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74" r:id="rId2"/>
    <p:sldId id="257" r:id="rId3"/>
    <p:sldId id="260" r:id="rId4"/>
    <p:sldId id="261" r:id="rId5"/>
    <p:sldId id="262" r:id="rId6"/>
    <p:sldId id="263" r:id="rId7"/>
  </p:sldIdLst>
  <p:sldSz cx="9144000" cy="5143500" type="screen16x9"/>
  <p:notesSz cx="6858000" cy="9144000"/>
  <p:embeddedFontLst>
    <p:embeddedFont>
      <p:font typeface="Yu Gothic UI" panose="020B0500000000000000" pitchFamily="34" charset="-128"/>
      <p:regular r:id="rId9"/>
      <p:bold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Yellowtail" panose="020B0604020202020204" charset="0"/>
      <p:regular r:id="rId15"/>
    </p:embeddedFont>
    <p:embeddedFont>
      <p:font typeface="Neuton" panose="020B0604020202020204" charset="0"/>
      <p:regular r:id="rId16"/>
      <p:bold r:id="rId17"/>
      <p:italic r:id="rId18"/>
    </p:embeddedFont>
    <p:embeddedFont>
      <p:font typeface="Vrinda" panose="020B0604020202020204" charset="0"/>
      <p:regular r:id="rId19"/>
      <p:bold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.VnVogueH" panose="020B7200000000000000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huyenan2000@gmail.com" initials="d" lastIdx="1" clrIdx="0">
    <p:extLst>
      <p:ext uri="{19B8F6BF-5375-455C-9EA6-DF929625EA0E}">
        <p15:presenceInfo xmlns:p15="http://schemas.microsoft.com/office/powerpoint/2012/main" userId="ab38eb56ec7069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9392B-40B4-4668-8920-D82E90447E59}">
  <a:tblStyle styleId="{6869392B-40B4-4668-8920-D82E90447E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huyenan2000@gmail.com" userId="ab38eb56ec706934" providerId="LiveId" clId="{CC97F453-7527-4E4E-B6EE-3E4A8B6E1B75}"/>
    <pc:docChg chg="modSld">
      <pc:chgData name="dohuyenan2000@gmail.com" userId="ab38eb56ec706934" providerId="LiveId" clId="{CC97F453-7527-4E4E-B6EE-3E4A8B6E1B75}" dt="2020-09-15T00:59:31.319" v="0" actId="20577"/>
      <pc:docMkLst>
        <pc:docMk/>
      </pc:docMkLst>
      <pc:sldChg chg="modSp mod">
        <pc:chgData name="dohuyenan2000@gmail.com" userId="ab38eb56ec706934" providerId="LiveId" clId="{CC97F453-7527-4E4E-B6EE-3E4A8B6E1B75}" dt="2020-09-15T00:59:31.319" v="0" actId="20577"/>
        <pc:sldMkLst>
          <pc:docMk/>
          <pc:sldMk cId="0" sldId="257"/>
        </pc:sldMkLst>
        <pc:spChg chg="mod">
          <ac:chgData name="dohuyenan2000@gmail.com" userId="ab38eb56ec706934" providerId="LiveId" clId="{CC97F453-7527-4E4E-B6EE-3E4A8B6E1B75}" dt="2020-09-15T00:59:31.319" v="0" actId="20577"/>
          <ac:spMkLst>
            <pc:docMk/>
            <pc:sldMk cId="0" sldId="257"/>
            <ac:spMk id="647" creationId="{00000000-0000-0000-0000-000000000000}"/>
          </ac:spMkLst>
        </pc:spChg>
      </pc:sldChg>
    </pc:docChg>
  </pc:docChgLst>
  <pc:docChgLst>
    <pc:chgData name="dohuyenan2000@gmail.com" userId="ab38eb56ec706934" providerId="LiveId" clId="{5ECCE722-FA75-472B-B5E2-D5098F3F575A}"/>
    <pc:docChg chg="undo custSel delSld modSld sldOrd">
      <pc:chgData name="dohuyenan2000@gmail.com" userId="ab38eb56ec706934" providerId="LiveId" clId="{5ECCE722-FA75-472B-B5E2-D5098F3F575A}" dt="2020-08-20T09:10:59.829" v="2057" actId="1076"/>
      <pc:docMkLst>
        <pc:docMk/>
      </pc:docMkLst>
      <pc:sldChg chg="modSp mod">
        <pc:chgData name="dohuyenan2000@gmail.com" userId="ab38eb56ec706934" providerId="LiveId" clId="{5ECCE722-FA75-472B-B5E2-D5098F3F575A}" dt="2020-08-20T09:10:59.829" v="2057" actId="1076"/>
        <pc:sldMkLst>
          <pc:docMk/>
          <pc:sldMk cId="0" sldId="258"/>
        </pc:sldMkLst>
        <pc:spChg chg="mod">
          <ac:chgData name="dohuyenan2000@gmail.com" userId="ab38eb56ec706934" providerId="LiveId" clId="{5ECCE722-FA75-472B-B5E2-D5098F3F575A}" dt="2020-08-20T09:10:49.554" v="2056" actId="20577"/>
          <ac:spMkLst>
            <pc:docMk/>
            <pc:sldMk cId="0" sldId="258"/>
            <ac:spMk id="653" creationId="{00000000-0000-0000-0000-000000000000}"/>
          </ac:spMkLst>
        </pc:spChg>
        <pc:spChg chg="mod">
          <ac:chgData name="dohuyenan2000@gmail.com" userId="ab38eb56ec706934" providerId="LiveId" clId="{5ECCE722-FA75-472B-B5E2-D5098F3F575A}" dt="2020-08-20T09:10:59.829" v="2057" actId="1076"/>
          <ac:spMkLst>
            <pc:docMk/>
            <pc:sldMk cId="0" sldId="258"/>
            <ac:spMk id="654" creationId="{00000000-0000-0000-0000-000000000000}"/>
          </ac:spMkLst>
        </pc:spChg>
      </pc:sldChg>
      <pc:sldChg chg="addSp modSp mod ord modAnim">
        <pc:chgData name="dohuyenan2000@gmail.com" userId="ab38eb56ec706934" providerId="LiveId" clId="{5ECCE722-FA75-472B-B5E2-D5098F3F575A}" dt="2020-08-20T08:27:18.239" v="55" actId="313"/>
        <pc:sldMkLst>
          <pc:docMk/>
          <pc:sldMk cId="0" sldId="268"/>
        </pc:sldMkLst>
        <pc:spChg chg="mod">
          <ac:chgData name="dohuyenan2000@gmail.com" userId="ab38eb56ec706934" providerId="LiveId" clId="{5ECCE722-FA75-472B-B5E2-D5098F3F575A}" dt="2020-08-20T08:27:18.239" v="55" actId="313"/>
          <ac:spMkLst>
            <pc:docMk/>
            <pc:sldMk cId="0" sldId="268"/>
            <ac:spMk id="729" creationId="{00000000-0000-0000-0000-000000000000}"/>
          </ac:spMkLst>
        </pc:spChg>
        <pc:picChg chg="add mod">
          <ac:chgData name="dohuyenan2000@gmail.com" userId="ab38eb56ec706934" providerId="LiveId" clId="{5ECCE722-FA75-472B-B5E2-D5098F3F575A}" dt="2020-08-20T08:27:13.764" v="53" actId="1076"/>
          <ac:picMkLst>
            <pc:docMk/>
            <pc:sldMk cId="0" sldId="268"/>
            <ac:picMk id="2" creationId="{56E57764-47E3-4B8B-A7C8-20A825F02314}"/>
          </ac:picMkLst>
        </pc:picChg>
      </pc:sldChg>
      <pc:sldChg chg="addSp delSp modSp mod ord">
        <pc:chgData name="dohuyenan2000@gmail.com" userId="ab38eb56ec706934" providerId="LiveId" clId="{5ECCE722-FA75-472B-B5E2-D5098F3F575A}" dt="2020-08-20T08:34:50.890" v="315"/>
        <pc:sldMkLst>
          <pc:docMk/>
          <pc:sldMk cId="0" sldId="269"/>
        </pc:sldMkLst>
        <pc:spChg chg="del mod">
          <ac:chgData name="dohuyenan2000@gmail.com" userId="ab38eb56ec706934" providerId="LiveId" clId="{5ECCE722-FA75-472B-B5E2-D5098F3F575A}" dt="2020-08-20T08:28:07.451" v="112" actId="478"/>
          <ac:spMkLst>
            <pc:docMk/>
            <pc:sldMk cId="0" sldId="269"/>
            <ac:spMk id="736" creationId="{00000000-0000-0000-0000-000000000000}"/>
          </ac:spMkLst>
        </pc:spChg>
        <pc:spChg chg="mod">
          <ac:chgData name="dohuyenan2000@gmail.com" userId="ab38eb56ec706934" providerId="LiveId" clId="{5ECCE722-FA75-472B-B5E2-D5098F3F575A}" dt="2020-08-20T08:28:05.355" v="110" actId="2711"/>
          <ac:spMkLst>
            <pc:docMk/>
            <pc:sldMk cId="0" sldId="269"/>
            <ac:spMk id="737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28:31.190" v="121" actId="478"/>
          <ac:spMkLst>
            <pc:docMk/>
            <pc:sldMk cId="0" sldId="269"/>
            <ac:spMk id="738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28:14.312" v="114" actId="478"/>
          <ac:spMkLst>
            <pc:docMk/>
            <pc:sldMk cId="0" sldId="269"/>
            <ac:spMk id="739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28:16.215" v="115" actId="478"/>
          <ac:spMkLst>
            <pc:docMk/>
            <pc:sldMk cId="0" sldId="269"/>
            <ac:spMk id="740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28:09.944" v="113" actId="478"/>
          <ac:spMkLst>
            <pc:docMk/>
            <pc:sldMk cId="0" sldId="269"/>
            <ac:spMk id="741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28:19.083" v="116" actId="478"/>
          <ac:spMkLst>
            <pc:docMk/>
            <pc:sldMk cId="0" sldId="269"/>
            <ac:spMk id="742" creationId="{00000000-0000-0000-0000-000000000000}"/>
          </ac:spMkLst>
        </pc:spChg>
        <pc:spChg chg="del mod">
          <ac:chgData name="dohuyenan2000@gmail.com" userId="ab38eb56ec706934" providerId="LiveId" clId="{5ECCE722-FA75-472B-B5E2-D5098F3F575A}" dt="2020-08-20T08:28:27.743" v="120" actId="478"/>
          <ac:spMkLst>
            <pc:docMk/>
            <pc:sldMk cId="0" sldId="269"/>
            <ac:spMk id="743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28:21.129" v="117" actId="478"/>
          <ac:spMkLst>
            <pc:docMk/>
            <pc:sldMk cId="0" sldId="269"/>
            <ac:spMk id="744" creationId="{00000000-0000-0000-0000-000000000000}"/>
          </ac:spMkLst>
        </pc:spChg>
        <pc:spChg chg="mod">
          <ac:chgData name="dohuyenan2000@gmail.com" userId="ab38eb56ec706934" providerId="LiveId" clId="{5ECCE722-FA75-472B-B5E2-D5098F3F575A}" dt="2020-08-20T08:28:35.838" v="125" actId="14100"/>
          <ac:spMkLst>
            <pc:docMk/>
            <pc:sldMk cId="0" sldId="269"/>
            <ac:spMk id="745" creationId="{00000000-0000-0000-0000-000000000000}"/>
          </ac:spMkLst>
        </pc:spChg>
        <pc:picChg chg="add mod">
          <ac:chgData name="dohuyenan2000@gmail.com" userId="ab38eb56ec706934" providerId="LiveId" clId="{5ECCE722-FA75-472B-B5E2-D5098F3F575A}" dt="2020-08-20T08:32:28.983" v="141" actId="1076"/>
          <ac:picMkLst>
            <pc:docMk/>
            <pc:sldMk cId="0" sldId="269"/>
            <ac:picMk id="3" creationId="{2A408C1D-3C85-4142-A893-FBDA04809135}"/>
          </ac:picMkLst>
        </pc:picChg>
        <pc:picChg chg="add mod">
          <ac:chgData name="dohuyenan2000@gmail.com" userId="ab38eb56ec706934" providerId="LiveId" clId="{5ECCE722-FA75-472B-B5E2-D5098F3F575A}" dt="2020-08-20T08:32:25.113" v="140" actId="1076"/>
          <ac:picMkLst>
            <pc:docMk/>
            <pc:sldMk cId="0" sldId="269"/>
            <ac:picMk id="5" creationId="{D4A08F0F-3DB3-4E39-9E32-1EA4B9CCE7AF}"/>
          </ac:picMkLst>
        </pc:picChg>
        <pc:picChg chg="add mod">
          <ac:chgData name="dohuyenan2000@gmail.com" userId="ab38eb56ec706934" providerId="LiveId" clId="{5ECCE722-FA75-472B-B5E2-D5098F3F575A}" dt="2020-08-20T08:33:05.765" v="148" actId="1076"/>
          <ac:picMkLst>
            <pc:docMk/>
            <pc:sldMk cId="0" sldId="269"/>
            <ac:picMk id="7" creationId="{3F2E877C-87DC-42B2-A958-B1AF1E52644B}"/>
          </ac:picMkLst>
        </pc:picChg>
      </pc:sldChg>
      <pc:sldChg chg="addSp delSp modSp mod">
        <pc:chgData name="dohuyenan2000@gmail.com" userId="ab38eb56ec706934" providerId="LiveId" clId="{5ECCE722-FA75-472B-B5E2-D5098F3F575A}" dt="2020-08-20T08:44:18.661" v="860" actId="5793"/>
        <pc:sldMkLst>
          <pc:docMk/>
          <pc:sldMk cId="0" sldId="270"/>
        </pc:sldMkLst>
        <pc:spChg chg="add del mod">
          <ac:chgData name="dohuyenan2000@gmail.com" userId="ab38eb56ec706934" providerId="LiveId" clId="{5ECCE722-FA75-472B-B5E2-D5098F3F575A}" dt="2020-08-20T08:41:57.551" v="379" actId="255"/>
          <ac:spMkLst>
            <pc:docMk/>
            <pc:sldMk cId="0" sldId="270"/>
            <ac:spMk id="750" creationId="{00000000-0000-0000-0000-000000000000}"/>
          </ac:spMkLst>
        </pc:spChg>
        <pc:spChg chg="mod">
          <ac:chgData name="dohuyenan2000@gmail.com" userId="ab38eb56ec706934" providerId="LiveId" clId="{5ECCE722-FA75-472B-B5E2-D5098F3F575A}" dt="2020-08-20T08:44:18.661" v="860" actId="5793"/>
          <ac:spMkLst>
            <pc:docMk/>
            <pc:sldMk cId="0" sldId="270"/>
            <ac:spMk id="751" creationId="{00000000-0000-0000-0000-000000000000}"/>
          </ac:spMkLst>
        </pc:spChg>
      </pc:sldChg>
      <pc:sldChg chg="addSp delSp modSp mod ord">
        <pc:chgData name="dohuyenan2000@gmail.com" userId="ab38eb56ec706934" providerId="LiveId" clId="{5ECCE722-FA75-472B-B5E2-D5098F3F575A}" dt="2020-08-20T08:56:41.602" v="1657" actId="20577"/>
        <pc:sldMkLst>
          <pc:docMk/>
          <pc:sldMk cId="0" sldId="271"/>
        </pc:sldMkLst>
        <pc:spChg chg="add mod">
          <ac:chgData name="dohuyenan2000@gmail.com" userId="ab38eb56ec706934" providerId="LiveId" clId="{5ECCE722-FA75-472B-B5E2-D5098F3F575A}" dt="2020-08-20T08:55:36.040" v="1608" actId="20577"/>
          <ac:spMkLst>
            <pc:docMk/>
            <pc:sldMk cId="0" sldId="271"/>
            <ac:spMk id="2" creationId="{B307D886-9723-4B9E-BF3C-49556587AC9A}"/>
          </ac:spMkLst>
        </pc:spChg>
        <pc:spChg chg="mod">
          <ac:chgData name="dohuyenan2000@gmail.com" userId="ab38eb56ec706934" providerId="LiveId" clId="{5ECCE722-FA75-472B-B5E2-D5098F3F575A}" dt="2020-08-20T08:56:34.674" v="1650" actId="20577"/>
          <ac:spMkLst>
            <pc:docMk/>
            <pc:sldMk cId="0" sldId="271"/>
            <ac:spMk id="757" creationId="{00000000-0000-0000-0000-000000000000}"/>
          </ac:spMkLst>
        </pc:spChg>
        <pc:spChg chg="del mod">
          <ac:chgData name="dohuyenan2000@gmail.com" userId="ab38eb56ec706934" providerId="LiveId" clId="{5ECCE722-FA75-472B-B5E2-D5098F3F575A}" dt="2020-08-20T08:44:55.019" v="913" actId="478"/>
          <ac:spMkLst>
            <pc:docMk/>
            <pc:sldMk cId="0" sldId="271"/>
            <ac:spMk id="758" creationId="{00000000-0000-0000-0000-000000000000}"/>
          </ac:spMkLst>
        </pc:spChg>
        <pc:spChg chg="add del mod">
          <ac:chgData name="dohuyenan2000@gmail.com" userId="ab38eb56ec706934" providerId="LiveId" clId="{5ECCE722-FA75-472B-B5E2-D5098F3F575A}" dt="2020-08-20T08:52:15.904" v="1245" actId="478"/>
          <ac:spMkLst>
            <pc:docMk/>
            <pc:sldMk cId="0" sldId="271"/>
            <ac:spMk id="759" creationId="{00000000-0000-0000-0000-000000000000}"/>
          </ac:spMkLst>
        </pc:spChg>
        <pc:spChg chg="del mod">
          <ac:chgData name="dohuyenan2000@gmail.com" userId="ab38eb56ec706934" providerId="LiveId" clId="{5ECCE722-FA75-472B-B5E2-D5098F3F575A}" dt="2020-08-20T08:45:21.220" v="948" actId="478"/>
          <ac:spMkLst>
            <pc:docMk/>
            <pc:sldMk cId="0" sldId="271"/>
            <ac:spMk id="760" creationId="{00000000-0000-0000-0000-000000000000}"/>
          </ac:spMkLst>
        </pc:spChg>
        <pc:spChg chg="mod">
          <ac:chgData name="dohuyenan2000@gmail.com" userId="ab38eb56ec706934" providerId="LiveId" clId="{5ECCE722-FA75-472B-B5E2-D5098F3F575A}" dt="2020-08-20T08:56:41.602" v="1657" actId="20577"/>
          <ac:spMkLst>
            <pc:docMk/>
            <pc:sldMk cId="0" sldId="271"/>
            <ac:spMk id="761" creationId="{00000000-0000-0000-0000-000000000000}"/>
          </ac:spMkLst>
        </pc:spChg>
        <pc:spChg chg="del mod">
          <ac:chgData name="dohuyenan2000@gmail.com" userId="ab38eb56ec706934" providerId="LiveId" clId="{5ECCE722-FA75-472B-B5E2-D5098F3F575A}" dt="2020-08-20T08:45:12.456" v="947" actId="478"/>
          <ac:spMkLst>
            <pc:docMk/>
            <pc:sldMk cId="0" sldId="271"/>
            <ac:spMk id="762" creationId="{00000000-0000-0000-0000-000000000000}"/>
          </ac:spMkLst>
        </pc:spChg>
      </pc:sldChg>
      <pc:sldChg chg="addSp delSp modSp mod">
        <pc:chgData name="dohuyenan2000@gmail.com" userId="ab38eb56ec706934" providerId="LiveId" clId="{5ECCE722-FA75-472B-B5E2-D5098F3F575A}" dt="2020-08-20T09:01:52.588" v="2037" actId="20577"/>
        <pc:sldMkLst>
          <pc:docMk/>
          <pc:sldMk cId="0" sldId="272"/>
        </pc:sldMkLst>
        <pc:spChg chg="add del mod">
          <ac:chgData name="dohuyenan2000@gmail.com" userId="ab38eb56ec706934" providerId="LiveId" clId="{5ECCE722-FA75-472B-B5E2-D5098F3F575A}" dt="2020-08-20T08:59:11.285" v="1722"/>
          <ac:spMkLst>
            <pc:docMk/>
            <pc:sldMk cId="0" sldId="272"/>
            <ac:spMk id="4" creationId="{989B0556-92B4-4F39-94C0-89B5DD66EE69}"/>
          </ac:spMkLst>
        </pc:spChg>
        <pc:spChg chg="add mod">
          <ac:chgData name="dohuyenan2000@gmail.com" userId="ab38eb56ec706934" providerId="LiveId" clId="{5ECCE722-FA75-472B-B5E2-D5098F3F575A}" dt="2020-08-20T09:01:52.588" v="2037" actId="20577"/>
          <ac:spMkLst>
            <pc:docMk/>
            <pc:sldMk cId="0" sldId="272"/>
            <ac:spMk id="5" creationId="{E5F70EB0-7D4E-4D9C-9BEE-9716E973A21C}"/>
          </ac:spMkLst>
        </pc:spChg>
        <pc:spChg chg="mod">
          <ac:chgData name="dohuyenan2000@gmail.com" userId="ab38eb56ec706934" providerId="LiveId" clId="{5ECCE722-FA75-472B-B5E2-D5098F3F575A}" dt="2020-08-20T08:59:01.088" v="1719" actId="255"/>
          <ac:spMkLst>
            <pc:docMk/>
            <pc:sldMk cId="0" sldId="272"/>
            <ac:spMk id="768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58:41.369" v="1714" actId="478"/>
          <ac:spMkLst>
            <pc:docMk/>
            <pc:sldMk cId="0" sldId="272"/>
            <ac:spMk id="769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58:42.940" v="1715" actId="478"/>
          <ac:spMkLst>
            <pc:docMk/>
            <pc:sldMk cId="0" sldId="272"/>
            <ac:spMk id="770" creationId="{00000000-0000-0000-0000-000000000000}"/>
          </ac:spMkLst>
        </pc:spChg>
        <pc:spChg chg="del">
          <ac:chgData name="dohuyenan2000@gmail.com" userId="ab38eb56ec706934" providerId="LiveId" clId="{5ECCE722-FA75-472B-B5E2-D5098F3F575A}" dt="2020-08-20T08:58:44.858" v="1716" actId="478"/>
          <ac:spMkLst>
            <pc:docMk/>
            <pc:sldMk cId="0" sldId="272"/>
            <ac:spMk id="771" creationId="{00000000-0000-0000-0000-000000000000}"/>
          </ac:spMkLst>
        </pc:spChg>
        <pc:cxnChg chg="del mod">
          <ac:chgData name="dohuyenan2000@gmail.com" userId="ab38eb56ec706934" providerId="LiveId" clId="{5ECCE722-FA75-472B-B5E2-D5098F3F575A}" dt="2020-08-20T08:58:49.412" v="1718" actId="478"/>
          <ac:cxnSpMkLst>
            <pc:docMk/>
            <pc:sldMk cId="0" sldId="272"/>
            <ac:cxnSpMk id="772" creationId="{00000000-0000-0000-0000-000000000000}"/>
          </ac:cxnSpMkLst>
        </pc:cxnChg>
        <pc:cxnChg chg="del mod">
          <ac:chgData name="dohuyenan2000@gmail.com" userId="ab38eb56ec706934" providerId="LiveId" clId="{5ECCE722-FA75-472B-B5E2-D5098F3F575A}" dt="2020-08-20T08:58:48.043" v="1717" actId="478"/>
          <ac:cxnSpMkLst>
            <pc:docMk/>
            <pc:sldMk cId="0" sldId="272"/>
            <ac:cxnSpMk id="773" creationId="{00000000-0000-0000-0000-000000000000}"/>
          </ac:cxnSpMkLst>
        </pc:cxnChg>
      </pc:sldChg>
      <pc:sldChg chg="del">
        <pc:chgData name="dohuyenan2000@gmail.com" userId="ab38eb56ec706934" providerId="LiveId" clId="{5ECCE722-FA75-472B-B5E2-D5098F3F575A}" dt="2020-08-20T09:02:05.886" v="2040" actId="47"/>
        <pc:sldMkLst>
          <pc:docMk/>
          <pc:sldMk cId="0" sldId="273"/>
        </pc:sldMkLst>
      </pc:sldChg>
      <pc:sldChg chg="del">
        <pc:chgData name="dohuyenan2000@gmail.com" userId="ab38eb56ec706934" providerId="LiveId" clId="{5ECCE722-FA75-472B-B5E2-D5098F3F575A}" dt="2020-08-20T09:02:04.588" v="2039" actId="47"/>
        <pc:sldMkLst>
          <pc:docMk/>
          <pc:sldMk cId="0" sldId="274"/>
        </pc:sldMkLst>
      </pc:sldChg>
      <pc:sldChg chg="del">
        <pc:chgData name="dohuyenan2000@gmail.com" userId="ab38eb56ec706934" providerId="LiveId" clId="{5ECCE722-FA75-472B-B5E2-D5098F3F575A}" dt="2020-08-20T09:02:03.473" v="2038" actId="47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621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75185" y="-1017984"/>
            <a:ext cx="392906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762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4985" y="-1017984"/>
            <a:ext cx="392906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5750"/>
            <a:ext cx="762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71475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71900"/>
            <a:ext cx="838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3"/>
          <p:cNvSpPr>
            <a:spLocks noGrp="1" noChangeArrowheads="1"/>
          </p:cNvSpPr>
          <p:nvPr>
            <p:ph type="title"/>
          </p:nvPr>
        </p:nvSpPr>
        <p:spPr>
          <a:xfrm>
            <a:off x="664369" y="1764507"/>
            <a:ext cx="7412831" cy="16502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endParaRPr lang="en-US" sz="6600" b="1" dirty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2057" name="Picture 1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43450"/>
            <a:ext cx="3733800" cy="2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533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922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1" y="914400"/>
            <a:ext cx="12557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00450"/>
            <a:ext cx="17160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14750"/>
            <a:ext cx="17160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Micke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69" y="3014663"/>
            <a:ext cx="1752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1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4"/>
          <p:cNvSpPr txBox="1">
            <a:spLocks noGrp="1"/>
          </p:cNvSpPr>
          <p:nvPr>
            <p:ph type="title"/>
          </p:nvPr>
        </p:nvSpPr>
        <p:spPr>
          <a:xfrm>
            <a:off x="982022" y="798319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Bài 13: Thực hành quan sát cây xanh và các con vật.</a:t>
            </a:r>
            <a:br>
              <a:rPr lang="en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( Tiết 1 )</a:t>
            </a:r>
            <a:endParaRPr sz="32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47" name="Google Shape;647;p14"/>
          <p:cNvSpPr txBox="1">
            <a:spLocks noGrp="1"/>
          </p:cNvSpPr>
          <p:nvPr>
            <p:ph type="body" idx="1"/>
          </p:nvPr>
        </p:nvSpPr>
        <p:spPr>
          <a:xfrm>
            <a:off x="0" y="1404983"/>
            <a:ext cx="7607193" cy="936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/>
              <a:t>1.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thăm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endParaRPr lang="en-US" sz="24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/>
              <a:t>- Quan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bức</a:t>
            </a:r>
            <a:r>
              <a:rPr lang="en-US" sz="1600" dirty="0"/>
              <a:t>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sách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khoa </a:t>
            </a:r>
            <a:r>
              <a:rPr lang="en-US" sz="1600" dirty="0" err="1"/>
              <a:t>trang</a:t>
            </a:r>
            <a:r>
              <a:rPr lang="en-US" sz="1600" dirty="0"/>
              <a:t> 86,87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trả</a:t>
            </a:r>
            <a:r>
              <a:rPr lang="en-US" sz="1600" dirty="0"/>
              <a:t> </a:t>
            </a:r>
            <a:r>
              <a:rPr lang="en-US" sz="1600" dirty="0" err="1"/>
              <a:t>lời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: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5" name="Google Shape;645;p14"/>
          <p:cNvSpPr txBox="1">
            <a:spLocks noGrp="1"/>
          </p:cNvSpPr>
          <p:nvPr>
            <p:ph type="body" idx="2"/>
          </p:nvPr>
        </p:nvSpPr>
        <p:spPr>
          <a:xfrm>
            <a:off x="4656526" y="2641882"/>
            <a:ext cx="2815489" cy="2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body" idx="4294967295"/>
          </p:nvPr>
        </p:nvSpPr>
        <p:spPr>
          <a:xfrm>
            <a:off x="0" y="712788"/>
            <a:ext cx="6181725" cy="60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93B77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93B77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93B770"/>
              </a:solidFill>
            </a:endParaRP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565D56DB-FC2C-4A2F-A2A1-73FB22CD1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" y="2406770"/>
            <a:ext cx="4262187" cy="2677023"/>
          </a:xfrm>
          <a:prstGeom prst="rect">
            <a:avLst/>
          </a:prstGeom>
        </p:spPr>
      </p:pic>
      <p:pic>
        <p:nvPicPr>
          <p:cNvPr id="7" name="Picture 6" descr="A picture containing building, cage&#10;&#10;Description automatically generated">
            <a:extLst>
              <a:ext uri="{FF2B5EF4-FFF2-40B4-BE49-F238E27FC236}">
                <a16:creationId xmlns:a16="http://schemas.microsoft.com/office/drawing/2014/main" id="{0CEBD8A4-6410-4335-A1E9-A488AF273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497" y="2435838"/>
            <a:ext cx="4095165" cy="2623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68A65-5EE9-422C-864C-77B06DA1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98247" y="32399"/>
            <a:ext cx="5370247" cy="3671305"/>
          </a:xfrm>
        </p:spPr>
        <p:txBody>
          <a:bodyPr/>
          <a:lstStyle/>
          <a:p>
            <a:pPr marL="952500" lvl="2" indent="0" algn="l">
              <a:buNone/>
            </a:pPr>
            <a:r>
              <a:rPr lang="en-US" sz="4000" dirty="0" err="1">
                <a:latin typeface="Corbel" panose="020B0503020204020204" pitchFamily="34" charset="0"/>
              </a:rPr>
              <a:t>Hoạt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động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nhóm</a:t>
            </a:r>
            <a:endParaRPr lang="en-US" sz="4000" dirty="0">
              <a:latin typeface="Corbel" panose="020B0503020204020204" pitchFamily="34" charset="0"/>
            </a:endParaRPr>
          </a:p>
          <a:p>
            <a:pPr marL="952500" lvl="2" indent="0" algn="l">
              <a:buNone/>
            </a:pPr>
            <a:endParaRPr lang="en-US" sz="4000" dirty="0">
              <a:latin typeface="Corbel" panose="020B0503020204020204" pitchFamily="34" charset="0"/>
            </a:endParaRPr>
          </a:p>
          <a:p>
            <a:pPr marL="952500" lvl="2" indent="0" algn="l">
              <a:buNone/>
            </a:pP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Những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đồ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dùng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cần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thiết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khi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mang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đi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tham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quan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.                            </a:t>
            </a:r>
          </a:p>
        </p:txBody>
      </p:sp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920F066-E5CD-4587-A6FA-45C3AFA9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97" y="452001"/>
            <a:ext cx="4902415" cy="266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322729" y="825180"/>
            <a:ext cx="686184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Các đồ dùng cần mang khi đi thăm quan thiên nhiên</a:t>
            </a:r>
            <a:endParaRPr dirty="0"/>
          </a:p>
        </p:txBody>
      </p:sp>
      <p:sp>
        <p:nvSpPr>
          <p:cNvPr id="674" name="Google Shape;67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✢"/>
            </a:pPr>
            <a:r>
              <a:rPr lang="en-US" dirty="0"/>
              <a:t>B</a:t>
            </a:r>
            <a:r>
              <a:rPr lang="en" dirty="0"/>
              <a:t>alo, phiếu quan sát, bút viết để ghi chép những thông tin cần thiết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✢"/>
            </a:pPr>
            <a:r>
              <a:rPr lang="en" dirty="0"/>
              <a:t>Kính lúp (nếu có) để quan sát các vật có kích thước nhỏ</a:t>
            </a:r>
          </a:p>
          <a:p>
            <a:pPr>
              <a:spcBef>
                <a:spcPts val="0"/>
              </a:spcBef>
            </a:pPr>
            <a:r>
              <a:rPr lang="en" dirty="0"/>
              <a:t>Những đồ dùng y tế cần thiết như: thuốc muỗi, băng ego phòng những trường hợp nguy hiểm có thể xảy ra</a:t>
            </a:r>
          </a:p>
          <a:p>
            <a:pPr>
              <a:spcBef>
                <a:spcPts val="0"/>
              </a:spcBef>
            </a:pPr>
            <a:r>
              <a:rPr lang="en-US" dirty="0"/>
              <a:t>Ô</a:t>
            </a:r>
            <a:r>
              <a:rPr lang="en" dirty="0"/>
              <a:t>, mũ, khẩu trang tránh nắng, mưa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✢"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959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680" name="Google Shape;680;p19"/>
          <p:cNvSpPr txBox="1">
            <a:spLocks noGrp="1"/>
          </p:cNvSpPr>
          <p:nvPr>
            <p:ph type="ctrTitle" idx="4294967295"/>
          </p:nvPr>
        </p:nvSpPr>
        <p:spPr>
          <a:xfrm>
            <a:off x="1838325" y="1478013"/>
            <a:ext cx="5467350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0000"/>
                </a:solidFill>
              </a:rPr>
              <a:t>Warning!!!!!</a:t>
            </a:r>
            <a:endParaRPr sz="5400" dirty="0">
              <a:solidFill>
                <a:srgbClr val="FF0000"/>
              </a:solidFill>
            </a:endParaRPr>
          </a:p>
        </p:txBody>
      </p:sp>
      <p:sp>
        <p:nvSpPr>
          <p:cNvPr id="681" name="Google Shape;681;p19"/>
          <p:cNvSpPr txBox="1">
            <a:spLocks noGrp="1"/>
          </p:cNvSpPr>
          <p:nvPr>
            <p:ph type="subTitle" idx="4294967295"/>
          </p:nvPr>
        </p:nvSpPr>
        <p:spPr>
          <a:xfrm>
            <a:off x="906463" y="2338388"/>
            <a:ext cx="8237537" cy="178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tự</a:t>
            </a:r>
            <a:r>
              <a:rPr lang="en-US" sz="1800" dirty="0"/>
              <a:t> ý </a:t>
            </a:r>
            <a:r>
              <a:rPr lang="en-US" sz="1800" dirty="0" err="1"/>
              <a:t>hái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,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chúng</a:t>
            </a:r>
            <a:r>
              <a:rPr lang="en-US" sz="1800" dirty="0"/>
              <a:t>.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 </a:t>
            </a:r>
            <a:r>
              <a:rPr lang="en-US" sz="1800" dirty="0" err="1"/>
              <a:t>gần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thò</a:t>
            </a:r>
            <a:r>
              <a:rPr lang="en-US" sz="1800" dirty="0"/>
              <a:t> </a:t>
            </a:r>
            <a:r>
              <a:rPr lang="en-US" sz="1800" dirty="0" err="1"/>
              <a:t>tay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chuồng</a:t>
            </a:r>
            <a:r>
              <a:rPr lang="en-US" sz="1800" dirty="0"/>
              <a:t> </a:t>
            </a:r>
            <a:r>
              <a:rPr lang="en-US" sz="1800" dirty="0" err="1"/>
              <a:t>thú</a:t>
            </a:r>
            <a:r>
              <a:rPr lang="en-US" sz="1800" dirty="0"/>
              <a:t>.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tự</a:t>
            </a:r>
            <a:r>
              <a:rPr lang="en-US" sz="1800" dirty="0"/>
              <a:t> ý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thú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.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vệ</a:t>
            </a:r>
            <a:r>
              <a:rPr lang="en-US" sz="1800" dirty="0"/>
              <a:t> </a:t>
            </a:r>
            <a:r>
              <a:rPr lang="en-US" sz="1800" dirty="0" err="1"/>
              <a:t>môi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,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rác</a:t>
            </a:r>
            <a:r>
              <a:rPr lang="en-US" sz="1800" dirty="0"/>
              <a:t> </a:t>
            </a:r>
            <a:r>
              <a:rPr lang="en-US" sz="1800" dirty="0" err="1"/>
              <a:t>thải</a:t>
            </a:r>
            <a:r>
              <a:rPr lang="en-US" sz="1800" dirty="0"/>
              <a:t> </a:t>
            </a:r>
            <a:r>
              <a:rPr lang="en-US" sz="1800" dirty="0" err="1"/>
              <a:t>nhựa</a:t>
            </a:r>
            <a:r>
              <a:rPr lang="en-US" sz="1800" dirty="0"/>
              <a:t>, </a:t>
            </a:r>
            <a:r>
              <a:rPr lang="en-US" sz="1800" dirty="0" err="1"/>
              <a:t>chúng</a:t>
            </a:r>
            <a:r>
              <a:rPr lang="en-US" sz="1800" dirty="0"/>
              <a:t> ta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đựng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hộp</a:t>
            </a:r>
            <a:r>
              <a:rPr lang="en-US" sz="1800" dirty="0"/>
              <a:t> </a:t>
            </a:r>
            <a:r>
              <a:rPr lang="en-US" sz="1800" dirty="0" err="1"/>
              <a:t>nhựa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tái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xả</a:t>
            </a:r>
            <a:r>
              <a:rPr lang="en-US" sz="1800" dirty="0"/>
              <a:t> </a:t>
            </a:r>
            <a:r>
              <a:rPr lang="en-US" sz="1800" dirty="0" err="1"/>
              <a:t>rác</a:t>
            </a:r>
            <a:r>
              <a:rPr lang="en-US" sz="1800" dirty="0"/>
              <a:t> </a:t>
            </a:r>
            <a:r>
              <a:rPr lang="en-US" sz="1800" dirty="0" err="1"/>
              <a:t>bừa</a:t>
            </a:r>
            <a:r>
              <a:rPr lang="en-US" sz="1800" dirty="0"/>
              <a:t> </a:t>
            </a:r>
            <a:r>
              <a:rPr lang="en-US" sz="1800" dirty="0" err="1"/>
              <a:t>bãi</a:t>
            </a:r>
            <a:r>
              <a:rPr lang="en-US" sz="1800" dirty="0"/>
              <a:t>.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682" name="Google Shape;682;p19"/>
          <p:cNvSpPr/>
          <p:nvPr/>
        </p:nvSpPr>
        <p:spPr>
          <a:xfrm>
            <a:off x="3946110" y="891180"/>
            <a:ext cx="900240" cy="907039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9"/>
          <p:cNvSpPr/>
          <p:nvPr/>
        </p:nvSpPr>
        <p:spPr>
          <a:xfrm>
            <a:off x="4218993" y="0"/>
            <a:ext cx="549990" cy="9378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7B2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744450" y="-140197"/>
            <a:ext cx="6009600" cy="17692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Vrinda" panose="020B0502040204020203" pitchFamily="34" charset="0"/>
                <a:cs typeface="Vrinda" panose="020B0502040204020203" pitchFamily="34" charset="0"/>
              </a:rPr>
              <a:t>Phiếu quan sát cây</a:t>
            </a:r>
            <a:endParaRPr sz="40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27DCAE-3CD0-45C7-B427-94A890427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17076"/>
              </p:ext>
            </p:extLst>
          </p:nvPr>
        </p:nvGraphicFramePr>
        <p:xfrm>
          <a:off x="837560" y="1736592"/>
          <a:ext cx="6279139" cy="2387615"/>
        </p:xfrm>
        <a:graphic>
          <a:graphicData uri="http://schemas.openxmlformats.org/drawingml/2006/table">
            <a:tbl>
              <a:tblPr firstRow="1" bandRow="1">
                <a:tableStyleId>{6869392B-40B4-4668-8920-D82E90447E59}</a:tableStyleId>
              </a:tblPr>
              <a:tblGrid>
                <a:gridCol w="860475">
                  <a:extLst>
                    <a:ext uri="{9D8B030D-6E8A-4147-A177-3AD203B41FA5}">
                      <a16:colId xmlns:a16="http://schemas.microsoft.com/office/drawing/2014/main" val="235166714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68907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3772808"/>
                    </a:ext>
                  </a:extLst>
                </a:gridCol>
                <a:gridCol w="677904">
                  <a:extLst>
                    <a:ext uri="{9D8B030D-6E8A-4147-A177-3AD203B41FA5}">
                      <a16:colId xmlns:a16="http://schemas.microsoft.com/office/drawing/2014/main" val="3997092145"/>
                    </a:ext>
                  </a:extLst>
                </a:gridCol>
                <a:gridCol w="737288">
                  <a:extLst>
                    <a:ext uri="{9D8B030D-6E8A-4147-A177-3AD203B41FA5}">
                      <a16:colId xmlns:a16="http://schemas.microsoft.com/office/drawing/2014/main" val="504703976"/>
                    </a:ext>
                  </a:extLst>
                </a:gridCol>
                <a:gridCol w="616807">
                  <a:extLst>
                    <a:ext uri="{9D8B030D-6E8A-4147-A177-3AD203B41FA5}">
                      <a16:colId xmlns:a16="http://schemas.microsoft.com/office/drawing/2014/main" val="154192473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147829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640194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54179024"/>
                    </a:ext>
                  </a:extLst>
                </a:gridCol>
              </a:tblGrid>
              <a:tr h="34883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Tên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cây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69451"/>
                  </a:ext>
                </a:extLst>
              </a:tr>
              <a:tr h="8176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19562"/>
                  </a:ext>
                </a:extLst>
              </a:tr>
              <a:tr h="514834"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phượng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198260"/>
                  </a:ext>
                </a:extLst>
              </a:tr>
              <a:tr h="3488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72067"/>
                  </a:ext>
                </a:extLst>
              </a:tr>
              <a:tr h="3488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0818"/>
                  </a:ext>
                </a:extLst>
              </a:tr>
            </a:tbl>
          </a:graphicData>
        </a:graphic>
      </p:graphicFrame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9BFE8B7C-F8E0-47F3-8E2B-88AE406F5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1645" y="3067370"/>
            <a:ext cx="211311" cy="211311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3087DE1B-7A80-4919-8502-BD4676DF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3136" y="3067369"/>
            <a:ext cx="211311" cy="211311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CB4BC1B3-369D-4246-B930-AEF2EA4DF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985" y="3067368"/>
            <a:ext cx="211311" cy="211311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5BFF7CBB-6747-422E-AD74-D0E786B96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6313" y="3067367"/>
            <a:ext cx="211311" cy="211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257</Words>
  <Application>Microsoft Office PowerPoint</Application>
  <PresentationFormat>On-screen Show (16:9)</PresentationFormat>
  <Paragraphs>54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Yu Gothic UI</vt:lpstr>
      <vt:lpstr>Corbel</vt:lpstr>
      <vt:lpstr>Yellowtail</vt:lpstr>
      <vt:lpstr>Neuton</vt:lpstr>
      <vt:lpstr>Arial</vt:lpstr>
      <vt:lpstr>Times New Roman</vt:lpstr>
      <vt:lpstr>Vrinda</vt:lpstr>
      <vt:lpstr>HP001 4 hàng</vt:lpstr>
      <vt:lpstr>.VnVogueH</vt:lpstr>
      <vt:lpstr>Ceres template</vt:lpstr>
      <vt:lpstr>Xin chào các em</vt:lpstr>
      <vt:lpstr>Bài 13: Thực hành quan sát cây xanh và các con vật. ( Tiết 1 )</vt:lpstr>
      <vt:lpstr>PowerPoint Presentation</vt:lpstr>
      <vt:lpstr>Các đồ dùng cần mang khi đi thăm quan thiên nhiên</vt:lpstr>
      <vt:lpstr>Warning!!!!!</vt:lpstr>
      <vt:lpstr>Phiếu quan sát cây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dohuyenan2000@gmail.com</dc:creator>
  <cp:lastModifiedBy>Windows 10</cp:lastModifiedBy>
  <cp:revision>13</cp:revision>
  <dcterms:created xsi:type="dcterms:W3CDTF">2020-08-19T08:57:46Z</dcterms:created>
  <dcterms:modified xsi:type="dcterms:W3CDTF">2025-02-05T04:44:03Z</dcterms:modified>
</cp:coreProperties>
</file>