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67" r:id="rId8"/>
    <p:sldId id="268" r:id="rId9"/>
    <p:sldId id="269" r:id="rId10"/>
  </p:sldIdLst>
  <p:sldSz cx="24688800" cy="15636875"/>
  <p:notesSz cx="6858000" cy="9144000"/>
  <p:defaultTextStyle>
    <a:defPPr>
      <a:defRPr lang="en-US"/>
    </a:defPPr>
    <a:lvl1pPr marL="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5158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503164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5474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3006327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5791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50949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61073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601265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26">
          <p15:clr>
            <a:srgbClr val="A4A3A4"/>
          </p15:clr>
        </p15:guide>
        <p15:guide id="2" pos="77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42" y="66"/>
      </p:cViewPr>
      <p:guideLst>
        <p:guide orient="horz" pos="4926"/>
        <p:guide pos="7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1" y="4857571"/>
            <a:ext cx="20985480" cy="3351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5" y="8860900"/>
            <a:ext cx="17282159" cy="39960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1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2" y="626204"/>
            <a:ext cx="5554980" cy="133420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626204"/>
            <a:ext cx="16253460" cy="133420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0048145"/>
            <a:ext cx="20985480" cy="310565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6627580"/>
            <a:ext cx="20985480" cy="3420565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158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503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5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063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579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094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610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126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5" y="3500201"/>
            <a:ext cx="10908508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5" y="4958917"/>
            <a:ext cx="10908508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69" y="3500201"/>
            <a:ext cx="10912794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69" y="4958917"/>
            <a:ext cx="10912794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7" y="622579"/>
            <a:ext cx="8122444" cy="264958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8" y="622585"/>
            <a:ext cx="13801726" cy="1334564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7" y="3272167"/>
            <a:ext cx="8122444" cy="10696058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9" y="10945815"/>
            <a:ext cx="14813280" cy="1292215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9" y="1397184"/>
            <a:ext cx="14813280" cy="9382125"/>
          </a:xfrm>
        </p:spPr>
        <p:txBody>
          <a:bodyPr/>
          <a:lstStyle>
            <a:lvl1pPr marL="0" indent="0">
              <a:buNone/>
              <a:defRPr sz="5300"/>
            </a:lvl1pPr>
            <a:lvl2pPr marL="751582" indent="0">
              <a:buNone/>
              <a:defRPr sz="4600"/>
            </a:lvl2pPr>
            <a:lvl3pPr marL="1503164" indent="0">
              <a:buNone/>
              <a:defRPr sz="4000"/>
            </a:lvl3pPr>
            <a:lvl4pPr marL="2254746" indent="0">
              <a:buNone/>
              <a:defRPr sz="3300"/>
            </a:lvl4pPr>
            <a:lvl5pPr marL="3006327" indent="0">
              <a:buNone/>
              <a:defRPr sz="3300"/>
            </a:lvl5pPr>
            <a:lvl6pPr marL="3757910" indent="0">
              <a:buNone/>
              <a:defRPr sz="3300"/>
            </a:lvl6pPr>
            <a:lvl7pPr marL="4509492" indent="0">
              <a:buNone/>
              <a:defRPr sz="3300"/>
            </a:lvl7pPr>
            <a:lvl8pPr marL="5261073" indent="0">
              <a:buNone/>
              <a:defRPr sz="3300"/>
            </a:lvl8pPr>
            <a:lvl9pPr marL="6012656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9" y="12238032"/>
            <a:ext cx="14813280" cy="1835160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4" y="626205"/>
            <a:ext cx="22219921" cy="2606146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4" y="3648606"/>
            <a:ext cx="22219921" cy="10319616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D007-2B41-47FD-8E4D-B18F9678C60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4" y="14493068"/>
            <a:ext cx="7818121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3164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3686" indent="-563686" algn="l" defTabSz="150316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21321" indent="-469739" algn="l" defTabSz="1503164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8955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30537" indent="-375791" algn="l" defTabSz="15031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2118" indent="-375791" algn="l" defTabSz="1503164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33701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85283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36864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88447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5158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164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5474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6327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791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50949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61073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01265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der Template With Kids Painting Stock Vector - Illustration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5791" y="5212297"/>
            <a:ext cx="5276083" cy="1121280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5677" y="7042294"/>
            <a:ext cx="15024073" cy="144444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Anh chị em trong gia đình</a:t>
            </a:r>
            <a:endParaRPr lang="en-US" sz="8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4" y="3301122"/>
            <a:ext cx="12494576" cy="3127375"/>
          </a:xfrm>
          <a:prstGeom prst="rect">
            <a:avLst/>
          </a:prstGeom>
          <a:noFill/>
        </p:spPr>
        <p:txBody>
          <a:bodyPr wrap="none" lIns="150316" tIns="75158" rIns="150316" bIns="75158">
            <a:prstTxWarp prst="textArchUp">
              <a:avLst/>
            </a:prstTxWarp>
            <a:spAutoFit/>
          </a:bodyPr>
          <a:lstStyle/>
          <a:p>
            <a:pPr algn="ctr"/>
            <a:r>
              <a:rPr lang="vi-VN" sz="20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</a:t>
            </a:r>
            <a:endParaRPr lang="en-US" sz="20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5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s a set of PowerPoint background pictures with books and 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0265" y="7644697"/>
            <a:ext cx="14490144" cy="3060272"/>
          </a:xfrm>
          <a:prstGeom prst="rect">
            <a:avLst/>
          </a:prstGeom>
          <a:noFill/>
        </p:spPr>
        <p:txBody>
          <a:bodyPr wrap="none" lIns="150316" tIns="75158" rIns="150316" bIns="751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18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189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57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5637"/>
            <a:ext cx="20878799" cy="136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6541" y="8626127"/>
            <a:ext cx="1481565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199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4" y="-329386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316" tIns="75158" rIns="150316" bIns="751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579871" y="1302925"/>
            <a:ext cx="8108929" cy="685843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722" y="1988768"/>
            <a:ext cx="8441271" cy="61725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466992" y="1906400"/>
            <a:ext cx="8704385" cy="62549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8161358"/>
            <a:ext cx="7843836" cy="763000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7987712" y="8161359"/>
            <a:ext cx="8392359" cy="763000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6380071" y="8418548"/>
            <a:ext cx="8308729" cy="7372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2237"/>
            <a:ext cx="24688799" cy="2220608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. Em có nhận xét gì về lời nói, việc làm của bạn trong mỗi tranh dưới đây: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Kids Frame Royalty Free Cliparts, Vectors, And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0"/>
            <a:ext cx="24680917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8396" y="4770437"/>
            <a:ext cx="1819440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237"/>
            <a:ext cx="246887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b. Em sẽ làm gì nếu em là bạn trong mỗi tình huống dưới đây?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531" y="2230578"/>
            <a:ext cx="12909331" cy="633707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1" y1="22535" x2="93179" y2="20563"/>
                        <a14:foregroundMark x1="94485" y1="29577" x2="94485" y2="99437"/>
                        <a14:foregroundMark x1="59216" y1="39155" x2="93904" y2="22254"/>
                        <a14:foregroundMark x1="22206" y1="22254" x2="21771" y2="282"/>
                        <a14:foregroundMark x1="22061" y1="6479" x2="99129" y2="14366"/>
                        <a14:foregroundMark x1="5080" y1="22254" x2="2467" y2="98873"/>
                        <a14:foregroundMark x1="2467" y1="94930" x2="88244" y2="97465"/>
                        <a14:foregroundMark x1="39478" y1="90704" x2="42235" y2="85634"/>
                        <a14:foregroundMark x1="32946" y1="89577" x2="36430" y2="90704"/>
                        <a14:foregroundMark x1="57910" y1="28732" x2="93614" y2="35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63600" y="1341437"/>
            <a:ext cx="11125200" cy="72262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715000" y="8229600"/>
            <a:ext cx="13154025" cy="720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850" y="14025641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1" y="8567650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0" y="8567650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te Little Girl And Frame Royalty Free Cliparts, Vectors,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251"/>
            <a:ext cx="24765000" cy="157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5928" y="4618037"/>
            <a:ext cx="1791067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>
              <a:lnSpc>
                <a:spcPct val="150000"/>
              </a:lnSpc>
            </a:pPr>
            <a:r>
              <a:rPr lang="vi-VN" sz="9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Đóng vai xử lí tình huống</a:t>
            </a:r>
            <a:endParaRPr lang="en-US" sz="9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rder Design With Little Girl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-14397"/>
            <a:ext cx="24667779" cy="15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0292" y="2332037"/>
            <a:ext cx="682590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609643"/>
            <a:ext cx="16762922" cy="71711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chị em hòa thuận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thương, giúp đỡ nhau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cảm sẽ bền lâu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đình thêm đầm ấm.</a:t>
            </a:r>
            <a:endParaRPr lang="en-US" sz="1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ạy học Toán theo hướng phát triển năng lực của học sinh Tiểu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63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101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Windows 10</cp:lastModifiedBy>
  <cp:revision>18</cp:revision>
  <dcterms:created xsi:type="dcterms:W3CDTF">2020-08-26T00:54:00Z</dcterms:created>
  <dcterms:modified xsi:type="dcterms:W3CDTF">2025-02-05T04:41:40Z</dcterms:modified>
</cp:coreProperties>
</file>