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5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133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18</cp:revision>
  <dcterms:created xsi:type="dcterms:W3CDTF">2020-08-23T01:47:27Z</dcterms:created>
  <dcterms:modified xsi:type="dcterms:W3CDTF">2025-02-05T04:46:35Z</dcterms:modified>
</cp:coreProperties>
</file>