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1"/>
  </p:notesMasterIdLst>
  <p:sldIdLst>
    <p:sldId id="544" r:id="rId2"/>
    <p:sldId id="537" r:id="rId3"/>
    <p:sldId id="275" r:id="rId4"/>
    <p:sldId id="538" r:id="rId5"/>
    <p:sldId id="539" r:id="rId6"/>
    <p:sldId id="296" r:id="rId7"/>
    <p:sldId id="540" r:id="rId8"/>
    <p:sldId id="298" r:id="rId9"/>
    <p:sldId id="291" r:id="rId10"/>
  </p:sldIdLst>
  <p:sldSz cx="12192000" cy="6858000"/>
  <p:notesSz cx="6858000" cy="9144000"/>
  <p:embeddedFontLst>
    <p:embeddedFont>
      <p:font typeface="UTM Avo" panose="02040603050506020204" pitchFamily="18" charset="0"/>
      <p:regular r:id="rId12"/>
      <p:bold r:id="rId13"/>
      <p:italic r:id="rId14"/>
      <p:boldItalic r:id="rId15"/>
    </p:embeddedFont>
    <p:embeddedFont>
      <p:font typeface="等线" panose="020B0604020202020204" charset="-122"/>
      <p:regular r:id="rId16"/>
    </p:embeddedFont>
    <p:embeddedFont>
      <p:font typeface="SimSun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97A69D-7BA0-4A0F-98DA-3708A0B6E2C5}"/>
              </a:ext>
            </a:extLst>
          </p:cNvPr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1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hoc10.vn/doc-sach/tieng-viet-1-2/1/2/4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hoc10.vn/doc-sach/tieng-viet-1-2/1/2/4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46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84035" y="1903249"/>
            <a:ext cx="662392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oat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7214" y="3096426"/>
            <a:ext cx="4937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KHỞI ĐỘNG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6DECC0CF-6291-A25A-614F-ED751E097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456" y="652774"/>
            <a:ext cx="2753307" cy="15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3027005"/>
            <a:ext cx="749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11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oan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5BDECFE0-5668-E542-B404-05BFD8FA8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456" y="652774"/>
            <a:ext cx="2753307" cy="15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9516D2-CD1E-445C-B3F6-0C5E18F2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8C790B-90D4-69C5-C11D-2B997D020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456" y="652774"/>
            <a:ext cx="2753307" cy="15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73" y="482885"/>
            <a:ext cx="12256168" cy="6141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72BB7B-EDBB-4DF8-82FD-D2CC9D23F793}"/>
              </a:ext>
            </a:extLst>
          </p:cNvPr>
          <p:cNvCxnSpPr/>
          <p:nvPr/>
        </p:nvCxnSpPr>
        <p:spPr>
          <a:xfrm>
            <a:off x="6194735" y="191094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56E21-BC11-4974-8513-6880B63626E4}"/>
              </a:ext>
            </a:extLst>
          </p:cNvPr>
          <p:cNvCxnSpPr/>
          <p:nvPr/>
        </p:nvCxnSpPr>
        <p:spPr>
          <a:xfrm>
            <a:off x="3101686" y="3260055"/>
            <a:ext cx="2391600" cy="3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9D324-7773-4D89-BA7C-A2DF99E51154}"/>
              </a:ext>
            </a:extLst>
          </p:cNvPr>
          <p:cNvCxnSpPr>
            <a:cxnSpLocks/>
          </p:cNvCxnSpPr>
          <p:nvPr/>
        </p:nvCxnSpPr>
        <p:spPr>
          <a:xfrm flipV="1">
            <a:off x="3182772" y="4621904"/>
            <a:ext cx="1425098" cy="12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76FC-B3DE-4E40-B4B4-132859549AD3}"/>
              </a:ext>
            </a:extLst>
          </p:cNvPr>
          <p:cNvCxnSpPr>
            <a:cxnSpLocks/>
          </p:cNvCxnSpPr>
          <p:nvPr/>
        </p:nvCxnSpPr>
        <p:spPr>
          <a:xfrm>
            <a:off x="9980083" y="4648024"/>
            <a:ext cx="20468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0990C3-22C1-4BA3-9CA6-7E5B93C8B77F}"/>
              </a:ext>
            </a:extLst>
          </p:cNvPr>
          <p:cNvCxnSpPr>
            <a:cxnSpLocks/>
          </p:cNvCxnSpPr>
          <p:nvPr/>
        </p:nvCxnSpPr>
        <p:spPr>
          <a:xfrm>
            <a:off x="6050876" y="5234693"/>
            <a:ext cx="2407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161F7-7D9B-42C0-B877-0C3A96E1C796}"/>
              </a:ext>
            </a:extLst>
          </p:cNvPr>
          <p:cNvCxnSpPr/>
          <p:nvPr/>
        </p:nvCxnSpPr>
        <p:spPr>
          <a:xfrm>
            <a:off x="3391782" y="6597513"/>
            <a:ext cx="1325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4445"/>
            <a:ext cx="12192000" cy="61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6-Point Star 30"/>
          <p:cNvSpPr/>
          <p:nvPr/>
        </p:nvSpPr>
        <p:spPr>
          <a:xfrm>
            <a:off x="247650" y="1318924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9704388" y="11215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4599165" y="1792189"/>
            <a:ext cx="407988" cy="283273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727076" y="2505941"/>
            <a:ext cx="407987" cy="374835"/>
          </a:xfrm>
          <a:prstGeom prst="star6">
            <a:avLst>
              <a:gd name="adj" fmla="val 35061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7708372" y="2440317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6" name="6-Point Star 35"/>
          <p:cNvSpPr/>
          <p:nvPr/>
        </p:nvSpPr>
        <p:spPr>
          <a:xfrm>
            <a:off x="374650" y="39007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7" name="6-Point Star 36"/>
          <p:cNvSpPr/>
          <p:nvPr/>
        </p:nvSpPr>
        <p:spPr>
          <a:xfrm>
            <a:off x="1731345" y="4545870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8" name="6-Point Star 37"/>
          <p:cNvSpPr/>
          <p:nvPr/>
        </p:nvSpPr>
        <p:spPr>
          <a:xfrm>
            <a:off x="4420748" y="39007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9" name="6-Point Star 38"/>
          <p:cNvSpPr/>
          <p:nvPr/>
        </p:nvSpPr>
        <p:spPr>
          <a:xfrm>
            <a:off x="3551590" y="5072743"/>
            <a:ext cx="534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531018" y="52955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100" b="1" dirty="0">
                <a:solidFill>
                  <a:prstClr val="black"/>
                </a:solidFill>
                <a:latin typeface="UTM Avo" panose="02040603050506020204" pitchFamily="18" charset="0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792" y="511175"/>
            <a:ext cx="10440007" cy="63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344069" y="5542758"/>
            <a:ext cx="566738" cy="506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36</Words>
  <Application>Microsoft Office PowerPoint</Application>
  <PresentationFormat>Widescreen</PresentationFormat>
  <Paragraphs>19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UTM Avo</vt:lpstr>
      <vt:lpstr>等线</vt:lpstr>
      <vt:lpstr>Arial</vt:lpstr>
      <vt:lpstr>SimSun</vt:lpstr>
      <vt:lpstr>Calibri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55</cp:revision>
  <dcterms:created xsi:type="dcterms:W3CDTF">2021-12-19T16:42:59Z</dcterms:created>
  <dcterms:modified xsi:type="dcterms:W3CDTF">2025-02-20T05:13:34Z</dcterms:modified>
</cp:coreProperties>
</file>