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12"/>
  </p:notesMasterIdLst>
  <p:sldIdLst>
    <p:sldId id="290" r:id="rId2"/>
    <p:sldId id="275" r:id="rId3"/>
    <p:sldId id="314" r:id="rId4"/>
    <p:sldId id="304" r:id="rId5"/>
    <p:sldId id="305" r:id="rId6"/>
    <p:sldId id="297" r:id="rId7"/>
    <p:sldId id="306" r:id="rId8"/>
    <p:sldId id="315" r:id="rId9"/>
    <p:sldId id="317" r:id="rId10"/>
    <p:sldId id="342" r:id="rId11"/>
  </p:sldIdLst>
  <p:sldSz cx="12192000" cy="6858000"/>
  <p:notesSz cx="6858000" cy="9144000"/>
  <p:embeddedFontLst>
    <p:embeddedFont>
      <p:font typeface="等线" panose="020B0604020202020204" charset="-122"/>
      <p:regular r:id="rId13"/>
      <p:bold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  <p:embeddedFont>
      <p:font typeface="SimSun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C5CF-8712-480D-98BE-4612C2A9E1F3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9475-F47C-4B34-B7ED-208387C1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FFD3-2B2B-4AFF-AE06-C76F08C42F30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893E7E-7779-45E4-8FC5-FC1950B5478F}"/>
              </a:ext>
            </a:extLst>
          </p:cNvPr>
          <p:cNvSpPr/>
          <p:nvPr userDrawn="1"/>
        </p:nvSpPr>
        <p:spPr>
          <a:xfrm>
            <a:off x="10809100" y="247251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686" r:id="rId6"/>
    <p:sldLayoutId id="2147483687" r:id="rId7"/>
    <p:sldLayoutId id="2147483689" r:id="rId8"/>
    <p:sldLayoutId id="2147483690" r:id="rId9"/>
    <p:sldLayoutId id="2147483691" r:id="rId10"/>
    <p:sldLayoutId id="2147483692" r:id="rId11"/>
    <p:sldLayoutId id="2147483738" r:id="rId12"/>
    <p:sldLayoutId id="2147483739" r:id="rId13"/>
    <p:sldLayoutId id="2147483740" r:id="rId14"/>
    <p:sldLayoutId id="214748374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www.hoc10.vn/doc-sach/tieng-viet-1-2/1/2/44/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www.hoc10.vn/doc-sach/tieng-viet-1-2/1/2/44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2902" y="1891675"/>
            <a:ext cx="74061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" y="512228"/>
            <a:ext cx="11867147" cy="561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17" y="1673067"/>
            <a:ext cx="8773850" cy="3036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178" y="3057200"/>
            <a:ext cx="590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8615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95769"/>
            <a:ext cx="749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8: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oam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F21CE46A-2101-9F57-6762-75E50755C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7280" y="671275"/>
            <a:ext cx="2454980" cy="13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23792" y="2088678"/>
            <a:ext cx="2871989" cy="13234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oam</a:t>
            </a:r>
          </a:p>
        </p:txBody>
      </p:sp>
      <p:sp>
        <p:nvSpPr>
          <p:cNvPr id="16" name="Rounded Rectangle 6"/>
          <p:cNvSpPr/>
          <p:nvPr/>
        </p:nvSpPr>
        <p:spPr>
          <a:xfrm>
            <a:off x="1333845" y="3756324"/>
            <a:ext cx="1246028" cy="1294541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877735" y="3756324"/>
            <a:ext cx="1246028" cy="1294541"/>
          </a:xfrm>
          <a:prstGeom prst="roundRect">
            <a:avLst>
              <a:gd name="adj" fmla="val 26452"/>
            </a:avLst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589248" y="5351083"/>
            <a:ext cx="5778694" cy="1139746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- m -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oam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31520" y="579904"/>
            <a:ext cx="4146876" cy="1323439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000000"/>
                </a:solidFill>
                <a:latin typeface="UTM Avo" panose="02040603050506020204"/>
              </a:rPr>
              <a:t>n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goạm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31520" y="584991"/>
            <a:ext cx="4146876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000000"/>
                </a:solidFill>
                <a:latin typeface="UTM Avo" panose="02040603050506020204"/>
              </a:rPr>
              <a:t>n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oạm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245" y="797120"/>
            <a:ext cx="4553507" cy="5263759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61504D1A-6089-46F8-9871-588CB5DA3B8C}"/>
              </a:ext>
            </a:extLst>
          </p:cNvPr>
          <p:cNvSpPr/>
          <p:nvPr/>
        </p:nvSpPr>
        <p:spPr>
          <a:xfrm>
            <a:off x="2597151" y="3756324"/>
            <a:ext cx="1246028" cy="1294541"/>
          </a:xfrm>
          <a:prstGeom prst="roundRect">
            <a:avLst/>
          </a:prstGeom>
          <a:solidFill>
            <a:srgbClr val="FF9999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25330" y="2996155"/>
            <a:ext cx="2402427" cy="12003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UTM Avo" panose="02040603050506020204"/>
              </a:rPr>
              <a:t>oă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325217" y="5789965"/>
            <a:ext cx="5247159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oă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m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oăm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246426" y="595497"/>
            <a:ext cx="5383675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>
                <a:solidFill>
                  <a:srgbClr val="000000"/>
                </a:solidFill>
                <a:latin typeface="UTM Avo" panose="02040603050506020204"/>
              </a:rPr>
              <a:t>m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ỏ 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khoằm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1840768" y="1795826"/>
            <a:ext cx="3784646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kh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oằm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7052" y="657871"/>
            <a:ext cx="3773034" cy="554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4D1CB0B-C24A-4030-B64B-7ED76511A2CF}"/>
              </a:ext>
            </a:extLst>
          </p:cNvPr>
          <p:cNvSpPr/>
          <p:nvPr/>
        </p:nvSpPr>
        <p:spPr>
          <a:xfrm>
            <a:off x="2200950" y="4551976"/>
            <a:ext cx="1246028" cy="1066451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E681E8A0-743E-41AA-9B5B-CE3CDBF17C7E}"/>
              </a:ext>
            </a:extLst>
          </p:cNvPr>
          <p:cNvSpPr/>
          <p:nvPr/>
        </p:nvSpPr>
        <p:spPr>
          <a:xfrm>
            <a:off x="4744840" y="4551976"/>
            <a:ext cx="1246028" cy="1066451"/>
          </a:xfrm>
          <a:prstGeom prst="roundRect">
            <a:avLst>
              <a:gd name="adj" fmla="val 26452"/>
            </a:avLst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D5EA2FA-8805-41B4-AC18-3048526F4930}"/>
              </a:ext>
            </a:extLst>
          </p:cNvPr>
          <p:cNvSpPr/>
          <p:nvPr/>
        </p:nvSpPr>
        <p:spPr>
          <a:xfrm>
            <a:off x="3464256" y="4551976"/>
            <a:ext cx="1246028" cy="1066451"/>
          </a:xfrm>
          <a:prstGeom prst="roundRect">
            <a:avLst/>
          </a:prstGeom>
          <a:solidFill>
            <a:srgbClr val="FF9999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FFFF"/>
                </a:solidFill>
                <a:latin typeface="UTM Avo" panose="02040603050506020204"/>
              </a:rPr>
              <a:t>ă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2655569" y="2883361"/>
            <a:ext cx="3228395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9031" y="592997"/>
            <a:ext cx="4526166" cy="1635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018" y="948904"/>
            <a:ext cx="325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SO SÁNH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9577" y="3644419"/>
            <a:ext cx="2312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https://i.pinimg.com/564x/89/25/f7/8925f7f7f7dcf5f7f1149d70272b6c4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" y="3021602"/>
            <a:ext cx="2563032" cy="338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31/c2/d2/31c2d2b5c96930c369995d3bdd41fa2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046208" y="2941318"/>
            <a:ext cx="1699142" cy="31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6438296" y="2883361"/>
            <a:ext cx="3256067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052311" y="3644419"/>
            <a:ext cx="2105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6" y="5351463"/>
            <a:ext cx="3666020" cy="12618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Dê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lá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nhồm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nhoàm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357687" y="5329238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Giếng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nư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­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/>
              </a:rPr>
              <a:t>ớ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c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hoắm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7" y="5279231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Khỉ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ngoạm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hấu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363" y="53592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2. </a:t>
            </a:r>
            <a:r>
              <a:rPr lang="en-US" dirty="0">
                <a:solidFill>
                  <a:prstClr val="black"/>
                </a:solidFill>
                <a:latin typeface="UTM Avo" panose="02040603050506020204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oam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Tiếng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154863" y="1579563"/>
            <a:ext cx="2082800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oăm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3293268" y="1500982"/>
            <a:ext cx="2128837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oam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06" y="2938174"/>
            <a:ext cx="2657062" cy="23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134" y="2938175"/>
            <a:ext cx="2369879" cy="2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103" y="2948511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>
            <a:cxnSpLocks/>
            <a:stCxn id="10242" idx="0"/>
            <a:endCxn id="28" idx="4"/>
          </p:cNvCxnSpPr>
          <p:nvPr/>
        </p:nvCxnSpPr>
        <p:spPr>
          <a:xfrm flipV="1">
            <a:off x="2102886" y="2507457"/>
            <a:ext cx="2254801" cy="2844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0243" idx="0"/>
          </p:cNvCxnSpPr>
          <p:nvPr/>
        </p:nvCxnSpPr>
        <p:spPr>
          <a:xfrm flipV="1">
            <a:off x="5920580" y="2586038"/>
            <a:ext cx="2262128" cy="2743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28" idx="4"/>
            <a:endCxn id="11277" idx="2"/>
          </p:cNvCxnSpPr>
          <p:nvPr/>
        </p:nvCxnSpPr>
        <p:spPr>
          <a:xfrm>
            <a:off x="4357687" y="2507457"/>
            <a:ext cx="6070332" cy="28440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" y="743712"/>
            <a:ext cx="10075672" cy="59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054604" y="3113415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TẬP VIẾT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95221CD2-8311-3D04-243C-B6A3A4996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7280" y="671275"/>
            <a:ext cx="2454980" cy="13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207197" y="596900"/>
            <a:ext cx="3400103" cy="93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TẬP VIẾT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11523"/>
            <a:ext cx="12068175" cy="14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88</Words>
  <Application>Microsoft Office PowerPoint</Application>
  <PresentationFormat>Widescreen</PresentationFormat>
  <Paragraphs>36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Arial</vt:lpstr>
      <vt:lpstr>UTM Avo</vt:lpstr>
      <vt:lpstr>SimSun</vt:lpstr>
      <vt:lpstr>Calibri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46</cp:revision>
  <dcterms:created xsi:type="dcterms:W3CDTF">2021-12-11T06:25:33Z</dcterms:created>
  <dcterms:modified xsi:type="dcterms:W3CDTF">2025-02-20T05:11:45Z</dcterms:modified>
</cp:coreProperties>
</file>