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2" r:id="rId5"/>
    <p:sldId id="264" r:id="rId6"/>
    <p:sldId id="268" r:id="rId7"/>
    <p:sldId id="269" r:id="rId8"/>
    <p:sldId id="263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7DEB-8C7F-4BD8-85F4-DCBDAF0B95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334869"/>
            <a:ext cx="302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Môn: Đạo đức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173069"/>
            <a:ext cx="4785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i="1" dirty="0" smtClean="0">
                <a:solidFill>
                  <a:srgbClr val="0070C0"/>
                </a:solidFill>
                <a:latin typeface="+mj-lt"/>
              </a:rPr>
              <a:t>Bài 10: Lời nói thật</a:t>
            </a:r>
            <a:endParaRPr lang="en-US" sz="4400" b="1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6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“Buggy“ For Bugs Name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967334"/>
            <a:ext cx="53959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1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uzz - Worthy Bees Name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6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438400"/>
            <a:ext cx="5181600" cy="1223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 TẬP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1 hình ảnh đẹp nhất về PP BACKGROUND trong 2020 | Hình nền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1143000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vi-VN" sz="3600" b="1" dirty="0" smtClean="0">
                <a:latin typeface="+mj-lt"/>
              </a:rPr>
              <a:t>Em đồng tình với đáp án nào dưới đây?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310" y="2162651"/>
            <a:ext cx="8372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Người nói thật là người đáng tin cậy.</a:t>
            </a:r>
          </a:p>
          <a:p>
            <a:pPr marL="514350" indent="-514350">
              <a:buAutoNum type="alphaUcPeriod"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Nên nói dối để tránh bị phạt.</a:t>
            </a:r>
          </a:p>
          <a:p>
            <a:pPr marL="514350" indent="-514350">
              <a:buAutoNum type="alphaUcPeriod"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Không nên nói dối, đổ lỗi cho người khác.</a:t>
            </a:r>
          </a:p>
        </p:txBody>
      </p:sp>
      <p:sp>
        <p:nvSpPr>
          <p:cNvPr id="13" name="Oval 12"/>
          <p:cNvSpPr/>
          <p:nvPr/>
        </p:nvSpPr>
        <p:spPr>
          <a:xfrm>
            <a:off x="581891" y="223885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533400" y="338185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596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spongebob powerpoint backgrou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61" b="99697" l="628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62350"/>
            <a:ext cx="39243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39200" cy="4153480"/>
          </a:xfrm>
          <a:prstGeom prst="rect">
            <a:avLst/>
          </a:prstGeom>
        </p:spPr>
      </p:pic>
      <p:pic>
        <p:nvPicPr>
          <p:cNvPr id="8" name="Picture 4" descr="Free spongebob powerpoint background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39" b="100000" l="0" r="100000">
                        <a14:backgroundMark x1="66748" y1="94848" x2="66505" y2="88485"/>
                        <a14:backgroundMark x1="88835" y1="92121" x2="93204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40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267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- Chí sơ ý làm rách vở của bạn.</a:t>
            </a:r>
          </a:p>
          <a:p>
            <a:r>
              <a:rPr lang="vi-VN" sz="3600" b="1" dirty="0" smtClean="0">
                <a:latin typeface="+mj-lt"/>
              </a:rPr>
              <a:t>- Nếu là chí, em sẽ ứng sử như thế nào ?</a:t>
            </a:r>
            <a:endParaRPr lang="en-US" sz="36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" y="853440"/>
            <a:ext cx="2133600" cy="8229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+mj-lt"/>
              </a:rPr>
              <a:t>Tình huống 1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b. Đóng vai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28256" r="15332" b="15279"/>
          <a:stretch/>
        </p:blipFill>
        <p:spPr bwMode="auto">
          <a:xfrm>
            <a:off x="381000" y="152400"/>
            <a:ext cx="8382000" cy="46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0" y="4151085"/>
            <a:ext cx="2072639" cy="6640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Tình huống 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242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 dirty="0" smtClean="0">
                <a:latin typeface="+mj-lt"/>
              </a:rPr>
              <a:t>Mai quên lời mẹ mang đồ sang cho bà.</a:t>
            </a:r>
          </a:p>
          <a:p>
            <a:pPr marL="571500" indent="-571500">
              <a:buFontTx/>
              <a:buChar char="-"/>
            </a:pPr>
            <a:r>
              <a:rPr lang="vi-VN" sz="3600" b="1" dirty="0" smtClean="0">
                <a:latin typeface="+mj-lt"/>
              </a:rPr>
              <a:t>Nếu là mai, em sẽ nói gì?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0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0" y="1"/>
            <a:ext cx="916478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1747" y="2057400"/>
            <a:ext cx="562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Thảo luận nhóm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dro ulloa benites (pedroulloabenites) en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680" y="2410361"/>
            <a:ext cx="794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Em luôn ăn nói thật thà </a:t>
            </a:r>
          </a:p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Mọi người quý mến, cả nhà tin yêu.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779" y="1371600"/>
            <a:ext cx="390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 khuyên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512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 kết thúc, tổng hợp những slide kết thúc trong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16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Windows 10</cp:lastModifiedBy>
  <cp:revision>16</cp:revision>
  <dcterms:created xsi:type="dcterms:W3CDTF">2020-08-25T13:52:57Z</dcterms:created>
  <dcterms:modified xsi:type="dcterms:W3CDTF">2025-02-19T04:36:03Z</dcterms:modified>
</cp:coreProperties>
</file>