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323" r:id="rId2"/>
    <p:sldId id="335" r:id="rId3"/>
    <p:sldId id="297" r:id="rId4"/>
    <p:sldId id="298" r:id="rId5"/>
    <p:sldId id="299" r:id="rId6"/>
    <p:sldId id="321" r:id="rId7"/>
    <p:sldId id="311" r:id="rId8"/>
    <p:sldId id="318" r:id="rId9"/>
    <p:sldId id="312" r:id="rId10"/>
    <p:sldId id="336" r:id="rId11"/>
    <p:sldId id="337" r:id="rId12"/>
    <p:sldId id="338" r:id="rId13"/>
    <p:sldId id="334" r:id="rId14"/>
    <p:sldId id="301" r:id="rId15"/>
    <p:sldId id="302" r:id="rId16"/>
    <p:sldId id="303" r:id="rId17"/>
    <p:sldId id="320" r:id="rId18"/>
    <p:sldId id="316" r:id="rId19"/>
    <p:sldId id="315" r:id="rId20"/>
    <p:sldId id="304" r:id="rId21"/>
    <p:sldId id="305" r:id="rId22"/>
    <p:sldId id="322" r:id="rId23"/>
    <p:sldId id="270" r:id="rId24"/>
    <p:sldId id="256" r:id="rId25"/>
    <p:sldId id="269" r:id="rId26"/>
  </p:sldIdLst>
  <p:sldSz cx="12192000" cy="6858000"/>
  <p:notesSz cx="6858000" cy="9144000"/>
  <p:embeddedFontLs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51E1-290B-4929-ABA7-90C478E249F2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5588-A0E7-4DF5-9118-D926F9B5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F89A-7E00-4665-BE79-FA5178F4EE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dirty="0"/>
              <a:t> link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video: https://www.youtube.com/watch?v=7r51cVHa5ek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5588-A0E7-4DF5-9118-D926F9B54F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C9BC2-C9DC-46E9-89FE-D9A19A127D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30-Dec-24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515249-E6A3-4C52-A288-C5FBDA53C489}"/>
              </a:ext>
            </a:extLst>
          </p:cNvPr>
          <p:cNvSpPr/>
          <p:nvPr userDrawn="1"/>
        </p:nvSpPr>
        <p:spPr>
          <a:xfrm>
            <a:off x="11146698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30-Dec-24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30-Dec-24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E89457B-B41F-41E4-BB1D-FE5BAB4E7ABF}"/>
              </a:ext>
            </a:extLst>
          </p:cNvPr>
          <p:cNvSpPr/>
          <p:nvPr userDrawn="1"/>
        </p:nvSpPr>
        <p:spPr>
          <a:xfrm>
            <a:off x="10812458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30-Dec-24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49" r:id="rId7"/>
    <p:sldLayoutId id="2147483650" r:id="rId8"/>
    <p:sldLayoutId id="2147483653" r:id="rId9"/>
    <p:sldLayoutId id="2147483655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7r51cVHa5e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100, 101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358500" y="0"/>
            <a:ext cx="283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857261" y="496261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B26CE-3855-2272-5561-43920D81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DE705-67DE-C74D-08A3-AED053DE9BAB}"/>
              </a:ext>
            </a:extLst>
          </p:cNvPr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9CCA7-2186-BA56-AF73-9E3BFF43FC8F}"/>
              </a:ext>
            </a:extLst>
          </p:cNvPr>
          <p:cNvSpPr txBox="1"/>
          <p:nvPr/>
        </p:nvSpPr>
        <p:spPr>
          <a:xfrm>
            <a:off x="1525418" y="450373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903FA-E6C2-EFE6-9E88-EF890BFB4BE3}"/>
              </a:ext>
            </a:extLst>
          </p:cNvPr>
          <p:cNvSpPr/>
          <p:nvPr/>
        </p:nvSpPr>
        <p:spPr>
          <a:xfrm>
            <a:off x="3136872" y="5108651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â, a, 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BF0EC-0DCC-6AAD-A3A1-E53FF36C7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2304652" y="1726145"/>
            <a:ext cx="7582692" cy="2576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BD57C1-32BD-1A47-D880-836DFDC85040}"/>
              </a:ext>
            </a:extLst>
          </p:cNvPr>
          <p:cNvSpPr/>
          <p:nvPr/>
        </p:nvSpPr>
        <p:spPr>
          <a:xfrm>
            <a:off x="3136871" y="5631869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4 li là các con chữ: d.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6B956-E8B6-E6AA-607E-8B965749BEC8}"/>
              </a:ext>
            </a:extLst>
          </p:cNvPr>
          <p:cNvSpPr/>
          <p:nvPr/>
        </p:nvSpPr>
        <p:spPr>
          <a:xfrm>
            <a:off x="3136871" y="6155087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5 li là các con chữ: y.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607060-4CB8-9F7D-754B-159E0A53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56682-38F1-C1C7-55DD-BA5A5D3B08C7}"/>
              </a:ext>
            </a:extLst>
          </p:cNvPr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D7C1-685D-6E59-5172-8A069E56E29E}"/>
              </a:ext>
            </a:extLst>
          </p:cNvPr>
          <p:cNvSpPr txBox="1"/>
          <p:nvPr/>
        </p:nvSpPr>
        <p:spPr>
          <a:xfrm>
            <a:off x="1525418" y="450373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C372D-6820-2407-1B4B-E4A3E6B78A44}"/>
              </a:ext>
            </a:extLst>
          </p:cNvPr>
          <p:cNvSpPr/>
          <p:nvPr/>
        </p:nvSpPr>
        <p:spPr>
          <a:xfrm>
            <a:off x="3136872" y="5108651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2 li là các con chữ: ô, i, r.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AE29E-E2B6-FD9A-75E8-158A01FB8AB9}"/>
              </a:ext>
            </a:extLst>
          </p:cNvPr>
          <p:cNvSpPr/>
          <p:nvPr/>
        </p:nvSpPr>
        <p:spPr>
          <a:xfrm>
            <a:off x="3136871" y="5631869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3 li là các con chữ: 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651023"/>
            <a:ext cx="11506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847B5-BFA4-7C93-C407-0A664345C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0A4B1-7BC0-E6D9-FD49-BB29CFF9496E}"/>
              </a:ext>
            </a:extLst>
          </p:cNvPr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68C3A-BFEE-5630-EE73-2DD6BA343AC1}"/>
              </a:ext>
            </a:extLst>
          </p:cNvPr>
          <p:cNvSpPr txBox="1"/>
          <p:nvPr/>
        </p:nvSpPr>
        <p:spPr>
          <a:xfrm>
            <a:off x="1525418" y="450373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12CCC-95A2-C17D-FFD7-40ADF0D4171A}"/>
              </a:ext>
            </a:extLst>
          </p:cNvPr>
          <p:cNvSpPr/>
          <p:nvPr/>
        </p:nvSpPr>
        <p:spPr>
          <a:xfrm>
            <a:off x="3136872" y="5108651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2 li là các con chữ: ơ, i, ô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83CBA-8B1E-6EC7-AAE8-59103DEC3CCC}"/>
              </a:ext>
            </a:extLst>
          </p:cNvPr>
          <p:cNvSpPr/>
          <p:nvPr/>
        </p:nvSpPr>
        <p:spPr>
          <a:xfrm>
            <a:off x="3136871" y="5631869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5 li là các con chữ: l, b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523"/>
          <a:stretch/>
        </p:blipFill>
        <p:spPr>
          <a:xfrm>
            <a:off x="369568" y="1622448"/>
            <a:ext cx="1145286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5429" y="892750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VIẾT BẢNG 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00216-939E-438B-A992-CF316AF5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2226023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A626B-997E-4556-8B77-8C6113EB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932637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CEEDB-9E4D-4427-881D-E7E33C169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2226023"/>
            <a:ext cx="6421702" cy="4008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71B77-7EC6-4421-9A3E-4093A758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5" y="600997"/>
            <a:ext cx="11611429" cy="60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B4CA6-17B4-4983-8E70-2A32A7BC9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27" y="715924"/>
            <a:ext cx="11093946" cy="59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1CA25-0E2E-4871-B0CC-E8CD437B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71529"/>
            <a:ext cx="11176000" cy="58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18AA8-6C8C-4078-BA82-43317292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604492"/>
            <a:ext cx="11379200" cy="59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ộ 10 chủ đề hình nền powerpoint cực đẹp">
            <a:extLst>
              <a:ext uri="{FF2B5EF4-FFF2-40B4-BE49-F238E27FC236}">
                <a16:creationId xmlns:a16="http://schemas.microsoft.com/office/drawing/2014/main" id="{DDF06DD4-775C-45B2-878C-97468255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219168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071" y="34290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C1FD5113-D4D3-2272-D0BE-A2301A4D2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979" y="1356361"/>
            <a:ext cx="6950042" cy="3664014"/>
          </a:xfrm>
          <a:prstGeom prst="rect">
            <a:avLst/>
          </a:prstGeom>
        </p:spPr>
      </p:pic>
      <p:grpSp>
        <p:nvGrpSpPr>
          <p:cNvPr id="8" name="组合 23">
            <a:extLst>
              <a:ext uri="{FF2B5EF4-FFF2-40B4-BE49-F238E27FC236}">
                <a16:creationId xmlns:a16="http://schemas.microsoft.com/office/drawing/2014/main" id="{287BC292-3181-87E2-FB08-5FEB36BE3B3E}"/>
              </a:ext>
            </a:extLst>
          </p:cNvPr>
          <p:cNvGrpSpPr/>
          <p:nvPr/>
        </p:nvGrpSpPr>
        <p:grpSpPr>
          <a:xfrm>
            <a:off x="0" y="5734637"/>
            <a:ext cx="12203723" cy="1123363"/>
            <a:chOff x="-17585" y="5729324"/>
            <a:chExt cx="12203723" cy="1123362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9E5A1039-9847-212C-DD78-CB75D8ED4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>
              <a:extLst>
                <a:ext uri="{FF2B5EF4-FFF2-40B4-BE49-F238E27FC236}">
                  <a16:creationId xmlns:a16="http://schemas.microsoft.com/office/drawing/2014/main" id="{97F1E43A-0698-3E5E-1827-65EE7EAF6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8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3173-3DFD-61FB-F0DE-7C34BE3F9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7D1DCBA4-09CB-6E87-D098-D5B54D8F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8625"/>
            <a:ext cx="12191680" cy="64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588711-040D-BEDF-B1C1-7E50A7AA77F2}"/>
              </a:ext>
            </a:extLst>
          </p:cNvPr>
          <p:cNvSpPr/>
          <p:nvPr/>
        </p:nvSpPr>
        <p:spPr>
          <a:xfrm>
            <a:off x="3461047" y="3429000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991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0914"/>
            <a:ext cx="12191680" cy="64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8" y="3326911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56" y="808126"/>
            <a:ext cx="9667088" cy="60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77" y="675687"/>
            <a:ext cx="4557799" cy="578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62" y="543164"/>
            <a:ext cx="4976038" cy="59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00" y="2009330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95011" y="652650"/>
            <a:ext cx="6263925" cy="2168817"/>
          </a:xfrm>
          <a:prstGeom prst="cloudCallout">
            <a:avLst>
              <a:gd name="adj1" fmla="val -79046"/>
              <a:gd name="adj2" fmla="val 2651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767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941" y="843863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6326" y="1511891"/>
            <a:ext cx="237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4318" y="2185850"/>
            <a:ext cx="55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40 (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100 + 101)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2863300"/>
            <a:ext cx="1085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o</a:t>
            </a:r>
            <a:r>
              <a:rPr lang="en-US" sz="105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ô</a:t>
            </a:r>
            <a:r>
              <a:rPr lang="en-US" sz="9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ơ</a:t>
            </a:r>
            <a:r>
              <a:rPr lang="en-US" sz="1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ây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con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vo</a:t>
            </a:r>
            <a:r>
              <a:rPr lang="en-US" sz="1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cây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dừa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ổ</a:t>
            </a:r>
            <a:r>
              <a:rPr lang="en-US" sz="1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bơ</a:t>
            </a:r>
            <a:r>
              <a:rPr lang="en-US" sz="1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lộ</a:t>
            </a:r>
            <a:r>
              <a:rPr lang="en-US" sz="1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i</a:t>
            </a:r>
            <a:endParaRPr lang="en-US" sz="36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60F619-D59C-48DA-AF12-185FCD6EC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" y="192088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8625"/>
            <a:ext cx="12191680" cy="64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7" y="3167253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073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77" y="569843"/>
            <a:ext cx="4557799" cy="5812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644" y="463825"/>
            <a:ext cx="4976038" cy="59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" y="428624"/>
            <a:ext cx="1219168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9477" y="3176482"/>
            <a:ext cx="392264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ĐỌC </a:t>
            </a:r>
          </a:p>
        </p:txBody>
      </p:sp>
    </p:spTree>
    <p:extLst>
      <p:ext uri="{BB962C8B-B14F-4D97-AF65-F5344CB8AC3E}">
        <p14:creationId xmlns:p14="http://schemas.microsoft.com/office/powerpoint/2010/main" val="27311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353262" y="3159101"/>
            <a:ext cx="11434535" cy="3584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61" y="502920"/>
            <a:ext cx="11434535" cy="27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23"/>
          <a:stretch/>
        </p:blipFill>
        <p:spPr>
          <a:xfrm>
            <a:off x="322298" y="3578873"/>
            <a:ext cx="11452860" cy="2752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8" y="1020458"/>
            <a:ext cx="1145286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5416" y="495151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3415" y="5748834"/>
            <a:ext cx="7145166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o,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, c, n, v.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0" y="1767990"/>
            <a:ext cx="115728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283</Words>
  <Application>Microsoft Office PowerPoint</Application>
  <PresentationFormat>Widescreen</PresentationFormat>
  <Paragraphs>36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UTM Avo</vt:lpstr>
      <vt:lpstr>Office Theme</vt:lpstr>
      <vt:lpstr>Tuần 20 Tập viết sau bài 100,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Monkey</cp:lastModifiedBy>
  <cp:revision>60</cp:revision>
  <dcterms:created xsi:type="dcterms:W3CDTF">2021-11-01T13:35:36Z</dcterms:created>
  <dcterms:modified xsi:type="dcterms:W3CDTF">2024-12-30T02:17:46Z</dcterms:modified>
</cp:coreProperties>
</file>