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86" r:id="rId5"/>
    <p:sldId id="270" r:id="rId6"/>
    <p:sldId id="271" r:id="rId7"/>
    <p:sldId id="269" r:id="rId8"/>
    <p:sldId id="28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5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7.wav"/><Relationship Id="rId7" Type="http://schemas.openxmlformats.org/officeDocument/2006/relationships/image" Target="../media/image2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76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10</cp:lastModifiedBy>
  <cp:revision>53</cp:revision>
  <dcterms:created xsi:type="dcterms:W3CDTF">2020-08-23T01:47:27Z</dcterms:created>
  <dcterms:modified xsi:type="dcterms:W3CDTF">2025-01-23T04:43:31Z</dcterms:modified>
</cp:coreProperties>
</file>