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8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97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53</cp:revision>
  <dcterms:created xsi:type="dcterms:W3CDTF">2020-08-23T01:47:27Z</dcterms:created>
  <dcterms:modified xsi:type="dcterms:W3CDTF">2025-01-23T04:22:07Z</dcterms:modified>
</cp:coreProperties>
</file>