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12"/>
  </p:notesMasterIdLst>
  <p:sldIdLst>
    <p:sldId id="303" r:id="rId3"/>
    <p:sldId id="306" r:id="rId4"/>
    <p:sldId id="307" r:id="rId5"/>
    <p:sldId id="308" r:id="rId6"/>
    <p:sldId id="321" r:id="rId7"/>
    <p:sldId id="322" r:id="rId8"/>
    <p:sldId id="323" r:id="rId9"/>
    <p:sldId id="324" r:id="rId10"/>
    <p:sldId id="311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ABD9F-FCF1-1320-3465-BB498B1969A3}" v="1" dt="2021-02-01T14:47:2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5"/>
  </p:normalViewPr>
  <p:slideViewPr>
    <p:cSldViewPr snapToGrid="0" snapToObjects="1">
      <p:cViewPr varScale="1">
        <p:scale>
          <a:sx n="80" d="100"/>
          <a:sy n="80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9686ae285a8c61a97ef28c26dd8fc896a647ae7d7de69ace06c977ed188a82ae::" providerId="AD" clId="Web-{F7CABD9F-FCF1-1320-3465-BB498B1969A3}"/>
    <pc:docChg chg="modSld">
      <pc:chgData name="Người dùng Khách" userId="S::urn:spo:anon#9686ae285a8c61a97ef28c26dd8fc896a647ae7d7de69ace06c977ed188a82ae::" providerId="AD" clId="Web-{F7CABD9F-FCF1-1320-3465-BB498B1969A3}" dt="2021-02-01T14:47:22.898" v="0" actId="1076"/>
      <pc:docMkLst>
        <pc:docMk/>
      </pc:docMkLst>
      <pc:sldChg chg="modSp">
        <pc:chgData name="Người dùng Khách" userId="S::urn:spo:anon#9686ae285a8c61a97ef28c26dd8fc896a647ae7d7de69ace06c977ed188a82ae::" providerId="AD" clId="Web-{F7CABD9F-FCF1-1320-3465-BB498B1969A3}" dt="2021-02-01T14:47:22.898" v="0" actId="1076"/>
        <pc:sldMkLst>
          <pc:docMk/>
          <pc:sldMk cId="3877877422" sldId="318"/>
        </pc:sldMkLst>
        <pc:picChg chg="mod">
          <ac:chgData name="Người dùng Khách" userId="S::urn:spo:anon#9686ae285a8c61a97ef28c26dd8fc896a647ae7d7de69ace06c977ed188a82ae::" providerId="AD" clId="Web-{F7CABD9F-FCF1-1320-3465-BB498B1969A3}" dt="2021-02-01T14:47:22.898" v="0" actId="1076"/>
          <ac:picMkLst>
            <pc:docMk/>
            <pc:sldMk cId="3877877422" sldId="318"/>
            <ac:picMk id="2" creationId="{9674CDF2-773E-0D4C-B179-6470A2CDFA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3934-0BD9-7247-965E-BF15C32A8795}" type="datetimeFigureOut">
              <a:rPr lang="en-VN" smtClean="0"/>
              <a:t>01/23/2025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40E6-60AC-D943-93FE-F279071209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05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6f4bce9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6f4bce9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21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VN" dirty="0"/>
              <a:t>gắt nghỉ câu dài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4719-A69F-4D42-A786-049671EDEA2D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5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4719-A69F-4D42-A786-049671EDEA2D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16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15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723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40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748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0999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059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12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20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7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9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5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2636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5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3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6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5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rgbClr val="E7F4F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00" name="Google Shape;200;p1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5981700" y="527165"/>
            <a:ext cx="51412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>
            <a:off x="5427745" y="1744600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2"/>
          </p:nvPr>
        </p:nvSpPr>
        <p:spPr>
          <a:xfrm>
            <a:off x="5427745" y="3237367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08" name="Google Shape;208;p1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subTitle" idx="3"/>
          </p:nvPr>
        </p:nvSpPr>
        <p:spPr>
          <a:xfrm>
            <a:off x="5427745" y="4730133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4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0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98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7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887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9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20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09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5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017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29F5-99E0-43DC-AD9E-31314B480D6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60C1-7B03-43A5-86B6-6A1EC5FF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3159387" y="3377420"/>
            <a:ext cx="6096400" cy="25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9600" dirty="0">
                <a:solidFill>
                  <a:schemeClr val="accent1"/>
                </a:solidFill>
              </a:rPr>
              <a:t>ĐẠO ĐỨC</a:t>
            </a:r>
            <a:endParaRPr sz="9600" dirty="0">
              <a:solidFill>
                <a:schemeClr val="accent1"/>
              </a:solidFill>
              <a:latin typeface="UTM Cooper Black" panose="02040603050506020204" pitchFamily="18" charset="0"/>
            </a:endParaRPr>
          </a:p>
          <a:p>
            <a:r>
              <a:rPr lang="en" sz="6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UTM Cooper Black" panose="02040603050506020204" pitchFamily="18" charset="0"/>
              </a:rPr>
              <a:t>BÀI 8</a:t>
            </a:r>
            <a:br>
              <a:rPr lang="en" sz="6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UTM Cooper Black" panose="02040603050506020204" pitchFamily="18" charset="0"/>
              </a:rPr>
            </a:br>
            <a:r>
              <a:rPr lang="en" sz="5400" dirty="0" err="1">
                <a:solidFill>
                  <a:schemeClr val="accent5"/>
                </a:solidFill>
                <a:latin typeface="UTM Cooper Black" panose="02040603050506020204" pitchFamily="18" charset="0"/>
              </a:rPr>
              <a:t>Em</a:t>
            </a:r>
            <a:r>
              <a:rPr lang="en" sz="5400" dirty="0">
                <a:solidFill>
                  <a:schemeClr val="accent5"/>
                </a:solidFill>
                <a:latin typeface="UTM Cooper Black" panose="02040603050506020204" pitchFamily="18" charset="0"/>
              </a:rPr>
              <a:t> </a:t>
            </a:r>
            <a:r>
              <a:rPr lang="en" sz="5400" dirty="0" err="1">
                <a:solidFill>
                  <a:schemeClr val="accent5"/>
                </a:solidFill>
                <a:latin typeface="UTM Cooper Black" panose="02040603050506020204" pitchFamily="18" charset="0"/>
              </a:rPr>
              <a:t>với</a:t>
            </a:r>
            <a:r>
              <a:rPr lang="en" sz="5400" dirty="0">
                <a:solidFill>
                  <a:schemeClr val="accent5"/>
                </a:solidFill>
                <a:latin typeface="UTM Cooper Black" panose="02040603050506020204" pitchFamily="18" charset="0"/>
              </a:rPr>
              <a:t> </a:t>
            </a:r>
            <a:r>
              <a:rPr lang="en" sz="5400" dirty="0" err="1">
                <a:solidFill>
                  <a:schemeClr val="accent5"/>
                </a:solidFill>
                <a:latin typeface="UTM Cooper Black" panose="02040603050506020204" pitchFamily="18" charset="0"/>
              </a:rPr>
              <a:t>ông</a:t>
            </a:r>
            <a:r>
              <a:rPr lang="en" sz="5400" dirty="0">
                <a:solidFill>
                  <a:schemeClr val="accent5"/>
                </a:solidFill>
                <a:latin typeface="UTM Cooper Black" panose="02040603050506020204" pitchFamily="18" charset="0"/>
              </a:rPr>
              <a:t> </a:t>
            </a:r>
            <a:r>
              <a:rPr lang="en" sz="5400" dirty="0" err="1">
                <a:solidFill>
                  <a:schemeClr val="accent5"/>
                </a:solidFill>
                <a:latin typeface="UTM Cooper Black" panose="02040603050506020204" pitchFamily="18" charset="0"/>
              </a:rPr>
              <a:t>bà</a:t>
            </a:r>
            <a:r>
              <a:rPr lang="en" sz="5400" dirty="0">
                <a:solidFill>
                  <a:schemeClr val="accent5"/>
                </a:solidFill>
                <a:latin typeface="UTM Cooper Black" panose="02040603050506020204" pitchFamily="18" charset="0"/>
              </a:rPr>
              <a:t>, cha </a:t>
            </a:r>
            <a:r>
              <a:rPr lang="en" sz="5400" dirty="0" err="1">
                <a:solidFill>
                  <a:schemeClr val="accent5"/>
                </a:solidFill>
                <a:latin typeface="UTM Cooper Black" panose="02040603050506020204" pitchFamily="18" charset="0"/>
              </a:rPr>
              <a:t>mẹ</a:t>
            </a:r>
            <a:endParaRPr sz="5400" dirty="0">
              <a:solidFill>
                <a:schemeClr val="accent5"/>
              </a:solidFill>
              <a:latin typeface="UTM Cooper Black" panose="02040603050506020204" pitchFamily="18" charset="0"/>
            </a:endParaRPr>
          </a:p>
        </p:txBody>
      </p:sp>
      <p:grpSp>
        <p:nvGrpSpPr>
          <p:cNvPr id="266" name="Google Shape;266;p29"/>
          <p:cNvGrpSpPr/>
          <p:nvPr/>
        </p:nvGrpSpPr>
        <p:grpSpPr>
          <a:xfrm rot="-2419437">
            <a:off x="9435868" y="3924725"/>
            <a:ext cx="4043216" cy="4287411"/>
            <a:chOff x="15884025" y="3139875"/>
            <a:chExt cx="1708725" cy="1811925"/>
          </a:xfrm>
        </p:grpSpPr>
        <p:sp>
          <p:nvSpPr>
            <p:cNvPr id="267" name="Google Shape;267;p29"/>
            <p:cNvSpPr/>
            <p:nvPr/>
          </p:nvSpPr>
          <p:spPr>
            <a:xfrm>
              <a:off x="16783975" y="4733475"/>
              <a:ext cx="516900" cy="218325"/>
            </a:xfrm>
            <a:custGeom>
              <a:avLst/>
              <a:gdLst/>
              <a:ahLst/>
              <a:cxnLst/>
              <a:rect l="l" t="t" r="r" b="b"/>
              <a:pathLst>
                <a:path w="20676" h="8733" extrusionOk="0">
                  <a:moveTo>
                    <a:pt x="4129" y="1"/>
                  </a:moveTo>
                  <a:cubicBezTo>
                    <a:pt x="1622" y="1"/>
                    <a:pt x="1" y="1349"/>
                    <a:pt x="495" y="4785"/>
                  </a:cubicBezTo>
                  <a:cubicBezTo>
                    <a:pt x="968" y="8098"/>
                    <a:pt x="6341" y="8732"/>
                    <a:pt x="10388" y="8732"/>
                  </a:cubicBezTo>
                  <a:cubicBezTo>
                    <a:pt x="12902" y="8732"/>
                    <a:pt x="14905" y="8487"/>
                    <a:pt x="14905" y="8487"/>
                  </a:cubicBezTo>
                  <a:cubicBezTo>
                    <a:pt x="20676" y="6052"/>
                    <a:pt x="13704" y="3050"/>
                    <a:pt x="8901" y="1116"/>
                  </a:cubicBezTo>
                  <a:cubicBezTo>
                    <a:pt x="7177" y="414"/>
                    <a:pt x="5517" y="1"/>
                    <a:pt x="4129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6079150" y="4733475"/>
              <a:ext cx="516375" cy="218325"/>
            </a:xfrm>
            <a:custGeom>
              <a:avLst/>
              <a:gdLst/>
              <a:ahLst/>
              <a:cxnLst/>
              <a:rect l="l" t="t" r="r" b="b"/>
              <a:pathLst>
                <a:path w="20655" h="8733" extrusionOk="0">
                  <a:moveTo>
                    <a:pt x="16524" y="1"/>
                  </a:moveTo>
                  <a:cubicBezTo>
                    <a:pt x="15140" y="1"/>
                    <a:pt x="13487" y="414"/>
                    <a:pt x="11776" y="1116"/>
                  </a:cubicBezTo>
                  <a:cubicBezTo>
                    <a:pt x="6972" y="3050"/>
                    <a:pt x="1" y="6052"/>
                    <a:pt x="5738" y="8487"/>
                  </a:cubicBezTo>
                  <a:cubicBezTo>
                    <a:pt x="5738" y="8487"/>
                    <a:pt x="7746" y="8732"/>
                    <a:pt x="10266" y="8732"/>
                  </a:cubicBezTo>
                  <a:cubicBezTo>
                    <a:pt x="14323" y="8732"/>
                    <a:pt x="19708" y="8098"/>
                    <a:pt x="20182" y="4785"/>
                  </a:cubicBezTo>
                  <a:cubicBezTo>
                    <a:pt x="20654" y="1349"/>
                    <a:pt x="19026" y="1"/>
                    <a:pt x="16524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6181175" y="3139875"/>
              <a:ext cx="1096025" cy="1706575"/>
            </a:xfrm>
            <a:custGeom>
              <a:avLst/>
              <a:gdLst/>
              <a:ahLst/>
              <a:cxnLst/>
              <a:rect l="l" t="t" r="r" b="b"/>
              <a:pathLst>
                <a:path w="43841" h="68263" extrusionOk="0">
                  <a:moveTo>
                    <a:pt x="22724" y="1"/>
                  </a:moveTo>
                  <a:cubicBezTo>
                    <a:pt x="22562" y="1"/>
                    <a:pt x="22421" y="6"/>
                    <a:pt x="22305" y="13"/>
                  </a:cubicBezTo>
                  <a:cubicBezTo>
                    <a:pt x="22254" y="10"/>
                    <a:pt x="22197" y="8"/>
                    <a:pt x="22134" y="8"/>
                  </a:cubicBezTo>
                  <a:cubicBezTo>
                    <a:pt x="20215" y="8"/>
                    <a:pt x="12824" y="1585"/>
                    <a:pt x="9529" y="10854"/>
                  </a:cubicBezTo>
                  <a:cubicBezTo>
                    <a:pt x="5260" y="22829"/>
                    <a:pt x="490" y="33370"/>
                    <a:pt x="223" y="47280"/>
                  </a:cubicBezTo>
                  <a:cubicBezTo>
                    <a:pt x="1" y="60181"/>
                    <a:pt x="8845" y="68262"/>
                    <a:pt x="20114" y="68262"/>
                  </a:cubicBezTo>
                  <a:cubicBezTo>
                    <a:pt x="20705" y="68262"/>
                    <a:pt x="21302" y="68240"/>
                    <a:pt x="21905" y="68195"/>
                  </a:cubicBezTo>
                  <a:cubicBezTo>
                    <a:pt x="22509" y="68240"/>
                    <a:pt x="23108" y="68262"/>
                    <a:pt x="23700" y="68262"/>
                  </a:cubicBezTo>
                  <a:cubicBezTo>
                    <a:pt x="34998" y="68262"/>
                    <a:pt x="43841" y="60181"/>
                    <a:pt x="43587" y="47280"/>
                  </a:cubicBezTo>
                  <a:cubicBezTo>
                    <a:pt x="43354" y="33370"/>
                    <a:pt x="37850" y="21695"/>
                    <a:pt x="33580" y="9753"/>
                  </a:cubicBezTo>
                  <a:cubicBezTo>
                    <a:pt x="30424" y="873"/>
                    <a:pt x="24800" y="1"/>
                    <a:pt x="22724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6256775" y="3312575"/>
              <a:ext cx="945700" cy="1407325"/>
            </a:xfrm>
            <a:custGeom>
              <a:avLst/>
              <a:gdLst/>
              <a:ahLst/>
              <a:cxnLst/>
              <a:rect l="l" t="t" r="r" b="b"/>
              <a:pathLst>
                <a:path w="37828" h="56293" extrusionOk="0">
                  <a:moveTo>
                    <a:pt x="13833" y="0"/>
                  </a:moveTo>
                  <a:cubicBezTo>
                    <a:pt x="11504" y="0"/>
                    <a:pt x="9076" y="2731"/>
                    <a:pt x="9774" y="10084"/>
                  </a:cubicBezTo>
                  <a:cubicBezTo>
                    <a:pt x="10508" y="18123"/>
                    <a:pt x="1" y="28130"/>
                    <a:pt x="4237" y="43141"/>
                  </a:cubicBezTo>
                  <a:cubicBezTo>
                    <a:pt x="7617" y="55001"/>
                    <a:pt x="15030" y="56293"/>
                    <a:pt x="18018" y="56293"/>
                  </a:cubicBezTo>
                  <a:cubicBezTo>
                    <a:pt x="18391" y="56293"/>
                    <a:pt x="18696" y="56273"/>
                    <a:pt x="18914" y="56250"/>
                  </a:cubicBezTo>
                  <a:cubicBezTo>
                    <a:pt x="19129" y="56273"/>
                    <a:pt x="19431" y="56293"/>
                    <a:pt x="19802" y="56293"/>
                  </a:cubicBezTo>
                  <a:cubicBezTo>
                    <a:pt x="22772" y="56293"/>
                    <a:pt x="30207" y="55001"/>
                    <a:pt x="33558" y="43141"/>
                  </a:cubicBezTo>
                  <a:cubicBezTo>
                    <a:pt x="37828" y="28130"/>
                    <a:pt x="27287" y="18123"/>
                    <a:pt x="28054" y="10084"/>
                  </a:cubicBezTo>
                  <a:cubicBezTo>
                    <a:pt x="28723" y="2731"/>
                    <a:pt x="26291" y="0"/>
                    <a:pt x="23962" y="0"/>
                  </a:cubicBezTo>
                  <a:cubicBezTo>
                    <a:pt x="23734" y="0"/>
                    <a:pt x="23507" y="26"/>
                    <a:pt x="23284" y="77"/>
                  </a:cubicBezTo>
                  <a:cubicBezTo>
                    <a:pt x="21549" y="444"/>
                    <a:pt x="19815" y="2312"/>
                    <a:pt x="18914" y="3412"/>
                  </a:cubicBezTo>
                  <a:cubicBezTo>
                    <a:pt x="18014" y="2312"/>
                    <a:pt x="16279" y="444"/>
                    <a:pt x="14511" y="77"/>
                  </a:cubicBezTo>
                  <a:cubicBezTo>
                    <a:pt x="14288" y="26"/>
                    <a:pt x="14061" y="0"/>
                    <a:pt x="13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6610375" y="3486500"/>
              <a:ext cx="191875" cy="188150"/>
            </a:xfrm>
            <a:custGeom>
              <a:avLst/>
              <a:gdLst/>
              <a:ahLst/>
              <a:cxnLst/>
              <a:rect l="l" t="t" r="r" b="b"/>
              <a:pathLst>
                <a:path w="7675" h="7526" extrusionOk="0">
                  <a:moveTo>
                    <a:pt x="4972" y="1"/>
                  </a:moveTo>
                  <a:cubicBezTo>
                    <a:pt x="4539" y="1"/>
                    <a:pt x="4040" y="61"/>
                    <a:pt x="3469" y="191"/>
                  </a:cubicBezTo>
                  <a:cubicBezTo>
                    <a:pt x="0" y="1025"/>
                    <a:pt x="3069" y="6763"/>
                    <a:pt x="3069" y="6763"/>
                  </a:cubicBezTo>
                  <a:cubicBezTo>
                    <a:pt x="3654" y="7301"/>
                    <a:pt x="4159" y="7525"/>
                    <a:pt x="4596" y="7525"/>
                  </a:cubicBezTo>
                  <a:cubicBezTo>
                    <a:pt x="6003" y="7525"/>
                    <a:pt x="6714" y="5199"/>
                    <a:pt x="7172" y="3494"/>
                  </a:cubicBezTo>
                  <a:cubicBezTo>
                    <a:pt x="7675" y="1595"/>
                    <a:pt x="7196" y="1"/>
                    <a:pt x="497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6537825" y="3425400"/>
              <a:ext cx="48375" cy="76750"/>
            </a:xfrm>
            <a:custGeom>
              <a:avLst/>
              <a:gdLst/>
              <a:ahLst/>
              <a:cxnLst/>
              <a:rect l="l" t="t" r="r" b="b"/>
              <a:pathLst>
                <a:path w="1935" h="3070" extrusionOk="0">
                  <a:moveTo>
                    <a:pt x="967" y="0"/>
                  </a:moveTo>
                  <a:cubicBezTo>
                    <a:pt x="434" y="0"/>
                    <a:pt x="0" y="667"/>
                    <a:pt x="0" y="1535"/>
                  </a:cubicBezTo>
                  <a:cubicBezTo>
                    <a:pt x="0" y="2369"/>
                    <a:pt x="434" y="3069"/>
                    <a:pt x="967" y="3069"/>
                  </a:cubicBezTo>
                  <a:cubicBezTo>
                    <a:pt x="1501" y="3069"/>
                    <a:pt x="1935" y="2369"/>
                    <a:pt x="1935" y="1535"/>
                  </a:cubicBezTo>
                  <a:cubicBezTo>
                    <a:pt x="1935" y="667"/>
                    <a:pt x="1501" y="0"/>
                    <a:pt x="967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6861375" y="3425400"/>
              <a:ext cx="48400" cy="76750"/>
            </a:xfrm>
            <a:custGeom>
              <a:avLst/>
              <a:gdLst/>
              <a:ahLst/>
              <a:cxnLst/>
              <a:rect l="l" t="t" r="r" b="b"/>
              <a:pathLst>
                <a:path w="1936" h="3070" extrusionOk="0">
                  <a:moveTo>
                    <a:pt x="968" y="0"/>
                  </a:moveTo>
                  <a:cubicBezTo>
                    <a:pt x="434" y="0"/>
                    <a:pt x="1" y="667"/>
                    <a:pt x="1" y="1535"/>
                  </a:cubicBezTo>
                  <a:cubicBezTo>
                    <a:pt x="1" y="2369"/>
                    <a:pt x="434" y="3069"/>
                    <a:pt x="968" y="3069"/>
                  </a:cubicBezTo>
                  <a:cubicBezTo>
                    <a:pt x="1502" y="3069"/>
                    <a:pt x="1935" y="2369"/>
                    <a:pt x="1935" y="1535"/>
                  </a:cubicBezTo>
                  <a:cubicBezTo>
                    <a:pt x="1935" y="6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7037350" y="3467925"/>
              <a:ext cx="418650" cy="947825"/>
            </a:xfrm>
            <a:custGeom>
              <a:avLst/>
              <a:gdLst/>
              <a:ahLst/>
              <a:cxnLst/>
              <a:rect l="l" t="t" r="r" b="b"/>
              <a:pathLst>
                <a:path w="16746" h="37913" extrusionOk="0">
                  <a:moveTo>
                    <a:pt x="0" y="0"/>
                  </a:moveTo>
                  <a:lnTo>
                    <a:pt x="2902" y="13644"/>
                  </a:lnTo>
                  <a:cubicBezTo>
                    <a:pt x="2902" y="13644"/>
                    <a:pt x="6438" y="17947"/>
                    <a:pt x="10307" y="22984"/>
                  </a:cubicBezTo>
                  <a:cubicBezTo>
                    <a:pt x="14156" y="27994"/>
                    <a:pt x="10216" y="34226"/>
                    <a:pt x="10503" y="34226"/>
                  </a:cubicBezTo>
                  <a:cubicBezTo>
                    <a:pt x="10504" y="34226"/>
                    <a:pt x="10506" y="34225"/>
                    <a:pt x="10508" y="34225"/>
                  </a:cubicBezTo>
                  <a:lnTo>
                    <a:pt x="10508" y="34225"/>
                  </a:lnTo>
                  <a:cubicBezTo>
                    <a:pt x="10507" y="34225"/>
                    <a:pt x="9839" y="37912"/>
                    <a:pt x="11663" y="37912"/>
                  </a:cubicBezTo>
                  <a:cubicBezTo>
                    <a:pt x="12034" y="37912"/>
                    <a:pt x="12507" y="37760"/>
                    <a:pt x="13109" y="37394"/>
                  </a:cubicBezTo>
                  <a:cubicBezTo>
                    <a:pt x="16645" y="35192"/>
                    <a:pt x="16745" y="26686"/>
                    <a:pt x="14177" y="21749"/>
                  </a:cubicBezTo>
                  <a:cubicBezTo>
                    <a:pt x="11642" y="16779"/>
                    <a:pt x="2635" y="5204"/>
                    <a:pt x="0" y="0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6987950" y="3660575"/>
              <a:ext cx="277075" cy="287325"/>
            </a:xfrm>
            <a:custGeom>
              <a:avLst/>
              <a:gdLst/>
              <a:ahLst/>
              <a:cxnLst/>
              <a:rect l="l" t="t" r="r" b="b"/>
              <a:pathLst>
                <a:path w="11083" h="11493" extrusionOk="0">
                  <a:moveTo>
                    <a:pt x="799" y="1"/>
                  </a:moveTo>
                  <a:cubicBezTo>
                    <a:pt x="286" y="1"/>
                    <a:pt x="1" y="500"/>
                    <a:pt x="442" y="2135"/>
                  </a:cubicBezTo>
                  <a:cubicBezTo>
                    <a:pt x="1355" y="5621"/>
                    <a:pt x="6695" y="11492"/>
                    <a:pt x="9063" y="11492"/>
                  </a:cubicBezTo>
                  <a:cubicBezTo>
                    <a:pt x="9550" y="11492"/>
                    <a:pt x="9911" y="11244"/>
                    <a:pt x="10082" y="10674"/>
                  </a:cubicBezTo>
                  <a:cubicBezTo>
                    <a:pt x="11083" y="7339"/>
                    <a:pt x="2977" y="1234"/>
                    <a:pt x="2977" y="1234"/>
                  </a:cubicBezTo>
                  <a:cubicBezTo>
                    <a:pt x="2977" y="1234"/>
                    <a:pt x="1606" y="1"/>
                    <a:pt x="799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6889825" y="3674175"/>
              <a:ext cx="154200" cy="359575"/>
            </a:xfrm>
            <a:custGeom>
              <a:avLst/>
              <a:gdLst/>
              <a:ahLst/>
              <a:cxnLst/>
              <a:rect l="l" t="t" r="r" b="b"/>
              <a:pathLst>
                <a:path w="6168" h="14383" extrusionOk="0">
                  <a:moveTo>
                    <a:pt x="4174" y="1"/>
                  </a:moveTo>
                  <a:cubicBezTo>
                    <a:pt x="3831" y="1"/>
                    <a:pt x="3365" y="363"/>
                    <a:pt x="2732" y="1357"/>
                  </a:cubicBezTo>
                  <a:cubicBezTo>
                    <a:pt x="551" y="4815"/>
                    <a:pt x="0" y="14383"/>
                    <a:pt x="2491" y="14383"/>
                  </a:cubicBezTo>
                  <a:cubicBezTo>
                    <a:pt x="2667" y="14383"/>
                    <a:pt x="2858" y="14335"/>
                    <a:pt x="3066" y="14233"/>
                  </a:cubicBezTo>
                  <a:cubicBezTo>
                    <a:pt x="6168" y="12699"/>
                    <a:pt x="5134" y="2625"/>
                    <a:pt x="5134" y="2625"/>
                  </a:cubicBezTo>
                  <a:cubicBezTo>
                    <a:pt x="5134" y="2625"/>
                    <a:pt x="5098" y="1"/>
                    <a:pt x="4174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6295125" y="3814750"/>
              <a:ext cx="122625" cy="99250"/>
            </a:xfrm>
            <a:custGeom>
              <a:avLst/>
              <a:gdLst/>
              <a:ahLst/>
              <a:cxnLst/>
              <a:rect l="l" t="t" r="r" b="b"/>
              <a:pathLst>
                <a:path w="4905" h="3970" extrusionOk="0">
                  <a:moveTo>
                    <a:pt x="2352" y="1"/>
                  </a:moveTo>
                  <a:cubicBezTo>
                    <a:pt x="1923" y="1"/>
                    <a:pt x="1507" y="245"/>
                    <a:pt x="1169" y="905"/>
                  </a:cubicBezTo>
                  <a:cubicBezTo>
                    <a:pt x="1" y="3241"/>
                    <a:pt x="242" y="3969"/>
                    <a:pt x="997" y="3969"/>
                  </a:cubicBezTo>
                  <a:cubicBezTo>
                    <a:pt x="2246" y="3969"/>
                    <a:pt x="4905" y="1972"/>
                    <a:pt x="4905" y="1972"/>
                  </a:cubicBezTo>
                  <a:cubicBezTo>
                    <a:pt x="4905" y="1972"/>
                    <a:pt x="3572" y="1"/>
                    <a:pt x="2352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6064150" y="3864050"/>
              <a:ext cx="443675" cy="608775"/>
            </a:xfrm>
            <a:custGeom>
              <a:avLst/>
              <a:gdLst/>
              <a:ahLst/>
              <a:cxnLst/>
              <a:rect l="l" t="t" r="r" b="b"/>
              <a:pathLst>
                <a:path w="17747" h="24351" extrusionOk="0">
                  <a:moveTo>
                    <a:pt x="14144" y="0"/>
                  </a:moveTo>
                  <a:lnTo>
                    <a:pt x="0" y="11242"/>
                  </a:lnTo>
                  <a:lnTo>
                    <a:pt x="3403" y="24351"/>
                  </a:lnTo>
                  <a:lnTo>
                    <a:pt x="17746" y="13777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6303850" y="3840550"/>
              <a:ext cx="177275" cy="355425"/>
            </a:xfrm>
            <a:custGeom>
              <a:avLst/>
              <a:gdLst/>
              <a:ahLst/>
              <a:cxnLst/>
              <a:rect l="l" t="t" r="r" b="b"/>
              <a:pathLst>
                <a:path w="7091" h="14217" extrusionOk="0">
                  <a:moveTo>
                    <a:pt x="1990" y="0"/>
                  </a:moveTo>
                  <a:cubicBezTo>
                    <a:pt x="1644" y="0"/>
                    <a:pt x="1271" y="177"/>
                    <a:pt x="886" y="640"/>
                  </a:cubicBezTo>
                  <a:cubicBezTo>
                    <a:pt x="146" y="1517"/>
                    <a:pt x="1" y="1756"/>
                    <a:pt x="64" y="1756"/>
                  </a:cubicBezTo>
                  <a:cubicBezTo>
                    <a:pt x="140" y="1756"/>
                    <a:pt x="519" y="1407"/>
                    <a:pt x="519" y="1407"/>
                  </a:cubicBezTo>
                  <a:lnTo>
                    <a:pt x="3488" y="13616"/>
                  </a:lnTo>
                  <a:lnTo>
                    <a:pt x="7091" y="14216"/>
                  </a:lnTo>
                  <a:lnTo>
                    <a:pt x="3955" y="1874"/>
                  </a:lnTo>
                  <a:cubicBezTo>
                    <a:pt x="3955" y="1874"/>
                    <a:pt x="3116" y="0"/>
                    <a:pt x="1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6081650" y="4181775"/>
              <a:ext cx="399475" cy="256875"/>
            </a:xfrm>
            <a:custGeom>
              <a:avLst/>
              <a:gdLst/>
              <a:ahLst/>
              <a:cxnLst/>
              <a:rect l="l" t="t" r="r" b="b"/>
              <a:pathLst>
                <a:path w="15979" h="10275" extrusionOk="0">
                  <a:moveTo>
                    <a:pt x="12910" y="0"/>
                  </a:moveTo>
                  <a:lnTo>
                    <a:pt x="1" y="9674"/>
                  </a:lnTo>
                  <a:lnTo>
                    <a:pt x="3070" y="10274"/>
                  </a:lnTo>
                  <a:lnTo>
                    <a:pt x="15979" y="567"/>
                  </a:lnTo>
                  <a:lnTo>
                    <a:pt x="12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6118350" y="413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5968250" y="3837350"/>
              <a:ext cx="443675" cy="612975"/>
            </a:xfrm>
            <a:custGeom>
              <a:avLst/>
              <a:gdLst/>
              <a:ahLst/>
              <a:cxnLst/>
              <a:rect l="l" t="t" r="r" b="b"/>
              <a:pathLst>
                <a:path w="17747" h="24519" extrusionOk="0">
                  <a:moveTo>
                    <a:pt x="14244" y="1"/>
                  </a:moveTo>
                  <a:lnTo>
                    <a:pt x="0" y="11409"/>
                  </a:lnTo>
                  <a:lnTo>
                    <a:pt x="3403" y="24518"/>
                  </a:lnTo>
                  <a:lnTo>
                    <a:pt x="17746" y="13944"/>
                  </a:lnTo>
                  <a:lnTo>
                    <a:pt x="1424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15884025" y="3501275"/>
              <a:ext cx="535400" cy="897425"/>
            </a:xfrm>
            <a:custGeom>
              <a:avLst/>
              <a:gdLst/>
              <a:ahLst/>
              <a:cxnLst/>
              <a:rect l="l" t="t" r="r" b="b"/>
              <a:pathLst>
                <a:path w="21416" h="35897" extrusionOk="0">
                  <a:moveTo>
                    <a:pt x="21415" y="1"/>
                  </a:moveTo>
                  <a:lnTo>
                    <a:pt x="21415" y="1"/>
                  </a:lnTo>
                  <a:cubicBezTo>
                    <a:pt x="18080" y="4771"/>
                    <a:pt x="7539" y="14978"/>
                    <a:pt x="4337" y="19515"/>
                  </a:cubicBezTo>
                  <a:cubicBezTo>
                    <a:pt x="1101" y="24051"/>
                    <a:pt x="0" y="32491"/>
                    <a:pt x="3202" y="35159"/>
                  </a:cubicBezTo>
                  <a:cubicBezTo>
                    <a:pt x="3840" y="35685"/>
                    <a:pt x="4343" y="35896"/>
                    <a:pt x="4739" y="35896"/>
                  </a:cubicBezTo>
                  <a:cubicBezTo>
                    <a:pt x="6355" y="35896"/>
                    <a:pt x="6205" y="32391"/>
                    <a:pt x="6205" y="32391"/>
                  </a:cubicBezTo>
                  <a:lnTo>
                    <a:pt x="6205" y="32391"/>
                  </a:lnTo>
                  <a:cubicBezTo>
                    <a:pt x="6207" y="32391"/>
                    <a:pt x="6209" y="32392"/>
                    <a:pt x="6211" y="32392"/>
                  </a:cubicBezTo>
                  <a:cubicBezTo>
                    <a:pt x="6493" y="32392"/>
                    <a:pt x="3469" y="25687"/>
                    <a:pt x="7972" y="21283"/>
                  </a:cubicBezTo>
                  <a:cubicBezTo>
                    <a:pt x="12542" y="16846"/>
                    <a:pt x="16645" y="13077"/>
                    <a:pt x="16645" y="13077"/>
                  </a:cubicBezTo>
                  <a:lnTo>
                    <a:pt x="21415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16251225" y="3514300"/>
              <a:ext cx="945500" cy="283650"/>
            </a:xfrm>
            <a:custGeom>
              <a:avLst/>
              <a:gdLst/>
              <a:ahLst/>
              <a:cxnLst/>
              <a:rect l="l" t="t" r="r" b="b"/>
              <a:pathLst>
                <a:path w="37820" h="11346" extrusionOk="0">
                  <a:moveTo>
                    <a:pt x="3250" y="0"/>
                  </a:moveTo>
                  <a:cubicBezTo>
                    <a:pt x="1313" y="0"/>
                    <a:pt x="1" y="2213"/>
                    <a:pt x="2925" y="5551"/>
                  </a:cubicBezTo>
                  <a:cubicBezTo>
                    <a:pt x="5098" y="8057"/>
                    <a:pt x="11387" y="11345"/>
                    <a:pt x="18583" y="11345"/>
                  </a:cubicBezTo>
                  <a:cubicBezTo>
                    <a:pt x="22209" y="11345"/>
                    <a:pt x="26067" y="10510"/>
                    <a:pt x="29744" y="8319"/>
                  </a:cubicBezTo>
                  <a:cubicBezTo>
                    <a:pt x="37820" y="3508"/>
                    <a:pt x="36990" y="1262"/>
                    <a:pt x="35311" y="1262"/>
                  </a:cubicBezTo>
                  <a:cubicBezTo>
                    <a:pt x="34708" y="1262"/>
                    <a:pt x="33996" y="1551"/>
                    <a:pt x="33547" y="2115"/>
                  </a:cubicBezTo>
                  <a:cubicBezTo>
                    <a:pt x="33547" y="2115"/>
                    <a:pt x="28676" y="7085"/>
                    <a:pt x="21371" y="7886"/>
                  </a:cubicBezTo>
                  <a:cubicBezTo>
                    <a:pt x="21034" y="7921"/>
                    <a:pt x="20696" y="7938"/>
                    <a:pt x="20357" y="7938"/>
                  </a:cubicBezTo>
                  <a:cubicBezTo>
                    <a:pt x="13387" y="7938"/>
                    <a:pt x="6189" y="750"/>
                    <a:pt x="4025" y="114"/>
                  </a:cubicBezTo>
                  <a:cubicBezTo>
                    <a:pt x="3762" y="37"/>
                    <a:pt x="3501" y="0"/>
                    <a:pt x="3250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17181600" y="3875725"/>
              <a:ext cx="375300" cy="587925"/>
            </a:xfrm>
            <a:custGeom>
              <a:avLst/>
              <a:gdLst/>
              <a:ahLst/>
              <a:cxnLst/>
              <a:rect l="l" t="t" r="r" b="b"/>
              <a:pathLst>
                <a:path w="15012" h="23517" extrusionOk="0">
                  <a:moveTo>
                    <a:pt x="12410" y="0"/>
                  </a:moveTo>
                  <a:lnTo>
                    <a:pt x="1" y="22049"/>
                  </a:lnTo>
                  <a:lnTo>
                    <a:pt x="2603" y="23517"/>
                  </a:lnTo>
                  <a:lnTo>
                    <a:pt x="15012" y="1468"/>
                  </a:lnTo>
                  <a:lnTo>
                    <a:pt x="12410" y="0"/>
                  </a:lnTo>
                  <a:close/>
                </a:path>
              </a:pathLst>
            </a:custGeom>
            <a:solidFill>
              <a:srgbClr val="FBBE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7460975" y="3855700"/>
              <a:ext cx="108425" cy="113450"/>
            </a:xfrm>
            <a:custGeom>
              <a:avLst/>
              <a:gdLst/>
              <a:ahLst/>
              <a:cxnLst/>
              <a:rect l="l" t="t" r="r" b="b"/>
              <a:pathLst>
                <a:path w="4337" h="4538" extrusionOk="0">
                  <a:moveTo>
                    <a:pt x="1735" y="1"/>
                  </a:moveTo>
                  <a:lnTo>
                    <a:pt x="0" y="3069"/>
                  </a:lnTo>
                  <a:lnTo>
                    <a:pt x="2602" y="4537"/>
                  </a:lnTo>
                  <a:lnTo>
                    <a:pt x="4337" y="146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7485150" y="3811500"/>
              <a:ext cx="107600" cy="113450"/>
            </a:xfrm>
            <a:custGeom>
              <a:avLst/>
              <a:gdLst/>
              <a:ahLst/>
              <a:cxnLst/>
              <a:rect l="l" t="t" r="r" b="b"/>
              <a:pathLst>
                <a:path w="4304" h="4538" extrusionOk="0">
                  <a:moveTo>
                    <a:pt x="1735" y="1"/>
                  </a:moveTo>
                  <a:lnTo>
                    <a:pt x="1" y="3070"/>
                  </a:lnTo>
                  <a:lnTo>
                    <a:pt x="2603" y="4537"/>
                  </a:lnTo>
                  <a:lnTo>
                    <a:pt x="4304" y="146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17152425" y="4427775"/>
              <a:ext cx="94250" cy="130950"/>
            </a:xfrm>
            <a:custGeom>
              <a:avLst/>
              <a:gdLst/>
              <a:ahLst/>
              <a:cxnLst/>
              <a:rect l="l" t="t" r="r" b="b"/>
              <a:pathLst>
                <a:path w="3770" h="5238" extrusionOk="0">
                  <a:moveTo>
                    <a:pt x="1168" y="1"/>
                  </a:moveTo>
                  <a:lnTo>
                    <a:pt x="0" y="5238"/>
                  </a:lnTo>
                  <a:lnTo>
                    <a:pt x="3770" y="14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7224150" y="4424450"/>
              <a:ext cx="30025" cy="40050"/>
            </a:xfrm>
            <a:custGeom>
              <a:avLst/>
              <a:gdLst/>
              <a:ahLst/>
              <a:cxnLst/>
              <a:rect l="l" t="t" r="r" b="b"/>
              <a:pathLst>
                <a:path w="1201" h="1602" extrusionOk="0">
                  <a:moveTo>
                    <a:pt x="1201" y="0"/>
                  </a:moveTo>
                  <a:lnTo>
                    <a:pt x="0" y="1101"/>
                  </a:lnTo>
                  <a:lnTo>
                    <a:pt x="901" y="160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7203300" y="4411925"/>
              <a:ext cx="29200" cy="40900"/>
            </a:xfrm>
            <a:custGeom>
              <a:avLst/>
              <a:gdLst/>
              <a:ahLst/>
              <a:cxnLst/>
              <a:rect l="l" t="t" r="r" b="b"/>
              <a:pathLst>
                <a:path w="1168" h="1636" extrusionOk="0">
                  <a:moveTo>
                    <a:pt x="1168" y="1"/>
                  </a:moveTo>
                  <a:lnTo>
                    <a:pt x="0" y="1135"/>
                  </a:lnTo>
                  <a:lnTo>
                    <a:pt x="867" y="1635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7181600" y="440025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1202" y="1"/>
                  </a:moveTo>
                  <a:lnTo>
                    <a:pt x="1" y="1102"/>
                  </a:lnTo>
                  <a:lnTo>
                    <a:pt x="901" y="160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7152425" y="4502000"/>
              <a:ext cx="40875" cy="5672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501" y="0"/>
                  </a:moveTo>
                  <a:lnTo>
                    <a:pt x="0" y="2269"/>
                  </a:lnTo>
                  <a:lnTo>
                    <a:pt x="1635" y="63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3" name="Google Shape;293;p29"/>
          <p:cNvSpPr/>
          <p:nvPr/>
        </p:nvSpPr>
        <p:spPr>
          <a:xfrm rot="1800074">
            <a:off x="2225982" y="5072707"/>
            <a:ext cx="369245" cy="369245"/>
          </a:xfrm>
          <a:custGeom>
            <a:avLst/>
            <a:gdLst/>
            <a:ahLst/>
            <a:cxnLst/>
            <a:rect l="l" t="t" r="r" b="b"/>
            <a:pathLst>
              <a:path w="6572" h="6572" extrusionOk="0">
                <a:moveTo>
                  <a:pt x="6472" y="0"/>
                </a:moveTo>
                <a:lnTo>
                  <a:pt x="6472" y="0"/>
                </a:lnTo>
                <a:cubicBezTo>
                  <a:pt x="5204" y="134"/>
                  <a:pt x="4037" y="434"/>
                  <a:pt x="2969" y="934"/>
                </a:cubicBezTo>
                <a:cubicBezTo>
                  <a:pt x="1835" y="1435"/>
                  <a:pt x="835" y="2202"/>
                  <a:pt x="1" y="3136"/>
                </a:cubicBezTo>
                <a:lnTo>
                  <a:pt x="4804" y="6572"/>
                </a:lnTo>
                <a:cubicBezTo>
                  <a:pt x="4937" y="6305"/>
                  <a:pt x="5104" y="6005"/>
                  <a:pt x="5238" y="5704"/>
                </a:cubicBezTo>
                <a:cubicBezTo>
                  <a:pt x="5571" y="5037"/>
                  <a:pt x="5905" y="4437"/>
                  <a:pt x="6105" y="3836"/>
                </a:cubicBezTo>
                <a:cubicBezTo>
                  <a:pt x="6472" y="2802"/>
                  <a:pt x="6572" y="1568"/>
                  <a:pt x="6472" y="0"/>
                </a:cubicBezTo>
                <a:close/>
              </a:path>
            </a:pathLst>
          </a:cu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4" name="Google Shape;294;p29"/>
          <p:cNvGrpSpPr/>
          <p:nvPr/>
        </p:nvGrpSpPr>
        <p:grpSpPr>
          <a:xfrm>
            <a:off x="-977253" y="4028170"/>
            <a:ext cx="3849732" cy="4717028"/>
            <a:chOff x="-732940" y="3021127"/>
            <a:chExt cx="2887299" cy="3537771"/>
          </a:xfrm>
        </p:grpSpPr>
        <p:sp>
          <p:nvSpPr>
            <p:cNvPr id="295" name="Google Shape;295;p29"/>
            <p:cNvSpPr/>
            <p:nvPr/>
          </p:nvSpPr>
          <p:spPr>
            <a:xfrm rot="1800074">
              <a:off x="-542589" y="4977871"/>
              <a:ext cx="42223" cy="36871"/>
            </a:xfrm>
            <a:custGeom>
              <a:avLst/>
              <a:gdLst/>
              <a:ahLst/>
              <a:cxnLst/>
              <a:rect l="l" t="t" r="r" b="b"/>
              <a:pathLst>
                <a:path w="1002" h="875" extrusionOk="0">
                  <a:moveTo>
                    <a:pt x="1001" y="1"/>
                  </a:moveTo>
                  <a:lnTo>
                    <a:pt x="1" y="434"/>
                  </a:lnTo>
                  <a:lnTo>
                    <a:pt x="434" y="801"/>
                  </a:lnTo>
                  <a:cubicBezTo>
                    <a:pt x="495" y="852"/>
                    <a:pt x="568" y="875"/>
                    <a:pt x="640" y="875"/>
                  </a:cubicBezTo>
                  <a:cubicBezTo>
                    <a:pt x="806" y="875"/>
                    <a:pt x="968" y="754"/>
                    <a:pt x="968" y="568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1800074">
              <a:off x="624169" y="4539291"/>
              <a:ext cx="947398" cy="1106892"/>
            </a:xfrm>
            <a:custGeom>
              <a:avLst/>
              <a:gdLst/>
              <a:ahLst/>
              <a:cxnLst/>
              <a:rect l="l" t="t" r="r" b="b"/>
              <a:pathLst>
                <a:path w="22483" h="26268" extrusionOk="0">
                  <a:moveTo>
                    <a:pt x="5092" y="1"/>
                  </a:moveTo>
                  <a:cubicBezTo>
                    <a:pt x="3286" y="1"/>
                    <a:pt x="1592" y="1086"/>
                    <a:pt x="901" y="2878"/>
                  </a:cubicBezTo>
                  <a:cubicBezTo>
                    <a:pt x="0" y="5180"/>
                    <a:pt x="1168" y="7781"/>
                    <a:pt x="3469" y="8682"/>
                  </a:cubicBezTo>
                  <a:cubicBezTo>
                    <a:pt x="3469" y="8682"/>
                    <a:pt x="3870" y="8849"/>
                    <a:pt x="4537" y="9116"/>
                  </a:cubicBezTo>
                  <a:cubicBezTo>
                    <a:pt x="4704" y="9182"/>
                    <a:pt x="4904" y="9249"/>
                    <a:pt x="5104" y="9316"/>
                  </a:cubicBezTo>
                  <a:cubicBezTo>
                    <a:pt x="5271" y="9383"/>
                    <a:pt x="5437" y="9449"/>
                    <a:pt x="5604" y="9549"/>
                  </a:cubicBezTo>
                  <a:cubicBezTo>
                    <a:pt x="6005" y="9716"/>
                    <a:pt x="6405" y="9850"/>
                    <a:pt x="6905" y="10116"/>
                  </a:cubicBezTo>
                  <a:cubicBezTo>
                    <a:pt x="7139" y="10250"/>
                    <a:pt x="7372" y="10383"/>
                    <a:pt x="7639" y="10483"/>
                  </a:cubicBezTo>
                  <a:cubicBezTo>
                    <a:pt x="7906" y="10617"/>
                    <a:pt x="8173" y="10784"/>
                    <a:pt x="8440" y="10950"/>
                  </a:cubicBezTo>
                  <a:cubicBezTo>
                    <a:pt x="8973" y="11251"/>
                    <a:pt x="9507" y="11618"/>
                    <a:pt x="10107" y="11984"/>
                  </a:cubicBezTo>
                  <a:cubicBezTo>
                    <a:pt x="10374" y="12185"/>
                    <a:pt x="10641" y="12385"/>
                    <a:pt x="10941" y="12585"/>
                  </a:cubicBezTo>
                  <a:cubicBezTo>
                    <a:pt x="11208" y="12818"/>
                    <a:pt x="11508" y="13019"/>
                    <a:pt x="11775" y="13252"/>
                  </a:cubicBezTo>
                  <a:cubicBezTo>
                    <a:pt x="12042" y="13486"/>
                    <a:pt x="12309" y="13719"/>
                    <a:pt x="12609" y="13953"/>
                  </a:cubicBezTo>
                  <a:lnTo>
                    <a:pt x="13376" y="14720"/>
                  </a:lnTo>
                  <a:cubicBezTo>
                    <a:pt x="13677" y="14987"/>
                    <a:pt x="13910" y="15253"/>
                    <a:pt x="14144" y="15520"/>
                  </a:cubicBezTo>
                  <a:cubicBezTo>
                    <a:pt x="14411" y="15787"/>
                    <a:pt x="14644" y="16054"/>
                    <a:pt x="14878" y="16354"/>
                  </a:cubicBezTo>
                  <a:cubicBezTo>
                    <a:pt x="15111" y="16654"/>
                    <a:pt x="15345" y="16921"/>
                    <a:pt x="15578" y="17222"/>
                  </a:cubicBezTo>
                  <a:cubicBezTo>
                    <a:pt x="15778" y="17488"/>
                    <a:pt x="15978" y="17789"/>
                    <a:pt x="16178" y="18089"/>
                  </a:cubicBezTo>
                  <a:cubicBezTo>
                    <a:pt x="16379" y="18356"/>
                    <a:pt x="16545" y="18656"/>
                    <a:pt x="16746" y="18956"/>
                  </a:cubicBezTo>
                  <a:cubicBezTo>
                    <a:pt x="16912" y="19256"/>
                    <a:pt x="17112" y="19523"/>
                    <a:pt x="17246" y="19823"/>
                  </a:cubicBezTo>
                  <a:cubicBezTo>
                    <a:pt x="17546" y="20390"/>
                    <a:pt x="17846" y="20924"/>
                    <a:pt x="18080" y="21458"/>
                  </a:cubicBezTo>
                  <a:cubicBezTo>
                    <a:pt x="18180" y="21725"/>
                    <a:pt x="18313" y="21958"/>
                    <a:pt x="18413" y="22192"/>
                  </a:cubicBezTo>
                  <a:cubicBezTo>
                    <a:pt x="18513" y="22459"/>
                    <a:pt x="18580" y="22692"/>
                    <a:pt x="18680" y="22892"/>
                  </a:cubicBezTo>
                  <a:cubicBezTo>
                    <a:pt x="18847" y="23326"/>
                    <a:pt x="18980" y="23726"/>
                    <a:pt x="19081" y="24060"/>
                  </a:cubicBezTo>
                  <a:cubicBezTo>
                    <a:pt x="19281" y="24694"/>
                    <a:pt x="19381" y="25060"/>
                    <a:pt x="19381" y="25060"/>
                  </a:cubicBezTo>
                  <a:lnTo>
                    <a:pt x="19414" y="25194"/>
                  </a:lnTo>
                  <a:cubicBezTo>
                    <a:pt x="19602" y="25819"/>
                    <a:pt x="20169" y="26268"/>
                    <a:pt x="20843" y="26268"/>
                  </a:cubicBezTo>
                  <a:cubicBezTo>
                    <a:pt x="20889" y="26268"/>
                    <a:pt x="20935" y="26266"/>
                    <a:pt x="20982" y="26261"/>
                  </a:cubicBezTo>
                  <a:cubicBezTo>
                    <a:pt x="21849" y="26228"/>
                    <a:pt x="22483" y="25494"/>
                    <a:pt x="22416" y="24627"/>
                  </a:cubicBezTo>
                  <a:cubicBezTo>
                    <a:pt x="22416" y="24627"/>
                    <a:pt x="22383" y="24193"/>
                    <a:pt x="22350" y="23426"/>
                  </a:cubicBezTo>
                  <a:cubicBezTo>
                    <a:pt x="22316" y="23026"/>
                    <a:pt x="22250" y="22592"/>
                    <a:pt x="22183" y="22025"/>
                  </a:cubicBezTo>
                  <a:cubicBezTo>
                    <a:pt x="22149" y="21758"/>
                    <a:pt x="22116" y="21491"/>
                    <a:pt x="22049" y="21191"/>
                  </a:cubicBezTo>
                  <a:cubicBezTo>
                    <a:pt x="22016" y="20891"/>
                    <a:pt x="21949" y="20557"/>
                    <a:pt x="21883" y="20224"/>
                  </a:cubicBezTo>
                  <a:cubicBezTo>
                    <a:pt x="21749" y="19590"/>
                    <a:pt x="21549" y="18889"/>
                    <a:pt x="21349" y="18122"/>
                  </a:cubicBezTo>
                  <a:cubicBezTo>
                    <a:pt x="21249" y="17755"/>
                    <a:pt x="21115" y="17388"/>
                    <a:pt x="20982" y="16988"/>
                  </a:cubicBezTo>
                  <a:cubicBezTo>
                    <a:pt x="20848" y="16621"/>
                    <a:pt x="20715" y="16221"/>
                    <a:pt x="20548" y="15821"/>
                  </a:cubicBezTo>
                  <a:cubicBezTo>
                    <a:pt x="20381" y="15420"/>
                    <a:pt x="20215" y="15020"/>
                    <a:pt x="20048" y="14620"/>
                  </a:cubicBezTo>
                  <a:cubicBezTo>
                    <a:pt x="19881" y="14219"/>
                    <a:pt x="19681" y="13819"/>
                    <a:pt x="19481" y="13419"/>
                  </a:cubicBezTo>
                  <a:cubicBezTo>
                    <a:pt x="19281" y="13019"/>
                    <a:pt x="19047" y="12618"/>
                    <a:pt x="18814" y="12218"/>
                  </a:cubicBezTo>
                  <a:cubicBezTo>
                    <a:pt x="18580" y="11818"/>
                    <a:pt x="18380" y="11417"/>
                    <a:pt x="18113" y="11017"/>
                  </a:cubicBezTo>
                  <a:cubicBezTo>
                    <a:pt x="17880" y="10650"/>
                    <a:pt x="17613" y="10250"/>
                    <a:pt x="17346" y="9883"/>
                  </a:cubicBezTo>
                  <a:cubicBezTo>
                    <a:pt x="17079" y="9516"/>
                    <a:pt x="16812" y="9149"/>
                    <a:pt x="16545" y="8782"/>
                  </a:cubicBezTo>
                  <a:cubicBezTo>
                    <a:pt x="16279" y="8415"/>
                    <a:pt x="15978" y="8048"/>
                    <a:pt x="15678" y="7715"/>
                  </a:cubicBezTo>
                  <a:cubicBezTo>
                    <a:pt x="15378" y="7381"/>
                    <a:pt x="15111" y="7014"/>
                    <a:pt x="14811" y="6714"/>
                  </a:cubicBezTo>
                  <a:cubicBezTo>
                    <a:pt x="14210" y="6080"/>
                    <a:pt x="13643" y="5446"/>
                    <a:pt x="13043" y="4913"/>
                  </a:cubicBezTo>
                  <a:cubicBezTo>
                    <a:pt x="12743" y="4646"/>
                    <a:pt x="12442" y="4379"/>
                    <a:pt x="12176" y="4146"/>
                  </a:cubicBezTo>
                  <a:cubicBezTo>
                    <a:pt x="11875" y="3879"/>
                    <a:pt x="11609" y="3645"/>
                    <a:pt x="11308" y="3445"/>
                  </a:cubicBezTo>
                  <a:cubicBezTo>
                    <a:pt x="10808" y="2978"/>
                    <a:pt x="10241" y="2578"/>
                    <a:pt x="9741" y="2211"/>
                  </a:cubicBezTo>
                  <a:cubicBezTo>
                    <a:pt x="9507" y="2044"/>
                    <a:pt x="9274" y="1877"/>
                    <a:pt x="9040" y="1744"/>
                  </a:cubicBezTo>
                  <a:cubicBezTo>
                    <a:pt x="8873" y="1610"/>
                    <a:pt x="8706" y="1510"/>
                    <a:pt x="8540" y="1410"/>
                  </a:cubicBezTo>
                  <a:cubicBezTo>
                    <a:pt x="7939" y="977"/>
                    <a:pt x="7606" y="776"/>
                    <a:pt x="7606" y="776"/>
                  </a:cubicBezTo>
                  <a:cubicBezTo>
                    <a:pt x="7339" y="576"/>
                    <a:pt x="7039" y="410"/>
                    <a:pt x="6738" y="309"/>
                  </a:cubicBezTo>
                  <a:cubicBezTo>
                    <a:pt x="6196" y="100"/>
                    <a:pt x="5639" y="1"/>
                    <a:pt x="5092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-313075" y="4488500"/>
              <a:ext cx="203700" cy="582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 rot="1800074">
              <a:off x="-536224" y="4354621"/>
              <a:ext cx="168680" cy="137118"/>
            </a:xfrm>
            <a:custGeom>
              <a:avLst/>
              <a:gdLst/>
              <a:ahLst/>
              <a:cxnLst/>
              <a:rect l="l" t="t" r="r" b="b"/>
              <a:pathLst>
                <a:path w="4003" h="3254" extrusionOk="0">
                  <a:moveTo>
                    <a:pt x="2764" y="1"/>
                  </a:moveTo>
                  <a:cubicBezTo>
                    <a:pt x="2676" y="1"/>
                    <a:pt x="2587" y="18"/>
                    <a:pt x="2502" y="51"/>
                  </a:cubicBezTo>
                  <a:lnTo>
                    <a:pt x="534" y="919"/>
                  </a:lnTo>
                  <a:cubicBezTo>
                    <a:pt x="167" y="1052"/>
                    <a:pt x="0" y="1452"/>
                    <a:pt x="167" y="1819"/>
                  </a:cubicBezTo>
                  <a:lnTo>
                    <a:pt x="801" y="3254"/>
                  </a:lnTo>
                  <a:lnTo>
                    <a:pt x="1468" y="2954"/>
                  </a:lnTo>
                  <a:lnTo>
                    <a:pt x="2402" y="2553"/>
                  </a:lnTo>
                  <a:lnTo>
                    <a:pt x="3336" y="2153"/>
                  </a:lnTo>
                  <a:lnTo>
                    <a:pt x="4003" y="1853"/>
                  </a:lnTo>
                  <a:lnTo>
                    <a:pt x="3369" y="418"/>
                  </a:lnTo>
                  <a:cubicBezTo>
                    <a:pt x="3270" y="145"/>
                    <a:pt x="3022" y="1"/>
                    <a:pt x="2764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 rot="1800074">
              <a:off x="-633381" y="4452211"/>
              <a:ext cx="305082" cy="449870"/>
            </a:xfrm>
            <a:custGeom>
              <a:avLst/>
              <a:gdLst/>
              <a:ahLst/>
              <a:cxnLst/>
              <a:rect l="l" t="t" r="r" b="b"/>
              <a:pathLst>
                <a:path w="7240" h="10676" extrusionOk="0">
                  <a:moveTo>
                    <a:pt x="3203" y="1"/>
                  </a:moveTo>
                  <a:lnTo>
                    <a:pt x="2536" y="301"/>
                  </a:lnTo>
                  <a:lnTo>
                    <a:pt x="1602" y="701"/>
                  </a:lnTo>
                  <a:lnTo>
                    <a:pt x="668" y="1102"/>
                  </a:lnTo>
                  <a:lnTo>
                    <a:pt x="1" y="1402"/>
                  </a:lnTo>
                  <a:lnTo>
                    <a:pt x="334" y="2169"/>
                  </a:lnTo>
                  <a:lnTo>
                    <a:pt x="4004" y="10675"/>
                  </a:lnTo>
                  <a:lnTo>
                    <a:pt x="4671" y="10375"/>
                  </a:lnTo>
                  <a:lnTo>
                    <a:pt x="5638" y="9975"/>
                  </a:lnTo>
                  <a:lnTo>
                    <a:pt x="6572" y="9574"/>
                  </a:lnTo>
                  <a:lnTo>
                    <a:pt x="7239" y="9274"/>
                  </a:lnTo>
                  <a:lnTo>
                    <a:pt x="3537" y="768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 rot="1800074">
              <a:off x="-591623" y="4854192"/>
              <a:ext cx="136402" cy="130756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3236" y="0"/>
                  </a:moveTo>
                  <a:lnTo>
                    <a:pt x="2569" y="300"/>
                  </a:lnTo>
                  <a:lnTo>
                    <a:pt x="1635" y="701"/>
                  </a:lnTo>
                  <a:lnTo>
                    <a:pt x="668" y="1101"/>
                  </a:lnTo>
                  <a:lnTo>
                    <a:pt x="1" y="1401"/>
                  </a:lnTo>
                  <a:lnTo>
                    <a:pt x="2069" y="3102"/>
                  </a:lnTo>
                  <a:lnTo>
                    <a:pt x="3069" y="2669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 rot="1800074">
              <a:off x="-222318" y="4059904"/>
              <a:ext cx="771723" cy="1605432"/>
            </a:xfrm>
            <a:custGeom>
              <a:avLst/>
              <a:gdLst/>
              <a:ahLst/>
              <a:cxnLst/>
              <a:rect l="l" t="t" r="r" b="b"/>
              <a:pathLst>
                <a:path w="18314" h="38099" extrusionOk="0">
                  <a:moveTo>
                    <a:pt x="18314" y="1"/>
                  </a:moveTo>
                  <a:cubicBezTo>
                    <a:pt x="8207" y="1"/>
                    <a:pt x="1" y="12910"/>
                    <a:pt x="1" y="26286"/>
                  </a:cubicBezTo>
                  <a:cubicBezTo>
                    <a:pt x="1" y="36807"/>
                    <a:pt x="1748" y="38098"/>
                    <a:pt x="9154" y="38098"/>
                  </a:cubicBezTo>
                  <a:cubicBezTo>
                    <a:pt x="11563" y="38098"/>
                    <a:pt x="14572" y="37961"/>
                    <a:pt x="18314" y="37961"/>
                  </a:cubicBezTo>
                  <a:lnTo>
                    <a:pt x="18314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 rot="1800074">
              <a:off x="445969" y="4445759"/>
              <a:ext cx="771723" cy="1605432"/>
            </a:xfrm>
            <a:custGeom>
              <a:avLst/>
              <a:gdLst/>
              <a:ahLst/>
              <a:cxnLst/>
              <a:rect l="l" t="t" r="r" b="b"/>
              <a:pathLst>
                <a:path w="18314" h="38099" extrusionOk="0">
                  <a:moveTo>
                    <a:pt x="1" y="1"/>
                  </a:moveTo>
                  <a:lnTo>
                    <a:pt x="1" y="37961"/>
                  </a:lnTo>
                  <a:cubicBezTo>
                    <a:pt x="3743" y="37961"/>
                    <a:pt x="6752" y="38098"/>
                    <a:pt x="9161" y="38098"/>
                  </a:cubicBezTo>
                  <a:cubicBezTo>
                    <a:pt x="16567" y="38098"/>
                    <a:pt x="18314" y="36807"/>
                    <a:pt x="18314" y="26286"/>
                  </a:cubicBezTo>
                  <a:cubicBezTo>
                    <a:pt x="18314" y="12910"/>
                    <a:pt x="10108" y="1"/>
                    <a:pt x="1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 rot="1800074">
              <a:off x="-308278" y="4000749"/>
              <a:ext cx="948831" cy="1107567"/>
            </a:xfrm>
            <a:custGeom>
              <a:avLst/>
              <a:gdLst/>
              <a:ahLst/>
              <a:cxnLst/>
              <a:rect l="l" t="t" r="r" b="b"/>
              <a:pathLst>
                <a:path w="22517" h="26284" extrusionOk="0">
                  <a:moveTo>
                    <a:pt x="17387" y="0"/>
                  </a:moveTo>
                  <a:cubicBezTo>
                    <a:pt x="16523" y="0"/>
                    <a:pt x="15650" y="246"/>
                    <a:pt x="14878" y="756"/>
                  </a:cubicBezTo>
                  <a:cubicBezTo>
                    <a:pt x="14878" y="756"/>
                    <a:pt x="14544" y="990"/>
                    <a:pt x="13944" y="1423"/>
                  </a:cubicBezTo>
                  <a:cubicBezTo>
                    <a:pt x="13777" y="1523"/>
                    <a:pt x="13610" y="1623"/>
                    <a:pt x="13444" y="1757"/>
                  </a:cubicBezTo>
                  <a:cubicBezTo>
                    <a:pt x="13210" y="1890"/>
                    <a:pt x="13010" y="2057"/>
                    <a:pt x="12743" y="2224"/>
                  </a:cubicBezTo>
                  <a:cubicBezTo>
                    <a:pt x="12276" y="2591"/>
                    <a:pt x="11676" y="2991"/>
                    <a:pt x="11175" y="3458"/>
                  </a:cubicBezTo>
                  <a:cubicBezTo>
                    <a:pt x="10908" y="3658"/>
                    <a:pt x="10608" y="3892"/>
                    <a:pt x="10308" y="4159"/>
                  </a:cubicBezTo>
                  <a:cubicBezTo>
                    <a:pt x="10041" y="4392"/>
                    <a:pt x="9741" y="4659"/>
                    <a:pt x="9441" y="4926"/>
                  </a:cubicBezTo>
                  <a:cubicBezTo>
                    <a:pt x="8840" y="5459"/>
                    <a:pt x="8273" y="6093"/>
                    <a:pt x="7673" y="6727"/>
                  </a:cubicBezTo>
                  <a:cubicBezTo>
                    <a:pt x="7373" y="7027"/>
                    <a:pt x="7106" y="7394"/>
                    <a:pt x="6806" y="7728"/>
                  </a:cubicBezTo>
                  <a:cubicBezTo>
                    <a:pt x="6505" y="8061"/>
                    <a:pt x="6205" y="8395"/>
                    <a:pt x="5938" y="8795"/>
                  </a:cubicBezTo>
                  <a:cubicBezTo>
                    <a:pt x="5671" y="9162"/>
                    <a:pt x="5405" y="9529"/>
                    <a:pt x="5138" y="9896"/>
                  </a:cubicBezTo>
                  <a:cubicBezTo>
                    <a:pt x="4871" y="10263"/>
                    <a:pt x="4637" y="10663"/>
                    <a:pt x="4370" y="11030"/>
                  </a:cubicBezTo>
                  <a:cubicBezTo>
                    <a:pt x="4104" y="11430"/>
                    <a:pt x="3903" y="11831"/>
                    <a:pt x="3670" y="12231"/>
                  </a:cubicBezTo>
                  <a:cubicBezTo>
                    <a:pt x="3436" y="12631"/>
                    <a:pt x="3203" y="12998"/>
                    <a:pt x="3003" y="13432"/>
                  </a:cubicBezTo>
                  <a:cubicBezTo>
                    <a:pt x="2803" y="13832"/>
                    <a:pt x="2603" y="14232"/>
                    <a:pt x="2436" y="14633"/>
                  </a:cubicBezTo>
                  <a:cubicBezTo>
                    <a:pt x="2269" y="15033"/>
                    <a:pt x="2102" y="15433"/>
                    <a:pt x="1935" y="15834"/>
                  </a:cubicBezTo>
                  <a:cubicBezTo>
                    <a:pt x="1769" y="16200"/>
                    <a:pt x="1635" y="16634"/>
                    <a:pt x="1502" y="17001"/>
                  </a:cubicBezTo>
                  <a:cubicBezTo>
                    <a:pt x="1368" y="17401"/>
                    <a:pt x="1235" y="17768"/>
                    <a:pt x="1135" y="18135"/>
                  </a:cubicBezTo>
                  <a:cubicBezTo>
                    <a:pt x="935" y="18869"/>
                    <a:pt x="735" y="19570"/>
                    <a:pt x="601" y="20237"/>
                  </a:cubicBezTo>
                  <a:cubicBezTo>
                    <a:pt x="534" y="20570"/>
                    <a:pt x="468" y="20904"/>
                    <a:pt x="434" y="21204"/>
                  </a:cubicBezTo>
                  <a:cubicBezTo>
                    <a:pt x="368" y="21504"/>
                    <a:pt x="334" y="21771"/>
                    <a:pt x="301" y="22038"/>
                  </a:cubicBezTo>
                  <a:cubicBezTo>
                    <a:pt x="234" y="22572"/>
                    <a:pt x="167" y="23039"/>
                    <a:pt x="167" y="23439"/>
                  </a:cubicBezTo>
                  <a:cubicBezTo>
                    <a:pt x="101" y="24206"/>
                    <a:pt x="67" y="24640"/>
                    <a:pt x="67" y="24640"/>
                  </a:cubicBezTo>
                  <a:cubicBezTo>
                    <a:pt x="1" y="25340"/>
                    <a:pt x="468" y="26007"/>
                    <a:pt x="1168" y="26208"/>
                  </a:cubicBezTo>
                  <a:cubicBezTo>
                    <a:pt x="1322" y="26259"/>
                    <a:pt x="1478" y="26283"/>
                    <a:pt x="1631" y="26283"/>
                  </a:cubicBezTo>
                  <a:cubicBezTo>
                    <a:pt x="2278" y="26283"/>
                    <a:pt x="2881" y="25854"/>
                    <a:pt x="3070" y="25207"/>
                  </a:cubicBezTo>
                  <a:lnTo>
                    <a:pt x="3103" y="25073"/>
                  </a:lnTo>
                  <a:cubicBezTo>
                    <a:pt x="3103" y="25073"/>
                    <a:pt x="3203" y="24707"/>
                    <a:pt x="3403" y="24039"/>
                  </a:cubicBezTo>
                  <a:cubicBezTo>
                    <a:pt x="3503" y="23739"/>
                    <a:pt x="3637" y="23339"/>
                    <a:pt x="3803" y="22905"/>
                  </a:cubicBezTo>
                  <a:cubicBezTo>
                    <a:pt x="3903" y="22705"/>
                    <a:pt x="3970" y="22472"/>
                    <a:pt x="4070" y="22205"/>
                  </a:cubicBezTo>
                  <a:cubicBezTo>
                    <a:pt x="4170" y="21971"/>
                    <a:pt x="4304" y="21704"/>
                    <a:pt x="4404" y="21471"/>
                  </a:cubicBezTo>
                  <a:cubicBezTo>
                    <a:pt x="4637" y="20937"/>
                    <a:pt x="4938" y="20370"/>
                    <a:pt x="5238" y="19803"/>
                  </a:cubicBezTo>
                  <a:cubicBezTo>
                    <a:pt x="5371" y="19536"/>
                    <a:pt x="5571" y="19236"/>
                    <a:pt x="5738" y="18969"/>
                  </a:cubicBezTo>
                  <a:cubicBezTo>
                    <a:pt x="5938" y="18669"/>
                    <a:pt x="6105" y="18369"/>
                    <a:pt x="6305" y="18068"/>
                  </a:cubicBezTo>
                  <a:cubicBezTo>
                    <a:pt x="6505" y="17802"/>
                    <a:pt x="6705" y="17501"/>
                    <a:pt x="6939" y="17201"/>
                  </a:cubicBezTo>
                  <a:cubicBezTo>
                    <a:pt x="7139" y="16934"/>
                    <a:pt x="7373" y="16634"/>
                    <a:pt x="7606" y="16367"/>
                  </a:cubicBezTo>
                  <a:cubicBezTo>
                    <a:pt x="7840" y="16067"/>
                    <a:pt x="8073" y="15800"/>
                    <a:pt x="8340" y="15533"/>
                  </a:cubicBezTo>
                  <a:cubicBezTo>
                    <a:pt x="8573" y="15266"/>
                    <a:pt x="8807" y="14966"/>
                    <a:pt x="9107" y="14733"/>
                  </a:cubicBezTo>
                  <a:lnTo>
                    <a:pt x="9874" y="13966"/>
                  </a:lnTo>
                  <a:cubicBezTo>
                    <a:pt x="10175" y="13732"/>
                    <a:pt x="10441" y="13499"/>
                    <a:pt x="10708" y="13265"/>
                  </a:cubicBezTo>
                  <a:cubicBezTo>
                    <a:pt x="10975" y="13032"/>
                    <a:pt x="11275" y="12831"/>
                    <a:pt x="11542" y="12598"/>
                  </a:cubicBezTo>
                  <a:cubicBezTo>
                    <a:pt x="11842" y="12398"/>
                    <a:pt x="12109" y="12164"/>
                    <a:pt x="12410" y="11997"/>
                  </a:cubicBezTo>
                  <a:cubicBezTo>
                    <a:pt x="12977" y="11631"/>
                    <a:pt x="13510" y="11230"/>
                    <a:pt x="14044" y="10963"/>
                  </a:cubicBezTo>
                  <a:cubicBezTo>
                    <a:pt x="14311" y="10797"/>
                    <a:pt x="14578" y="10630"/>
                    <a:pt x="14845" y="10496"/>
                  </a:cubicBezTo>
                  <a:cubicBezTo>
                    <a:pt x="15111" y="10363"/>
                    <a:pt x="15345" y="10263"/>
                    <a:pt x="15578" y="10129"/>
                  </a:cubicBezTo>
                  <a:cubicBezTo>
                    <a:pt x="16079" y="9863"/>
                    <a:pt x="16512" y="9729"/>
                    <a:pt x="16879" y="9562"/>
                  </a:cubicBezTo>
                  <a:cubicBezTo>
                    <a:pt x="17046" y="9462"/>
                    <a:pt x="17246" y="9396"/>
                    <a:pt x="17380" y="9329"/>
                  </a:cubicBezTo>
                  <a:cubicBezTo>
                    <a:pt x="17613" y="9229"/>
                    <a:pt x="17780" y="9162"/>
                    <a:pt x="17947" y="9095"/>
                  </a:cubicBezTo>
                  <a:cubicBezTo>
                    <a:pt x="18614" y="8862"/>
                    <a:pt x="19014" y="8695"/>
                    <a:pt x="19014" y="8695"/>
                  </a:cubicBezTo>
                  <a:cubicBezTo>
                    <a:pt x="19314" y="8595"/>
                    <a:pt x="19615" y="8428"/>
                    <a:pt x="19915" y="8228"/>
                  </a:cubicBezTo>
                  <a:cubicBezTo>
                    <a:pt x="21983" y="6827"/>
                    <a:pt x="22517" y="4058"/>
                    <a:pt x="21116" y="1990"/>
                  </a:cubicBezTo>
                  <a:cubicBezTo>
                    <a:pt x="20258" y="694"/>
                    <a:pt x="18837" y="0"/>
                    <a:pt x="17387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 rot="1800074">
              <a:off x="-166456" y="4113818"/>
              <a:ext cx="1360692" cy="1827333"/>
            </a:xfrm>
            <a:custGeom>
              <a:avLst/>
              <a:gdLst/>
              <a:ahLst/>
              <a:cxnLst/>
              <a:rect l="l" t="t" r="r" b="b"/>
              <a:pathLst>
                <a:path w="32291" h="43365" extrusionOk="0">
                  <a:moveTo>
                    <a:pt x="16146" y="0"/>
                  </a:moveTo>
                  <a:cubicBezTo>
                    <a:pt x="7239" y="0"/>
                    <a:pt x="1" y="9707"/>
                    <a:pt x="1" y="21683"/>
                  </a:cubicBezTo>
                  <a:cubicBezTo>
                    <a:pt x="1" y="33658"/>
                    <a:pt x="7239" y="43365"/>
                    <a:pt x="16146" y="43365"/>
                  </a:cubicBezTo>
                  <a:cubicBezTo>
                    <a:pt x="25052" y="43365"/>
                    <a:pt x="32291" y="33658"/>
                    <a:pt x="32291" y="21683"/>
                  </a:cubicBezTo>
                  <a:cubicBezTo>
                    <a:pt x="32291" y="9707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rot="1800074">
              <a:off x="-490681" y="5037510"/>
              <a:ext cx="411903" cy="1079376"/>
            </a:xfrm>
            <a:custGeom>
              <a:avLst/>
              <a:gdLst/>
              <a:ahLst/>
              <a:cxnLst/>
              <a:rect l="l" t="t" r="r" b="b"/>
              <a:pathLst>
                <a:path w="9775" h="25615" extrusionOk="0">
                  <a:moveTo>
                    <a:pt x="5007" y="0"/>
                  </a:moveTo>
                  <a:cubicBezTo>
                    <a:pt x="4808" y="0"/>
                    <a:pt x="4607" y="13"/>
                    <a:pt x="4404" y="39"/>
                  </a:cubicBezTo>
                  <a:cubicBezTo>
                    <a:pt x="1835" y="340"/>
                    <a:pt x="1" y="2675"/>
                    <a:pt x="301" y="5243"/>
                  </a:cubicBezTo>
                  <a:cubicBezTo>
                    <a:pt x="301" y="5243"/>
                    <a:pt x="334" y="5543"/>
                    <a:pt x="401" y="6077"/>
                  </a:cubicBezTo>
                  <a:cubicBezTo>
                    <a:pt x="468" y="6611"/>
                    <a:pt x="568" y="7345"/>
                    <a:pt x="701" y="8245"/>
                  </a:cubicBezTo>
                  <a:cubicBezTo>
                    <a:pt x="968" y="10047"/>
                    <a:pt x="1402" y="12382"/>
                    <a:pt x="1935" y="14717"/>
                  </a:cubicBezTo>
                  <a:cubicBezTo>
                    <a:pt x="2469" y="17052"/>
                    <a:pt x="3069" y="19353"/>
                    <a:pt x="3603" y="21088"/>
                  </a:cubicBezTo>
                  <a:cubicBezTo>
                    <a:pt x="3737" y="21521"/>
                    <a:pt x="3870" y="21922"/>
                    <a:pt x="4003" y="22289"/>
                  </a:cubicBezTo>
                  <a:cubicBezTo>
                    <a:pt x="4137" y="22622"/>
                    <a:pt x="4237" y="22956"/>
                    <a:pt x="4304" y="23189"/>
                  </a:cubicBezTo>
                  <a:cubicBezTo>
                    <a:pt x="4470" y="23656"/>
                    <a:pt x="4571" y="23923"/>
                    <a:pt x="4571" y="23923"/>
                  </a:cubicBezTo>
                  <a:cubicBezTo>
                    <a:pt x="4963" y="24919"/>
                    <a:pt x="5901" y="25615"/>
                    <a:pt x="6991" y="25615"/>
                  </a:cubicBezTo>
                  <a:cubicBezTo>
                    <a:pt x="7105" y="25615"/>
                    <a:pt x="7222" y="25607"/>
                    <a:pt x="7339" y="25591"/>
                  </a:cubicBezTo>
                  <a:cubicBezTo>
                    <a:pt x="8774" y="25424"/>
                    <a:pt x="9774" y="24123"/>
                    <a:pt x="9574" y="22689"/>
                  </a:cubicBezTo>
                  <a:cubicBezTo>
                    <a:pt x="9574" y="22689"/>
                    <a:pt x="9541" y="22422"/>
                    <a:pt x="9474" y="21922"/>
                  </a:cubicBezTo>
                  <a:cubicBezTo>
                    <a:pt x="9441" y="21655"/>
                    <a:pt x="9441" y="21388"/>
                    <a:pt x="9407" y="21054"/>
                  </a:cubicBezTo>
                  <a:cubicBezTo>
                    <a:pt x="9374" y="20754"/>
                    <a:pt x="9341" y="20387"/>
                    <a:pt x="9307" y="19954"/>
                  </a:cubicBezTo>
                  <a:cubicBezTo>
                    <a:pt x="9174" y="18319"/>
                    <a:pt x="9107" y="16118"/>
                    <a:pt x="9107" y="13916"/>
                  </a:cubicBezTo>
                  <a:cubicBezTo>
                    <a:pt x="9140" y="11714"/>
                    <a:pt x="9241" y="9513"/>
                    <a:pt x="9374" y="7878"/>
                  </a:cubicBezTo>
                  <a:cubicBezTo>
                    <a:pt x="9441" y="7044"/>
                    <a:pt x="9507" y="6377"/>
                    <a:pt x="9541" y="5910"/>
                  </a:cubicBezTo>
                  <a:cubicBezTo>
                    <a:pt x="9607" y="5443"/>
                    <a:pt x="9607" y="5176"/>
                    <a:pt x="9607" y="5176"/>
                  </a:cubicBezTo>
                  <a:cubicBezTo>
                    <a:pt x="9641" y="4843"/>
                    <a:pt x="9641" y="4476"/>
                    <a:pt x="9607" y="4109"/>
                  </a:cubicBezTo>
                  <a:cubicBezTo>
                    <a:pt x="9331" y="1743"/>
                    <a:pt x="7328" y="0"/>
                    <a:pt x="5007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 rot="1800074">
              <a:off x="226537" y="5450332"/>
              <a:ext cx="406299" cy="1079292"/>
            </a:xfrm>
            <a:custGeom>
              <a:avLst/>
              <a:gdLst/>
              <a:ahLst/>
              <a:cxnLst/>
              <a:rect l="l" t="t" r="r" b="b"/>
              <a:pathLst>
                <a:path w="9642" h="25613" extrusionOk="0">
                  <a:moveTo>
                    <a:pt x="4980" y="1"/>
                  </a:moveTo>
                  <a:cubicBezTo>
                    <a:pt x="4801" y="1"/>
                    <a:pt x="4620" y="11"/>
                    <a:pt x="4437" y="32"/>
                  </a:cubicBezTo>
                  <a:cubicBezTo>
                    <a:pt x="1869" y="299"/>
                    <a:pt x="1" y="2601"/>
                    <a:pt x="301" y="5169"/>
                  </a:cubicBezTo>
                  <a:cubicBezTo>
                    <a:pt x="301" y="5169"/>
                    <a:pt x="335" y="5436"/>
                    <a:pt x="368" y="5903"/>
                  </a:cubicBezTo>
                  <a:cubicBezTo>
                    <a:pt x="435" y="6404"/>
                    <a:pt x="501" y="7071"/>
                    <a:pt x="535" y="7871"/>
                  </a:cubicBezTo>
                  <a:cubicBezTo>
                    <a:pt x="668" y="9506"/>
                    <a:pt x="768" y="11707"/>
                    <a:pt x="802" y="13909"/>
                  </a:cubicBezTo>
                  <a:cubicBezTo>
                    <a:pt x="802" y="16111"/>
                    <a:pt x="735" y="18345"/>
                    <a:pt x="601" y="19980"/>
                  </a:cubicBezTo>
                  <a:cubicBezTo>
                    <a:pt x="568" y="20380"/>
                    <a:pt x="535" y="20747"/>
                    <a:pt x="501" y="21081"/>
                  </a:cubicBezTo>
                  <a:cubicBezTo>
                    <a:pt x="501" y="21381"/>
                    <a:pt x="468" y="21648"/>
                    <a:pt x="435" y="21915"/>
                  </a:cubicBezTo>
                  <a:cubicBezTo>
                    <a:pt x="368" y="22415"/>
                    <a:pt x="335" y="22715"/>
                    <a:pt x="335" y="22715"/>
                  </a:cubicBezTo>
                  <a:cubicBezTo>
                    <a:pt x="168" y="23883"/>
                    <a:pt x="835" y="25017"/>
                    <a:pt x="2002" y="25451"/>
                  </a:cubicBezTo>
                  <a:cubicBezTo>
                    <a:pt x="2296" y="25560"/>
                    <a:pt x="2597" y="25612"/>
                    <a:pt x="2894" y="25612"/>
                  </a:cubicBezTo>
                  <a:cubicBezTo>
                    <a:pt x="3948" y="25612"/>
                    <a:pt x="4948" y="24957"/>
                    <a:pt x="5338" y="23916"/>
                  </a:cubicBezTo>
                  <a:cubicBezTo>
                    <a:pt x="5338" y="23916"/>
                    <a:pt x="5438" y="23649"/>
                    <a:pt x="5605" y="23182"/>
                  </a:cubicBezTo>
                  <a:cubicBezTo>
                    <a:pt x="5705" y="22949"/>
                    <a:pt x="5805" y="22649"/>
                    <a:pt x="5905" y="22282"/>
                  </a:cubicBezTo>
                  <a:cubicBezTo>
                    <a:pt x="6039" y="21915"/>
                    <a:pt x="6172" y="21514"/>
                    <a:pt x="6305" y="21081"/>
                  </a:cubicBezTo>
                  <a:cubicBezTo>
                    <a:pt x="6839" y="19380"/>
                    <a:pt x="7473" y="17045"/>
                    <a:pt x="7973" y="14710"/>
                  </a:cubicBezTo>
                  <a:cubicBezTo>
                    <a:pt x="8507" y="12408"/>
                    <a:pt x="8941" y="10040"/>
                    <a:pt x="9208" y="8238"/>
                  </a:cubicBezTo>
                  <a:cubicBezTo>
                    <a:pt x="9341" y="7371"/>
                    <a:pt x="9441" y="6604"/>
                    <a:pt x="9508" y="6070"/>
                  </a:cubicBezTo>
                  <a:cubicBezTo>
                    <a:pt x="9574" y="5536"/>
                    <a:pt x="9608" y="5236"/>
                    <a:pt x="9608" y="5236"/>
                  </a:cubicBezTo>
                  <a:cubicBezTo>
                    <a:pt x="9641" y="4903"/>
                    <a:pt x="9641" y="4536"/>
                    <a:pt x="9608" y="4169"/>
                  </a:cubicBezTo>
                  <a:cubicBezTo>
                    <a:pt x="9360" y="1782"/>
                    <a:pt x="7327" y="1"/>
                    <a:pt x="4980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 rot="1800074">
              <a:off x="59879" y="4226421"/>
              <a:ext cx="1003653" cy="1436583"/>
            </a:xfrm>
            <a:custGeom>
              <a:avLst/>
              <a:gdLst/>
              <a:ahLst/>
              <a:cxnLst/>
              <a:rect l="l" t="t" r="r" b="b"/>
              <a:pathLst>
                <a:path w="23818" h="34092" extrusionOk="0">
                  <a:moveTo>
                    <a:pt x="11909" y="1"/>
                  </a:moveTo>
                  <a:cubicBezTo>
                    <a:pt x="5171" y="1"/>
                    <a:pt x="0" y="7306"/>
                    <a:pt x="434" y="18047"/>
                  </a:cubicBezTo>
                  <a:cubicBezTo>
                    <a:pt x="901" y="30256"/>
                    <a:pt x="4870" y="34092"/>
                    <a:pt x="11909" y="34092"/>
                  </a:cubicBezTo>
                  <a:cubicBezTo>
                    <a:pt x="18947" y="34092"/>
                    <a:pt x="22917" y="30256"/>
                    <a:pt x="23384" y="18047"/>
                  </a:cubicBezTo>
                  <a:cubicBezTo>
                    <a:pt x="23817" y="7306"/>
                    <a:pt x="18647" y="1"/>
                    <a:pt x="11909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 rot="1800074">
              <a:off x="716809" y="4602350"/>
              <a:ext cx="586946" cy="1201409"/>
            </a:xfrm>
            <a:custGeom>
              <a:avLst/>
              <a:gdLst/>
              <a:ahLst/>
              <a:cxnLst/>
              <a:rect l="l" t="t" r="r" b="b"/>
              <a:pathLst>
                <a:path w="13929" h="28511" extrusionOk="0">
                  <a:moveTo>
                    <a:pt x="2077" y="1"/>
                  </a:moveTo>
                  <a:cubicBezTo>
                    <a:pt x="1034" y="1"/>
                    <a:pt x="0" y="676"/>
                    <a:pt x="17" y="2027"/>
                  </a:cubicBezTo>
                  <a:cubicBezTo>
                    <a:pt x="50" y="6897"/>
                    <a:pt x="918" y="11768"/>
                    <a:pt x="2519" y="16371"/>
                  </a:cubicBezTo>
                  <a:cubicBezTo>
                    <a:pt x="3986" y="20440"/>
                    <a:pt x="6088" y="25811"/>
                    <a:pt x="9924" y="28179"/>
                  </a:cubicBezTo>
                  <a:cubicBezTo>
                    <a:pt x="10289" y="28410"/>
                    <a:pt x="10650" y="28511"/>
                    <a:pt x="10989" y="28511"/>
                  </a:cubicBezTo>
                  <a:cubicBezTo>
                    <a:pt x="12756" y="28511"/>
                    <a:pt x="13929" y="25785"/>
                    <a:pt x="12026" y="24610"/>
                  </a:cubicBezTo>
                  <a:cubicBezTo>
                    <a:pt x="10458" y="23609"/>
                    <a:pt x="9424" y="21474"/>
                    <a:pt x="8590" y="19873"/>
                  </a:cubicBezTo>
                  <a:cubicBezTo>
                    <a:pt x="7589" y="18005"/>
                    <a:pt x="6788" y="16037"/>
                    <a:pt x="6121" y="14002"/>
                  </a:cubicBezTo>
                  <a:cubicBezTo>
                    <a:pt x="4887" y="10100"/>
                    <a:pt x="4220" y="6097"/>
                    <a:pt x="4187" y="2027"/>
                  </a:cubicBezTo>
                  <a:cubicBezTo>
                    <a:pt x="4170" y="676"/>
                    <a:pt x="3119" y="1"/>
                    <a:pt x="2077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rot="1800074">
              <a:off x="-177262" y="4080454"/>
              <a:ext cx="566973" cy="1202547"/>
            </a:xfrm>
            <a:custGeom>
              <a:avLst/>
              <a:gdLst/>
              <a:ahLst/>
              <a:cxnLst/>
              <a:rect l="l" t="t" r="r" b="b"/>
              <a:pathLst>
                <a:path w="13455" h="28538" extrusionOk="0">
                  <a:moveTo>
                    <a:pt x="11378" y="1"/>
                  </a:moveTo>
                  <a:cubicBezTo>
                    <a:pt x="10336" y="1"/>
                    <a:pt x="9285" y="676"/>
                    <a:pt x="9268" y="2027"/>
                  </a:cubicBezTo>
                  <a:cubicBezTo>
                    <a:pt x="9235" y="6097"/>
                    <a:pt x="8601" y="10100"/>
                    <a:pt x="7434" y="13969"/>
                  </a:cubicBezTo>
                  <a:cubicBezTo>
                    <a:pt x="6833" y="15904"/>
                    <a:pt x="6133" y="17805"/>
                    <a:pt x="5232" y="19606"/>
                  </a:cubicBezTo>
                  <a:cubicBezTo>
                    <a:pt x="4432" y="21208"/>
                    <a:pt x="3398" y="23576"/>
                    <a:pt x="1863" y="24577"/>
                  </a:cubicBezTo>
                  <a:cubicBezTo>
                    <a:pt x="1" y="25828"/>
                    <a:pt x="1150" y="28538"/>
                    <a:pt x="2878" y="28538"/>
                  </a:cubicBezTo>
                  <a:cubicBezTo>
                    <a:pt x="3223" y="28538"/>
                    <a:pt x="3592" y="28429"/>
                    <a:pt x="3965" y="28179"/>
                  </a:cubicBezTo>
                  <a:cubicBezTo>
                    <a:pt x="7667" y="25744"/>
                    <a:pt x="9669" y="20407"/>
                    <a:pt x="11036" y="16371"/>
                  </a:cubicBezTo>
                  <a:cubicBezTo>
                    <a:pt x="12571" y="11768"/>
                    <a:pt x="13405" y="6864"/>
                    <a:pt x="13438" y="2027"/>
                  </a:cubicBezTo>
                  <a:cubicBezTo>
                    <a:pt x="13455" y="676"/>
                    <a:pt x="12421" y="1"/>
                    <a:pt x="11378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 rot="1800074">
              <a:off x="621764" y="3354508"/>
              <a:ext cx="441400" cy="925992"/>
            </a:xfrm>
            <a:custGeom>
              <a:avLst/>
              <a:gdLst/>
              <a:ahLst/>
              <a:cxnLst/>
              <a:rect l="l" t="t" r="r" b="b"/>
              <a:pathLst>
                <a:path w="10475" h="21975" extrusionOk="0">
                  <a:moveTo>
                    <a:pt x="497" y="0"/>
                  </a:moveTo>
                  <a:cubicBezTo>
                    <a:pt x="384" y="0"/>
                    <a:pt x="267" y="42"/>
                    <a:pt x="167" y="125"/>
                  </a:cubicBezTo>
                  <a:cubicBezTo>
                    <a:pt x="0" y="292"/>
                    <a:pt x="0" y="559"/>
                    <a:pt x="167" y="726"/>
                  </a:cubicBezTo>
                  <a:cubicBezTo>
                    <a:pt x="801" y="1426"/>
                    <a:pt x="1435" y="2160"/>
                    <a:pt x="2035" y="2894"/>
                  </a:cubicBezTo>
                  <a:cubicBezTo>
                    <a:pt x="2135" y="2994"/>
                    <a:pt x="2235" y="3027"/>
                    <a:pt x="2369" y="3027"/>
                  </a:cubicBezTo>
                  <a:cubicBezTo>
                    <a:pt x="2469" y="3027"/>
                    <a:pt x="2569" y="2994"/>
                    <a:pt x="2636" y="2927"/>
                  </a:cubicBezTo>
                  <a:cubicBezTo>
                    <a:pt x="2836" y="2794"/>
                    <a:pt x="2869" y="2527"/>
                    <a:pt x="2702" y="2327"/>
                  </a:cubicBezTo>
                  <a:cubicBezTo>
                    <a:pt x="2102" y="1593"/>
                    <a:pt x="1468" y="859"/>
                    <a:pt x="801" y="125"/>
                  </a:cubicBezTo>
                  <a:cubicBezTo>
                    <a:pt x="718" y="42"/>
                    <a:pt x="609" y="0"/>
                    <a:pt x="497" y="0"/>
                  </a:cubicBezTo>
                  <a:close/>
                  <a:moveTo>
                    <a:pt x="4122" y="4467"/>
                  </a:moveTo>
                  <a:cubicBezTo>
                    <a:pt x="4036" y="4467"/>
                    <a:pt x="3948" y="4497"/>
                    <a:pt x="3870" y="4562"/>
                  </a:cubicBezTo>
                  <a:cubicBezTo>
                    <a:pt x="3670" y="4695"/>
                    <a:pt x="3636" y="4962"/>
                    <a:pt x="3770" y="5162"/>
                  </a:cubicBezTo>
                  <a:cubicBezTo>
                    <a:pt x="4303" y="5929"/>
                    <a:pt x="4837" y="6730"/>
                    <a:pt x="5304" y="7564"/>
                  </a:cubicBezTo>
                  <a:cubicBezTo>
                    <a:pt x="5404" y="7697"/>
                    <a:pt x="5538" y="7764"/>
                    <a:pt x="5671" y="7764"/>
                  </a:cubicBezTo>
                  <a:cubicBezTo>
                    <a:pt x="5771" y="7764"/>
                    <a:pt x="5838" y="7731"/>
                    <a:pt x="5905" y="7697"/>
                  </a:cubicBezTo>
                  <a:cubicBezTo>
                    <a:pt x="6105" y="7564"/>
                    <a:pt x="6171" y="7297"/>
                    <a:pt x="6071" y="7097"/>
                  </a:cubicBezTo>
                  <a:cubicBezTo>
                    <a:pt x="5571" y="6296"/>
                    <a:pt x="5037" y="5462"/>
                    <a:pt x="4470" y="4662"/>
                  </a:cubicBezTo>
                  <a:cubicBezTo>
                    <a:pt x="4389" y="4540"/>
                    <a:pt x="4258" y="4467"/>
                    <a:pt x="4122" y="4467"/>
                  </a:cubicBezTo>
                  <a:close/>
                  <a:moveTo>
                    <a:pt x="7064" y="9454"/>
                  </a:moveTo>
                  <a:cubicBezTo>
                    <a:pt x="6998" y="9454"/>
                    <a:pt x="6932" y="9469"/>
                    <a:pt x="6872" y="9499"/>
                  </a:cubicBezTo>
                  <a:cubicBezTo>
                    <a:pt x="6638" y="9599"/>
                    <a:pt x="6538" y="9866"/>
                    <a:pt x="6672" y="10066"/>
                  </a:cubicBezTo>
                  <a:cubicBezTo>
                    <a:pt x="7072" y="10933"/>
                    <a:pt x="7439" y="11800"/>
                    <a:pt x="7773" y="12668"/>
                  </a:cubicBezTo>
                  <a:cubicBezTo>
                    <a:pt x="7839" y="12868"/>
                    <a:pt x="8006" y="12968"/>
                    <a:pt x="8173" y="12968"/>
                  </a:cubicBezTo>
                  <a:cubicBezTo>
                    <a:pt x="8240" y="12968"/>
                    <a:pt x="8273" y="12934"/>
                    <a:pt x="8340" y="12934"/>
                  </a:cubicBezTo>
                  <a:cubicBezTo>
                    <a:pt x="8573" y="12868"/>
                    <a:pt x="8673" y="12601"/>
                    <a:pt x="8606" y="12367"/>
                  </a:cubicBezTo>
                  <a:cubicBezTo>
                    <a:pt x="8240" y="11467"/>
                    <a:pt x="7873" y="10566"/>
                    <a:pt x="7439" y="9699"/>
                  </a:cubicBezTo>
                  <a:cubicBezTo>
                    <a:pt x="7369" y="9535"/>
                    <a:pt x="7217" y="9454"/>
                    <a:pt x="7064" y="9454"/>
                  </a:cubicBezTo>
                  <a:close/>
                  <a:moveTo>
                    <a:pt x="9095" y="14852"/>
                  </a:moveTo>
                  <a:cubicBezTo>
                    <a:pt x="9055" y="14852"/>
                    <a:pt x="9014" y="14858"/>
                    <a:pt x="8973" y="14869"/>
                  </a:cubicBezTo>
                  <a:cubicBezTo>
                    <a:pt x="8740" y="14903"/>
                    <a:pt x="8606" y="15169"/>
                    <a:pt x="8673" y="15403"/>
                  </a:cubicBezTo>
                  <a:cubicBezTo>
                    <a:pt x="8907" y="16304"/>
                    <a:pt x="9107" y="17238"/>
                    <a:pt x="9274" y="18172"/>
                  </a:cubicBezTo>
                  <a:cubicBezTo>
                    <a:pt x="9307" y="18372"/>
                    <a:pt x="9474" y="18538"/>
                    <a:pt x="9674" y="18538"/>
                  </a:cubicBezTo>
                  <a:lnTo>
                    <a:pt x="9741" y="18538"/>
                  </a:lnTo>
                  <a:cubicBezTo>
                    <a:pt x="10007" y="18472"/>
                    <a:pt x="10141" y="18272"/>
                    <a:pt x="10108" y="18038"/>
                  </a:cubicBezTo>
                  <a:cubicBezTo>
                    <a:pt x="9941" y="17071"/>
                    <a:pt x="9741" y="16103"/>
                    <a:pt x="9507" y="15169"/>
                  </a:cubicBezTo>
                  <a:cubicBezTo>
                    <a:pt x="9452" y="14977"/>
                    <a:pt x="9283" y="14852"/>
                    <a:pt x="9095" y="14852"/>
                  </a:cubicBezTo>
                  <a:close/>
                  <a:moveTo>
                    <a:pt x="9974" y="20540"/>
                  </a:moveTo>
                  <a:cubicBezTo>
                    <a:pt x="9741" y="20540"/>
                    <a:pt x="9540" y="20740"/>
                    <a:pt x="9574" y="20974"/>
                  </a:cubicBezTo>
                  <a:lnTo>
                    <a:pt x="9607" y="21541"/>
                  </a:lnTo>
                  <a:cubicBezTo>
                    <a:pt x="9607" y="21774"/>
                    <a:pt x="9807" y="21974"/>
                    <a:pt x="10041" y="21974"/>
                  </a:cubicBezTo>
                  <a:cubicBezTo>
                    <a:pt x="10274" y="21974"/>
                    <a:pt x="10474" y="21774"/>
                    <a:pt x="10441" y="21541"/>
                  </a:cubicBezTo>
                  <a:cubicBezTo>
                    <a:pt x="10441" y="21340"/>
                    <a:pt x="10441" y="21140"/>
                    <a:pt x="10441" y="20940"/>
                  </a:cubicBezTo>
                  <a:cubicBezTo>
                    <a:pt x="10408" y="20707"/>
                    <a:pt x="10208" y="20540"/>
                    <a:pt x="9974" y="2054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rot="1800074">
              <a:off x="878829" y="3438249"/>
              <a:ext cx="237619" cy="859118"/>
            </a:xfrm>
            <a:custGeom>
              <a:avLst/>
              <a:gdLst/>
              <a:ahLst/>
              <a:cxnLst/>
              <a:rect l="l" t="t" r="r" b="b"/>
              <a:pathLst>
                <a:path w="5639" h="20388" extrusionOk="0">
                  <a:moveTo>
                    <a:pt x="467" y="1"/>
                  </a:moveTo>
                  <a:cubicBezTo>
                    <a:pt x="410" y="1"/>
                    <a:pt x="353" y="13"/>
                    <a:pt x="301" y="39"/>
                  </a:cubicBezTo>
                  <a:cubicBezTo>
                    <a:pt x="67" y="139"/>
                    <a:pt x="1" y="406"/>
                    <a:pt x="101" y="640"/>
                  </a:cubicBezTo>
                  <a:cubicBezTo>
                    <a:pt x="501" y="1474"/>
                    <a:pt x="868" y="2374"/>
                    <a:pt x="1235" y="3241"/>
                  </a:cubicBezTo>
                  <a:cubicBezTo>
                    <a:pt x="1302" y="3442"/>
                    <a:pt x="1468" y="3542"/>
                    <a:pt x="1635" y="3542"/>
                  </a:cubicBezTo>
                  <a:cubicBezTo>
                    <a:pt x="1669" y="3542"/>
                    <a:pt x="1735" y="3508"/>
                    <a:pt x="1769" y="3508"/>
                  </a:cubicBezTo>
                  <a:cubicBezTo>
                    <a:pt x="2002" y="3408"/>
                    <a:pt x="2102" y="3175"/>
                    <a:pt x="2036" y="2941"/>
                  </a:cubicBezTo>
                  <a:cubicBezTo>
                    <a:pt x="1669" y="2041"/>
                    <a:pt x="1268" y="1140"/>
                    <a:pt x="868" y="273"/>
                  </a:cubicBezTo>
                  <a:cubicBezTo>
                    <a:pt x="794" y="100"/>
                    <a:pt x="629" y="1"/>
                    <a:pt x="467" y="1"/>
                  </a:cubicBezTo>
                  <a:close/>
                  <a:moveTo>
                    <a:pt x="2628" y="5376"/>
                  </a:moveTo>
                  <a:cubicBezTo>
                    <a:pt x="2576" y="5376"/>
                    <a:pt x="2523" y="5387"/>
                    <a:pt x="2469" y="5410"/>
                  </a:cubicBezTo>
                  <a:cubicBezTo>
                    <a:pt x="2236" y="5476"/>
                    <a:pt x="2136" y="5710"/>
                    <a:pt x="2202" y="5943"/>
                  </a:cubicBezTo>
                  <a:cubicBezTo>
                    <a:pt x="2503" y="6844"/>
                    <a:pt x="2769" y="7778"/>
                    <a:pt x="3036" y="8679"/>
                  </a:cubicBezTo>
                  <a:cubicBezTo>
                    <a:pt x="3070" y="8879"/>
                    <a:pt x="3236" y="9012"/>
                    <a:pt x="3437" y="9012"/>
                  </a:cubicBezTo>
                  <a:cubicBezTo>
                    <a:pt x="3470" y="9012"/>
                    <a:pt x="3503" y="9012"/>
                    <a:pt x="3537" y="8979"/>
                  </a:cubicBezTo>
                  <a:cubicBezTo>
                    <a:pt x="3770" y="8946"/>
                    <a:pt x="3904" y="8679"/>
                    <a:pt x="3837" y="8445"/>
                  </a:cubicBezTo>
                  <a:cubicBezTo>
                    <a:pt x="3603" y="7511"/>
                    <a:pt x="3336" y="6577"/>
                    <a:pt x="3003" y="5677"/>
                  </a:cubicBezTo>
                  <a:cubicBezTo>
                    <a:pt x="2952" y="5497"/>
                    <a:pt x="2801" y="5376"/>
                    <a:pt x="2628" y="5376"/>
                  </a:cubicBezTo>
                  <a:close/>
                  <a:moveTo>
                    <a:pt x="4075" y="10942"/>
                  </a:moveTo>
                  <a:cubicBezTo>
                    <a:pt x="4051" y="10942"/>
                    <a:pt x="4027" y="10944"/>
                    <a:pt x="4004" y="10947"/>
                  </a:cubicBezTo>
                  <a:cubicBezTo>
                    <a:pt x="3770" y="11014"/>
                    <a:pt x="3637" y="11247"/>
                    <a:pt x="3670" y="11481"/>
                  </a:cubicBezTo>
                  <a:cubicBezTo>
                    <a:pt x="3870" y="12381"/>
                    <a:pt x="4070" y="13349"/>
                    <a:pt x="4204" y="14283"/>
                  </a:cubicBezTo>
                  <a:cubicBezTo>
                    <a:pt x="4237" y="14516"/>
                    <a:pt x="4437" y="14650"/>
                    <a:pt x="4637" y="14650"/>
                  </a:cubicBezTo>
                  <a:lnTo>
                    <a:pt x="4704" y="14650"/>
                  </a:lnTo>
                  <a:cubicBezTo>
                    <a:pt x="4938" y="14616"/>
                    <a:pt x="5104" y="14383"/>
                    <a:pt x="5071" y="14149"/>
                  </a:cubicBezTo>
                  <a:cubicBezTo>
                    <a:pt x="4904" y="13182"/>
                    <a:pt x="4737" y="12215"/>
                    <a:pt x="4537" y="11281"/>
                  </a:cubicBezTo>
                  <a:cubicBezTo>
                    <a:pt x="4477" y="11071"/>
                    <a:pt x="4283" y="10942"/>
                    <a:pt x="4075" y="10942"/>
                  </a:cubicBezTo>
                  <a:close/>
                  <a:moveTo>
                    <a:pt x="4996" y="16647"/>
                  </a:moveTo>
                  <a:cubicBezTo>
                    <a:pt x="4977" y="16647"/>
                    <a:pt x="4957" y="16649"/>
                    <a:pt x="4938" y="16651"/>
                  </a:cubicBezTo>
                  <a:cubicBezTo>
                    <a:pt x="4704" y="16684"/>
                    <a:pt x="4537" y="16885"/>
                    <a:pt x="4571" y="17118"/>
                  </a:cubicBezTo>
                  <a:cubicBezTo>
                    <a:pt x="4671" y="18085"/>
                    <a:pt x="4737" y="19053"/>
                    <a:pt x="4771" y="19987"/>
                  </a:cubicBezTo>
                  <a:cubicBezTo>
                    <a:pt x="4804" y="20220"/>
                    <a:pt x="4971" y="20387"/>
                    <a:pt x="5204" y="20387"/>
                  </a:cubicBezTo>
                  <a:lnTo>
                    <a:pt x="5238" y="20387"/>
                  </a:lnTo>
                  <a:cubicBezTo>
                    <a:pt x="5471" y="20387"/>
                    <a:pt x="5638" y="20187"/>
                    <a:pt x="5638" y="19953"/>
                  </a:cubicBezTo>
                  <a:cubicBezTo>
                    <a:pt x="5605" y="18986"/>
                    <a:pt x="5538" y="18019"/>
                    <a:pt x="5438" y="17051"/>
                  </a:cubicBezTo>
                  <a:cubicBezTo>
                    <a:pt x="5407" y="16835"/>
                    <a:pt x="5233" y="16647"/>
                    <a:pt x="4996" y="16647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 rot="1800074">
              <a:off x="1113712" y="3518347"/>
              <a:ext cx="36618" cy="888405"/>
            </a:xfrm>
            <a:custGeom>
              <a:avLst/>
              <a:gdLst/>
              <a:ahLst/>
              <a:cxnLst/>
              <a:rect l="l" t="t" r="r" b="b"/>
              <a:pathLst>
                <a:path w="869" h="21083" extrusionOk="0">
                  <a:moveTo>
                    <a:pt x="435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3337"/>
                  </a:lnTo>
                  <a:cubicBezTo>
                    <a:pt x="1" y="3570"/>
                    <a:pt x="201" y="3770"/>
                    <a:pt x="435" y="3770"/>
                  </a:cubicBezTo>
                  <a:cubicBezTo>
                    <a:pt x="668" y="3770"/>
                    <a:pt x="868" y="3570"/>
                    <a:pt x="868" y="3337"/>
                  </a:cubicBezTo>
                  <a:lnTo>
                    <a:pt x="868" y="434"/>
                  </a:lnTo>
                  <a:cubicBezTo>
                    <a:pt x="868" y="201"/>
                    <a:pt x="668" y="1"/>
                    <a:pt x="435" y="1"/>
                  </a:cubicBezTo>
                  <a:close/>
                  <a:moveTo>
                    <a:pt x="435" y="5772"/>
                  </a:moveTo>
                  <a:cubicBezTo>
                    <a:pt x="201" y="5772"/>
                    <a:pt x="1" y="5972"/>
                    <a:pt x="1" y="6205"/>
                  </a:cubicBezTo>
                  <a:lnTo>
                    <a:pt x="1" y="9107"/>
                  </a:lnTo>
                  <a:cubicBezTo>
                    <a:pt x="1" y="9341"/>
                    <a:pt x="201" y="9541"/>
                    <a:pt x="435" y="9541"/>
                  </a:cubicBezTo>
                  <a:cubicBezTo>
                    <a:pt x="668" y="9541"/>
                    <a:pt x="868" y="9341"/>
                    <a:pt x="868" y="9107"/>
                  </a:cubicBezTo>
                  <a:lnTo>
                    <a:pt x="868" y="6205"/>
                  </a:lnTo>
                  <a:cubicBezTo>
                    <a:pt x="868" y="5972"/>
                    <a:pt x="668" y="5772"/>
                    <a:pt x="435" y="5772"/>
                  </a:cubicBezTo>
                  <a:close/>
                  <a:moveTo>
                    <a:pt x="435" y="11542"/>
                  </a:moveTo>
                  <a:cubicBezTo>
                    <a:pt x="201" y="11542"/>
                    <a:pt x="1" y="11743"/>
                    <a:pt x="1" y="11976"/>
                  </a:cubicBezTo>
                  <a:lnTo>
                    <a:pt x="1" y="14878"/>
                  </a:lnTo>
                  <a:cubicBezTo>
                    <a:pt x="1" y="15112"/>
                    <a:pt x="201" y="15312"/>
                    <a:pt x="435" y="15312"/>
                  </a:cubicBezTo>
                  <a:cubicBezTo>
                    <a:pt x="668" y="15312"/>
                    <a:pt x="868" y="15112"/>
                    <a:pt x="868" y="14878"/>
                  </a:cubicBezTo>
                  <a:lnTo>
                    <a:pt x="868" y="11976"/>
                  </a:lnTo>
                  <a:cubicBezTo>
                    <a:pt x="868" y="11743"/>
                    <a:pt x="668" y="11542"/>
                    <a:pt x="435" y="11542"/>
                  </a:cubicBezTo>
                  <a:close/>
                  <a:moveTo>
                    <a:pt x="435" y="17313"/>
                  </a:moveTo>
                  <a:cubicBezTo>
                    <a:pt x="201" y="17313"/>
                    <a:pt x="1" y="17513"/>
                    <a:pt x="1" y="17747"/>
                  </a:cubicBezTo>
                  <a:lnTo>
                    <a:pt x="1" y="20649"/>
                  </a:lnTo>
                  <a:cubicBezTo>
                    <a:pt x="1" y="20882"/>
                    <a:pt x="201" y="21083"/>
                    <a:pt x="435" y="21083"/>
                  </a:cubicBezTo>
                  <a:cubicBezTo>
                    <a:pt x="668" y="21083"/>
                    <a:pt x="868" y="20882"/>
                    <a:pt x="868" y="20649"/>
                  </a:cubicBezTo>
                  <a:lnTo>
                    <a:pt x="868" y="17747"/>
                  </a:lnTo>
                  <a:cubicBezTo>
                    <a:pt x="868" y="17513"/>
                    <a:pt x="668" y="17313"/>
                    <a:pt x="435" y="17313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 rot="1800074">
              <a:off x="1161152" y="3601657"/>
              <a:ext cx="239009" cy="859118"/>
            </a:xfrm>
            <a:custGeom>
              <a:avLst/>
              <a:gdLst/>
              <a:ahLst/>
              <a:cxnLst/>
              <a:rect l="l" t="t" r="r" b="b"/>
              <a:pathLst>
                <a:path w="5672" h="20388" extrusionOk="0">
                  <a:moveTo>
                    <a:pt x="5190" y="1"/>
                  </a:moveTo>
                  <a:cubicBezTo>
                    <a:pt x="5025" y="1"/>
                    <a:pt x="4878" y="100"/>
                    <a:pt x="4804" y="273"/>
                  </a:cubicBezTo>
                  <a:cubicBezTo>
                    <a:pt x="4370" y="1140"/>
                    <a:pt x="4003" y="2041"/>
                    <a:pt x="3637" y="2941"/>
                  </a:cubicBezTo>
                  <a:cubicBezTo>
                    <a:pt x="3536" y="3175"/>
                    <a:pt x="3670" y="3408"/>
                    <a:pt x="3870" y="3508"/>
                  </a:cubicBezTo>
                  <a:cubicBezTo>
                    <a:pt x="3937" y="3508"/>
                    <a:pt x="3970" y="3542"/>
                    <a:pt x="4037" y="3542"/>
                  </a:cubicBezTo>
                  <a:cubicBezTo>
                    <a:pt x="4204" y="3542"/>
                    <a:pt x="4370" y="3442"/>
                    <a:pt x="4437" y="3241"/>
                  </a:cubicBezTo>
                  <a:cubicBezTo>
                    <a:pt x="4804" y="2374"/>
                    <a:pt x="5171" y="1474"/>
                    <a:pt x="5571" y="640"/>
                  </a:cubicBezTo>
                  <a:cubicBezTo>
                    <a:pt x="5671" y="406"/>
                    <a:pt x="5571" y="139"/>
                    <a:pt x="5371" y="39"/>
                  </a:cubicBezTo>
                  <a:cubicBezTo>
                    <a:pt x="5310" y="13"/>
                    <a:pt x="5249" y="1"/>
                    <a:pt x="5190" y="1"/>
                  </a:cubicBezTo>
                  <a:close/>
                  <a:moveTo>
                    <a:pt x="3044" y="5376"/>
                  </a:moveTo>
                  <a:cubicBezTo>
                    <a:pt x="2869" y="5376"/>
                    <a:pt x="2713" y="5497"/>
                    <a:pt x="2636" y="5677"/>
                  </a:cubicBezTo>
                  <a:cubicBezTo>
                    <a:pt x="2336" y="6577"/>
                    <a:pt x="2069" y="7511"/>
                    <a:pt x="1802" y="8445"/>
                  </a:cubicBezTo>
                  <a:cubicBezTo>
                    <a:pt x="1735" y="8679"/>
                    <a:pt x="1902" y="8912"/>
                    <a:pt x="2102" y="8979"/>
                  </a:cubicBezTo>
                  <a:cubicBezTo>
                    <a:pt x="2169" y="9012"/>
                    <a:pt x="2202" y="9012"/>
                    <a:pt x="2236" y="9012"/>
                  </a:cubicBezTo>
                  <a:cubicBezTo>
                    <a:pt x="2402" y="9012"/>
                    <a:pt x="2602" y="8879"/>
                    <a:pt x="2636" y="8679"/>
                  </a:cubicBezTo>
                  <a:cubicBezTo>
                    <a:pt x="2903" y="7778"/>
                    <a:pt x="3170" y="6844"/>
                    <a:pt x="3470" y="5943"/>
                  </a:cubicBezTo>
                  <a:cubicBezTo>
                    <a:pt x="3536" y="5710"/>
                    <a:pt x="3403" y="5476"/>
                    <a:pt x="3203" y="5410"/>
                  </a:cubicBezTo>
                  <a:cubicBezTo>
                    <a:pt x="3149" y="5387"/>
                    <a:pt x="3096" y="5376"/>
                    <a:pt x="3044" y="5376"/>
                  </a:cubicBezTo>
                  <a:close/>
                  <a:moveTo>
                    <a:pt x="1564" y="10942"/>
                  </a:moveTo>
                  <a:cubicBezTo>
                    <a:pt x="1356" y="10942"/>
                    <a:pt x="1165" y="11071"/>
                    <a:pt x="1135" y="11281"/>
                  </a:cubicBezTo>
                  <a:cubicBezTo>
                    <a:pt x="935" y="12248"/>
                    <a:pt x="768" y="13182"/>
                    <a:pt x="601" y="14149"/>
                  </a:cubicBezTo>
                  <a:cubicBezTo>
                    <a:pt x="568" y="14383"/>
                    <a:pt x="734" y="14616"/>
                    <a:pt x="968" y="14650"/>
                  </a:cubicBezTo>
                  <a:lnTo>
                    <a:pt x="1035" y="14650"/>
                  </a:lnTo>
                  <a:cubicBezTo>
                    <a:pt x="1235" y="14650"/>
                    <a:pt x="1435" y="14516"/>
                    <a:pt x="1468" y="14283"/>
                  </a:cubicBezTo>
                  <a:cubicBezTo>
                    <a:pt x="1602" y="13349"/>
                    <a:pt x="1769" y="12381"/>
                    <a:pt x="1969" y="11481"/>
                  </a:cubicBezTo>
                  <a:cubicBezTo>
                    <a:pt x="2035" y="11247"/>
                    <a:pt x="1869" y="11014"/>
                    <a:pt x="1635" y="10947"/>
                  </a:cubicBezTo>
                  <a:cubicBezTo>
                    <a:pt x="1611" y="10944"/>
                    <a:pt x="1587" y="10942"/>
                    <a:pt x="1564" y="10942"/>
                  </a:cubicBezTo>
                  <a:close/>
                  <a:moveTo>
                    <a:pt x="701" y="16651"/>
                  </a:moveTo>
                  <a:cubicBezTo>
                    <a:pt x="468" y="16651"/>
                    <a:pt x="267" y="16818"/>
                    <a:pt x="234" y="17051"/>
                  </a:cubicBezTo>
                  <a:cubicBezTo>
                    <a:pt x="134" y="18019"/>
                    <a:pt x="67" y="18986"/>
                    <a:pt x="34" y="19953"/>
                  </a:cubicBezTo>
                  <a:cubicBezTo>
                    <a:pt x="1" y="20187"/>
                    <a:pt x="201" y="20387"/>
                    <a:pt x="434" y="20387"/>
                  </a:cubicBezTo>
                  <a:lnTo>
                    <a:pt x="468" y="20387"/>
                  </a:lnTo>
                  <a:cubicBezTo>
                    <a:pt x="668" y="20387"/>
                    <a:pt x="868" y="20220"/>
                    <a:pt x="868" y="19987"/>
                  </a:cubicBezTo>
                  <a:cubicBezTo>
                    <a:pt x="935" y="19053"/>
                    <a:pt x="1001" y="18085"/>
                    <a:pt x="1101" y="17118"/>
                  </a:cubicBezTo>
                  <a:cubicBezTo>
                    <a:pt x="1135" y="16885"/>
                    <a:pt x="935" y="16684"/>
                    <a:pt x="701" y="1665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 rot="1800074">
              <a:off x="1181705" y="3677806"/>
              <a:ext cx="441400" cy="925992"/>
            </a:xfrm>
            <a:custGeom>
              <a:avLst/>
              <a:gdLst/>
              <a:ahLst/>
              <a:cxnLst/>
              <a:rect l="l" t="t" r="r" b="b"/>
              <a:pathLst>
                <a:path w="10475" h="21975" extrusionOk="0">
                  <a:moveTo>
                    <a:pt x="9974" y="0"/>
                  </a:moveTo>
                  <a:cubicBezTo>
                    <a:pt x="9866" y="0"/>
                    <a:pt x="9758" y="42"/>
                    <a:pt x="9674" y="125"/>
                  </a:cubicBezTo>
                  <a:cubicBezTo>
                    <a:pt x="9007" y="859"/>
                    <a:pt x="8373" y="1593"/>
                    <a:pt x="7773" y="2327"/>
                  </a:cubicBezTo>
                  <a:cubicBezTo>
                    <a:pt x="7606" y="2527"/>
                    <a:pt x="7639" y="2794"/>
                    <a:pt x="7806" y="2961"/>
                  </a:cubicBezTo>
                  <a:cubicBezTo>
                    <a:pt x="7906" y="2994"/>
                    <a:pt x="8006" y="3027"/>
                    <a:pt x="8106" y="3027"/>
                  </a:cubicBezTo>
                  <a:cubicBezTo>
                    <a:pt x="8206" y="3027"/>
                    <a:pt x="8340" y="2994"/>
                    <a:pt x="8440" y="2894"/>
                  </a:cubicBezTo>
                  <a:cubicBezTo>
                    <a:pt x="9007" y="2160"/>
                    <a:pt x="9641" y="1426"/>
                    <a:pt x="10308" y="726"/>
                  </a:cubicBezTo>
                  <a:cubicBezTo>
                    <a:pt x="10475" y="559"/>
                    <a:pt x="10475" y="292"/>
                    <a:pt x="10275" y="125"/>
                  </a:cubicBezTo>
                  <a:cubicBezTo>
                    <a:pt x="10191" y="42"/>
                    <a:pt x="10083" y="0"/>
                    <a:pt x="9974" y="0"/>
                  </a:cubicBezTo>
                  <a:close/>
                  <a:moveTo>
                    <a:pt x="6346" y="4482"/>
                  </a:moveTo>
                  <a:cubicBezTo>
                    <a:pt x="6213" y="4482"/>
                    <a:pt x="6085" y="4542"/>
                    <a:pt x="6005" y="4662"/>
                  </a:cubicBezTo>
                  <a:cubicBezTo>
                    <a:pt x="5438" y="5462"/>
                    <a:pt x="4904" y="6296"/>
                    <a:pt x="4404" y="7097"/>
                  </a:cubicBezTo>
                  <a:cubicBezTo>
                    <a:pt x="4304" y="7297"/>
                    <a:pt x="4370" y="7564"/>
                    <a:pt x="4571" y="7697"/>
                  </a:cubicBezTo>
                  <a:cubicBezTo>
                    <a:pt x="4637" y="7731"/>
                    <a:pt x="4704" y="7764"/>
                    <a:pt x="4771" y="7764"/>
                  </a:cubicBezTo>
                  <a:cubicBezTo>
                    <a:pt x="4937" y="7764"/>
                    <a:pt x="5071" y="7697"/>
                    <a:pt x="5171" y="7564"/>
                  </a:cubicBezTo>
                  <a:cubicBezTo>
                    <a:pt x="5638" y="6763"/>
                    <a:pt x="6172" y="5929"/>
                    <a:pt x="6705" y="5162"/>
                  </a:cubicBezTo>
                  <a:cubicBezTo>
                    <a:pt x="6839" y="4962"/>
                    <a:pt x="6805" y="4695"/>
                    <a:pt x="6605" y="4562"/>
                  </a:cubicBezTo>
                  <a:cubicBezTo>
                    <a:pt x="6525" y="4508"/>
                    <a:pt x="6435" y="4482"/>
                    <a:pt x="6346" y="4482"/>
                  </a:cubicBezTo>
                  <a:close/>
                  <a:moveTo>
                    <a:pt x="3408" y="9439"/>
                  </a:moveTo>
                  <a:cubicBezTo>
                    <a:pt x="3255" y="9439"/>
                    <a:pt x="3106" y="9537"/>
                    <a:pt x="3036" y="9699"/>
                  </a:cubicBezTo>
                  <a:cubicBezTo>
                    <a:pt x="2602" y="10566"/>
                    <a:pt x="2202" y="11467"/>
                    <a:pt x="1869" y="12367"/>
                  </a:cubicBezTo>
                  <a:cubicBezTo>
                    <a:pt x="1802" y="12601"/>
                    <a:pt x="1902" y="12834"/>
                    <a:pt x="2135" y="12934"/>
                  </a:cubicBezTo>
                  <a:cubicBezTo>
                    <a:pt x="2169" y="12968"/>
                    <a:pt x="2236" y="12968"/>
                    <a:pt x="2269" y="12968"/>
                  </a:cubicBezTo>
                  <a:cubicBezTo>
                    <a:pt x="2469" y="12968"/>
                    <a:pt x="2636" y="12868"/>
                    <a:pt x="2669" y="12668"/>
                  </a:cubicBezTo>
                  <a:cubicBezTo>
                    <a:pt x="3003" y="11800"/>
                    <a:pt x="3403" y="10933"/>
                    <a:pt x="3803" y="10066"/>
                  </a:cubicBezTo>
                  <a:cubicBezTo>
                    <a:pt x="3903" y="9832"/>
                    <a:pt x="3837" y="9599"/>
                    <a:pt x="3603" y="9499"/>
                  </a:cubicBezTo>
                  <a:cubicBezTo>
                    <a:pt x="3542" y="9458"/>
                    <a:pt x="3475" y="9439"/>
                    <a:pt x="3408" y="9439"/>
                  </a:cubicBezTo>
                  <a:close/>
                  <a:moveTo>
                    <a:pt x="1381" y="14852"/>
                  </a:moveTo>
                  <a:cubicBezTo>
                    <a:pt x="1192" y="14852"/>
                    <a:pt x="1023" y="14977"/>
                    <a:pt x="968" y="15169"/>
                  </a:cubicBezTo>
                  <a:cubicBezTo>
                    <a:pt x="734" y="16103"/>
                    <a:pt x="501" y="17071"/>
                    <a:pt x="368" y="18038"/>
                  </a:cubicBezTo>
                  <a:cubicBezTo>
                    <a:pt x="301" y="18272"/>
                    <a:pt x="468" y="18472"/>
                    <a:pt x="701" y="18538"/>
                  </a:cubicBezTo>
                  <a:lnTo>
                    <a:pt x="768" y="18538"/>
                  </a:lnTo>
                  <a:cubicBezTo>
                    <a:pt x="1001" y="18538"/>
                    <a:pt x="1168" y="18372"/>
                    <a:pt x="1201" y="18172"/>
                  </a:cubicBezTo>
                  <a:cubicBezTo>
                    <a:pt x="1368" y="17238"/>
                    <a:pt x="1568" y="16304"/>
                    <a:pt x="1802" y="15370"/>
                  </a:cubicBezTo>
                  <a:cubicBezTo>
                    <a:pt x="1869" y="15169"/>
                    <a:pt x="1735" y="14903"/>
                    <a:pt x="1502" y="14869"/>
                  </a:cubicBezTo>
                  <a:cubicBezTo>
                    <a:pt x="1461" y="14858"/>
                    <a:pt x="1420" y="14852"/>
                    <a:pt x="1381" y="14852"/>
                  </a:cubicBezTo>
                  <a:close/>
                  <a:moveTo>
                    <a:pt x="449" y="20536"/>
                  </a:moveTo>
                  <a:cubicBezTo>
                    <a:pt x="234" y="20536"/>
                    <a:pt x="34" y="20724"/>
                    <a:pt x="34" y="20940"/>
                  </a:cubicBezTo>
                  <a:cubicBezTo>
                    <a:pt x="34" y="21140"/>
                    <a:pt x="34" y="21340"/>
                    <a:pt x="1" y="21507"/>
                  </a:cubicBezTo>
                  <a:cubicBezTo>
                    <a:pt x="1" y="21774"/>
                    <a:pt x="201" y="21974"/>
                    <a:pt x="434" y="21974"/>
                  </a:cubicBezTo>
                  <a:cubicBezTo>
                    <a:pt x="668" y="21974"/>
                    <a:pt x="868" y="21774"/>
                    <a:pt x="868" y="21541"/>
                  </a:cubicBezTo>
                  <a:cubicBezTo>
                    <a:pt x="868" y="21374"/>
                    <a:pt x="901" y="21174"/>
                    <a:pt x="901" y="20974"/>
                  </a:cubicBezTo>
                  <a:cubicBezTo>
                    <a:pt x="901" y="20740"/>
                    <a:pt x="734" y="20540"/>
                    <a:pt x="501" y="20540"/>
                  </a:cubicBezTo>
                  <a:cubicBezTo>
                    <a:pt x="484" y="20537"/>
                    <a:pt x="467" y="20536"/>
                    <a:pt x="449" y="20536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 rot="1800074">
              <a:off x="551380" y="3120398"/>
              <a:ext cx="521547" cy="534947"/>
            </a:xfrm>
            <a:custGeom>
              <a:avLst/>
              <a:gdLst/>
              <a:ahLst/>
              <a:cxnLst/>
              <a:rect l="l" t="t" r="r" b="b"/>
              <a:pathLst>
                <a:path w="12377" h="12695" extrusionOk="0">
                  <a:moveTo>
                    <a:pt x="1421" y="1"/>
                  </a:moveTo>
                  <a:cubicBezTo>
                    <a:pt x="1159" y="1"/>
                    <a:pt x="897" y="7"/>
                    <a:pt x="635" y="19"/>
                  </a:cubicBezTo>
                  <a:cubicBezTo>
                    <a:pt x="201" y="2488"/>
                    <a:pt x="1" y="5089"/>
                    <a:pt x="801" y="7424"/>
                  </a:cubicBezTo>
                  <a:cubicBezTo>
                    <a:pt x="1068" y="8192"/>
                    <a:pt x="1435" y="8925"/>
                    <a:pt x="1836" y="9659"/>
                  </a:cubicBezTo>
                  <a:cubicBezTo>
                    <a:pt x="2369" y="10760"/>
                    <a:pt x="2936" y="11861"/>
                    <a:pt x="3770" y="12695"/>
                  </a:cubicBezTo>
                  <a:lnTo>
                    <a:pt x="12376" y="6490"/>
                  </a:lnTo>
                  <a:cubicBezTo>
                    <a:pt x="11242" y="4055"/>
                    <a:pt x="9241" y="2221"/>
                    <a:pt x="7006" y="1153"/>
                  </a:cubicBezTo>
                  <a:cubicBezTo>
                    <a:pt x="5246" y="332"/>
                    <a:pt x="3332" y="1"/>
                    <a:pt x="1421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 rot="1800074">
              <a:off x="667654" y="3226106"/>
              <a:ext cx="276976" cy="276934"/>
            </a:xfrm>
            <a:custGeom>
              <a:avLst/>
              <a:gdLst/>
              <a:ahLst/>
              <a:cxnLst/>
              <a:rect l="l" t="t" r="r" b="b"/>
              <a:pathLst>
                <a:path w="6573" h="6572" extrusionOk="0">
                  <a:moveTo>
                    <a:pt x="101" y="0"/>
                  </a:moveTo>
                  <a:cubicBezTo>
                    <a:pt x="1" y="1568"/>
                    <a:pt x="101" y="2802"/>
                    <a:pt x="468" y="3836"/>
                  </a:cubicBezTo>
                  <a:cubicBezTo>
                    <a:pt x="668" y="4437"/>
                    <a:pt x="1001" y="5037"/>
                    <a:pt x="1335" y="5704"/>
                  </a:cubicBezTo>
                  <a:cubicBezTo>
                    <a:pt x="1468" y="6005"/>
                    <a:pt x="1635" y="6305"/>
                    <a:pt x="1769" y="6572"/>
                  </a:cubicBezTo>
                  <a:lnTo>
                    <a:pt x="6572" y="3136"/>
                  </a:lnTo>
                  <a:cubicBezTo>
                    <a:pt x="5771" y="2202"/>
                    <a:pt x="4737" y="1468"/>
                    <a:pt x="3603" y="934"/>
                  </a:cubicBezTo>
                  <a:cubicBezTo>
                    <a:pt x="2536" y="434"/>
                    <a:pt x="1368" y="134"/>
                    <a:pt x="101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 rot="1800074">
              <a:off x="1524017" y="3681966"/>
              <a:ext cx="521505" cy="534947"/>
            </a:xfrm>
            <a:custGeom>
              <a:avLst/>
              <a:gdLst/>
              <a:ahLst/>
              <a:cxnLst/>
              <a:rect l="l" t="t" r="r" b="b"/>
              <a:pathLst>
                <a:path w="12376" h="12695" extrusionOk="0">
                  <a:moveTo>
                    <a:pt x="10956" y="1"/>
                  </a:moveTo>
                  <a:cubicBezTo>
                    <a:pt x="9045" y="1"/>
                    <a:pt x="7131" y="332"/>
                    <a:pt x="5371" y="1153"/>
                  </a:cubicBezTo>
                  <a:cubicBezTo>
                    <a:pt x="3136" y="2221"/>
                    <a:pt x="1134" y="4055"/>
                    <a:pt x="0" y="6490"/>
                  </a:cubicBezTo>
                  <a:lnTo>
                    <a:pt x="8606" y="12695"/>
                  </a:lnTo>
                  <a:cubicBezTo>
                    <a:pt x="9407" y="11861"/>
                    <a:pt x="9974" y="10760"/>
                    <a:pt x="10541" y="9659"/>
                  </a:cubicBezTo>
                  <a:cubicBezTo>
                    <a:pt x="10908" y="8925"/>
                    <a:pt x="11308" y="8192"/>
                    <a:pt x="11575" y="7424"/>
                  </a:cubicBezTo>
                  <a:cubicBezTo>
                    <a:pt x="12376" y="5089"/>
                    <a:pt x="12176" y="2488"/>
                    <a:pt x="11742" y="19"/>
                  </a:cubicBezTo>
                  <a:cubicBezTo>
                    <a:pt x="11480" y="7"/>
                    <a:pt x="11218" y="1"/>
                    <a:pt x="10956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 rot="1800074">
              <a:off x="556386" y="3114616"/>
              <a:ext cx="520157" cy="545651"/>
            </a:xfrm>
            <a:custGeom>
              <a:avLst/>
              <a:gdLst/>
              <a:ahLst/>
              <a:cxnLst/>
              <a:rect l="l" t="t" r="r" b="b"/>
              <a:pathLst>
                <a:path w="12344" h="12949" extrusionOk="0">
                  <a:moveTo>
                    <a:pt x="1439" y="0"/>
                  </a:moveTo>
                  <a:cubicBezTo>
                    <a:pt x="1127" y="0"/>
                    <a:pt x="814" y="13"/>
                    <a:pt x="501" y="39"/>
                  </a:cubicBezTo>
                  <a:lnTo>
                    <a:pt x="368" y="39"/>
                  </a:lnTo>
                  <a:lnTo>
                    <a:pt x="368" y="173"/>
                  </a:lnTo>
                  <a:cubicBezTo>
                    <a:pt x="168" y="1307"/>
                    <a:pt x="34" y="2474"/>
                    <a:pt x="1" y="3609"/>
                  </a:cubicBezTo>
                  <a:cubicBezTo>
                    <a:pt x="1" y="4776"/>
                    <a:pt x="101" y="5944"/>
                    <a:pt x="401" y="7078"/>
                  </a:cubicBezTo>
                  <a:cubicBezTo>
                    <a:pt x="701" y="8212"/>
                    <a:pt x="1269" y="9179"/>
                    <a:pt x="1769" y="10180"/>
                  </a:cubicBezTo>
                  <a:cubicBezTo>
                    <a:pt x="2303" y="11181"/>
                    <a:pt x="2836" y="12148"/>
                    <a:pt x="3604" y="12949"/>
                  </a:cubicBezTo>
                  <a:lnTo>
                    <a:pt x="3704" y="12815"/>
                  </a:lnTo>
                  <a:cubicBezTo>
                    <a:pt x="3437" y="12315"/>
                    <a:pt x="3237" y="11781"/>
                    <a:pt x="3070" y="11281"/>
                  </a:cubicBezTo>
                  <a:cubicBezTo>
                    <a:pt x="2870" y="10747"/>
                    <a:pt x="2703" y="10213"/>
                    <a:pt x="2536" y="9680"/>
                  </a:cubicBezTo>
                  <a:cubicBezTo>
                    <a:pt x="2369" y="9146"/>
                    <a:pt x="2169" y="8612"/>
                    <a:pt x="2002" y="8112"/>
                  </a:cubicBezTo>
                  <a:cubicBezTo>
                    <a:pt x="1936" y="7845"/>
                    <a:pt x="1869" y="7578"/>
                    <a:pt x="1802" y="7345"/>
                  </a:cubicBezTo>
                  <a:cubicBezTo>
                    <a:pt x="1736" y="7078"/>
                    <a:pt x="1702" y="6878"/>
                    <a:pt x="1669" y="6644"/>
                  </a:cubicBezTo>
                  <a:cubicBezTo>
                    <a:pt x="1635" y="6411"/>
                    <a:pt x="1602" y="6144"/>
                    <a:pt x="1569" y="5910"/>
                  </a:cubicBezTo>
                  <a:lnTo>
                    <a:pt x="1535" y="5176"/>
                  </a:lnTo>
                  <a:cubicBezTo>
                    <a:pt x="1535" y="4676"/>
                    <a:pt x="1535" y="4176"/>
                    <a:pt x="1602" y="3675"/>
                  </a:cubicBezTo>
                  <a:cubicBezTo>
                    <a:pt x="1635" y="3142"/>
                    <a:pt x="1702" y="2641"/>
                    <a:pt x="1769" y="2107"/>
                  </a:cubicBezTo>
                  <a:cubicBezTo>
                    <a:pt x="1776" y="2052"/>
                    <a:pt x="1784" y="1997"/>
                    <a:pt x="1792" y="1941"/>
                  </a:cubicBezTo>
                  <a:lnTo>
                    <a:pt x="2169" y="1941"/>
                  </a:lnTo>
                  <a:cubicBezTo>
                    <a:pt x="2703" y="1974"/>
                    <a:pt x="3203" y="2007"/>
                    <a:pt x="3704" y="2107"/>
                  </a:cubicBezTo>
                  <a:cubicBezTo>
                    <a:pt x="4237" y="2174"/>
                    <a:pt x="4738" y="2241"/>
                    <a:pt x="5238" y="2374"/>
                  </a:cubicBezTo>
                  <a:cubicBezTo>
                    <a:pt x="5505" y="2441"/>
                    <a:pt x="5738" y="2508"/>
                    <a:pt x="5972" y="2574"/>
                  </a:cubicBezTo>
                  <a:lnTo>
                    <a:pt x="6739" y="2841"/>
                  </a:lnTo>
                  <a:cubicBezTo>
                    <a:pt x="7206" y="3008"/>
                    <a:pt x="7706" y="3242"/>
                    <a:pt x="8173" y="3508"/>
                  </a:cubicBezTo>
                  <a:cubicBezTo>
                    <a:pt x="8640" y="3742"/>
                    <a:pt x="9141" y="4009"/>
                    <a:pt x="9574" y="4342"/>
                  </a:cubicBezTo>
                  <a:cubicBezTo>
                    <a:pt x="9808" y="4509"/>
                    <a:pt x="10041" y="4676"/>
                    <a:pt x="10275" y="4843"/>
                  </a:cubicBezTo>
                  <a:cubicBezTo>
                    <a:pt x="10475" y="5043"/>
                    <a:pt x="10709" y="5210"/>
                    <a:pt x="10909" y="5410"/>
                  </a:cubicBezTo>
                  <a:cubicBezTo>
                    <a:pt x="11142" y="5610"/>
                    <a:pt x="11342" y="5810"/>
                    <a:pt x="11576" y="6044"/>
                  </a:cubicBezTo>
                  <a:cubicBezTo>
                    <a:pt x="11776" y="6244"/>
                    <a:pt x="11976" y="6477"/>
                    <a:pt x="12210" y="6711"/>
                  </a:cubicBezTo>
                  <a:lnTo>
                    <a:pt x="12343" y="6611"/>
                  </a:lnTo>
                  <a:cubicBezTo>
                    <a:pt x="12076" y="6044"/>
                    <a:pt x="11743" y="5510"/>
                    <a:pt x="11409" y="4976"/>
                  </a:cubicBezTo>
                  <a:cubicBezTo>
                    <a:pt x="11042" y="4476"/>
                    <a:pt x="10642" y="3975"/>
                    <a:pt x="10208" y="3542"/>
                  </a:cubicBezTo>
                  <a:cubicBezTo>
                    <a:pt x="9341" y="2675"/>
                    <a:pt x="8374" y="1941"/>
                    <a:pt x="7306" y="1407"/>
                  </a:cubicBezTo>
                  <a:cubicBezTo>
                    <a:pt x="6272" y="840"/>
                    <a:pt x="5138" y="473"/>
                    <a:pt x="3970" y="239"/>
                  </a:cubicBezTo>
                  <a:cubicBezTo>
                    <a:pt x="3140" y="93"/>
                    <a:pt x="2292" y="0"/>
                    <a:pt x="1439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 rot="1800074">
              <a:off x="1522582" y="3672572"/>
              <a:ext cx="520115" cy="547041"/>
            </a:xfrm>
            <a:custGeom>
              <a:avLst/>
              <a:gdLst/>
              <a:ahLst/>
              <a:cxnLst/>
              <a:rect l="l" t="t" r="r" b="b"/>
              <a:pathLst>
                <a:path w="12343" h="12982" extrusionOk="0">
                  <a:moveTo>
                    <a:pt x="10891" y="0"/>
                  </a:moveTo>
                  <a:cubicBezTo>
                    <a:pt x="10049" y="0"/>
                    <a:pt x="9195" y="93"/>
                    <a:pt x="8340" y="239"/>
                  </a:cubicBezTo>
                  <a:cubicBezTo>
                    <a:pt x="7206" y="473"/>
                    <a:pt x="6072" y="840"/>
                    <a:pt x="5037" y="1407"/>
                  </a:cubicBezTo>
                  <a:cubicBezTo>
                    <a:pt x="3970" y="1941"/>
                    <a:pt x="3003" y="2675"/>
                    <a:pt x="2135" y="3542"/>
                  </a:cubicBezTo>
                  <a:cubicBezTo>
                    <a:pt x="1702" y="4009"/>
                    <a:pt x="1301" y="4476"/>
                    <a:pt x="935" y="4976"/>
                  </a:cubicBezTo>
                  <a:cubicBezTo>
                    <a:pt x="601" y="5510"/>
                    <a:pt x="267" y="6044"/>
                    <a:pt x="1" y="6644"/>
                  </a:cubicBezTo>
                  <a:lnTo>
                    <a:pt x="134" y="6711"/>
                  </a:lnTo>
                  <a:cubicBezTo>
                    <a:pt x="334" y="6477"/>
                    <a:pt x="568" y="6244"/>
                    <a:pt x="768" y="6044"/>
                  </a:cubicBezTo>
                  <a:cubicBezTo>
                    <a:pt x="1001" y="5810"/>
                    <a:pt x="1201" y="5610"/>
                    <a:pt x="1435" y="5410"/>
                  </a:cubicBezTo>
                  <a:cubicBezTo>
                    <a:pt x="1635" y="5210"/>
                    <a:pt x="1869" y="5010"/>
                    <a:pt x="2069" y="4843"/>
                  </a:cubicBezTo>
                  <a:cubicBezTo>
                    <a:pt x="2302" y="4676"/>
                    <a:pt x="2536" y="4509"/>
                    <a:pt x="2769" y="4342"/>
                  </a:cubicBezTo>
                  <a:cubicBezTo>
                    <a:pt x="3203" y="4009"/>
                    <a:pt x="3670" y="3742"/>
                    <a:pt x="4170" y="3508"/>
                  </a:cubicBezTo>
                  <a:cubicBezTo>
                    <a:pt x="4637" y="3242"/>
                    <a:pt x="5104" y="3008"/>
                    <a:pt x="5605" y="2841"/>
                  </a:cubicBezTo>
                  <a:lnTo>
                    <a:pt x="6372" y="2574"/>
                  </a:lnTo>
                  <a:cubicBezTo>
                    <a:pt x="6605" y="2508"/>
                    <a:pt x="6839" y="2441"/>
                    <a:pt x="7106" y="2374"/>
                  </a:cubicBezTo>
                  <a:cubicBezTo>
                    <a:pt x="7606" y="2241"/>
                    <a:pt x="8106" y="2174"/>
                    <a:pt x="8607" y="2107"/>
                  </a:cubicBezTo>
                  <a:cubicBezTo>
                    <a:pt x="9248" y="1983"/>
                    <a:pt x="9889" y="1949"/>
                    <a:pt x="10539" y="1941"/>
                  </a:cubicBezTo>
                  <a:lnTo>
                    <a:pt x="10539" y="1941"/>
                  </a:lnTo>
                  <a:cubicBezTo>
                    <a:pt x="10550" y="2008"/>
                    <a:pt x="10562" y="2074"/>
                    <a:pt x="10575" y="2141"/>
                  </a:cubicBezTo>
                  <a:cubicBezTo>
                    <a:pt x="10608" y="2641"/>
                    <a:pt x="10675" y="3175"/>
                    <a:pt x="10742" y="3675"/>
                  </a:cubicBezTo>
                  <a:cubicBezTo>
                    <a:pt x="10775" y="4176"/>
                    <a:pt x="10808" y="4676"/>
                    <a:pt x="10775" y="5176"/>
                  </a:cubicBezTo>
                  <a:lnTo>
                    <a:pt x="10742" y="5910"/>
                  </a:lnTo>
                  <a:cubicBezTo>
                    <a:pt x="10742" y="6144"/>
                    <a:pt x="10708" y="6411"/>
                    <a:pt x="10675" y="6644"/>
                  </a:cubicBezTo>
                  <a:cubicBezTo>
                    <a:pt x="10641" y="6878"/>
                    <a:pt x="10575" y="7111"/>
                    <a:pt x="10508" y="7345"/>
                  </a:cubicBezTo>
                  <a:cubicBezTo>
                    <a:pt x="10475" y="7578"/>
                    <a:pt x="10408" y="7845"/>
                    <a:pt x="10341" y="8112"/>
                  </a:cubicBezTo>
                  <a:cubicBezTo>
                    <a:pt x="10174" y="8612"/>
                    <a:pt x="9974" y="9146"/>
                    <a:pt x="9808" y="9680"/>
                  </a:cubicBezTo>
                  <a:cubicBezTo>
                    <a:pt x="9641" y="10247"/>
                    <a:pt x="9441" y="10747"/>
                    <a:pt x="9274" y="11281"/>
                  </a:cubicBezTo>
                  <a:cubicBezTo>
                    <a:pt x="9074" y="11781"/>
                    <a:pt x="8874" y="12315"/>
                    <a:pt x="8607" y="12815"/>
                  </a:cubicBezTo>
                  <a:lnTo>
                    <a:pt x="8740" y="12982"/>
                  </a:lnTo>
                  <a:cubicBezTo>
                    <a:pt x="9507" y="12148"/>
                    <a:pt x="10041" y="11181"/>
                    <a:pt x="10575" y="10180"/>
                  </a:cubicBezTo>
                  <a:cubicBezTo>
                    <a:pt x="11075" y="9213"/>
                    <a:pt x="11642" y="8212"/>
                    <a:pt x="11942" y="7078"/>
                  </a:cubicBezTo>
                  <a:cubicBezTo>
                    <a:pt x="12243" y="5977"/>
                    <a:pt x="12343" y="4776"/>
                    <a:pt x="12343" y="3642"/>
                  </a:cubicBezTo>
                  <a:cubicBezTo>
                    <a:pt x="12309" y="2474"/>
                    <a:pt x="12176" y="1307"/>
                    <a:pt x="11976" y="173"/>
                  </a:cubicBezTo>
                  <a:lnTo>
                    <a:pt x="11942" y="39"/>
                  </a:lnTo>
                  <a:lnTo>
                    <a:pt x="11809" y="39"/>
                  </a:lnTo>
                  <a:cubicBezTo>
                    <a:pt x="11505" y="13"/>
                    <a:pt x="11199" y="0"/>
                    <a:pt x="10891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 rot="1800074">
              <a:off x="190246" y="3453501"/>
              <a:ext cx="1793622" cy="1162557"/>
            </a:xfrm>
            <a:custGeom>
              <a:avLst/>
              <a:gdLst/>
              <a:ahLst/>
              <a:cxnLst/>
              <a:rect l="l" t="t" r="r" b="b"/>
              <a:pathLst>
                <a:path w="42565" h="27589" extrusionOk="0">
                  <a:moveTo>
                    <a:pt x="21161" y="0"/>
                  </a:moveTo>
                  <a:cubicBezTo>
                    <a:pt x="17131" y="0"/>
                    <a:pt x="13000" y="489"/>
                    <a:pt x="8674" y="1603"/>
                  </a:cubicBezTo>
                  <a:cubicBezTo>
                    <a:pt x="5071" y="6473"/>
                    <a:pt x="2136" y="12010"/>
                    <a:pt x="1" y="17881"/>
                  </a:cubicBezTo>
                  <a:cubicBezTo>
                    <a:pt x="3137" y="22718"/>
                    <a:pt x="9241" y="27588"/>
                    <a:pt x="21283" y="27588"/>
                  </a:cubicBezTo>
                  <a:cubicBezTo>
                    <a:pt x="33325" y="27588"/>
                    <a:pt x="39429" y="22718"/>
                    <a:pt x="42565" y="17881"/>
                  </a:cubicBezTo>
                  <a:cubicBezTo>
                    <a:pt x="40396" y="11977"/>
                    <a:pt x="37461" y="6406"/>
                    <a:pt x="33825" y="1503"/>
                  </a:cubicBezTo>
                  <a:cubicBezTo>
                    <a:pt x="29642" y="556"/>
                    <a:pt x="25459" y="0"/>
                    <a:pt x="21161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 rot="1800074">
              <a:off x="746988" y="3453153"/>
              <a:ext cx="678934" cy="1162557"/>
            </a:xfrm>
            <a:custGeom>
              <a:avLst/>
              <a:gdLst/>
              <a:ahLst/>
              <a:cxnLst/>
              <a:rect l="l" t="t" r="r" b="b"/>
              <a:pathLst>
                <a:path w="16112" h="27589" extrusionOk="0">
                  <a:moveTo>
                    <a:pt x="7898" y="1"/>
                  </a:moveTo>
                  <a:cubicBezTo>
                    <a:pt x="5320" y="1"/>
                    <a:pt x="2695" y="202"/>
                    <a:pt x="0" y="635"/>
                  </a:cubicBezTo>
                  <a:cubicBezTo>
                    <a:pt x="3303" y="6973"/>
                    <a:pt x="4170" y="14579"/>
                    <a:pt x="4770" y="21951"/>
                  </a:cubicBezTo>
                  <a:lnTo>
                    <a:pt x="4770" y="27455"/>
                  </a:lnTo>
                  <a:cubicBezTo>
                    <a:pt x="5805" y="27555"/>
                    <a:pt x="6905" y="27588"/>
                    <a:pt x="8073" y="27588"/>
                  </a:cubicBezTo>
                  <a:cubicBezTo>
                    <a:pt x="9240" y="27588"/>
                    <a:pt x="10341" y="27555"/>
                    <a:pt x="11375" y="27455"/>
                  </a:cubicBezTo>
                  <a:lnTo>
                    <a:pt x="11375" y="21951"/>
                  </a:lnTo>
                  <a:cubicBezTo>
                    <a:pt x="11976" y="14579"/>
                    <a:pt x="12843" y="6973"/>
                    <a:pt x="16112" y="669"/>
                  </a:cubicBezTo>
                  <a:cubicBezTo>
                    <a:pt x="13410" y="236"/>
                    <a:pt x="10682" y="1"/>
                    <a:pt x="7898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9"/>
            <p:cNvSpPr/>
            <p:nvPr/>
          </p:nvSpPr>
          <p:spPr>
            <a:xfrm rot="1800074">
              <a:off x="517752" y="4483448"/>
              <a:ext cx="506083" cy="198261"/>
            </a:xfrm>
            <a:custGeom>
              <a:avLst/>
              <a:gdLst/>
              <a:ahLst/>
              <a:cxnLst/>
              <a:rect l="l" t="t" r="r" b="b"/>
              <a:pathLst>
                <a:path w="12010" h="4705" extrusionOk="0">
                  <a:moveTo>
                    <a:pt x="1" y="1"/>
                  </a:moveTo>
                  <a:cubicBezTo>
                    <a:pt x="935" y="2303"/>
                    <a:pt x="3203" y="4704"/>
                    <a:pt x="6005" y="4704"/>
                  </a:cubicBezTo>
                  <a:cubicBezTo>
                    <a:pt x="8807" y="4704"/>
                    <a:pt x="11075" y="2303"/>
                    <a:pt x="120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 rot="1800074">
              <a:off x="1000698" y="4153433"/>
              <a:ext cx="899656" cy="707673"/>
            </a:xfrm>
            <a:custGeom>
              <a:avLst/>
              <a:gdLst/>
              <a:ahLst/>
              <a:cxnLst/>
              <a:rect l="l" t="t" r="r" b="b"/>
              <a:pathLst>
                <a:path w="21350" h="16794" extrusionOk="0">
                  <a:moveTo>
                    <a:pt x="13413" y="1"/>
                  </a:moveTo>
                  <a:cubicBezTo>
                    <a:pt x="11465" y="1"/>
                    <a:pt x="9536" y="388"/>
                    <a:pt x="7973" y="1482"/>
                  </a:cubicBezTo>
                  <a:cubicBezTo>
                    <a:pt x="2903" y="5018"/>
                    <a:pt x="267" y="11689"/>
                    <a:pt x="1" y="16793"/>
                  </a:cubicBezTo>
                  <a:cubicBezTo>
                    <a:pt x="15078" y="16293"/>
                    <a:pt x="19848" y="7053"/>
                    <a:pt x="21349" y="1615"/>
                  </a:cubicBezTo>
                  <a:cubicBezTo>
                    <a:pt x="19540" y="945"/>
                    <a:pt x="16453" y="1"/>
                    <a:pt x="1341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 rot="1800074">
              <a:off x="46346" y="3602411"/>
              <a:ext cx="899656" cy="707673"/>
            </a:xfrm>
            <a:custGeom>
              <a:avLst/>
              <a:gdLst/>
              <a:ahLst/>
              <a:cxnLst/>
              <a:rect l="l" t="t" r="r" b="b"/>
              <a:pathLst>
                <a:path w="21350" h="16794" extrusionOk="0">
                  <a:moveTo>
                    <a:pt x="7937" y="1"/>
                  </a:moveTo>
                  <a:cubicBezTo>
                    <a:pt x="4896" y="1"/>
                    <a:pt x="1810" y="945"/>
                    <a:pt x="1" y="1615"/>
                  </a:cubicBezTo>
                  <a:cubicBezTo>
                    <a:pt x="1502" y="7053"/>
                    <a:pt x="6272" y="16293"/>
                    <a:pt x="21349" y="16793"/>
                  </a:cubicBezTo>
                  <a:cubicBezTo>
                    <a:pt x="21082" y="11689"/>
                    <a:pt x="18447" y="5018"/>
                    <a:pt x="13377" y="1482"/>
                  </a:cubicBezTo>
                  <a:cubicBezTo>
                    <a:pt x="11814" y="388"/>
                    <a:pt x="9885" y="1"/>
                    <a:pt x="793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 rot="1800074">
              <a:off x="697826" y="4396699"/>
              <a:ext cx="261511" cy="177150"/>
            </a:xfrm>
            <a:custGeom>
              <a:avLst/>
              <a:gdLst/>
              <a:ahLst/>
              <a:cxnLst/>
              <a:rect l="l" t="t" r="r" b="b"/>
              <a:pathLst>
                <a:path w="6206" h="4204" extrusionOk="0">
                  <a:moveTo>
                    <a:pt x="3103" y="1"/>
                  </a:moveTo>
                  <a:cubicBezTo>
                    <a:pt x="1969" y="1"/>
                    <a:pt x="535" y="601"/>
                    <a:pt x="268" y="1435"/>
                  </a:cubicBezTo>
                  <a:cubicBezTo>
                    <a:pt x="1" y="2302"/>
                    <a:pt x="3103" y="4204"/>
                    <a:pt x="3103" y="4204"/>
                  </a:cubicBezTo>
                  <a:cubicBezTo>
                    <a:pt x="3103" y="4204"/>
                    <a:pt x="6205" y="2302"/>
                    <a:pt x="5939" y="1435"/>
                  </a:cubicBezTo>
                  <a:cubicBezTo>
                    <a:pt x="5672" y="601"/>
                    <a:pt x="4237" y="1"/>
                    <a:pt x="3103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 rot="1800074">
              <a:off x="660255" y="3795583"/>
              <a:ext cx="125151" cy="140616"/>
            </a:xfrm>
            <a:custGeom>
              <a:avLst/>
              <a:gdLst/>
              <a:ahLst/>
              <a:cxnLst/>
              <a:rect l="l" t="t" r="r" b="b"/>
              <a:pathLst>
                <a:path w="2970" h="3337" extrusionOk="0">
                  <a:moveTo>
                    <a:pt x="1468" y="1"/>
                  </a:moveTo>
                  <a:cubicBezTo>
                    <a:pt x="667" y="1"/>
                    <a:pt x="0" y="734"/>
                    <a:pt x="0" y="1668"/>
                  </a:cubicBezTo>
                  <a:cubicBezTo>
                    <a:pt x="0" y="2602"/>
                    <a:pt x="667" y="3336"/>
                    <a:pt x="1468" y="3336"/>
                  </a:cubicBezTo>
                  <a:cubicBezTo>
                    <a:pt x="2302" y="3336"/>
                    <a:pt x="2969" y="2569"/>
                    <a:pt x="2969" y="1668"/>
                  </a:cubicBezTo>
                  <a:cubicBezTo>
                    <a:pt x="2969" y="734"/>
                    <a:pt x="2302" y="1"/>
                    <a:pt x="1468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 rot="1800074">
              <a:off x="485408" y="3947019"/>
              <a:ext cx="212293" cy="140616"/>
            </a:xfrm>
            <a:custGeom>
              <a:avLst/>
              <a:gdLst/>
              <a:ahLst/>
              <a:cxnLst/>
              <a:rect l="l" t="t" r="r" b="b"/>
              <a:pathLst>
                <a:path w="5038" h="3337" extrusionOk="0">
                  <a:moveTo>
                    <a:pt x="2536" y="1"/>
                  </a:moveTo>
                  <a:cubicBezTo>
                    <a:pt x="1135" y="1"/>
                    <a:pt x="1" y="768"/>
                    <a:pt x="1" y="1668"/>
                  </a:cubicBezTo>
                  <a:cubicBezTo>
                    <a:pt x="1" y="2602"/>
                    <a:pt x="1135" y="3336"/>
                    <a:pt x="2536" y="3336"/>
                  </a:cubicBezTo>
                  <a:cubicBezTo>
                    <a:pt x="3903" y="3336"/>
                    <a:pt x="5038" y="2602"/>
                    <a:pt x="5038" y="1668"/>
                  </a:cubicBezTo>
                  <a:cubicBezTo>
                    <a:pt x="5038" y="734"/>
                    <a:pt x="3903" y="1"/>
                    <a:pt x="2536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 rot="1800074">
              <a:off x="1354180" y="4195839"/>
              <a:ext cx="123761" cy="140616"/>
            </a:xfrm>
            <a:custGeom>
              <a:avLst/>
              <a:gdLst/>
              <a:ahLst/>
              <a:cxnLst/>
              <a:rect l="l" t="t" r="r" b="b"/>
              <a:pathLst>
                <a:path w="2937" h="3337" extrusionOk="0">
                  <a:moveTo>
                    <a:pt x="1469" y="1"/>
                  </a:moveTo>
                  <a:cubicBezTo>
                    <a:pt x="635" y="1"/>
                    <a:pt x="1" y="734"/>
                    <a:pt x="1" y="1668"/>
                  </a:cubicBezTo>
                  <a:cubicBezTo>
                    <a:pt x="1" y="2569"/>
                    <a:pt x="635" y="3336"/>
                    <a:pt x="1469" y="3336"/>
                  </a:cubicBezTo>
                  <a:cubicBezTo>
                    <a:pt x="2269" y="3336"/>
                    <a:pt x="2936" y="2602"/>
                    <a:pt x="2936" y="1668"/>
                  </a:cubicBezTo>
                  <a:cubicBezTo>
                    <a:pt x="2936" y="734"/>
                    <a:pt x="2269" y="1"/>
                    <a:pt x="1469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 rot="1800074">
              <a:off x="1243795" y="4384896"/>
              <a:ext cx="212293" cy="140616"/>
            </a:xfrm>
            <a:custGeom>
              <a:avLst/>
              <a:gdLst/>
              <a:ahLst/>
              <a:cxnLst/>
              <a:rect l="l" t="t" r="r" b="b"/>
              <a:pathLst>
                <a:path w="5038" h="3337" extrusionOk="0">
                  <a:moveTo>
                    <a:pt x="2535" y="1"/>
                  </a:moveTo>
                  <a:cubicBezTo>
                    <a:pt x="1134" y="1"/>
                    <a:pt x="0" y="734"/>
                    <a:pt x="0" y="1668"/>
                  </a:cubicBezTo>
                  <a:cubicBezTo>
                    <a:pt x="0" y="2602"/>
                    <a:pt x="1134" y="3336"/>
                    <a:pt x="2535" y="3336"/>
                  </a:cubicBezTo>
                  <a:cubicBezTo>
                    <a:pt x="3903" y="3336"/>
                    <a:pt x="5037" y="2602"/>
                    <a:pt x="5037" y="1668"/>
                  </a:cubicBezTo>
                  <a:cubicBezTo>
                    <a:pt x="5037" y="768"/>
                    <a:pt x="3903" y="1"/>
                    <a:pt x="2535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 rot="1800074">
              <a:off x="773130" y="5446175"/>
              <a:ext cx="271329" cy="366899"/>
            </a:xfrm>
            <a:custGeom>
              <a:avLst/>
              <a:gdLst/>
              <a:ahLst/>
              <a:cxnLst/>
              <a:rect l="l" t="t" r="r" b="b"/>
              <a:pathLst>
                <a:path w="6439" h="8707" extrusionOk="0">
                  <a:moveTo>
                    <a:pt x="6172" y="0"/>
                  </a:moveTo>
                  <a:lnTo>
                    <a:pt x="1" y="8506"/>
                  </a:lnTo>
                  <a:lnTo>
                    <a:pt x="268" y="8707"/>
                  </a:lnTo>
                  <a:lnTo>
                    <a:pt x="6439" y="167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 rot="1800074">
              <a:off x="691006" y="5705520"/>
              <a:ext cx="33753" cy="29750"/>
            </a:xfrm>
            <a:custGeom>
              <a:avLst/>
              <a:gdLst/>
              <a:ahLst/>
              <a:cxnLst/>
              <a:rect l="l" t="t" r="r" b="b"/>
              <a:pathLst>
                <a:path w="801" h="706" extrusionOk="0">
                  <a:moveTo>
                    <a:pt x="395" y="0"/>
                  </a:moveTo>
                  <a:cubicBezTo>
                    <a:pt x="278" y="0"/>
                    <a:pt x="163" y="52"/>
                    <a:pt x="100" y="156"/>
                  </a:cubicBezTo>
                  <a:cubicBezTo>
                    <a:pt x="0" y="290"/>
                    <a:pt x="34" y="523"/>
                    <a:pt x="167" y="623"/>
                  </a:cubicBezTo>
                  <a:cubicBezTo>
                    <a:pt x="237" y="679"/>
                    <a:pt x="318" y="706"/>
                    <a:pt x="396" y="706"/>
                  </a:cubicBezTo>
                  <a:cubicBezTo>
                    <a:pt x="506" y="706"/>
                    <a:pt x="609" y="654"/>
                    <a:pt x="667" y="557"/>
                  </a:cubicBezTo>
                  <a:cubicBezTo>
                    <a:pt x="801" y="390"/>
                    <a:pt x="767" y="190"/>
                    <a:pt x="601" y="56"/>
                  </a:cubicBezTo>
                  <a:cubicBezTo>
                    <a:pt x="538" y="19"/>
                    <a:pt x="466" y="0"/>
                    <a:pt x="395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 rot="1800074">
              <a:off x="1094717" y="5523438"/>
              <a:ext cx="33795" cy="29876"/>
            </a:xfrm>
            <a:custGeom>
              <a:avLst/>
              <a:gdLst/>
              <a:ahLst/>
              <a:cxnLst/>
              <a:rect l="l" t="t" r="r" b="b"/>
              <a:pathLst>
                <a:path w="802" h="709" extrusionOk="0">
                  <a:moveTo>
                    <a:pt x="406" y="1"/>
                  </a:moveTo>
                  <a:cubicBezTo>
                    <a:pt x="296" y="1"/>
                    <a:pt x="193" y="53"/>
                    <a:pt x="134" y="150"/>
                  </a:cubicBezTo>
                  <a:cubicBezTo>
                    <a:pt x="1" y="317"/>
                    <a:pt x="34" y="517"/>
                    <a:pt x="201" y="650"/>
                  </a:cubicBezTo>
                  <a:cubicBezTo>
                    <a:pt x="267" y="690"/>
                    <a:pt x="343" y="708"/>
                    <a:pt x="417" y="708"/>
                  </a:cubicBezTo>
                  <a:cubicBezTo>
                    <a:pt x="531" y="708"/>
                    <a:pt x="641" y="664"/>
                    <a:pt x="701" y="584"/>
                  </a:cubicBezTo>
                  <a:cubicBezTo>
                    <a:pt x="802" y="417"/>
                    <a:pt x="768" y="183"/>
                    <a:pt x="635" y="83"/>
                  </a:cubicBezTo>
                  <a:cubicBezTo>
                    <a:pt x="565" y="28"/>
                    <a:pt x="484" y="1"/>
                    <a:pt x="406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 rot="1800074">
              <a:off x="1201052" y="5674363"/>
              <a:ext cx="366899" cy="269939"/>
            </a:xfrm>
            <a:custGeom>
              <a:avLst/>
              <a:gdLst/>
              <a:ahLst/>
              <a:cxnLst/>
              <a:rect l="l" t="t" r="r" b="b"/>
              <a:pathLst>
                <a:path w="8707" h="6406" extrusionOk="0">
                  <a:moveTo>
                    <a:pt x="200" y="1"/>
                  </a:moveTo>
                  <a:lnTo>
                    <a:pt x="0" y="234"/>
                  </a:lnTo>
                  <a:lnTo>
                    <a:pt x="8540" y="6405"/>
                  </a:lnTo>
                  <a:lnTo>
                    <a:pt x="8706" y="617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 rot="1800074">
              <a:off x="1458673" y="5997795"/>
              <a:ext cx="33753" cy="30087"/>
            </a:xfrm>
            <a:custGeom>
              <a:avLst/>
              <a:gdLst/>
              <a:ahLst/>
              <a:cxnLst/>
              <a:rect l="l" t="t" r="r" b="b"/>
              <a:pathLst>
                <a:path w="801" h="714" extrusionOk="0">
                  <a:moveTo>
                    <a:pt x="404" y="1"/>
                  </a:moveTo>
                  <a:cubicBezTo>
                    <a:pt x="293" y="1"/>
                    <a:pt x="184" y="53"/>
                    <a:pt x="100" y="157"/>
                  </a:cubicBezTo>
                  <a:cubicBezTo>
                    <a:pt x="0" y="324"/>
                    <a:pt x="34" y="524"/>
                    <a:pt x="201" y="658"/>
                  </a:cubicBezTo>
                  <a:cubicBezTo>
                    <a:pt x="251" y="695"/>
                    <a:pt x="315" y="714"/>
                    <a:pt x="382" y="714"/>
                  </a:cubicBezTo>
                  <a:cubicBezTo>
                    <a:pt x="495" y="714"/>
                    <a:pt x="617" y="662"/>
                    <a:pt x="701" y="557"/>
                  </a:cubicBezTo>
                  <a:cubicBezTo>
                    <a:pt x="801" y="424"/>
                    <a:pt x="768" y="190"/>
                    <a:pt x="601" y="57"/>
                  </a:cubicBezTo>
                  <a:cubicBezTo>
                    <a:pt x="538" y="20"/>
                    <a:pt x="471" y="1"/>
                    <a:pt x="404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 rot="1800074">
              <a:off x="1276849" y="5593329"/>
              <a:ext cx="35186" cy="29834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06" y="0"/>
                  </a:moveTo>
                  <a:cubicBezTo>
                    <a:pt x="296" y="0"/>
                    <a:pt x="193" y="52"/>
                    <a:pt x="134" y="149"/>
                  </a:cubicBezTo>
                  <a:cubicBezTo>
                    <a:pt x="1" y="316"/>
                    <a:pt x="34" y="516"/>
                    <a:pt x="201" y="649"/>
                  </a:cubicBezTo>
                  <a:cubicBezTo>
                    <a:pt x="267" y="689"/>
                    <a:pt x="343" y="708"/>
                    <a:pt x="417" y="708"/>
                  </a:cubicBezTo>
                  <a:cubicBezTo>
                    <a:pt x="531" y="708"/>
                    <a:pt x="641" y="664"/>
                    <a:pt x="701" y="583"/>
                  </a:cubicBezTo>
                  <a:cubicBezTo>
                    <a:pt x="835" y="416"/>
                    <a:pt x="768" y="182"/>
                    <a:pt x="635" y="82"/>
                  </a:cubicBezTo>
                  <a:cubicBezTo>
                    <a:pt x="565" y="27"/>
                    <a:pt x="484" y="0"/>
                    <a:pt x="406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 rot="1800074">
              <a:off x="584777" y="5438631"/>
              <a:ext cx="1016295" cy="846224"/>
            </a:xfrm>
            <a:custGeom>
              <a:avLst/>
              <a:gdLst/>
              <a:ahLst/>
              <a:cxnLst/>
              <a:rect l="l" t="t" r="r" b="b"/>
              <a:pathLst>
                <a:path w="24118" h="20082" extrusionOk="0">
                  <a:moveTo>
                    <a:pt x="21449" y="0"/>
                  </a:moveTo>
                  <a:lnTo>
                    <a:pt x="0" y="3436"/>
                  </a:lnTo>
                  <a:lnTo>
                    <a:pt x="2102" y="16479"/>
                  </a:lnTo>
                  <a:lnTo>
                    <a:pt x="2702" y="20081"/>
                  </a:lnTo>
                  <a:lnTo>
                    <a:pt x="24117" y="16645"/>
                  </a:lnTo>
                  <a:lnTo>
                    <a:pt x="21449" y="0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 rot="1800074">
              <a:off x="749884" y="5372082"/>
              <a:ext cx="151825" cy="175759"/>
            </a:xfrm>
            <a:custGeom>
              <a:avLst/>
              <a:gdLst/>
              <a:ahLst/>
              <a:cxnLst/>
              <a:rect l="l" t="t" r="r" b="b"/>
              <a:pathLst>
                <a:path w="3603" h="4171" extrusionOk="0">
                  <a:moveTo>
                    <a:pt x="3603" y="1"/>
                  </a:moveTo>
                  <a:lnTo>
                    <a:pt x="0" y="568"/>
                  </a:lnTo>
                  <a:lnTo>
                    <a:pt x="601" y="417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 rot="1800074">
              <a:off x="1465941" y="5651013"/>
              <a:ext cx="175717" cy="151825"/>
            </a:xfrm>
            <a:custGeom>
              <a:avLst/>
              <a:gdLst/>
              <a:ahLst/>
              <a:cxnLst/>
              <a:rect l="l" t="t" r="r" b="b"/>
              <a:pathLst>
                <a:path w="4170" h="3603" extrusionOk="0">
                  <a:moveTo>
                    <a:pt x="3603" y="0"/>
                  </a:moveTo>
                  <a:lnTo>
                    <a:pt x="0" y="567"/>
                  </a:lnTo>
                  <a:lnTo>
                    <a:pt x="4170" y="3603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 rot="1800074">
              <a:off x="525296" y="6017265"/>
              <a:ext cx="920725" cy="251651"/>
            </a:xfrm>
            <a:custGeom>
              <a:avLst/>
              <a:gdLst/>
              <a:ahLst/>
              <a:cxnLst/>
              <a:rect l="l" t="t" r="r" b="b"/>
              <a:pathLst>
                <a:path w="21850" h="5972" extrusionOk="0">
                  <a:moveTo>
                    <a:pt x="21449" y="0"/>
                  </a:moveTo>
                  <a:lnTo>
                    <a:pt x="0" y="3469"/>
                  </a:lnTo>
                  <a:lnTo>
                    <a:pt x="401" y="5971"/>
                  </a:lnTo>
                  <a:lnTo>
                    <a:pt x="21849" y="2535"/>
                  </a:lnTo>
                  <a:lnTo>
                    <a:pt x="21449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 rot="1800074">
              <a:off x="601310" y="6013919"/>
              <a:ext cx="414684" cy="123718"/>
            </a:xfrm>
            <a:custGeom>
              <a:avLst/>
              <a:gdLst/>
              <a:ahLst/>
              <a:cxnLst/>
              <a:rect l="l" t="t" r="r" b="b"/>
              <a:pathLst>
                <a:path w="9841" h="2936" extrusionOk="0">
                  <a:moveTo>
                    <a:pt x="9607" y="0"/>
                  </a:moveTo>
                  <a:lnTo>
                    <a:pt x="0" y="1535"/>
                  </a:lnTo>
                  <a:lnTo>
                    <a:pt x="234" y="2936"/>
                  </a:lnTo>
                  <a:lnTo>
                    <a:pt x="9841" y="1401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9"/>
          <p:cNvGrpSpPr/>
          <p:nvPr/>
        </p:nvGrpSpPr>
        <p:grpSpPr>
          <a:xfrm>
            <a:off x="1611837" y="2052197"/>
            <a:ext cx="2042201" cy="2346187"/>
            <a:chOff x="2061436" y="-161981"/>
            <a:chExt cx="1531651" cy="1759640"/>
          </a:xfrm>
        </p:grpSpPr>
        <p:sp>
          <p:nvSpPr>
            <p:cNvPr id="342" name="Google Shape;342;p29"/>
            <p:cNvSpPr/>
            <p:nvPr/>
          </p:nvSpPr>
          <p:spPr>
            <a:xfrm>
              <a:off x="2061436" y="268288"/>
              <a:ext cx="367156" cy="339297"/>
            </a:xfrm>
            <a:custGeom>
              <a:avLst/>
              <a:gdLst/>
              <a:ahLst/>
              <a:cxnLst/>
              <a:rect l="l" t="t" r="r" b="b"/>
              <a:pathLst>
                <a:path w="8540" h="7892" extrusionOk="0">
                  <a:moveTo>
                    <a:pt x="734" y="0"/>
                  </a:moveTo>
                  <a:cubicBezTo>
                    <a:pt x="734" y="0"/>
                    <a:pt x="1" y="3402"/>
                    <a:pt x="2336" y="5804"/>
                  </a:cubicBezTo>
                  <a:cubicBezTo>
                    <a:pt x="4156" y="7675"/>
                    <a:pt x="6448" y="7892"/>
                    <a:pt x="7412" y="7892"/>
                  </a:cubicBezTo>
                  <a:cubicBezTo>
                    <a:pt x="7703" y="7892"/>
                    <a:pt x="7873" y="7872"/>
                    <a:pt x="7873" y="7872"/>
                  </a:cubicBezTo>
                  <a:cubicBezTo>
                    <a:pt x="7873" y="7872"/>
                    <a:pt x="8540" y="4970"/>
                    <a:pt x="6138" y="2502"/>
                  </a:cubicBezTo>
                  <a:cubicBezTo>
                    <a:pt x="3737" y="0"/>
                    <a:pt x="735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530398" y="130583"/>
              <a:ext cx="259589" cy="451808"/>
            </a:xfrm>
            <a:custGeom>
              <a:avLst/>
              <a:gdLst/>
              <a:ahLst/>
              <a:cxnLst/>
              <a:rect l="l" t="t" r="r" b="b"/>
              <a:pathLst>
                <a:path w="6038" h="10509" extrusionOk="0">
                  <a:moveTo>
                    <a:pt x="3470" y="1"/>
                  </a:moveTo>
                  <a:cubicBezTo>
                    <a:pt x="3470" y="1"/>
                    <a:pt x="1001" y="1735"/>
                    <a:pt x="501" y="5171"/>
                  </a:cubicBezTo>
                  <a:cubicBezTo>
                    <a:pt x="0" y="8574"/>
                    <a:pt x="2235" y="10508"/>
                    <a:pt x="2235" y="10508"/>
                  </a:cubicBezTo>
                  <a:cubicBezTo>
                    <a:pt x="2235" y="10508"/>
                    <a:pt x="5037" y="8974"/>
                    <a:pt x="5538" y="5638"/>
                  </a:cubicBezTo>
                  <a:cubicBezTo>
                    <a:pt x="6038" y="2302"/>
                    <a:pt x="3470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702497" y="487678"/>
              <a:ext cx="222314" cy="454646"/>
            </a:xfrm>
            <a:custGeom>
              <a:avLst/>
              <a:gdLst/>
              <a:ahLst/>
              <a:cxnLst/>
              <a:rect l="l" t="t" r="r" b="b"/>
              <a:pathLst>
                <a:path w="5171" h="10575" extrusionOk="0">
                  <a:moveTo>
                    <a:pt x="2335" y="1"/>
                  </a:moveTo>
                  <a:cubicBezTo>
                    <a:pt x="2335" y="1"/>
                    <a:pt x="134" y="2035"/>
                    <a:pt x="67" y="5505"/>
                  </a:cubicBezTo>
                  <a:cubicBezTo>
                    <a:pt x="0" y="8974"/>
                    <a:pt x="2502" y="10575"/>
                    <a:pt x="2502" y="10575"/>
                  </a:cubicBezTo>
                  <a:cubicBezTo>
                    <a:pt x="2502" y="10575"/>
                    <a:pt x="5071" y="8707"/>
                    <a:pt x="5104" y="5338"/>
                  </a:cubicBezTo>
                  <a:cubicBezTo>
                    <a:pt x="5171" y="1969"/>
                    <a:pt x="2335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944846" y="697052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2002" y="1"/>
                  </a:moveTo>
                  <a:cubicBezTo>
                    <a:pt x="2002" y="1"/>
                    <a:pt x="1" y="2236"/>
                    <a:pt x="301" y="5705"/>
                  </a:cubicBezTo>
                  <a:cubicBezTo>
                    <a:pt x="568" y="9141"/>
                    <a:pt x="3170" y="10542"/>
                    <a:pt x="3170" y="10542"/>
                  </a:cubicBezTo>
                  <a:cubicBezTo>
                    <a:pt x="3170" y="10542"/>
                    <a:pt x="5538" y="8407"/>
                    <a:pt x="5304" y="5071"/>
                  </a:cubicBezTo>
                  <a:cubicBezTo>
                    <a:pt x="5038" y="1702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190075" y="909306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1268" y="1"/>
                  </a:moveTo>
                  <a:cubicBezTo>
                    <a:pt x="1268" y="1"/>
                    <a:pt x="1" y="2736"/>
                    <a:pt x="1235" y="5938"/>
                  </a:cubicBezTo>
                  <a:cubicBezTo>
                    <a:pt x="2502" y="9174"/>
                    <a:pt x="5405" y="9741"/>
                    <a:pt x="5405" y="9741"/>
                  </a:cubicBezTo>
                  <a:cubicBezTo>
                    <a:pt x="5405" y="9741"/>
                    <a:pt x="7072" y="7039"/>
                    <a:pt x="5872" y="3904"/>
                  </a:cubicBezTo>
                  <a:cubicBezTo>
                    <a:pt x="4637" y="735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273690" y="-161981"/>
              <a:ext cx="268230" cy="450346"/>
            </a:xfrm>
            <a:custGeom>
              <a:avLst/>
              <a:gdLst/>
              <a:ahLst/>
              <a:cxnLst/>
              <a:rect l="l" t="t" r="r" b="b"/>
              <a:pathLst>
                <a:path w="6239" h="10475" extrusionOk="0">
                  <a:moveTo>
                    <a:pt x="2469" y="1"/>
                  </a:moveTo>
                  <a:cubicBezTo>
                    <a:pt x="2469" y="1"/>
                    <a:pt x="0" y="2403"/>
                    <a:pt x="601" y="5738"/>
                  </a:cubicBezTo>
                  <a:cubicBezTo>
                    <a:pt x="1201" y="9041"/>
                    <a:pt x="4070" y="10475"/>
                    <a:pt x="4070" y="10475"/>
                  </a:cubicBezTo>
                  <a:cubicBezTo>
                    <a:pt x="4070" y="10475"/>
                    <a:pt x="6238" y="8474"/>
                    <a:pt x="5604" y="5071"/>
                  </a:cubicBezTo>
                  <a:cubicBezTo>
                    <a:pt x="5004" y="1669"/>
                    <a:pt x="2469" y="1"/>
                    <a:pt x="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133147" y="643612"/>
              <a:ext cx="391533" cy="263888"/>
            </a:xfrm>
            <a:custGeom>
              <a:avLst/>
              <a:gdLst/>
              <a:ahLst/>
              <a:cxnLst/>
              <a:rect l="l" t="t" r="r" b="b"/>
              <a:pathLst>
                <a:path w="9107" h="6138" extrusionOk="0">
                  <a:moveTo>
                    <a:pt x="1942" y="0"/>
                  </a:moveTo>
                  <a:cubicBezTo>
                    <a:pt x="774" y="0"/>
                    <a:pt x="0" y="243"/>
                    <a:pt x="0" y="243"/>
                  </a:cubicBezTo>
                  <a:cubicBezTo>
                    <a:pt x="0" y="243"/>
                    <a:pt x="301" y="3712"/>
                    <a:pt x="3236" y="5313"/>
                  </a:cubicBezTo>
                  <a:cubicBezTo>
                    <a:pt x="4382" y="5944"/>
                    <a:pt x="5517" y="6138"/>
                    <a:pt x="6480" y="6138"/>
                  </a:cubicBezTo>
                  <a:cubicBezTo>
                    <a:pt x="8012" y="6138"/>
                    <a:pt x="9107" y="5647"/>
                    <a:pt x="9107" y="5647"/>
                  </a:cubicBezTo>
                  <a:cubicBezTo>
                    <a:pt x="9107" y="5647"/>
                    <a:pt x="8940" y="2678"/>
                    <a:pt x="5905" y="1010"/>
                  </a:cubicBezTo>
                  <a:cubicBezTo>
                    <a:pt x="4445" y="208"/>
                    <a:pt x="3024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310964" y="956383"/>
              <a:ext cx="434568" cy="229365"/>
            </a:xfrm>
            <a:custGeom>
              <a:avLst/>
              <a:gdLst/>
              <a:ahLst/>
              <a:cxnLst/>
              <a:rect l="l" t="t" r="r" b="b"/>
              <a:pathLst>
                <a:path w="10108" h="5335" extrusionOk="0">
                  <a:moveTo>
                    <a:pt x="3713" y="1"/>
                  </a:moveTo>
                  <a:cubicBezTo>
                    <a:pt x="1514" y="1"/>
                    <a:pt x="1" y="874"/>
                    <a:pt x="1" y="874"/>
                  </a:cubicBezTo>
                  <a:cubicBezTo>
                    <a:pt x="1" y="874"/>
                    <a:pt x="1068" y="4176"/>
                    <a:pt x="4304" y="5077"/>
                  </a:cubicBezTo>
                  <a:cubicBezTo>
                    <a:pt x="4942" y="5261"/>
                    <a:pt x="5554" y="5335"/>
                    <a:pt x="6125" y="5335"/>
                  </a:cubicBezTo>
                  <a:cubicBezTo>
                    <a:pt x="8453" y="5335"/>
                    <a:pt x="10108" y="4109"/>
                    <a:pt x="10108" y="4109"/>
                  </a:cubicBezTo>
                  <a:cubicBezTo>
                    <a:pt x="10108" y="4109"/>
                    <a:pt x="9274" y="1274"/>
                    <a:pt x="5938" y="307"/>
                  </a:cubicBezTo>
                  <a:cubicBezTo>
                    <a:pt x="5147" y="85"/>
                    <a:pt x="4397" y="1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534697" y="1206040"/>
              <a:ext cx="456064" cy="218273"/>
            </a:xfrm>
            <a:custGeom>
              <a:avLst/>
              <a:gdLst/>
              <a:ahLst/>
              <a:cxnLst/>
              <a:rect l="l" t="t" r="r" b="b"/>
              <a:pathLst>
                <a:path w="10608" h="5077" extrusionOk="0">
                  <a:moveTo>
                    <a:pt x="5709" y="1"/>
                  </a:moveTo>
                  <a:cubicBezTo>
                    <a:pt x="5642" y="1"/>
                    <a:pt x="5573" y="2"/>
                    <a:pt x="5504" y="4"/>
                  </a:cubicBezTo>
                  <a:cubicBezTo>
                    <a:pt x="2035" y="104"/>
                    <a:pt x="0" y="2339"/>
                    <a:pt x="0" y="2339"/>
                  </a:cubicBezTo>
                  <a:cubicBezTo>
                    <a:pt x="0" y="2339"/>
                    <a:pt x="1965" y="5077"/>
                    <a:pt x="5199" y="5077"/>
                  </a:cubicBezTo>
                  <a:cubicBezTo>
                    <a:pt x="5256" y="5077"/>
                    <a:pt x="5313" y="5076"/>
                    <a:pt x="5371" y="5074"/>
                  </a:cubicBezTo>
                  <a:cubicBezTo>
                    <a:pt x="8773" y="4974"/>
                    <a:pt x="10608" y="2372"/>
                    <a:pt x="10608" y="2372"/>
                  </a:cubicBezTo>
                  <a:cubicBezTo>
                    <a:pt x="10608" y="2372"/>
                    <a:pt x="9038" y="1"/>
                    <a:pt x="5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873134" y="1376161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6243" y="1"/>
                  </a:moveTo>
                  <a:cubicBezTo>
                    <a:pt x="5914" y="1"/>
                    <a:pt x="5567" y="26"/>
                    <a:pt x="5204" y="83"/>
                  </a:cubicBezTo>
                  <a:cubicBezTo>
                    <a:pt x="1769" y="583"/>
                    <a:pt x="1" y="3018"/>
                    <a:pt x="1" y="3018"/>
                  </a:cubicBezTo>
                  <a:cubicBezTo>
                    <a:pt x="1" y="3018"/>
                    <a:pt x="1940" y="5151"/>
                    <a:pt x="4808" y="5151"/>
                  </a:cubicBezTo>
                  <a:cubicBezTo>
                    <a:pt x="5087" y="5151"/>
                    <a:pt x="5375" y="5131"/>
                    <a:pt x="5671" y="5086"/>
                  </a:cubicBezTo>
                  <a:cubicBezTo>
                    <a:pt x="9007" y="4586"/>
                    <a:pt x="10542" y="1784"/>
                    <a:pt x="10542" y="1784"/>
                  </a:cubicBezTo>
                  <a:cubicBezTo>
                    <a:pt x="10542" y="1784"/>
                    <a:pt x="8998" y="1"/>
                    <a:pt x="6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411352" y="358615"/>
              <a:ext cx="1181735" cy="1118665"/>
            </a:xfrm>
            <a:custGeom>
              <a:avLst/>
              <a:gdLst/>
              <a:ahLst/>
              <a:cxnLst/>
              <a:rect l="l" t="t" r="r" b="b"/>
              <a:pathLst>
                <a:path w="27487" h="26020" extrusionOk="0">
                  <a:moveTo>
                    <a:pt x="334" y="1"/>
                  </a:moveTo>
                  <a:cubicBezTo>
                    <a:pt x="334" y="201"/>
                    <a:pt x="1" y="18080"/>
                    <a:pt x="27020" y="26019"/>
                  </a:cubicBezTo>
                  <a:lnTo>
                    <a:pt x="27487" y="24418"/>
                  </a:lnTo>
                  <a:cubicBezTo>
                    <a:pt x="1769" y="16879"/>
                    <a:pt x="1969" y="734"/>
                    <a:pt x="1969" y="67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8755357" y="2052197"/>
            <a:ext cx="2042259" cy="2346187"/>
            <a:chOff x="5550882" y="-161981"/>
            <a:chExt cx="1531694" cy="1759640"/>
          </a:xfrm>
        </p:grpSpPr>
        <p:sp>
          <p:nvSpPr>
            <p:cNvPr id="354" name="Google Shape;354;p29"/>
            <p:cNvSpPr/>
            <p:nvPr/>
          </p:nvSpPr>
          <p:spPr>
            <a:xfrm>
              <a:off x="6715377" y="268288"/>
              <a:ext cx="367199" cy="339297"/>
            </a:xfrm>
            <a:custGeom>
              <a:avLst/>
              <a:gdLst/>
              <a:ahLst/>
              <a:cxnLst/>
              <a:rect l="l" t="t" r="r" b="b"/>
              <a:pathLst>
                <a:path w="8541" h="7892" extrusionOk="0">
                  <a:moveTo>
                    <a:pt x="7807" y="0"/>
                  </a:moveTo>
                  <a:cubicBezTo>
                    <a:pt x="7806" y="0"/>
                    <a:pt x="4804" y="0"/>
                    <a:pt x="2403" y="2502"/>
                  </a:cubicBezTo>
                  <a:cubicBezTo>
                    <a:pt x="1" y="4970"/>
                    <a:pt x="701" y="7872"/>
                    <a:pt x="701" y="7872"/>
                  </a:cubicBezTo>
                  <a:cubicBezTo>
                    <a:pt x="701" y="7872"/>
                    <a:pt x="871" y="7892"/>
                    <a:pt x="1162" y="7892"/>
                  </a:cubicBezTo>
                  <a:cubicBezTo>
                    <a:pt x="2124" y="7892"/>
                    <a:pt x="4411" y="7675"/>
                    <a:pt x="6205" y="5804"/>
                  </a:cubicBezTo>
                  <a:cubicBezTo>
                    <a:pt x="8540" y="3402"/>
                    <a:pt x="7807" y="0"/>
                    <a:pt x="7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6355443" y="129164"/>
              <a:ext cx="259589" cy="453227"/>
            </a:xfrm>
            <a:custGeom>
              <a:avLst/>
              <a:gdLst/>
              <a:ahLst/>
              <a:cxnLst/>
              <a:rect l="l" t="t" r="r" b="b"/>
              <a:pathLst>
                <a:path w="6038" h="10542" extrusionOk="0">
                  <a:moveTo>
                    <a:pt x="2569" y="0"/>
                  </a:moveTo>
                  <a:cubicBezTo>
                    <a:pt x="2569" y="0"/>
                    <a:pt x="0" y="2335"/>
                    <a:pt x="501" y="5671"/>
                  </a:cubicBezTo>
                  <a:cubicBezTo>
                    <a:pt x="1001" y="9007"/>
                    <a:pt x="3770" y="10541"/>
                    <a:pt x="3770" y="10541"/>
                  </a:cubicBezTo>
                  <a:cubicBezTo>
                    <a:pt x="3770" y="10541"/>
                    <a:pt x="6038" y="8607"/>
                    <a:pt x="5504" y="5204"/>
                  </a:cubicBezTo>
                  <a:cubicBezTo>
                    <a:pt x="5004" y="1768"/>
                    <a:pt x="2569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6219200" y="486260"/>
              <a:ext cx="222314" cy="456064"/>
            </a:xfrm>
            <a:custGeom>
              <a:avLst/>
              <a:gdLst/>
              <a:ahLst/>
              <a:cxnLst/>
              <a:rect l="l" t="t" r="r" b="b"/>
              <a:pathLst>
                <a:path w="5171" h="10608" extrusionOk="0">
                  <a:moveTo>
                    <a:pt x="2869" y="0"/>
                  </a:moveTo>
                  <a:cubicBezTo>
                    <a:pt x="2869" y="0"/>
                    <a:pt x="0" y="2002"/>
                    <a:pt x="67" y="5371"/>
                  </a:cubicBezTo>
                  <a:cubicBezTo>
                    <a:pt x="134" y="8740"/>
                    <a:pt x="2702" y="10608"/>
                    <a:pt x="2702" y="10608"/>
                  </a:cubicBezTo>
                  <a:cubicBezTo>
                    <a:pt x="2702" y="10608"/>
                    <a:pt x="5171" y="9007"/>
                    <a:pt x="5137" y="5538"/>
                  </a:cubicBezTo>
                  <a:cubicBezTo>
                    <a:pt x="5071" y="2068"/>
                    <a:pt x="2869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961073" y="697052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3536" y="1"/>
                  </a:moveTo>
                  <a:cubicBezTo>
                    <a:pt x="3536" y="1"/>
                    <a:pt x="500" y="1702"/>
                    <a:pt x="267" y="5071"/>
                  </a:cubicBezTo>
                  <a:cubicBezTo>
                    <a:pt x="0" y="8407"/>
                    <a:pt x="2368" y="10542"/>
                    <a:pt x="2368" y="10542"/>
                  </a:cubicBezTo>
                  <a:cubicBezTo>
                    <a:pt x="2368" y="10542"/>
                    <a:pt x="5004" y="9141"/>
                    <a:pt x="5271" y="5705"/>
                  </a:cubicBezTo>
                  <a:cubicBezTo>
                    <a:pt x="5537" y="2269"/>
                    <a:pt x="3536" y="1"/>
                    <a:pt x="3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649850" y="909306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5805" y="1"/>
                  </a:moveTo>
                  <a:cubicBezTo>
                    <a:pt x="5805" y="1"/>
                    <a:pt x="2436" y="735"/>
                    <a:pt x="1235" y="3904"/>
                  </a:cubicBezTo>
                  <a:cubicBezTo>
                    <a:pt x="1" y="7039"/>
                    <a:pt x="1668" y="9741"/>
                    <a:pt x="1668" y="9741"/>
                  </a:cubicBezTo>
                  <a:cubicBezTo>
                    <a:pt x="1668" y="9741"/>
                    <a:pt x="4571" y="9174"/>
                    <a:pt x="5838" y="5972"/>
                  </a:cubicBezTo>
                  <a:cubicBezTo>
                    <a:pt x="7072" y="2736"/>
                    <a:pt x="5805" y="1"/>
                    <a:pt x="5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6603553" y="-161981"/>
              <a:ext cx="268187" cy="450346"/>
            </a:xfrm>
            <a:custGeom>
              <a:avLst/>
              <a:gdLst/>
              <a:ahLst/>
              <a:cxnLst/>
              <a:rect l="l" t="t" r="r" b="b"/>
              <a:pathLst>
                <a:path w="6238" h="10475" extrusionOk="0">
                  <a:moveTo>
                    <a:pt x="3736" y="1"/>
                  </a:moveTo>
                  <a:cubicBezTo>
                    <a:pt x="3736" y="1"/>
                    <a:pt x="1234" y="1669"/>
                    <a:pt x="601" y="5071"/>
                  </a:cubicBezTo>
                  <a:cubicBezTo>
                    <a:pt x="0" y="8474"/>
                    <a:pt x="2168" y="10475"/>
                    <a:pt x="2168" y="10475"/>
                  </a:cubicBezTo>
                  <a:cubicBezTo>
                    <a:pt x="2168" y="10475"/>
                    <a:pt x="5004" y="9041"/>
                    <a:pt x="5604" y="5738"/>
                  </a:cubicBezTo>
                  <a:cubicBezTo>
                    <a:pt x="6238" y="2403"/>
                    <a:pt x="3736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619331" y="643612"/>
              <a:ext cx="392951" cy="263888"/>
            </a:xfrm>
            <a:custGeom>
              <a:avLst/>
              <a:gdLst/>
              <a:ahLst/>
              <a:cxnLst/>
              <a:rect l="l" t="t" r="r" b="b"/>
              <a:pathLst>
                <a:path w="9140" h="6138" extrusionOk="0">
                  <a:moveTo>
                    <a:pt x="7180" y="0"/>
                  </a:moveTo>
                  <a:cubicBezTo>
                    <a:pt x="6090" y="0"/>
                    <a:pt x="4662" y="208"/>
                    <a:pt x="3202" y="1010"/>
                  </a:cubicBezTo>
                  <a:cubicBezTo>
                    <a:pt x="200" y="2678"/>
                    <a:pt x="0" y="5647"/>
                    <a:pt x="0" y="5647"/>
                  </a:cubicBezTo>
                  <a:cubicBezTo>
                    <a:pt x="0" y="5647"/>
                    <a:pt x="1095" y="6138"/>
                    <a:pt x="2627" y="6138"/>
                  </a:cubicBezTo>
                  <a:cubicBezTo>
                    <a:pt x="3590" y="6138"/>
                    <a:pt x="4725" y="5944"/>
                    <a:pt x="5871" y="5313"/>
                  </a:cubicBezTo>
                  <a:cubicBezTo>
                    <a:pt x="8840" y="3679"/>
                    <a:pt x="9140" y="243"/>
                    <a:pt x="9140" y="243"/>
                  </a:cubicBezTo>
                  <a:cubicBezTo>
                    <a:pt x="9140" y="243"/>
                    <a:pt x="8358" y="0"/>
                    <a:pt x="7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6399898" y="955566"/>
              <a:ext cx="433149" cy="230182"/>
            </a:xfrm>
            <a:custGeom>
              <a:avLst/>
              <a:gdLst/>
              <a:ahLst/>
              <a:cxnLst/>
              <a:rect l="l" t="t" r="r" b="b"/>
              <a:pathLst>
                <a:path w="10075" h="5354" extrusionOk="0">
                  <a:moveTo>
                    <a:pt x="6418" y="1"/>
                  </a:moveTo>
                  <a:cubicBezTo>
                    <a:pt x="5719" y="1"/>
                    <a:pt x="4950" y="90"/>
                    <a:pt x="4137" y="326"/>
                  </a:cubicBezTo>
                  <a:cubicBezTo>
                    <a:pt x="834" y="1260"/>
                    <a:pt x="0" y="4128"/>
                    <a:pt x="0" y="4128"/>
                  </a:cubicBezTo>
                  <a:cubicBezTo>
                    <a:pt x="0" y="4128"/>
                    <a:pt x="1634" y="5354"/>
                    <a:pt x="3953" y="5354"/>
                  </a:cubicBezTo>
                  <a:cubicBezTo>
                    <a:pt x="4522" y="5354"/>
                    <a:pt x="5133" y="5280"/>
                    <a:pt x="5771" y="5096"/>
                  </a:cubicBezTo>
                  <a:cubicBezTo>
                    <a:pt x="9040" y="4162"/>
                    <a:pt x="10074" y="859"/>
                    <a:pt x="10074" y="859"/>
                  </a:cubicBezTo>
                  <a:cubicBezTo>
                    <a:pt x="10074" y="859"/>
                    <a:pt x="8586" y="1"/>
                    <a:pt x="6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6153207" y="1206040"/>
              <a:ext cx="456107" cy="218230"/>
            </a:xfrm>
            <a:custGeom>
              <a:avLst/>
              <a:gdLst/>
              <a:ahLst/>
              <a:cxnLst/>
              <a:rect l="l" t="t" r="r" b="b"/>
              <a:pathLst>
                <a:path w="10609" h="5076" extrusionOk="0">
                  <a:moveTo>
                    <a:pt x="4902" y="1"/>
                  </a:moveTo>
                  <a:cubicBezTo>
                    <a:pt x="1603" y="1"/>
                    <a:pt x="1" y="2372"/>
                    <a:pt x="1" y="2372"/>
                  </a:cubicBezTo>
                  <a:cubicBezTo>
                    <a:pt x="1" y="2372"/>
                    <a:pt x="1869" y="4974"/>
                    <a:pt x="5238" y="5074"/>
                  </a:cubicBezTo>
                  <a:cubicBezTo>
                    <a:pt x="5278" y="5075"/>
                    <a:pt x="5317" y="5075"/>
                    <a:pt x="5356" y="5075"/>
                  </a:cubicBezTo>
                  <a:cubicBezTo>
                    <a:pt x="8654" y="5075"/>
                    <a:pt x="10609" y="2339"/>
                    <a:pt x="10609" y="2339"/>
                  </a:cubicBezTo>
                  <a:cubicBezTo>
                    <a:pt x="10609" y="2339"/>
                    <a:pt x="8574" y="104"/>
                    <a:pt x="5105" y="4"/>
                  </a:cubicBezTo>
                  <a:cubicBezTo>
                    <a:pt x="5036" y="2"/>
                    <a:pt x="4969" y="1"/>
                    <a:pt x="4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817650" y="1376161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4323" y="1"/>
                  </a:moveTo>
                  <a:cubicBezTo>
                    <a:pt x="1544" y="1"/>
                    <a:pt x="0" y="1784"/>
                    <a:pt x="0" y="1784"/>
                  </a:cubicBezTo>
                  <a:cubicBezTo>
                    <a:pt x="0" y="1784"/>
                    <a:pt x="1535" y="4586"/>
                    <a:pt x="4871" y="5086"/>
                  </a:cubicBezTo>
                  <a:cubicBezTo>
                    <a:pt x="5167" y="5131"/>
                    <a:pt x="5455" y="5151"/>
                    <a:pt x="5734" y="5151"/>
                  </a:cubicBezTo>
                  <a:cubicBezTo>
                    <a:pt x="8602" y="5151"/>
                    <a:pt x="10541" y="3018"/>
                    <a:pt x="10541" y="3018"/>
                  </a:cubicBezTo>
                  <a:cubicBezTo>
                    <a:pt x="10541" y="3018"/>
                    <a:pt x="8773" y="583"/>
                    <a:pt x="5371" y="83"/>
                  </a:cubicBezTo>
                  <a:cubicBezTo>
                    <a:pt x="5004" y="26"/>
                    <a:pt x="4655" y="1"/>
                    <a:pt x="4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550882" y="358615"/>
              <a:ext cx="1181778" cy="1118665"/>
            </a:xfrm>
            <a:custGeom>
              <a:avLst/>
              <a:gdLst/>
              <a:ahLst/>
              <a:cxnLst/>
              <a:rect l="l" t="t" r="r" b="b"/>
              <a:pathLst>
                <a:path w="27488" h="26020" extrusionOk="0">
                  <a:moveTo>
                    <a:pt x="27154" y="1"/>
                  </a:moveTo>
                  <a:lnTo>
                    <a:pt x="25519" y="67"/>
                  </a:lnTo>
                  <a:cubicBezTo>
                    <a:pt x="25553" y="734"/>
                    <a:pt x="25753" y="16879"/>
                    <a:pt x="1" y="24418"/>
                  </a:cubicBezTo>
                  <a:lnTo>
                    <a:pt x="468" y="26019"/>
                  </a:lnTo>
                  <a:cubicBezTo>
                    <a:pt x="27487" y="18080"/>
                    <a:pt x="27187" y="201"/>
                    <a:pt x="27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BCA6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34;p36">
            <a:extLst>
              <a:ext uri="{FF2B5EF4-FFF2-40B4-BE49-F238E27FC236}">
                <a16:creationId xmlns:a16="http://schemas.microsoft.com/office/drawing/2014/main" id="{076A693A-B13D-1E4B-B6B3-F6E2ECAEB5ED}"/>
              </a:ext>
            </a:extLst>
          </p:cNvPr>
          <p:cNvGrpSpPr/>
          <p:nvPr/>
        </p:nvGrpSpPr>
        <p:grpSpPr>
          <a:xfrm flipH="1">
            <a:off x="10205468" y="4076853"/>
            <a:ext cx="2049022" cy="2550883"/>
            <a:chOff x="4989727" y="713479"/>
            <a:chExt cx="2815762" cy="3506375"/>
          </a:xfrm>
        </p:grpSpPr>
        <p:sp>
          <p:nvSpPr>
            <p:cNvPr id="11" name="Google Shape;635;p36">
              <a:extLst>
                <a:ext uri="{FF2B5EF4-FFF2-40B4-BE49-F238E27FC236}">
                  <a16:creationId xmlns:a16="http://schemas.microsoft.com/office/drawing/2014/main" id="{0238483A-D983-0745-97D9-ED3C0EA456E0}"/>
                </a:ext>
              </a:extLst>
            </p:cNvPr>
            <p:cNvSpPr/>
            <p:nvPr/>
          </p:nvSpPr>
          <p:spPr>
            <a:xfrm>
              <a:off x="599223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8014" y="1"/>
                  </a:moveTo>
                  <a:cubicBezTo>
                    <a:pt x="1" y="1"/>
                    <a:pt x="1535" y="30589"/>
                    <a:pt x="1535" y="32757"/>
                  </a:cubicBezTo>
                  <a:lnTo>
                    <a:pt x="1535" y="36660"/>
                  </a:lnTo>
                  <a:cubicBezTo>
                    <a:pt x="1535" y="38828"/>
                    <a:pt x="8907" y="40563"/>
                    <a:pt x="18014" y="40563"/>
                  </a:cubicBezTo>
                  <a:lnTo>
                    <a:pt x="1801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36;p36">
              <a:extLst>
                <a:ext uri="{FF2B5EF4-FFF2-40B4-BE49-F238E27FC236}">
                  <a16:creationId xmlns:a16="http://schemas.microsoft.com/office/drawing/2014/main" id="{C9467487-EB23-D945-BC33-BFDBB2F627DB}"/>
                </a:ext>
              </a:extLst>
            </p:cNvPr>
            <p:cNvSpPr/>
            <p:nvPr/>
          </p:nvSpPr>
          <p:spPr>
            <a:xfrm>
              <a:off x="674774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" y="1"/>
                  </a:moveTo>
                  <a:lnTo>
                    <a:pt x="1" y="40563"/>
                  </a:lnTo>
                  <a:cubicBezTo>
                    <a:pt x="9107" y="40563"/>
                    <a:pt x="16479" y="38828"/>
                    <a:pt x="16479" y="36660"/>
                  </a:cubicBezTo>
                  <a:lnTo>
                    <a:pt x="16479" y="32757"/>
                  </a:lnTo>
                  <a:cubicBezTo>
                    <a:pt x="16479" y="30589"/>
                    <a:pt x="18013" y="1"/>
                    <a:pt x="1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37;p36">
              <a:extLst>
                <a:ext uri="{FF2B5EF4-FFF2-40B4-BE49-F238E27FC236}">
                  <a16:creationId xmlns:a16="http://schemas.microsoft.com/office/drawing/2014/main" id="{497546CC-3106-C246-8CEE-C7E4C0E0764B}"/>
                </a:ext>
              </a:extLst>
            </p:cNvPr>
            <p:cNvSpPr/>
            <p:nvPr/>
          </p:nvSpPr>
          <p:spPr>
            <a:xfrm>
              <a:off x="5729210" y="2297839"/>
              <a:ext cx="984978" cy="1047891"/>
            </a:xfrm>
            <a:custGeom>
              <a:avLst/>
              <a:gdLst/>
              <a:ahLst/>
              <a:cxnLst/>
              <a:rect l="l" t="t" r="r" b="b"/>
              <a:pathLst>
                <a:path w="23484" h="24984" extrusionOk="0">
                  <a:moveTo>
                    <a:pt x="17693" y="0"/>
                  </a:moveTo>
                  <a:cubicBezTo>
                    <a:pt x="16764" y="0"/>
                    <a:pt x="15824" y="256"/>
                    <a:pt x="14978" y="792"/>
                  </a:cubicBezTo>
                  <a:cubicBezTo>
                    <a:pt x="14978" y="792"/>
                    <a:pt x="14678" y="1025"/>
                    <a:pt x="14077" y="1392"/>
                  </a:cubicBezTo>
                  <a:cubicBezTo>
                    <a:pt x="13944" y="1459"/>
                    <a:pt x="13777" y="1559"/>
                    <a:pt x="13610" y="1693"/>
                  </a:cubicBezTo>
                  <a:cubicBezTo>
                    <a:pt x="13410" y="1826"/>
                    <a:pt x="13177" y="1959"/>
                    <a:pt x="12943" y="2126"/>
                  </a:cubicBezTo>
                  <a:cubicBezTo>
                    <a:pt x="12710" y="2293"/>
                    <a:pt x="12476" y="2460"/>
                    <a:pt x="12209" y="2627"/>
                  </a:cubicBezTo>
                  <a:cubicBezTo>
                    <a:pt x="12076" y="2727"/>
                    <a:pt x="11942" y="2827"/>
                    <a:pt x="11776" y="2927"/>
                  </a:cubicBezTo>
                  <a:cubicBezTo>
                    <a:pt x="11676" y="3027"/>
                    <a:pt x="11542" y="3127"/>
                    <a:pt x="11409" y="3227"/>
                  </a:cubicBezTo>
                  <a:cubicBezTo>
                    <a:pt x="10875" y="3627"/>
                    <a:pt x="10275" y="4061"/>
                    <a:pt x="9708" y="4595"/>
                  </a:cubicBezTo>
                  <a:cubicBezTo>
                    <a:pt x="9441" y="4828"/>
                    <a:pt x="9140" y="5095"/>
                    <a:pt x="8840" y="5362"/>
                  </a:cubicBezTo>
                  <a:cubicBezTo>
                    <a:pt x="8540" y="5629"/>
                    <a:pt x="8240" y="5929"/>
                    <a:pt x="7940" y="6229"/>
                  </a:cubicBezTo>
                  <a:cubicBezTo>
                    <a:pt x="7806" y="6363"/>
                    <a:pt x="7639" y="6496"/>
                    <a:pt x="7506" y="6663"/>
                  </a:cubicBezTo>
                  <a:cubicBezTo>
                    <a:pt x="7373" y="6830"/>
                    <a:pt x="7206" y="6963"/>
                    <a:pt x="7072" y="7130"/>
                  </a:cubicBezTo>
                  <a:cubicBezTo>
                    <a:pt x="6772" y="7463"/>
                    <a:pt x="6472" y="7764"/>
                    <a:pt x="6205" y="8097"/>
                  </a:cubicBezTo>
                  <a:cubicBezTo>
                    <a:pt x="5638" y="8798"/>
                    <a:pt x="5104" y="9465"/>
                    <a:pt x="4604" y="10199"/>
                  </a:cubicBezTo>
                  <a:lnTo>
                    <a:pt x="4204" y="10732"/>
                  </a:lnTo>
                  <a:cubicBezTo>
                    <a:pt x="4070" y="10933"/>
                    <a:pt x="3970" y="11133"/>
                    <a:pt x="3870" y="11299"/>
                  </a:cubicBezTo>
                  <a:cubicBezTo>
                    <a:pt x="3637" y="11700"/>
                    <a:pt x="3370" y="12033"/>
                    <a:pt x="3170" y="12434"/>
                  </a:cubicBezTo>
                  <a:cubicBezTo>
                    <a:pt x="2969" y="12801"/>
                    <a:pt x="2769" y="13201"/>
                    <a:pt x="2569" y="13568"/>
                  </a:cubicBezTo>
                  <a:cubicBezTo>
                    <a:pt x="2369" y="13935"/>
                    <a:pt x="2202" y="14335"/>
                    <a:pt x="2035" y="14702"/>
                  </a:cubicBezTo>
                  <a:cubicBezTo>
                    <a:pt x="1969" y="14902"/>
                    <a:pt x="1869" y="15069"/>
                    <a:pt x="1802" y="15269"/>
                  </a:cubicBezTo>
                  <a:cubicBezTo>
                    <a:pt x="1735" y="15436"/>
                    <a:pt x="1668" y="15636"/>
                    <a:pt x="1568" y="15803"/>
                  </a:cubicBezTo>
                  <a:cubicBezTo>
                    <a:pt x="1435" y="16203"/>
                    <a:pt x="1302" y="16537"/>
                    <a:pt x="1201" y="16903"/>
                  </a:cubicBezTo>
                  <a:cubicBezTo>
                    <a:pt x="968" y="17604"/>
                    <a:pt x="768" y="18271"/>
                    <a:pt x="634" y="18905"/>
                  </a:cubicBezTo>
                  <a:cubicBezTo>
                    <a:pt x="568" y="19238"/>
                    <a:pt x="501" y="19539"/>
                    <a:pt x="434" y="19839"/>
                  </a:cubicBezTo>
                  <a:cubicBezTo>
                    <a:pt x="368" y="20106"/>
                    <a:pt x="334" y="20373"/>
                    <a:pt x="301" y="20639"/>
                  </a:cubicBezTo>
                  <a:cubicBezTo>
                    <a:pt x="234" y="21173"/>
                    <a:pt x="167" y="21607"/>
                    <a:pt x="134" y="21974"/>
                  </a:cubicBezTo>
                  <a:cubicBezTo>
                    <a:pt x="101" y="22708"/>
                    <a:pt x="67" y="23141"/>
                    <a:pt x="67" y="23141"/>
                  </a:cubicBezTo>
                  <a:cubicBezTo>
                    <a:pt x="1" y="23908"/>
                    <a:pt x="468" y="24609"/>
                    <a:pt x="1201" y="24876"/>
                  </a:cubicBezTo>
                  <a:cubicBezTo>
                    <a:pt x="1399" y="24949"/>
                    <a:pt x="1601" y="24984"/>
                    <a:pt x="1800" y="24984"/>
                  </a:cubicBezTo>
                  <a:cubicBezTo>
                    <a:pt x="2507" y="24984"/>
                    <a:pt x="3169" y="24545"/>
                    <a:pt x="3403" y="23842"/>
                  </a:cubicBezTo>
                  <a:lnTo>
                    <a:pt x="3470" y="23675"/>
                  </a:lnTo>
                  <a:cubicBezTo>
                    <a:pt x="3470" y="23675"/>
                    <a:pt x="3570" y="23341"/>
                    <a:pt x="3770" y="22741"/>
                  </a:cubicBezTo>
                  <a:cubicBezTo>
                    <a:pt x="3870" y="22441"/>
                    <a:pt x="4037" y="22107"/>
                    <a:pt x="4204" y="21707"/>
                  </a:cubicBezTo>
                  <a:cubicBezTo>
                    <a:pt x="4304" y="21507"/>
                    <a:pt x="4370" y="21307"/>
                    <a:pt x="4470" y="21106"/>
                  </a:cubicBezTo>
                  <a:cubicBezTo>
                    <a:pt x="4604" y="20873"/>
                    <a:pt x="4704" y="20673"/>
                    <a:pt x="4837" y="20439"/>
                  </a:cubicBezTo>
                  <a:cubicBezTo>
                    <a:pt x="5071" y="19972"/>
                    <a:pt x="5404" y="19505"/>
                    <a:pt x="5705" y="18972"/>
                  </a:cubicBezTo>
                  <a:cubicBezTo>
                    <a:pt x="5871" y="18738"/>
                    <a:pt x="6038" y="18505"/>
                    <a:pt x="6205" y="18238"/>
                  </a:cubicBezTo>
                  <a:cubicBezTo>
                    <a:pt x="6305" y="18104"/>
                    <a:pt x="6405" y="18004"/>
                    <a:pt x="6505" y="17871"/>
                  </a:cubicBezTo>
                  <a:cubicBezTo>
                    <a:pt x="6605" y="17737"/>
                    <a:pt x="6705" y="17604"/>
                    <a:pt x="6805" y="17504"/>
                  </a:cubicBezTo>
                  <a:cubicBezTo>
                    <a:pt x="7006" y="17237"/>
                    <a:pt x="7206" y="16970"/>
                    <a:pt x="7439" y="16737"/>
                  </a:cubicBezTo>
                  <a:cubicBezTo>
                    <a:pt x="7673" y="16503"/>
                    <a:pt x="7873" y="16270"/>
                    <a:pt x="8106" y="16036"/>
                  </a:cubicBezTo>
                  <a:cubicBezTo>
                    <a:pt x="8340" y="15769"/>
                    <a:pt x="8607" y="15569"/>
                    <a:pt x="8840" y="15336"/>
                  </a:cubicBezTo>
                  <a:cubicBezTo>
                    <a:pt x="8974" y="15202"/>
                    <a:pt x="9107" y="15102"/>
                    <a:pt x="9207" y="15002"/>
                  </a:cubicBezTo>
                  <a:lnTo>
                    <a:pt x="9607" y="14669"/>
                  </a:lnTo>
                  <a:cubicBezTo>
                    <a:pt x="10141" y="14235"/>
                    <a:pt x="10675" y="13835"/>
                    <a:pt x="11209" y="13468"/>
                  </a:cubicBezTo>
                  <a:cubicBezTo>
                    <a:pt x="11475" y="13268"/>
                    <a:pt x="11776" y="13101"/>
                    <a:pt x="12043" y="12934"/>
                  </a:cubicBezTo>
                  <a:cubicBezTo>
                    <a:pt x="12176" y="12834"/>
                    <a:pt x="12309" y="12734"/>
                    <a:pt x="12443" y="12667"/>
                  </a:cubicBezTo>
                  <a:cubicBezTo>
                    <a:pt x="12576" y="12567"/>
                    <a:pt x="12743" y="12500"/>
                    <a:pt x="12876" y="12434"/>
                  </a:cubicBezTo>
                  <a:cubicBezTo>
                    <a:pt x="13143" y="12267"/>
                    <a:pt x="13410" y="12133"/>
                    <a:pt x="13677" y="12000"/>
                  </a:cubicBezTo>
                  <a:cubicBezTo>
                    <a:pt x="13944" y="11867"/>
                    <a:pt x="14211" y="11733"/>
                    <a:pt x="14478" y="11600"/>
                  </a:cubicBezTo>
                  <a:cubicBezTo>
                    <a:pt x="14978" y="11333"/>
                    <a:pt x="15512" y="11166"/>
                    <a:pt x="15979" y="10966"/>
                  </a:cubicBezTo>
                  <a:cubicBezTo>
                    <a:pt x="16079" y="10899"/>
                    <a:pt x="16179" y="10866"/>
                    <a:pt x="16312" y="10799"/>
                  </a:cubicBezTo>
                  <a:cubicBezTo>
                    <a:pt x="16412" y="10766"/>
                    <a:pt x="16512" y="10732"/>
                    <a:pt x="16612" y="10699"/>
                  </a:cubicBezTo>
                  <a:cubicBezTo>
                    <a:pt x="16813" y="10632"/>
                    <a:pt x="17013" y="10566"/>
                    <a:pt x="17180" y="10532"/>
                  </a:cubicBezTo>
                  <a:cubicBezTo>
                    <a:pt x="17346" y="10466"/>
                    <a:pt x="17513" y="10399"/>
                    <a:pt x="17680" y="10332"/>
                  </a:cubicBezTo>
                  <a:cubicBezTo>
                    <a:pt x="17880" y="10265"/>
                    <a:pt x="18047" y="10232"/>
                    <a:pt x="18214" y="10165"/>
                  </a:cubicBezTo>
                  <a:cubicBezTo>
                    <a:pt x="18881" y="9965"/>
                    <a:pt x="19248" y="9832"/>
                    <a:pt x="19248" y="9832"/>
                  </a:cubicBezTo>
                  <a:cubicBezTo>
                    <a:pt x="19648" y="9698"/>
                    <a:pt x="20082" y="9532"/>
                    <a:pt x="20449" y="9298"/>
                  </a:cubicBezTo>
                  <a:cubicBezTo>
                    <a:pt x="22784" y="7797"/>
                    <a:pt x="23484" y="4661"/>
                    <a:pt x="21983" y="2326"/>
                  </a:cubicBezTo>
                  <a:cubicBezTo>
                    <a:pt x="20997" y="826"/>
                    <a:pt x="19363" y="0"/>
                    <a:pt x="1769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38;p36">
              <a:extLst>
                <a:ext uri="{FF2B5EF4-FFF2-40B4-BE49-F238E27FC236}">
                  <a16:creationId xmlns:a16="http://schemas.microsoft.com/office/drawing/2014/main" id="{0EF94D32-F299-BD48-8A82-EE42F0A88992}"/>
                </a:ext>
              </a:extLst>
            </p:cNvPr>
            <p:cNvSpPr/>
            <p:nvPr/>
          </p:nvSpPr>
          <p:spPr>
            <a:xfrm>
              <a:off x="6095787" y="3179219"/>
              <a:ext cx="457509" cy="1040216"/>
            </a:xfrm>
            <a:custGeom>
              <a:avLst/>
              <a:gdLst/>
              <a:ahLst/>
              <a:cxnLst/>
              <a:rect l="l" t="t" r="r" b="b"/>
              <a:pathLst>
                <a:path w="10908" h="24801" extrusionOk="0">
                  <a:moveTo>
                    <a:pt x="5653" y="0"/>
                  </a:moveTo>
                  <a:cubicBezTo>
                    <a:pt x="5395" y="0"/>
                    <a:pt x="5134" y="19"/>
                    <a:pt x="4870" y="59"/>
                  </a:cubicBezTo>
                  <a:cubicBezTo>
                    <a:pt x="2002" y="459"/>
                    <a:pt x="0" y="3128"/>
                    <a:pt x="400" y="6030"/>
                  </a:cubicBezTo>
                  <a:lnTo>
                    <a:pt x="400" y="6063"/>
                  </a:lnTo>
                  <a:cubicBezTo>
                    <a:pt x="400" y="6063"/>
                    <a:pt x="467" y="6330"/>
                    <a:pt x="534" y="6831"/>
                  </a:cubicBezTo>
                  <a:cubicBezTo>
                    <a:pt x="601" y="7331"/>
                    <a:pt x="701" y="7998"/>
                    <a:pt x="867" y="8832"/>
                  </a:cubicBezTo>
                  <a:cubicBezTo>
                    <a:pt x="1168" y="10467"/>
                    <a:pt x="1635" y="12601"/>
                    <a:pt x="2168" y="14736"/>
                  </a:cubicBezTo>
                  <a:cubicBezTo>
                    <a:pt x="2735" y="16838"/>
                    <a:pt x="3403" y="18939"/>
                    <a:pt x="3970" y="20474"/>
                  </a:cubicBezTo>
                  <a:cubicBezTo>
                    <a:pt x="4103" y="20874"/>
                    <a:pt x="4237" y="21241"/>
                    <a:pt x="4370" y="21575"/>
                  </a:cubicBezTo>
                  <a:cubicBezTo>
                    <a:pt x="4503" y="21875"/>
                    <a:pt x="4603" y="22175"/>
                    <a:pt x="4704" y="22375"/>
                  </a:cubicBezTo>
                  <a:cubicBezTo>
                    <a:pt x="4870" y="22809"/>
                    <a:pt x="4970" y="23042"/>
                    <a:pt x="4970" y="23042"/>
                  </a:cubicBezTo>
                  <a:cubicBezTo>
                    <a:pt x="5423" y="24099"/>
                    <a:pt x="6477" y="24800"/>
                    <a:pt x="7638" y="24800"/>
                  </a:cubicBezTo>
                  <a:cubicBezTo>
                    <a:pt x="7760" y="24800"/>
                    <a:pt x="7882" y="24793"/>
                    <a:pt x="8006" y="24777"/>
                  </a:cubicBezTo>
                  <a:cubicBezTo>
                    <a:pt x="9607" y="24577"/>
                    <a:pt x="10741" y="23109"/>
                    <a:pt x="10541" y="21541"/>
                  </a:cubicBezTo>
                  <a:cubicBezTo>
                    <a:pt x="10541" y="21541"/>
                    <a:pt x="10508" y="21274"/>
                    <a:pt x="10441" y="20807"/>
                  </a:cubicBezTo>
                  <a:cubicBezTo>
                    <a:pt x="10408" y="20574"/>
                    <a:pt x="10408" y="20340"/>
                    <a:pt x="10374" y="20073"/>
                  </a:cubicBezTo>
                  <a:cubicBezTo>
                    <a:pt x="10341" y="19773"/>
                    <a:pt x="10308" y="19440"/>
                    <a:pt x="10308" y="19106"/>
                  </a:cubicBezTo>
                  <a:cubicBezTo>
                    <a:pt x="10207" y="17638"/>
                    <a:pt x="10141" y="15670"/>
                    <a:pt x="10207" y="13736"/>
                  </a:cubicBezTo>
                  <a:cubicBezTo>
                    <a:pt x="10241" y="11768"/>
                    <a:pt x="10408" y="9799"/>
                    <a:pt x="10541" y="8365"/>
                  </a:cubicBezTo>
                  <a:cubicBezTo>
                    <a:pt x="10608" y="7631"/>
                    <a:pt x="10708" y="7064"/>
                    <a:pt x="10741" y="6631"/>
                  </a:cubicBezTo>
                  <a:lnTo>
                    <a:pt x="10841" y="5997"/>
                  </a:lnTo>
                  <a:cubicBezTo>
                    <a:pt x="10908" y="5530"/>
                    <a:pt x="10908" y="4996"/>
                    <a:pt x="10841" y="4496"/>
                  </a:cubicBezTo>
                  <a:cubicBezTo>
                    <a:pt x="10447" y="1890"/>
                    <a:pt x="8210" y="0"/>
                    <a:pt x="565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39;p36">
              <a:extLst>
                <a:ext uri="{FF2B5EF4-FFF2-40B4-BE49-F238E27FC236}">
                  <a16:creationId xmlns:a16="http://schemas.microsoft.com/office/drawing/2014/main" id="{D281DF94-7E59-B54B-AF41-9F2F910FBBCC}"/>
                </a:ext>
              </a:extLst>
            </p:cNvPr>
            <p:cNvSpPr/>
            <p:nvPr/>
          </p:nvSpPr>
          <p:spPr>
            <a:xfrm>
              <a:off x="6778527" y="2296035"/>
              <a:ext cx="980783" cy="1049443"/>
            </a:xfrm>
            <a:custGeom>
              <a:avLst/>
              <a:gdLst/>
              <a:ahLst/>
              <a:cxnLst/>
              <a:rect l="l" t="t" r="r" b="b"/>
              <a:pathLst>
                <a:path w="23384" h="25021" extrusionOk="0">
                  <a:moveTo>
                    <a:pt x="5650" y="1"/>
                  </a:moveTo>
                  <a:cubicBezTo>
                    <a:pt x="3500" y="1"/>
                    <a:pt x="1510" y="1375"/>
                    <a:pt x="834" y="3537"/>
                  </a:cubicBezTo>
                  <a:cubicBezTo>
                    <a:pt x="0" y="6205"/>
                    <a:pt x="1468" y="9041"/>
                    <a:pt x="4137" y="9875"/>
                  </a:cubicBezTo>
                  <a:cubicBezTo>
                    <a:pt x="4137" y="9875"/>
                    <a:pt x="4504" y="10008"/>
                    <a:pt x="5137" y="10208"/>
                  </a:cubicBezTo>
                  <a:cubicBezTo>
                    <a:pt x="5304" y="10242"/>
                    <a:pt x="5504" y="10308"/>
                    <a:pt x="5671" y="10375"/>
                  </a:cubicBezTo>
                  <a:cubicBezTo>
                    <a:pt x="5838" y="10408"/>
                    <a:pt x="6005" y="10475"/>
                    <a:pt x="6205" y="10542"/>
                  </a:cubicBezTo>
                  <a:cubicBezTo>
                    <a:pt x="6372" y="10609"/>
                    <a:pt x="6572" y="10675"/>
                    <a:pt x="6772" y="10742"/>
                  </a:cubicBezTo>
                  <a:cubicBezTo>
                    <a:pt x="6872" y="10775"/>
                    <a:pt x="6972" y="10809"/>
                    <a:pt x="7072" y="10842"/>
                  </a:cubicBezTo>
                  <a:cubicBezTo>
                    <a:pt x="7172" y="10875"/>
                    <a:pt x="7272" y="10942"/>
                    <a:pt x="7406" y="10976"/>
                  </a:cubicBezTo>
                  <a:cubicBezTo>
                    <a:pt x="7873" y="11176"/>
                    <a:pt x="8373" y="11376"/>
                    <a:pt x="8873" y="11643"/>
                  </a:cubicBezTo>
                  <a:cubicBezTo>
                    <a:pt x="9140" y="11743"/>
                    <a:pt x="9407" y="11876"/>
                    <a:pt x="9674" y="12010"/>
                  </a:cubicBezTo>
                  <a:cubicBezTo>
                    <a:pt x="9941" y="12143"/>
                    <a:pt x="10208" y="12310"/>
                    <a:pt x="10508" y="12443"/>
                  </a:cubicBezTo>
                  <a:cubicBezTo>
                    <a:pt x="10641" y="12543"/>
                    <a:pt x="10775" y="12610"/>
                    <a:pt x="10908" y="12677"/>
                  </a:cubicBezTo>
                  <a:cubicBezTo>
                    <a:pt x="11042" y="12777"/>
                    <a:pt x="11175" y="12877"/>
                    <a:pt x="11309" y="12944"/>
                  </a:cubicBezTo>
                  <a:cubicBezTo>
                    <a:pt x="11575" y="13110"/>
                    <a:pt x="11876" y="13277"/>
                    <a:pt x="12142" y="13477"/>
                  </a:cubicBezTo>
                  <a:cubicBezTo>
                    <a:pt x="12676" y="13878"/>
                    <a:pt x="13243" y="14245"/>
                    <a:pt x="13744" y="14678"/>
                  </a:cubicBezTo>
                  <a:lnTo>
                    <a:pt x="14144" y="15012"/>
                  </a:lnTo>
                  <a:cubicBezTo>
                    <a:pt x="14277" y="15112"/>
                    <a:pt x="14377" y="15245"/>
                    <a:pt x="14511" y="15345"/>
                  </a:cubicBezTo>
                  <a:cubicBezTo>
                    <a:pt x="14744" y="15579"/>
                    <a:pt x="15011" y="15812"/>
                    <a:pt x="15245" y="16046"/>
                  </a:cubicBezTo>
                  <a:cubicBezTo>
                    <a:pt x="15478" y="16279"/>
                    <a:pt x="15712" y="16546"/>
                    <a:pt x="15945" y="16780"/>
                  </a:cubicBezTo>
                  <a:cubicBezTo>
                    <a:pt x="16179" y="17013"/>
                    <a:pt x="16345" y="17280"/>
                    <a:pt x="16579" y="17514"/>
                  </a:cubicBezTo>
                  <a:cubicBezTo>
                    <a:pt x="16679" y="17647"/>
                    <a:pt x="16779" y="17780"/>
                    <a:pt x="16879" y="17880"/>
                  </a:cubicBezTo>
                  <a:cubicBezTo>
                    <a:pt x="16979" y="18014"/>
                    <a:pt x="17046" y="18147"/>
                    <a:pt x="17146" y="18281"/>
                  </a:cubicBezTo>
                  <a:cubicBezTo>
                    <a:pt x="17313" y="18514"/>
                    <a:pt x="17513" y="18748"/>
                    <a:pt x="17680" y="19015"/>
                  </a:cubicBezTo>
                  <a:cubicBezTo>
                    <a:pt x="17980" y="19515"/>
                    <a:pt x="18314" y="19982"/>
                    <a:pt x="18547" y="20449"/>
                  </a:cubicBezTo>
                  <a:cubicBezTo>
                    <a:pt x="18647" y="20682"/>
                    <a:pt x="18781" y="20916"/>
                    <a:pt x="18881" y="21116"/>
                  </a:cubicBezTo>
                  <a:cubicBezTo>
                    <a:pt x="18981" y="21350"/>
                    <a:pt x="19081" y="21550"/>
                    <a:pt x="19147" y="21750"/>
                  </a:cubicBezTo>
                  <a:cubicBezTo>
                    <a:pt x="19348" y="22150"/>
                    <a:pt x="19481" y="22484"/>
                    <a:pt x="19581" y="22784"/>
                  </a:cubicBezTo>
                  <a:cubicBezTo>
                    <a:pt x="19781" y="23351"/>
                    <a:pt x="19915" y="23718"/>
                    <a:pt x="19915" y="23718"/>
                  </a:cubicBezTo>
                  <a:lnTo>
                    <a:pt x="19948" y="23851"/>
                  </a:lnTo>
                  <a:cubicBezTo>
                    <a:pt x="20206" y="24561"/>
                    <a:pt x="20869" y="25021"/>
                    <a:pt x="21636" y="25021"/>
                  </a:cubicBezTo>
                  <a:cubicBezTo>
                    <a:pt x="21662" y="25021"/>
                    <a:pt x="21689" y="25020"/>
                    <a:pt x="21716" y="25019"/>
                  </a:cubicBezTo>
                  <a:cubicBezTo>
                    <a:pt x="22650" y="24952"/>
                    <a:pt x="23384" y="24118"/>
                    <a:pt x="23317" y="23151"/>
                  </a:cubicBezTo>
                  <a:cubicBezTo>
                    <a:pt x="23317" y="23151"/>
                    <a:pt x="23284" y="22751"/>
                    <a:pt x="23217" y="22017"/>
                  </a:cubicBezTo>
                  <a:cubicBezTo>
                    <a:pt x="23217" y="21616"/>
                    <a:pt x="23117" y="21183"/>
                    <a:pt x="23050" y="20682"/>
                  </a:cubicBezTo>
                  <a:cubicBezTo>
                    <a:pt x="23017" y="20416"/>
                    <a:pt x="22984" y="20149"/>
                    <a:pt x="22917" y="19849"/>
                  </a:cubicBezTo>
                  <a:cubicBezTo>
                    <a:pt x="22883" y="19548"/>
                    <a:pt x="22817" y="19248"/>
                    <a:pt x="22750" y="18948"/>
                  </a:cubicBezTo>
                  <a:cubicBezTo>
                    <a:pt x="22617" y="18314"/>
                    <a:pt x="22383" y="17647"/>
                    <a:pt x="22183" y="16913"/>
                  </a:cubicBezTo>
                  <a:cubicBezTo>
                    <a:pt x="22050" y="16580"/>
                    <a:pt x="21916" y="16213"/>
                    <a:pt x="21783" y="15846"/>
                  </a:cubicBezTo>
                  <a:cubicBezTo>
                    <a:pt x="21716" y="15646"/>
                    <a:pt x="21649" y="15479"/>
                    <a:pt x="21583" y="15279"/>
                  </a:cubicBezTo>
                  <a:cubicBezTo>
                    <a:pt x="21482" y="15112"/>
                    <a:pt x="21416" y="14912"/>
                    <a:pt x="21316" y="14712"/>
                  </a:cubicBezTo>
                  <a:cubicBezTo>
                    <a:pt x="21149" y="14345"/>
                    <a:pt x="20982" y="13944"/>
                    <a:pt x="20782" y="13577"/>
                  </a:cubicBezTo>
                  <a:cubicBezTo>
                    <a:pt x="20582" y="13210"/>
                    <a:pt x="20382" y="12844"/>
                    <a:pt x="20182" y="12443"/>
                  </a:cubicBezTo>
                  <a:cubicBezTo>
                    <a:pt x="19981" y="12076"/>
                    <a:pt x="19748" y="11709"/>
                    <a:pt x="19514" y="11342"/>
                  </a:cubicBezTo>
                  <a:cubicBezTo>
                    <a:pt x="19381" y="11142"/>
                    <a:pt x="19281" y="10942"/>
                    <a:pt x="19147" y="10775"/>
                  </a:cubicBezTo>
                  <a:lnTo>
                    <a:pt x="18781" y="10242"/>
                  </a:lnTo>
                  <a:cubicBezTo>
                    <a:pt x="18280" y="9508"/>
                    <a:pt x="17713" y="8807"/>
                    <a:pt x="17146" y="8140"/>
                  </a:cubicBezTo>
                  <a:cubicBezTo>
                    <a:pt x="16879" y="7807"/>
                    <a:pt x="16579" y="7473"/>
                    <a:pt x="16279" y="7173"/>
                  </a:cubicBezTo>
                  <a:cubicBezTo>
                    <a:pt x="16145" y="7006"/>
                    <a:pt x="16012" y="6839"/>
                    <a:pt x="15845" y="6672"/>
                  </a:cubicBezTo>
                  <a:cubicBezTo>
                    <a:pt x="15712" y="6539"/>
                    <a:pt x="15545" y="6406"/>
                    <a:pt x="15411" y="6239"/>
                  </a:cubicBezTo>
                  <a:cubicBezTo>
                    <a:pt x="15111" y="5939"/>
                    <a:pt x="14811" y="5672"/>
                    <a:pt x="14511" y="5372"/>
                  </a:cubicBezTo>
                  <a:cubicBezTo>
                    <a:pt x="14211" y="5105"/>
                    <a:pt x="13944" y="4871"/>
                    <a:pt x="13644" y="4604"/>
                  </a:cubicBezTo>
                  <a:cubicBezTo>
                    <a:pt x="13076" y="4104"/>
                    <a:pt x="12476" y="3670"/>
                    <a:pt x="11976" y="3237"/>
                  </a:cubicBezTo>
                  <a:cubicBezTo>
                    <a:pt x="11842" y="3137"/>
                    <a:pt x="11709" y="3037"/>
                    <a:pt x="11575" y="2936"/>
                  </a:cubicBezTo>
                  <a:cubicBezTo>
                    <a:pt x="11442" y="2836"/>
                    <a:pt x="11309" y="2770"/>
                    <a:pt x="11175" y="2670"/>
                  </a:cubicBezTo>
                  <a:cubicBezTo>
                    <a:pt x="10908" y="2503"/>
                    <a:pt x="10641" y="2303"/>
                    <a:pt x="10408" y="2136"/>
                  </a:cubicBezTo>
                  <a:cubicBezTo>
                    <a:pt x="10174" y="2002"/>
                    <a:pt x="9941" y="1836"/>
                    <a:pt x="9741" y="1702"/>
                  </a:cubicBezTo>
                  <a:cubicBezTo>
                    <a:pt x="9574" y="1602"/>
                    <a:pt x="9407" y="1502"/>
                    <a:pt x="9274" y="1402"/>
                  </a:cubicBezTo>
                  <a:cubicBezTo>
                    <a:pt x="8707" y="1035"/>
                    <a:pt x="8373" y="835"/>
                    <a:pt x="8373" y="835"/>
                  </a:cubicBezTo>
                  <a:cubicBezTo>
                    <a:pt x="8006" y="601"/>
                    <a:pt x="7573" y="401"/>
                    <a:pt x="7172" y="235"/>
                  </a:cubicBezTo>
                  <a:cubicBezTo>
                    <a:pt x="6666" y="76"/>
                    <a:pt x="6153" y="1"/>
                    <a:pt x="5650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40;p36">
              <a:extLst>
                <a:ext uri="{FF2B5EF4-FFF2-40B4-BE49-F238E27FC236}">
                  <a16:creationId xmlns:a16="http://schemas.microsoft.com/office/drawing/2014/main" id="{F7CB9006-EAD6-9240-B2EB-27446094464E}"/>
                </a:ext>
              </a:extLst>
            </p:cNvPr>
            <p:cNvSpPr/>
            <p:nvPr/>
          </p:nvSpPr>
          <p:spPr>
            <a:xfrm>
              <a:off x="6919831" y="3179219"/>
              <a:ext cx="457551" cy="1040635"/>
            </a:xfrm>
            <a:custGeom>
              <a:avLst/>
              <a:gdLst/>
              <a:ahLst/>
              <a:cxnLst/>
              <a:rect l="l" t="t" r="r" b="b"/>
              <a:pathLst>
                <a:path w="10909" h="24811" extrusionOk="0">
                  <a:moveTo>
                    <a:pt x="5652" y="1"/>
                  </a:moveTo>
                  <a:cubicBezTo>
                    <a:pt x="5394" y="1"/>
                    <a:pt x="5133" y="20"/>
                    <a:pt x="4871" y="59"/>
                  </a:cubicBezTo>
                  <a:cubicBezTo>
                    <a:pt x="2002" y="459"/>
                    <a:pt x="1" y="3128"/>
                    <a:pt x="401" y="5997"/>
                  </a:cubicBezTo>
                  <a:lnTo>
                    <a:pt x="501" y="6631"/>
                  </a:lnTo>
                  <a:cubicBezTo>
                    <a:pt x="534" y="7064"/>
                    <a:pt x="634" y="7631"/>
                    <a:pt x="701" y="8365"/>
                  </a:cubicBezTo>
                  <a:cubicBezTo>
                    <a:pt x="834" y="9799"/>
                    <a:pt x="1001" y="11768"/>
                    <a:pt x="1035" y="13736"/>
                  </a:cubicBezTo>
                  <a:cubicBezTo>
                    <a:pt x="1101" y="15670"/>
                    <a:pt x="1035" y="17638"/>
                    <a:pt x="935" y="19106"/>
                  </a:cubicBezTo>
                  <a:cubicBezTo>
                    <a:pt x="935" y="19440"/>
                    <a:pt x="901" y="19773"/>
                    <a:pt x="868" y="20073"/>
                  </a:cubicBezTo>
                  <a:cubicBezTo>
                    <a:pt x="868" y="20340"/>
                    <a:pt x="834" y="20574"/>
                    <a:pt x="801" y="20807"/>
                  </a:cubicBezTo>
                  <a:cubicBezTo>
                    <a:pt x="734" y="21274"/>
                    <a:pt x="701" y="21541"/>
                    <a:pt x="701" y="21541"/>
                  </a:cubicBezTo>
                  <a:cubicBezTo>
                    <a:pt x="568" y="22775"/>
                    <a:pt x="1235" y="24043"/>
                    <a:pt x="2436" y="24577"/>
                  </a:cubicBezTo>
                  <a:cubicBezTo>
                    <a:pt x="2804" y="24736"/>
                    <a:pt x="3189" y="24811"/>
                    <a:pt x="3569" y="24811"/>
                  </a:cubicBezTo>
                  <a:cubicBezTo>
                    <a:pt x="4704" y="24811"/>
                    <a:pt x="5797" y="24142"/>
                    <a:pt x="6272" y="23042"/>
                  </a:cubicBezTo>
                  <a:cubicBezTo>
                    <a:pt x="6272" y="23042"/>
                    <a:pt x="6372" y="22809"/>
                    <a:pt x="6539" y="22375"/>
                  </a:cubicBezTo>
                  <a:cubicBezTo>
                    <a:pt x="6639" y="22175"/>
                    <a:pt x="6739" y="21908"/>
                    <a:pt x="6872" y="21575"/>
                  </a:cubicBezTo>
                  <a:cubicBezTo>
                    <a:pt x="7006" y="21241"/>
                    <a:pt x="7139" y="20874"/>
                    <a:pt x="7272" y="20474"/>
                  </a:cubicBezTo>
                  <a:cubicBezTo>
                    <a:pt x="7839" y="18939"/>
                    <a:pt x="8507" y="16838"/>
                    <a:pt x="9040" y="14736"/>
                  </a:cubicBezTo>
                  <a:cubicBezTo>
                    <a:pt x="9607" y="12601"/>
                    <a:pt x="10074" y="10467"/>
                    <a:pt x="10375" y="8832"/>
                  </a:cubicBezTo>
                  <a:cubicBezTo>
                    <a:pt x="10508" y="7998"/>
                    <a:pt x="10641" y="7331"/>
                    <a:pt x="10708" y="6831"/>
                  </a:cubicBezTo>
                  <a:cubicBezTo>
                    <a:pt x="10775" y="6330"/>
                    <a:pt x="10808" y="6063"/>
                    <a:pt x="10808" y="6063"/>
                  </a:cubicBezTo>
                  <a:lnTo>
                    <a:pt x="10842" y="5997"/>
                  </a:lnTo>
                  <a:cubicBezTo>
                    <a:pt x="10908" y="5530"/>
                    <a:pt x="10908" y="5029"/>
                    <a:pt x="10842" y="4529"/>
                  </a:cubicBezTo>
                  <a:cubicBezTo>
                    <a:pt x="10478" y="1920"/>
                    <a:pt x="8237" y="1"/>
                    <a:pt x="565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41;p36">
              <a:extLst>
                <a:ext uri="{FF2B5EF4-FFF2-40B4-BE49-F238E27FC236}">
                  <a16:creationId xmlns:a16="http://schemas.microsoft.com/office/drawing/2014/main" id="{268114CD-E200-6842-A2D4-B56A2468F03B}"/>
                </a:ext>
              </a:extLst>
            </p:cNvPr>
            <p:cNvSpPr/>
            <p:nvPr/>
          </p:nvSpPr>
          <p:spPr>
            <a:xfrm>
              <a:off x="6066385" y="2219113"/>
              <a:ext cx="1354365" cy="1634164"/>
            </a:xfrm>
            <a:custGeom>
              <a:avLst/>
              <a:gdLst/>
              <a:ahLst/>
              <a:cxnLst/>
              <a:rect l="l" t="t" r="r" b="b"/>
              <a:pathLst>
                <a:path w="32291" h="38962" extrusionOk="0">
                  <a:moveTo>
                    <a:pt x="16146" y="0"/>
                  </a:moveTo>
                  <a:cubicBezTo>
                    <a:pt x="7239" y="0"/>
                    <a:pt x="1" y="7606"/>
                    <a:pt x="1" y="19481"/>
                  </a:cubicBezTo>
                  <a:cubicBezTo>
                    <a:pt x="1" y="34091"/>
                    <a:pt x="5705" y="38962"/>
                    <a:pt x="16146" y="38962"/>
                  </a:cubicBezTo>
                  <a:cubicBezTo>
                    <a:pt x="26586" y="38962"/>
                    <a:pt x="32290" y="34091"/>
                    <a:pt x="32290" y="19481"/>
                  </a:cubicBezTo>
                  <a:cubicBezTo>
                    <a:pt x="32290" y="7606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42;p36">
              <a:extLst>
                <a:ext uri="{FF2B5EF4-FFF2-40B4-BE49-F238E27FC236}">
                  <a16:creationId xmlns:a16="http://schemas.microsoft.com/office/drawing/2014/main" id="{5055836B-49D0-5140-8DB2-2BA531AEC4CC}"/>
                </a:ext>
              </a:extLst>
            </p:cNvPr>
            <p:cNvSpPr/>
            <p:nvPr/>
          </p:nvSpPr>
          <p:spPr>
            <a:xfrm>
              <a:off x="6260873" y="2307234"/>
              <a:ext cx="964006" cy="1284405"/>
            </a:xfrm>
            <a:custGeom>
              <a:avLst/>
              <a:gdLst/>
              <a:ahLst/>
              <a:cxnLst/>
              <a:rect l="l" t="t" r="r" b="b"/>
              <a:pathLst>
                <a:path w="22984" h="30623" extrusionOk="0">
                  <a:moveTo>
                    <a:pt x="11509" y="1"/>
                  </a:moveTo>
                  <a:cubicBezTo>
                    <a:pt x="5171" y="1"/>
                    <a:pt x="0" y="6872"/>
                    <a:pt x="0" y="15312"/>
                  </a:cubicBezTo>
                  <a:cubicBezTo>
                    <a:pt x="0" y="23785"/>
                    <a:pt x="5171" y="30623"/>
                    <a:pt x="11509" y="30623"/>
                  </a:cubicBezTo>
                  <a:cubicBezTo>
                    <a:pt x="17846" y="30623"/>
                    <a:pt x="22983" y="23785"/>
                    <a:pt x="22983" y="15312"/>
                  </a:cubicBezTo>
                  <a:cubicBezTo>
                    <a:pt x="22983" y="6872"/>
                    <a:pt x="17846" y="1"/>
                    <a:pt x="1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43;p36">
              <a:extLst>
                <a:ext uri="{FF2B5EF4-FFF2-40B4-BE49-F238E27FC236}">
                  <a16:creationId xmlns:a16="http://schemas.microsoft.com/office/drawing/2014/main" id="{2DC0F781-A8C6-DA41-9C70-E8313EDFAEEE}"/>
                </a:ext>
              </a:extLst>
            </p:cNvPr>
            <p:cNvSpPr/>
            <p:nvPr/>
          </p:nvSpPr>
          <p:spPr>
            <a:xfrm>
              <a:off x="5779582" y="2275064"/>
              <a:ext cx="691170" cy="1547427"/>
            </a:xfrm>
            <a:custGeom>
              <a:avLst/>
              <a:gdLst/>
              <a:ahLst/>
              <a:cxnLst/>
              <a:rect l="l" t="t" r="r" b="b"/>
              <a:pathLst>
                <a:path w="16479" h="36894" extrusionOk="0">
                  <a:moveTo>
                    <a:pt x="16479" y="1"/>
                  </a:moveTo>
                  <a:lnTo>
                    <a:pt x="16479" y="1"/>
                  </a:lnTo>
                  <a:cubicBezTo>
                    <a:pt x="9874" y="2969"/>
                    <a:pt x="4103" y="7573"/>
                    <a:pt x="0" y="13177"/>
                  </a:cubicBezTo>
                  <a:cubicBezTo>
                    <a:pt x="167" y="13377"/>
                    <a:pt x="334" y="13610"/>
                    <a:pt x="467" y="13844"/>
                  </a:cubicBezTo>
                  <a:cubicBezTo>
                    <a:pt x="2269" y="17246"/>
                    <a:pt x="3503" y="20982"/>
                    <a:pt x="4037" y="24818"/>
                  </a:cubicBezTo>
                  <a:cubicBezTo>
                    <a:pt x="4370" y="24085"/>
                    <a:pt x="4737" y="23351"/>
                    <a:pt x="5004" y="22517"/>
                  </a:cubicBezTo>
                  <a:cubicBezTo>
                    <a:pt x="5571" y="20816"/>
                    <a:pt x="6238" y="19181"/>
                    <a:pt x="7072" y="17613"/>
                  </a:cubicBezTo>
                  <a:lnTo>
                    <a:pt x="7072" y="17613"/>
                  </a:lnTo>
                  <a:cubicBezTo>
                    <a:pt x="6205" y="23984"/>
                    <a:pt x="6038" y="30489"/>
                    <a:pt x="6605" y="36894"/>
                  </a:cubicBezTo>
                  <a:cubicBezTo>
                    <a:pt x="8673" y="35092"/>
                    <a:pt x="11609" y="33691"/>
                    <a:pt x="14878" y="32991"/>
                  </a:cubicBezTo>
                  <a:cubicBezTo>
                    <a:pt x="14010" y="21950"/>
                    <a:pt x="14578" y="10775"/>
                    <a:pt x="16479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44;p36">
              <a:extLst>
                <a:ext uri="{FF2B5EF4-FFF2-40B4-BE49-F238E27FC236}">
                  <a16:creationId xmlns:a16="http://schemas.microsoft.com/office/drawing/2014/main" id="{5E7C4AE7-F795-1042-AB13-BB80A90CEEA3}"/>
                </a:ext>
              </a:extLst>
            </p:cNvPr>
            <p:cNvSpPr/>
            <p:nvPr/>
          </p:nvSpPr>
          <p:spPr>
            <a:xfrm>
              <a:off x="7033160" y="2275064"/>
              <a:ext cx="692597" cy="1547427"/>
            </a:xfrm>
            <a:custGeom>
              <a:avLst/>
              <a:gdLst/>
              <a:ahLst/>
              <a:cxnLst/>
              <a:rect l="l" t="t" r="r" b="b"/>
              <a:pathLst>
                <a:path w="16513" h="36894" extrusionOk="0">
                  <a:moveTo>
                    <a:pt x="0" y="1"/>
                  </a:moveTo>
                  <a:cubicBezTo>
                    <a:pt x="1935" y="10775"/>
                    <a:pt x="2502" y="21950"/>
                    <a:pt x="1635" y="32991"/>
                  </a:cubicBezTo>
                  <a:cubicBezTo>
                    <a:pt x="4904" y="33691"/>
                    <a:pt x="7839" y="35092"/>
                    <a:pt x="9908" y="36894"/>
                  </a:cubicBezTo>
                  <a:cubicBezTo>
                    <a:pt x="10475" y="30489"/>
                    <a:pt x="10308" y="23984"/>
                    <a:pt x="9441" y="17613"/>
                  </a:cubicBezTo>
                  <a:lnTo>
                    <a:pt x="9441" y="17613"/>
                  </a:lnTo>
                  <a:cubicBezTo>
                    <a:pt x="10241" y="19181"/>
                    <a:pt x="10942" y="20816"/>
                    <a:pt x="11509" y="22517"/>
                  </a:cubicBezTo>
                  <a:cubicBezTo>
                    <a:pt x="11776" y="23351"/>
                    <a:pt x="12142" y="24085"/>
                    <a:pt x="12476" y="24818"/>
                  </a:cubicBezTo>
                  <a:cubicBezTo>
                    <a:pt x="13010" y="20982"/>
                    <a:pt x="14211" y="17246"/>
                    <a:pt x="16045" y="13844"/>
                  </a:cubicBezTo>
                  <a:cubicBezTo>
                    <a:pt x="16145" y="13610"/>
                    <a:pt x="16312" y="13377"/>
                    <a:pt x="16512" y="13177"/>
                  </a:cubicBezTo>
                  <a:cubicBezTo>
                    <a:pt x="12409" y="7573"/>
                    <a:pt x="6639" y="2969"/>
                    <a:pt x="0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45;p36">
              <a:extLst>
                <a:ext uri="{FF2B5EF4-FFF2-40B4-BE49-F238E27FC236}">
                  <a16:creationId xmlns:a16="http://schemas.microsoft.com/office/drawing/2014/main" id="{545CC3E4-6B1F-F04E-B82D-A2A8CA16577D}"/>
                </a:ext>
              </a:extLst>
            </p:cNvPr>
            <p:cNvSpPr/>
            <p:nvPr/>
          </p:nvSpPr>
          <p:spPr>
            <a:xfrm>
              <a:off x="7013573" y="1264711"/>
              <a:ext cx="791916" cy="1315527"/>
            </a:xfrm>
            <a:custGeom>
              <a:avLst/>
              <a:gdLst/>
              <a:ahLst/>
              <a:cxnLst/>
              <a:rect l="l" t="t" r="r" b="b"/>
              <a:pathLst>
                <a:path w="18881" h="31365" extrusionOk="0">
                  <a:moveTo>
                    <a:pt x="2833" y="1"/>
                  </a:moveTo>
                  <a:cubicBezTo>
                    <a:pt x="2135" y="1"/>
                    <a:pt x="1444" y="231"/>
                    <a:pt x="1001" y="740"/>
                  </a:cubicBezTo>
                  <a:cubicBezTo>
                    <a:pt x="0" y="1907"/>
                    <a:pt x="568" y="3708"/>
                    <a:pt x="1235" y="5109"/>
                  </a:cubicBezTo>
                  <a:cubicBezTo>
                    <a:pt x="2436" y="7745"/>
                    <a:pt x="3636" y="10413"/>
                    <a:pt x="4837" y="13048"/>
                  </a:cubicBezTo>
                  <a:cubicBezTo>
                    <a:pt x="5738" y="15016"/>
                    <a:pt x="6672" y="17085"/>
                    <a:pt x="6705" y="19253"/>
                  </a:cubicBezTo>
                  <a:cubicBezTo>
                    <a:pt x="6772" y="21521"/>
                    <a:pt x="5871" y="23689"/>
                    <a:pt x="5771" y="25958"/>
                  </a:cubicBezTo>
                  <a:cubicBezTo>
                    <a:pt x="5671" y="27592"/>
                    <a:pt x="6138" y="29393"/>
                    <a:pt x="7506" y="30294"/>
                  </a:cubicBezTo>
                  <a:cubicBezTo>
                    <a:pt x="8273" y="30828"/>
                    <a:pt x="9240" y="30995"/>
                    <a:pt x="10208" y="31128"/>
                  </a:cubicBezTo>
                  <a:cubicBezTo>
                    <a:pt x="11084" y="31253"/>
                    <a:pt x="12022" y="31364"/>
                    <a:pt x="12937" y="31364"/>
                  </a:cubicBezTo>
                  <a:cubicBezTo>
                    <a:pt x="14461" y="31364"/>
                    <a:pt x="15925" y="31057"/>
                    <a:pt x="16946" y="29994"/>
                  </a:cubicBezTo>
                  <a:cubicBezTo>
                    <a:pt x="18881" y="28026"/>
                    <a:pt x="18147" y="24790"/>
                    <a:pt x="17279" y="22188"/>
                  </a:cubicBezTo>
                  <a:cubicBezTo>
                    <a:pt x="14811" y="14816"/>
                    <a:pt x="12142" y="7144"/>
                    <a:pt x="6505" y="1774"/>
                  </a:cubicBezTo>
                  <a:cubicBezTo>
                    <a:pt x="5771" y="1073"/>
                    <a:pt x="4871" y="473"/>
                    <a:pt x="3870" y="173"/>
                  </a:cubicBezTo>
                  <a:cubicBezTo>
                    <a:pt x="3544" y="60"/>
                    <a:pt x="3188" y="1"/>
                    <a:pt x="2833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46;p36">
              <a:extLst>
                <a:ext uri="{FF2B5EF4-FFF2-40B4-BE49-F238E27FC236}">
                  <a16:creationId xmlns:a16="http://schemas.microsoft.com/office/drawing/2014/main" id="{5418593B-87BE-8C43-AA58-79DCA434011D}"/>
                </a:ext>
              </a:extLst>
            </p:cNvPr>
            <p:cNvSpPr/>
            <p:nvPr/>
          </p:nvSpPr>
          <p:spPr>
            <a:xfrm>
              <a:off x="6143350" y="1233506"/>
              <a:ext cx="1312381" cy="1188525"/>
            </a:xfrm>
            <a:custGeom>
              <a:avLst/>
              <a:gdLst/>
              <a:ahLst/>
              <a:cxnLst/>
              <a:rect l="l" t="t" r="r" b="b"/>
              <a:pathLst>
                <a:path w="31290" h="28337" extrusionOk="0">
                  <a:moveTo>
                    <a:pt x="8521" y="0"/>
                  </a:moveTo>
                  <a:cubicBezTo>
                    <a:pt x="6716" y="0"/>
                    <a:pt x="4734" y="396"/>
                    <a:pt x="3469" y="3285"/>
                  </a:cubicBezTo>
                  <a:cubicBezTo>
                    <a:pt x="1535" y="8322"/>
                    <a:pt x="434" y="13659"/>
                    <a:pt x="100" y="19063"/>
                  </a:cubicBezTo>
                  <a:cubicBezTo>
                    <a:pt x="0" y="20998"/>
                    <a:pt x="34" y="23032"/>
                    <a:pt x="1034" y="24667"/>
                  </a:cubicBezTo>
                  <a:cubicBezTo>
                    <a:pt x="2602" y="27269"/>
                    <a:pt x="6005" y="27969"/>
                    <a:pt x="9040" y="28203"/>
                  </a:cubicBezTo>
                  <a:cubicBezTo>
                    <a:pt x="10358" y="28292"/>
                    <a:pt x="11679" y="28337"/>
                    <a:pt x="13000" y="28337"/>
                  </a:cubicBezTo>
                  <a:cubicBezTo>
                    <a:pt x="16126" y="28337"/>
                    <a:pt x="19254" y="28085"/>
                    <a:pt x="22350" y="27569"/>
                  </a:cubicBezTo>
                  <a:cubicBezTo>
                    <a:pt x="24685" y="27202"/>
                    <a:pt x="27153" y="26602"/>
                    <a:pt x="28821" y="24900"/>
                  </a:cubicBezTo>
                  <a:cubicBezTo>
                    <a:pt x="31156" y="22565"/>
                    <a:pt x="31289" y="18729"/>
                    <a:pt x="30355" y="15560"/>
                  </a:cubicBezTo>
                  <a:cubicBezTo>
                    <a:pt x="29455" y="12358"/>
                    <a:pt x="27653" y="9489"/>
                    <a:pt x="26553" y="6354"/>
                  </a:cubicBezTo>
                  <a:cubicBezTo>
                    <a:pt x="25919" y="4486"/>
                    <a:pt x="25352" y="2351"/>
                    <a:pt x="23651" y="1384"/>
                  </a:cubicBezTo>
                  <a:cubicBezTo>
                    <a:pt x="22783" y="850"/>
                    <a:pt x="21749" y="750"/>
                    <a:pt x="20748" y="683"/>
                  </a:cubicBezTo>
                  <a:cubicBezTo>
                    <a:pt x="17179" y="383"/>
                    <a:pt x="13610" y="149"/>
                    <a:pt x="10041" y="49"/>
                  </a:cubicBezTo>
                  <a:cubicBezTo>
                    <a:pt x="9565" y="34"/>
                    <a:pt x="9051" y="0"/>
                    <a:pt x="8521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47;p36">
              <a:extLst>
                <a:ext uri="{FF2B5EF4-FFF2-40B4-BE49-F238E27FC236}">
                  <a16:creationId xmlns:a16="http://schemas.microsoft.com/office/drawing/2014/main" id="{D4286875-B73C-0742-AB09-7F22FEFD1C4B}"/>
                </a:ext>
              </a:extLst>
            </p:cNvPr>
            <p:cNvSpPr/>
            <p:nvPr/>
          </p:nvSpPr>
          <p:spPr>
            <a:xfrm>
              <a:off x="6101365" y="1541951"/>
              <a:ext cx="489721" cy="485526"/>
            </a:xfrm>
            <a:custGeom>
              <a:avLst/>
              <a:gdLst/>
              <a:ahLst/>
              <a:cxnLst/>
              <a:rect l="l" t="t" r="r" b="b"/>
              <a:pathLst>
                <a:path w="11676" h="11576" extrusionOk="0">
                  <a:moveTo>
                    <a:pt x="5838" y="0"/>
                  </a:moveTo>
                  <a:cubicBezTo>
                    <a:pt x="2602" y="0"/>
                    <a:pt x="1" y="2602"/>
                    <a:pt x="1" y="5771"/>
                  </a:cubicBezTo>
                  <a:cubicBezTo>
                    <a:pt x="1" y="8974"/>
                    <a:pt x="2602" y="11575"/>
                    <a:pt x="5838" y="11575"/>
                  </a:cubicBezTo>
                  <a:cubicBezTo>
                    <a:pt x="9040" y="11575"/>
                    <a:pt x="11676" y="8974"/>
                    <a:pt x="11676" y="5771"/>
                  </a:cubicBezTo>
                  <a:cubicBezTo>
                    <a:pt x="11676" y="2602"/>
                    <a:pt x="9040" y="0"/>
                    <a:pt x="5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48;p36">
              <a:extLst>
                <a:ext uri="{FF2B5EF4-FFF2-40B4-BE49-F238E27FC236}">
                  <a16:creationId xmlns:a16="http://schemas.microsoft.com/office/drawing/2014/main" id="{C7506654-778E-0F4C-8E86-51AE38CFFC55}"/>
                </a:ext>
              </a:extLst>
            </p:cNvPr>
            <p:cNvSpPr/>
            <p:nvPr/>
          </p:nvSpPr>
          <p:spPr>
            <a:xfrm>
              <a:off x="6539287" y="1858156"/>
              <a:ext cx="467323" cy="463129"/>
            </a:xfrm>
            <a:custGeom>
              <a:avLst/>
              <a:gdLst/>
              <a:ahLst/>
              <a:cxnLst/>
              <a:rect l="l" t="t" r="r" b="b"/>
              <a:pathLst>
                <a:path w="11142" h="11042" extrusionOk="0">
                  <a:moveTo>
                    <a:pt x="5571" y="0"/>
                  </a:moveTo>
                  <a:cubicBezTo>
                    <a:pt x="2502" y="0"/>
                    <a:pt x="0" y="2469"/>
                    <a:pt x="0" y="5504"/>
                  </a:cubicBezTo>
                  <a:cubicBezTo>
                    <a:pt x="0" y="8540"/>
                    <a:pt x="2502" y="11041"/>
                    <a:pt x="5571" y="11041"/>
                  </a:cubicBezTo>
                  <a:cubicBezTo>
                    <a:pt x="8640" y="11041"/>
                    <a:pt x="11142" y="8540"/>
                    <a:pt x="11142" y="5504"/>
                  </a:cubicBezTo>
                  <a:cubicBezTo>
                    <a:pt x="11142" y="2469"/>
                    <a:pt x="8640" y="0"/>
                    <a:pt x="5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49;p36">
              <a:extLst>
                <a:ext uri="{FF2B5EF4-FFF2-40B4-BE49-F238E27FC236}">
                  <a16:creationId xmlns:a16="http://schemas.microsoft.com/office/drawing/2014/main" id="{27F0B23E-FAA9-604C-826F-A299C3309970}"/>
                </a:ext>
              </a:extLst>
            </p:cNvPr>
            <p:cNvSpPr/>
            <p:nvPr/>
          </p:nvSpPr>
          <p:spPr>
            <a:xfrm>
              <a:off x="5681647" y="1217148"/>
              <a:ext cx="791916" cy="1316575"/>
            </a:xfrm>
            <a:custGeom>
              <a:avLst/>
              <a:gdLst/>
              <a:ahLst/>
              <a:cxnLst/>
              <a:rect l="l" t="t" r="r" b="b"/>
              <a:pathLst>
                <a:path w="18881" h="31390" extrusionOk="0">
                  <a:moveTo>
                    <a:pt x="16031" y="1"/>
                  </a:moveTo>
                  <a:cubicBezTo>
                    <a:pt x="15675" y="1"/>
                    <a:pt x="15315" y="60"/>
                    <a:pt x="14978" y="172"/>
                  </a:cubicBezTo>
                  <a:cubicBezTo>
                    <a:pt x="14010" y="506"/>
                    <a:pt x="13110" y="1073"/>
                    <a:pt x="12343" y="1774"/>
                  </a:cubicBezTo>
                  <a:cubicBezTo>
                    <a:pt x="6705" y="7144"/>
                    <a:pt x="4070" y="14816"/>
                    <a:pt x="1602" y="22188"/>
                  </a:cubicBezTo>
                  <a:cubicBezTo>
                    <a:pt x="734" y="24823"/>
                    <a:pt x="0" y="28059"/>
                    <a:pt x="1935" y="30027"/>
                  </a:cubicBezTo>
                  <a:cubicBezTo>
                    <a:pt x="2964" y="31076"/>
                    <a:pt x="4398" y="31390"/>
                    <a:pt x="5902" y="31390"/>
                  </a:cubicBezTo>
                  <a:cubicBezTo>
                    <a:pt x="6837" y="31390"/>
                    <a:pt x="7799" y="31269"/>
                    <a:pt x="8707" y="31128"/>
                  </a:cubicBezTo>
                  <a:cubicBezTo>
                    <a:pt x="9641" y="30994"/>
                    <a:pt x="10608" y="30828"/>
                    <a:pt x="11409" y="30294"/>
                  </a:cubicBezTo>
                  <a:cubicBezTo>
                    <a:pt x="12743" y="29393"/>
                    <a:pt x="13210" y="27592"/>
                    <a:pt x="13143" y="25958"/>
                  </a:cubicBezTo>
                  <a:cubicBezTo>
                    <a:pt x="13010" y="23689"/>
                    <a:pt x="12109" y="21521"/>
                    <a:pt x="12176" y="19253"/>
                  </a:cubicBezTo>
                  <a:cubicBezTo>
                    <a:pt x="12209" y="17084"/>
                    <a:pt x="13143" y="15016"/>
                    <a:pt x="14044" y="13048"/>
                  </a:cubicBezTo>
                  <a:cubicBezTo>
                    <a:pt x="15245" y="10413"/>
                    <a:pt x="16446" y="7744"/>
                    <a:pt x="17646" y="5109"/>
                  </a:cubicBezTo>
                  <a:cubicBezTo>
                    <a:pt x="18280" y="3708"/>
                    <a:pt x="18881" y="1907"/>
                    <a:pt x="17880" y="739"/>
                  </a:cubicBezTo>
                  <a:cubicBezTo>
                    <a:pt x="17415" y="231"/>
                    <a:pt x="16731" y="1"/>
                    <a:pt x="16031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50;p36">
              <a:extLst>
                <a:ext uri="{FF2B5EF4-FFF2-40B4-BE49-F238E27FC236}">
                  <a16:creationId xmlns:a16="http://schemas.microsoft.com/office/drawing/2014/main" id="{FF10E11F-3574-8144-B747-144BAC3D6293}"/>
                </a:ext>
              </a:extLst>
            </p:cNvPr>
            <p:cNvSpPr/>
            <p:nvPr/>
          </p:nvSpPr>
          <p:spPr>
            <a:xfrm>
              <a:off x="6774333" y="1063303"/>
              <a:ext cx="761131" cy="647634"/>
            </a:xfrm>
            <a:custGeom>
              <a:avLst/>
              <a:gdLst/>
              <a:ahLst/>
              <a:cxnLst/>
              <a:rect l="l" t="t" r="r" b="b"/>
              <a:pathLst>
                <a:path w="18147" h="15441" extrusionOk="0">
                  <a:moveTo>
                    <a:pt x="10567" y="1"/>
                  </a:moveTo>
                  <a:cubicBezTo>
                    <a:pt x="9408" y="1"/>
                    <a:pt x="1550" y="1920"/>
                    <a:pt x="834" y="3807"/>
                  </a:cubicBezTo>
                  <a:cubicBezTo>
                    <a:pt x="0" y="6009"/>
                    <a:pt x="801" y="8744"/>
                    <a:pt x="2802" y="9945"/>
                  </a:cubicBezTo>
                  <a:cubicBezTo>
                    <a:pt x="3703" y="10445"/>
                    <a:pt x="4737" y="10679"/>
                    <a:pt x="5571" y="11279"/>
                  </a:cubicBezTo>
                  <a:cubicBezTo>
                    <a:pt x="6672" y="12013"/>
                    <a:pt x="7372" y="13247"/>
                    <a:pt x="8373" y="14114"/>
                  </a:cubicBezTo>
                  <a:cubicBezTo>
                    <a:pt x="9382" y="14977"/>
                    <a:pt x="10723" y="15441"/>
                    <a:pt x="12052" y="15441"/>
                  </a:cubicBezTo>
                  <a:cubicBezTo>
                    <a:pt x="12832" y="15441"/>
                    <a:pt x="13608" y="15281"/>
                    <a:pt x="14311" y="14948"/>
                  </a:cubicBezTo>
                  <a:cubicBezTo>
                    <a:pt x="16245" y="14081"/>
                    <a:pt x="17546" y="12013"/>
                    <a:pt x="17546" y="9911"/>
                  </a:cubicBezTo>
                  <a:cubicBezTo>
                    <a:pt x="17546" y="9911"/>
                    <a:pt x="18147" y="6776"/>
                    <a:pt x="16245" y="4741"/>
                  </a:cubicBezTo>
                  <a:cubicBezTo>
                    <a:pt x="14377" y="2706"/>
                    <a:pt x="11475" y="104"/>
                    <a:pt x="10641" y="4"/>
                  </a:cubicBezTo>
                  <a:cubicBezTo>
                    <a:pt x="10621" y="2"/>
                    <a:pt x="10596" y="1"/>
                    <a:pt x="10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51;p36">
              <a:extLst>
                <a:ext uri="{FF2B5EF4-FFF2-40B4-BE49-F238E27FC236}">
                  <a16:creationId xmlns:a16="http://schemas.microsoft.com/office/drawing/2014/main" id="{A14E85CA-977D-9F4E-850A-0817A8566391}"/>
                </a:ext>
              </a:extLst>
            </p:cNvPr>
            <p:cNvSpPr/>
            <p:nvPr/>
          </p:nvSpPr>
          <p:spPr>
            <a:xfrm>
              <a:off x="6364387" y="1791006"/>
              <a:ext cx="124569" cy="124527"/>
            </a:xfrm>
            <a:custGeom>
              <a:avLst/>
              <a:gdLst/>
              <a:ahLst/>
              <a:cxnLst/>
              <a:rect l="l" t="t" r="r" b="b"/>
              <a:pathLst>
                <a:path w="2970" h="2969" extrusionOk="0">
                  <a:moveTo>
                    <a:pt x="1502" y="0"/>
                  </a:moveTo>
                  <a:cubicBezTo>
                    <a:pt x="668" y="0"/>
                    <a:pt x="1" y="667"/>
                    <a:pt x="1" y="1501"/>
                  </a:cubicBezTo>
                  <a:cubicBezTo>
                    <a:pt x="1" y="2302"/>
                    <a:pt x="668" y="2969"/>
                    <a:pt x="1502" y="2969"/>
                  </a:cubicBezTo>
                  <a:cubicBezTo>
                    <a:pt x="2302" y="2969"/>
                    <a:pt x="2970" y="2302"/>
                    <a:pt x="2970" y="1501"/>
                  </a:cubicBezTo>
                  <a:cubicBezTo>
                    <a:pt x="2970" y="667"/>
                    <a:pt x="2302" y="0"/>
                    <a:pt x="150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52;p36">
              <a:extLst>
                <a:ext uri="{FF2B5EF4-FFF2-40B4-BE49-F238E27FC236}">
                  <a16:creationId xmlns:a16="http://schemas.microsoft.com/office/drawing/2014/main" id="{D637C689-8478-2440-943E-D9939A06D2D8}"/>
                </a:ext>
              </a:extLst>
            </p:cNvPr>
            <p:cNvSpPr/>
            <p:nvPr/>
          </p:nvSpPr>
          <p:spPr>
            <a:xfrm>
              <a:off x="6283270" y="1964480"/>
              <a:ext cx="211264" cy="124569"/>
            </a:xfrm>
            <a:custGeom>
              <a:avLst/>
              <a:gdLst/>
              <a:ahLst/>
              <a:cxnLst/>
              <a:rect l="l" t="t" r="r" b="b"/>
              <a:pathLst>
                <a:path w="5037" h="2970" extrusionOk="0">
                  <a:moveTo>
                    <a:pt x="2535" y="0"/>
                  </a:moveTo>
                  <a:cubicBezTo>
                    <a:pt x="1134" y="0"/>
                    <a:pt x="0" y="667"/>
                    <a:pt x="0" y="1501"/>
                  </a:cubicBezTo>
                  <a:cubicBezTo>
                    <a:pt x="0" y="2302"/>
                    <a:pt x="1134" y="2969"/>
                    <a:pt x="2535" y="2969"/>
                  </a:cubicBezTo>
                  <a:cubicBezTo>
                    <a:pt x="3936" y="2969"/>
                    <a:pt x="5037" y="2302"/>
                    <a:pt x="5037" y="1501"/>
                  </a:cubicBezTo>
                  <a:cubicBezTo>
                    <a:pt x="5037" y="667"/>
                    <a:pt x="3936" y="0"/>
                    <a:pt x="2535" y="0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53;p36">
              <a:extLst>
                <a:ext uri="{FF2B5EF4-FFF2-40B4-BE49-F238E27FC236}">
                  <a16:creationId xmlns:a16="http://schemas.microsoft.com/office/drawing/2014/main" id="{876A39EA-4919-FC4F-A62A-BFF6C1D35275}"/>
                </a:ext>
              </a:extLst>
            </p:cNvPr>
            <p:cNvSpPr/>
            <p:nvPr/>
          </p:nvSpPr>
          <p:spPr>
            <a:xfrm>
              <a:off x="7056941" y="1791006"/>
              <a:ext cx="124569" cy="124527"/>
            </a:xfrm>
            <a:custGeom>
              <a:avLst/>
              <a:gdLst/>
              <a:ahLst/>
              <a:cxnLst/>
              <a:rect l="l" t="t" r="r" b="b"/>
              <a:pathLst>
                <a:path w="2970" h="2969" extrusionOk="0">
                  <a:moveTo>
                    <a:pt x="1468" y="0"/>
                  </a:moveTo>
                  <a:cubicBezTo>
                    <a:pt x="668" y="0"/>
                    <a:pt x="1" y="667"/>
                    <a:pt x="1" y="1501"/>
                  </a:cubicBezTo>
                  <a:cubicBezTo>
                    <a:pt x="1" y="2302"/>
                    <a:pt x="668" y="2969"/>
                    <a:pt x="1468" y="2969"/>
                  </a:cubicBezTo>
                  <a:cubicBezTo>
                    <a:pt x="2302" y="2969"/>
                    <a:pt x="2969" y="2302"/>
                    <a:pt x="2969" y="1501"/>
                  </a:cubicBezTo>
                  <a:cubicBezTo>
                    <a:pt x="2969" y="667"/>
                    <a:pt x="2302" y="0"/>
                    <a:pt x="14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54;p36">
              <a:extLst>
                <a:ext uri="{FF2B5EF4-FFF2-40B4-BE49-F238E27FC236}">
                  <a16:creationId xmlns:a16="http://schemas.microsoft.com/office/drawing/2014/main" id="{0B8642A6-5997-144E-897E-CAF6D1B85C5D}"/>
                </a:ext>
              </a:extLst>
            </p:cNvPr>
            <p:cNvSpPr/>
            <p:nvPr/>
          </p:nvSpPr>
          <p:spPr>
            <a:xfrm>
              <a:off x="7049937" y="1964480"/>
              <a:ext cx="212690" cy="124569"/>
            </a:xfrm>
            <a:custGeom>
              <a:avLst/>
              <a:gdLst/>
              <a:ahLst/>
              <a:cxnLst/>
              <a:rect l="l" t="t" r="r" b="b"/>
              <a:pathLst>
                <a:path w="5071" h="2970" extrusionOk="0">
                  <a:moveTo>
                    <a:pt x="2536" y="0"/>
                  </a:moveTo>
                  <a:cubicBezTo>
                    <a:pt x="1135" y="0"/>
                    <a:pt x="1" y="667"/>
                    <a:pt x="1" y="1501"/>
                  </a:cubicBezTo>
                  <a:cubicBezTo>
                    <a:pt x="1" y="2302"/>
                    <a:pt x="1135" y="2969"/>
                    <a:pt x="2536" y="2969"/>
                  </a:cubicBezTo>
                  <a:cubicBezTo>
                    <a:pt x="3937" y="2969"/>
                    <a:pt x="5071" y="2302"/>
                    <a:pt x="5071" y="1501"/>
                  </a:cubicBezTo>
                  <a:cubicBezTo>
                    <a:pt x="5071" y="667"/>
                    <a:pt x="3937" y="0"/>
                    <a:pt x="2536" y="0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55;p36">
              <a:extLst>
                <a:ext uri="{FF2B5EF4-FFF2-40B4-BE49-F238E27FC236}">
                  <a16:creationId xmlns:a16="http://schemas.microsoft.com/office/drawing/2014/main" id="{491D8B85-6D23-E242-B968-4F0EF8C9DB22}"/>
                </a:ext>
              </a:extLst>
            </p:cNvPr>
            <p:cNvSpPr/>
            <p:nvPr/>
          </p:nvSpPr>
          <p:spPr>
            <a:xfrm>
              <a:off x="6680591" y="2037208"/>
              <a:ext cx="184715" cy="81201"/>
            </a:xfrm>
            <a:custGeom>
              <a:avLst/>
              <a:gdLst/>
              <a:ahLst/>
              <a:cxnLst/>
              <a:rect l="l" t="t" r="r" b="b"/>
              <a:pathLst>
                <a:path w="4404" h="1936" fill="none" extrusionOk="0">
                  <a:moveTo>
                    <a:pt x="4404" y="1"/>
                  </a:moveTo>
                  <a:cubicBezTo>
                    <a:pt x="4337" y="701"/>
                    <a:pt x="3670" y="1936"/>
                    <a:pt x="2202" y="1936"/>
                  </a:cubicBezTo>
                  <a:cubicBezTo>
                    <a:pt x="734" y="1936"/>
                    <a:pt x="67" y="701"/>
                    <a:pt x="0" y="1"/>
                  </a:cubicBezTo>
                </a:path>
              </a:pathLst>
            </a:custGeom>
            <a:noFill/>
            <a:ln w="22525" cap="rnd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56;p36">
              <a:extLst>
                <a:ext uri="{FF2B5EF4-FFF2-40B4-BE49-F238E27FC236}">
                  <a16:creationId xmlns:a16="http://schemas.microsoft.com/office/drawing/2014/main" id="{4A2CFF86-5382-E24F-8CD5-D51D0A271560}"/>
                </a:ext>
              </a:extLst>
            </p:cNvPr>
            <p:cNvSpPr/>
            <p:nvPr/>
          </p:nvSpPr>
          <p:spPr>
            <a:xfrm>
              <a:off x="6772949" y="1981257"/>
              <a:ext cx="0" cy="137152"/>
            </a:xfrm>
            <a:custGeom>
              <a:avLst/>
              <a:gdLst/>
              <a:ahLst/>
              <a:cxnLst/>
              <a:rect l="l" t="t" r="r" b="b"/>
              <a:pathLst>
                <a:path h="3270" fill="none" extrusionOk="0">
                  <a:moveTo>
                    <a:pt x="0" y="1"/>
                  </a:moveTo>
                  <a:lnTo>
                    <a:pt x="0" y="3270"/>
                  </a:lnTo>
                </a:path>
              </a:pathLst>
            </a:custGeom>
            <a:noFill/>
            <a:ln w="22525" cap="rnd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657;p36">
              <a:extLst>
                <a:ext uri="{FF2B5EF4-FFF2-40B4-BE49-F238E27FC236}">
                  <a16:creationId xmlns:a16="http://schemas.microsoft.com/office/drawing/2014/main" id="{62ED54D9-5130-584F-A5C0-4DC24620E399}"/>
                </a:ext>
              </a:extLst>
            </p:cNvPr>
            <p:cNvSpPr/>
            <p:nvPr/>
          </p:nvSpPr>
          <p:spPr>
            <a:xfrm>
              <a:off x="6642801" y="1881937"/>
              <a:ext cx="260295" cy="155313"/>
            </a:xfrm>
            <a:custGeom>
              <a:avLst/>
              <a:gdLst/>
              <a:ahLst/>
              <a:cxnLst/>
              <a:rect l="l" t="t" r="r" b="b"/>
              <a:pathLst>
                <a:path w="6206" h="3703" extrusionOk="0">
                  <a:moveTo>
                    <a:pt x="3103" y="0"/>
                  </a:moveTo>
                  <a:cubicBezTo>
                    <a:pt x="1969" y="0"/>
                    <a:pt x="535" y="534"/>
                    <a:pt x="268" y="1268"/>
                  </a:cubicBezTo>
                  <a:cubicBezTo>
                    <a:pt x="1" y="2035"/>
                    <a:pt x="3103" y="3703"/>
                    <a:pt x="3103" y="3703"/>
                  </a:cubicBezTo>
                  <a:cubicBezTo>
                    <a:pt x="3103" y="3703"/>
                    <a:pt x="6205" y="2035"/>
                    <a:pt x="5938" y="1268"/>
                  </a:cubicBezTo>
                  <a:cubicBezTo>
                    <a:pt x="5672" y="534"/>
                    <a:pt x="4237" y="0"/>
                    <a:pt x="31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4" name="Google Shape;658;p36">
              <a:extLst>
                <a:ext uri="{FF2B5EF4-FFF2-40B4-BE49-F238E27FC236}">
                  <a16:creationId xmlns:a16="http://schemas.microsoft.com/office/drawing/2014/main" id="{AA0DE63E-3FC8-964F-B277-9B232F7CA0CC}"/>
                </a:ext>
              </a:extLst>
            </p:cNvPr>
            <p:cNvGrpSpPr/>
            <p:nvPr/>
          </p:nvGrpSpPr>
          <p:grpSpPr>
            <a:xfrm rot="-1397085">
              <a:off x="5084564" y="2769067"/>
              <a:ext cx="675882" cy="619032"/>
              <a:chOff x="4814374" y="2713812"/>
              <a:chExt cx="556850" cy="510051"/>
            </a:xfrm>
          </p:grpSpPr>
          <p:sp>
            <p:nvSpPr>
              <p:cNvPr id="43" name="Google Shape;659;p36">
                <a:extLst>
                  <a:ext uri="{FF2B5EF4-FFF2-40B4-BE49-F238E27FC236}">
                    <a16:creationId xmlns:a16="http://schemas.microsoft.com/office/drawing/2014/main" id="{5B4790CD-0770-C941-AFEA-FEAC6D7C92E8}"/>
                  </a:ext>
                </a:extLst>
              </p:cNvPr>
              <p:cNvSpPr/>
              <p:nvPr/>
            </p:nvSpPr>
            <p:spPr>
              <a:xfrm flipH="1">
                <a:off x="5306883" y="2889845"/>
                <a:ext cx="29261" cy="33401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3618" extrusionOk="0">
                    <a:moveTo>
                      <a:pt x="201" y="0"/>
                    </a:moveTo>
                    <a:cubicBezTo>
                      <a:pt x="1835" y="667"/>
                      <a:pt x="1835" y="667"/>
                      <a:pt x="1835" y="2235"/>
                    </a:cubicBezTo>
                    <a:cubicBezTo>
                      <a:pt x="1868" y="7973"/>
                      <a:pt x="1868" y="13677"/>
                      <a:pt x="1902" y="19414"/>
                    </a:cubicBezTo>
                    <a:cubicBezTo>
                      <a:pt x="1902" y="20515"/>
                      <a:pt x="2002" y="21616"/>
                      <a:pt x="2069" y="22717"/>
                    </a:cubicBezTo>
                    <a:cubicBezTo>
                      <a:pt x="2069" y="22983"/>
                      <a:pt x="2069" y="23350"/>
                      <a:pt x="1735" y="23450"/>
                    </a:cubicBezTo>
                    <a:cubicBezTo>
                      <a:pt x="1268" y="23617"/>
                      <a:pt x="801" y="23617"/>
                      <a:pt x="367" y="23417"/>
                    </a:cubicBezTo>
                    <a:cubicBezTo>
                      <a:pt x="201" y="23350"/>
                      <a:pt x="167" y="23150"/>
                      <a:pt x="167" y="22983"/>
                    </a:cubicBezTo>
                    <a:cubicBezTo>
                      <a:pt x="167" y="22750"/>
                      <a:pt x="134" y="22483"/>
                      <a:pt x="134" y="22216"/>
                    </a:cubicBezTo>
                    <a:cubicBezTo>
                      <a:pt x="134" y="15111"/>
                      <a:pt x="134" y="7973"/>
                      <a:pt x="101" y="868"/>
                    </a:cubicBezTo>
                    <a:cubicBezTo>
                      <a:pt x="101" y="567"/>
                      <a:pt x="0" y="267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660;p36">
                <a:extLst>
                  <a:ext uri="{FF2B5EF4-FFF2-40B4-BE49-F238E27FC236}">
                    <a16:creationId xmlns:a16="http://schemas.microsoft.com/office/drawing/2014/main" id="{42678245-7370-E248-A775-BCD251DB6E20}"/>
                  </a:ext>
                </a:extLst>
              </p:cNvPr>
              <p:cNvSpPr/>
              <p:nvPr/>
            </p:nvSpPr>
            <p:spPr>
              <a:xfrm flipH="1">
                <a:off x="4814374" y="2713812"/>
                <a:ext cx="556850" cy="244980"/>
              </a:xfrm>
              <a:custGeom>
                <a:avLst/>
                <a:gdLst/>
                <a:ahLst/>
                <a:cxnLst/>
                <a:rect l="l" t="t" r="r" b="b"/>
                <a:pathLst>
                  <a:path w="52471" h="23084" extrusionOk="0">
                    <a:moveTo>
                      <a:pt x="52237" y="3637"/>
                    </a:moveTo>
                    <a:cubicBezTo>
                      <a:pt x="52204" y="2803"/>
                      <a:pt x="52171" y="1935"/>
                      <a:pt x="51770" y="1168"/>
                    </a:cubicBezTo>
                    <a:cubicBezTo>
                      <a:pt x="51203" y="67"/>
                      <a:pt x="50469" y="1"/>
                      <a:pt x="49769" y="968"/>
                    </a:cubicBezTo>
                    <a:cubicBezTo>
                      <a:pt x="48935" y="2069"/>
                      <a:pt x="48234" y="3236"/>
                      <a:pt x="47334" y="4237"/>
                    </a:cubicBezTo>
                    <a:cubicBezTo>
                      <a:pt x="45099" y="6739"/>
                      <a:pt x="42197" y="7706"/>
                      <a:pt x="38828" y="6138"/>
                    </a:cubicBezTo>
                    <a:cubicBezTo>
                      <a:pt x="37594" y="5538"/>
                      <a:pt x="36293" y="4938"/>
                      <a:pt x="34992" y="4437"/>
                    </a:cubicBezTo>
                    <a:cubicBezTo>
                      <a:pt x="32256" y="3336"/>
                      <a:pt x="29621" y="3370"/>
                      <a:pt x="27153" y="5171"/>
                    </a:cubicBezTo>
                    <a:cubicBezTo>
                      <a:pt x="26652" y="5538"/>
                      <a:pt x="26219" y="5972"/>
                      <a:pt x="25718" y="6405"/>
                    </a:cubicBezTo>
                    <a:cubicBezTo>
                      <a:pt x="24384" y="4904"/>
                      <a:pt x="22616" y="4571"/>
                      <a:pt x="20748" y="4604"/>
                    </a:cubicBezTo>
                    <a:cubicBezTo>
                      <a:pt x="19147" y="4604"/>
                      <a:pt x="17813" y="5371"/>
                      <a:pt x="16412" y="5972"/>
                    </a:cubicBezTo>
                    <a:cubicBezTo>
                      <a:pt x="14610" y="6806"/>
                      <a:pt x="12809" y="7639"/>
                      <a:pt x="10774" y="7940"/>
                    </a:cubicBezTo>
                    <a:cubicBezTo>
                      <a:pt x="9073" y="8207"/>
                      <a:pt x="7505" y="7906"/>
                      <a:pt x="6138" y="6772"/>
                    </a:cubicBezTo>
                    <a:cubicBezTo>
                      <a:pt x="4670" y="5571"/>
                      <a:pt x="3536" y="4137"/>
                      <a:pt x="2835" y="2336"/>
                    </a:cubicBezTo>
                    <a:cubicBezTo>
                      <a:pt x="2669" y="1902"/>
                      <a:pt x="2535" y="1468"/>
                      <a:pt x="2302" y="1035"/>
                    </a:cubicBezTo>
                    <a:cubicBezTo>
                      <a:pt x="2035" y="534"/>
                      <a:pt x="1701" y="534"/>
                      <a:pt x="1334" y="968"/>
                    </a:cubicBezTo>
                    <a:cubicBezTo>
                      <a:pt x="1034" y="1335"/>
                      <a:pt x="967" y="1802"/>
                      <a:pt x="867" y="2269"/>
                    </a:cubicBezTo>
                    <a:cubicBezTo>
                      <a:pt x="0" y="5905"/>
                      <a:pt x="33" y="9574"/>
                      <a:pt x="600" y="13277"/>
                    </a:cubicBezTo>
                    <a:cubicBezTo>
                      <a:pt x="934" y="15445"/>
                      <a:pt x="1801" y="17413"/>
                      <a:pt x="3302" y="19081"/>
                    </a:cubicBezTo>
                    <a:cubicBezTo>
                      <a:pt x="3869" y="19715"/>
                      <a:pt x="7305" y="22517"/>
                      <a:pt x="10541" y="22750"/>
                    </a:cubicBezTo>
                    <a:cubicBezTo>
                      <a:pt x="15945" y="23084"/>
                      <a:pt x="22383" y="21483"/>
                      <a:pt x="25785" y="15645"/>
                    </a:cubicBezTo>
                    <a:cubicBezTo>
                      <a:pt x="27753" y="17947"/>
                      <a:pt x="29788" y="19948"/>
                      <a:pt x="32423" y="21283"/>
                    </a:cubicBezTo>
                    <a:cubicBezTo>
                      <a:pt x="34725" y="22417"/>
                      <a:pt x="37093" y="22750"/>
                      <a:pt x="39595" y="22150"/>
                    </a:cubicBezTo>
                    <a:cubicBezTo>
                      <a:pt x="44065" y="21082"/>
                      <a:pt x="47334" y="18380"/>
                      <a:pt x="49669" y="14511"/>
                    </a:cubicBezTo>
                    <a:cubicBezTo>
                      <a:pt x="51670" y="11175"/>
                      <a:pt x="52471" y="7506"/>
                      <a:pt x="52237" y="36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61;p36">
              <a:extLst>
                <a:ext uri="{FF2B5EF4-FFF2-40B4-BE49-F238E27FC236}">
                  <a16:creationId xmlns:a16="http://schemas.microsoft.com/office/drawing/2014/main" id="{A25B1956-C734-F344-920B-94010C6C13FA}"/>
                </a:ext>
              </a:extLst>
            </p:cNvPr>
            <p:cNvGrpSpPr/>
            <p:nvPr/>
          </p:nvGrpSpPr>
          <p:grpSpPr>
            <a:xfrm>
              <a:off x="6006527" y="713479"/>
              <a:ext cx="840272" cy="773913"/>
              <a:chOff x="9384727" y="2218854"/>
              <a:chExt cx="840272" cy="773913"/>
            </a:xfrm>
          </p:grpSpPr>
          <p:sp>
            <p:nvSpPr>
              <p:cNvPr id="36" name="Google Shape;662;p36">
                <a:extLst>
                  <a:ext uri="{FF2B5EF4-FFF2-40B4-BE49-F238E27FC236}">
                    <a16:creationId xmlns:a16="http://schemas.microsoft.com/office/drawing/2014/main" id="{1F38C0D4-0A6B-6844-A531-B5CD603B4298}"/>
                  </a:ext>
                </a:extLst>
              </p:cNvPr>
              <p:cNvSpPr/>
              <p:nvPr/>
            </p:nvSpPr>
            <p:spPr>
              <a:xfrm rot="-812769">
                <a:off x="9491888" y="2699374"/>
                <a:ext cx="718246" cy="21222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663;p36">
                <a:extLst>
                  <a:ext uri="{FF2B5EF4-FFF2-40B4-BE49-F238E27FC236}">
                    <a16:creationId xmlns:a16="http://schemas.microsoft.com/office/drawing/2014/main" id="{1E26B8CC-37AB-F240-91BE-B18ED804937C}"/>
                  </a:ext>
                </a:extLst>
              </p:cNvPr>
              <p:cNvSpPr/>
              <p:nvPr/>
            </p:nvSpPr>
            <p:spPr>
              <a:xfrm rot="-812681">
                <a:off x="9448397" y="2342101"/>
                <a:ext cx="707462" cy="538904"/>
              </a:xfrm>
              <a:custGeom>
                <a:avLst/>
                <a:gdLst/>
                <a:ahLst/>
                <a:cxnLst/>
                <a:rect l="l" t="t" r="r" b="b"/>
                <a:pathLst>
                  <a:path w="40363" h="34125" extrusionOk="0">
                    <a:moveTo>
                      <a:pt x="18313" y="1"/>
                    </a:moveTo>
                    <a:cubicBezTo>
                      <a:pt x="19114" y="1001"/>
                      <a:pt x="19514" y="2035"/>
                      <a:pt x="20014" y="3003"/>
                    </a:cubicBezTo>
                    <a:cubicBezTo>
                      <a:pt x="22650" y="8173"/>
                      <a:pt x="25452" y="13210"/>
                      <a:pt x="28187" y="18280"/>
                    </a:cubicBezTo>
                    <a:cubicBezTo>
                      <a:pt x="28454" y="18747"/>
                      <a:pt x="28787" y="19214"/>
                      <a:pt x="29121" y="19648"/>
                    </a:cubicBezTo>
                    <a:cubicBezTo>
                      <a:pt x="30122" y="20849"/>
                      <a:pt x="30689" y="20849"/>
                      <a:pt x="31656" y="19715"/>
                    </a:cubicBezTo>
                    <a:cubicBezTo>
                      <a:pt x="32257" y="19014"/>
                      <a:pt x="32790" y="18314"/>
                      <a:pt x="33324" y="17580"/>
                    </a:cubicBezTo>
                    <a:cubicBezTo>
                      <a:pt x="34592" y="15745"/>
                      <a:pt x="35959" y="13944"/>
                      <a:pt x="37160" y="12043"/>
                    </a:cubicBezTo>
                    <a:cubicBezTo>
                      <a:pt x="37794" y="11008"/>
                      <a:pt x="38594" y="10074"/>
                      <a:pt x="39395" y="9007"/>
                    </a:cubicBezTo>
                    <a:cubicBezTo>
                      <a:pt x="39829" y="9541"/>
                      <a:pt x="39695" y="10041"/>
                      <a:pt x="39729" y="10508"/>
                    </a:cubicBezTo>
                    <a:cubicBezTo>
                      <a:pt x="40095" y="16012"/>
                      <a:pt x="40262" y="21549"/>
                      <a:pt x="40329" y="27053"/>
                    </a:cubicBezTo>
                    <a:cubicBezTo>
                      <a:pt x="40329" y="27320"/>
                      <a:pt x="40329" y="27554"/>
                      <a:pt x="40329" y="27820"/>
                    </a:cubicBezTo>
                    <a:cubicBezTo>
                      <a:pt x="40362" y="29488"/>
                      <a:pt x="40262" y="29722"/>
                      <a:pt x="38694" y="30322"/>
                    </a:cubicBezTo>
                    <a:cubicBezTo>
                      <a:pt x="35993" y="31390"/>
                      <a:pt x="33291" y="32357"/>
                      <a:pt x="30422" y="32824"/>
                    </a:cubicBezTo>
                    <a:cubicBezTo>
                      <a:pt x="25485" y="33691"/>
                      <a:pt x="20481" y="34125"/>
                      <a:pt x="15478" y="33491"/>
                    </a:cubicBezTo>
                    <a:cubicBezTo>
                      <a:pt x="10374" y="32891"/>
                      <a:pt x="5504" y="31556"/>
                      <a:pt x="834" y="29355"/>
                    </a:cubicBezTo>
                    <a:cubicBezTo>
                      <a:pt x="200" y="29055"/>
                      <a:pt x="0" y="28654"/>
                      <a:pt x="34" y="27954"/>
                    </a:cubicBezTo>
                    <a:cubicBezTo>
                      <a:pt x="67" y="25519"/>
                      <a:pt x="34" y="23050"/>
                      <a:pt x="67" y="20582"/>
                    </a:cubicBezTo>
                    <a:cubicBezTo>
                      <a:pt x="100" y="18447"/>
                      <a:pt x="167" y="16346"/>
                      <a:pt x="234" y="14211"/>
                    </a:cubicBezTo>
                    <a:cubicBezTo>
                      <a:pt x="234" y="13677"/>
                      <a:pt x="300" y="13143"/>
                      <a:pt x="334" y="12676"/>
                    </a:cubicBezTo>
                    <a:cubicBezTo>
                      <a:pt x="567" y="12543"/>
                      <a:pt x="667" y="12576"/>
                      <a:pt x="767" y="12676"/>
                    </a:cubicBezTo>
                    <a:cubicBezTo>
                      <a:pt x="3202" y="15345"/>
                      <a:pt x="5638" y="17980"/>
                      <a:pt x="8073" y="20649"/>
                    </a:cubicBezTo>
                    <a:cubicBezTo>
                      <a:pt x="9474" y="22150"/>
                      <a:pt x="10041" y="22083"/>
                      <a:pt x="10741" y="20115"/>
                    </a:cubicBezTo>
                    <a:cubicBezTo>
                      <a:pt x="11608" y="17580"/>
                      <a:pt x="12376" y="15011"/>
                      <a:pt x="13243" y="12476"/>
                    </a:cubicBezTo>
                    <a:cubicBezTo>
                      <a:pt x="14611" y="8440"/>
                      <a:pt x="16345" y="4504"/>
                      <a:pt x="17980" y="534"/>
                    </a:cubicBezTo>
                    <a:cubicBezTo>
                      <a:pt x="18046" y="401"/>
                      <a:pt x="18146" y="267"/>
                      <a:pt x="18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8" name="Google Shape;664;p36">
                <a:extLst>
                  <a:ext uri="{FF2B5EF4-FFF2-40B4-BE49-F238E27FC236}">
                    <a16:creationId xmlns:a16="http://schemas.microsoft.com/office/drawing/2014/main" id="{87557946-50B1-8F47-8DC3-A23BF1015F09}"/>
                  </a:ext>
                </a:extLst>
              </p:cNvPr>
              <p:cNvGrpSpPr/>
              <p:nvPr/>
            </p:nvGrpSpPr>
            <p:grpSpPr>
              <a:xfrm rot="-812769">
                <a:off x="9433779" y="2293009"/>
                <a:ext cx="692696" cy="501107"/>
                <a:chOff x="9302050" y="2556750"/>
                <a:chExt cx="973300" cy="704100"/>
              </a:xfrm>
            </p:grpSpPr>
            <p:sp>
              <p:nvSpPr>
                <p:cNvPr id="40" name="Google Shape;665;p36">
                  <a:extLst>
                    <a:ext uri="{FF2B5EF4-FFF2-40B4-BE49-F238E27FC236}">
                      <a16:creationId xmlns:a16="http://schemas.microsoft.com/office/drawing/2014/main" id="{FC711D01-5135-2F49-BBDB-B07702DAD9C8}"/>
                    </a:ext>
                  </a:extLst>
                </p:cNvPr>
                <p:cNvSpPr/>
                <p:nvPr/>
              </p:nvSpPr>
              <p:spPr>
                <a:xfrm>
                  <a:off x="9302050" y="2845075"/>
                  <a:ext cx="414600" cy="414600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666;p36">
                  <a:extLst>
                    <a:ext uri="{FF2B5EF4-FFF2-40B4-BE49-F238E27FC236}">
                      <a16:creationId xmlns:a16="http://schemas.microsoft.com/office/drawing/2014/main" id="{C7F9D7AC-5C3C-7E4D-AC99-9DEC3E6A5F11}"/>
                    </a:ext>
                  </a:extLst>
                </p:cNvPr>
                <p:cNvSpPr/>
                <p:nvPr/>
              </p:nvSpPr>
              <p:spPr>
                <a:xfrm flipH="1">
                  <a:off x="9860750" y="2845075"/>
                  <a:ext cx="414600" cy="414600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667;p36">
                  <a:extLst>
                    <a:ext uri="{FF2B5EF4-FFF2-40B4-BE49-F238E27FC236}">
                      <a16:creationId xmlns:a16="http://schemas.microsoft.com/office/drawing/2014/main" id="{53BBA7FB-1AD0-324B-9769-7F0A648C7FB7}"/>
                    </a:ext>
                  </a:extLst>
                </p:cNvPr>
                <p:cNvSpPr/>
                <p:nvPr/>
              </p:nvSpPr>
              <p:spPr>
                <a:xfrm>
                  <a:off x="9367825" y="2556750"/>
                  <a:ext cx="846300" cy="704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" name="Google Shape;668;p36">
                <a:extLst>
                  <a:ext uri="{FF2B5EF4-FFF2-40B4-BE49-F238E27FC236}">
                    <a16:creationId xmlns:a16="http://schemas.microsoft.com/office/drawing/2014/main" id="{433CA2BA-20ED-8C43-BDA1-0342C2CD71AA}"/>
                  </a:ext>
                </a:extLst>
              </p:cNvPr>
              <p:cNvSpPr/>
              <p:nvPr/>
            </p:nvSpPr>
            <p:spPr>
              <a:xfrm rot="-812769">
                <a:off x="9744795" y="2637140"/>
                <a:ext cx="156716" cy="156716"/>
              </a:xfrm>
              <a:prstGeom prst="hear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CB47F4-498E-B740-943A-565B3EC9375C}"/>
              </a:ext>
            </a:extLst>
          </p:cNvPr>
          <p:cNvSpPr/>
          <p:nvPr/>
        </p:nvSpPr>
        <p:spPr>
          <a:xfrm>
            <a:off x="1640343" y="1638312"/>
            <a:ext cx="8542751" cy="3393955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chemeClr val="tx1"/>
                </a:solidFill>
              </a:rPr>
              <a:t>Các bài hát trên nói về chủ đề gì?</a:t>
            </a:r>
          </a:p>
        </p:txBody>
      </p:sp>
    </p:spTree>
    <p:extLst>
      <p:ext uri="{BB962C8B-B14F-4D97-AF65-F5344CB8AC3E}">
        <p14:creationId xmlns:p14="http://schemas.microsoft.com/office/powerpoint/2010/main" val="44035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3BA09-F325-2643-8288-CBF1B2B90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0" t="19401" r="49179" b="13741"/>
          <a:stretch/>
        </p:blipFill>
        <p:spPr>
          <a:xfrm>
            <a:off x="164642" y="438592"/>
            <a:ext cx="2960840" cy="2491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127F8E-2C73-F341-B02D-7AF1E29F3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6" t="19401" r="1943" b="13741"/>
          <a:stretch/>
        </p:blipFill>
        <p:spPr>
          <a:xfrm>
            <a:off x="3080619" y="489424"/>
            <a:ext cx="2840039" cy="23900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9484CD-F597-9C4D-B57F-0D0BF8A04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685"/>
          <a:stretch/>
        </p:blipFill>
        <p:spPr>
          <a:xfrm>
            <a:off x="9187319" y="359353"/>
            <a:ext cx="2840039" cy="23905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F6B7B-55AE-964F-9ACB-8B5AD3BEDB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685"/>
          <a:stretch/>
        </p:blipFill>
        <p:spPr>
          <a:xfrm>
            <a:off x="6095999" y="359353"/>
            <a:ext cx="2815772" cy="2370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06DAD2-EE0F-F14C-A834-6BD7CDF816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275"/>
          <a:stretch/>
        </p:blipFill>
        <p:spPr>
          <a:xfrm>
            <a:off x="0" y="3543634"/>
            <a:ext cx="3170704" cy="24917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125BA3-6B48-1B4F-9309-D795AB4775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75"/>
          <a:stretch/>
        </p:blipFill>
        <p:spPr>
          <a:xfrm>
            <a:off x="3080619" y="3543635"/>
            <a:ext cx="3170704" cy="24917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A3BAFB-0C70-F248-8105-3B8145594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774" y="3474079"/>
            <a:ext cx="6177226" cy="25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4F924-4219-EE44-9E3F-37D846D173D7}"/>
              </a:ext>
            </a:extLst>
          </p:cNvPr>
          <p:cNvSpPr txBox="1"/>
          <p:nvPr/>
        </p:nvSpPr>
        <p:spPr>
          <a:xfrm>
            <a:off x="1509486" y="1480457"/>
            <a:ext cx="706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Nhi đã làm gì để có quà tặng mẹ?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8CE27-B394-C642-AF1E-73BAC26D8507}"/>
              </a:ext>
            </a:extLst>
          </p:cNvPr>
          <p:cNvSpPr txBox="1"/>
          <p:nvPr/>
        </p:nvSpPr>
        <p:spPr>
          <a:xfrm>
            <a:off x="1509486" y="3048000"/>
            <a:ext cx="706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Việc làm đó thể hiện điều gì?</a:t>
            </a:r>
          </a:p>
        </p:txBody>
      </p:sp>
    </p:spTree>
    <p:extLst>
      <p:ext uri="{BB962C8B-B14F-4D97-AF65-F5344CB8AC3E}">
        <p14:creationId xmlns:p14="http://schemas.microsoft.com/office/powerpoint/2010/main" val="188416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4FD01E-4C40-0143-8A0A-25D8EAF26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345" y="275764"/>
            <a:ext cx="9841309" cy="63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1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FC6B1-CFC9-6B4B-90C9-600376AAB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r="3344"/>
          <a:stretch/>
        </p:blipFill>
        <p:spPr>
          <a:xfrm>
            <a:off x="1465386" y="494731"/>
            <a:ext cx="9261228" cy="58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FA46C-B026-7143-B458-CAF000429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78" t="3637"/>
          <a:stretch/>
        </p:blipFill>
        <p:spPr>
          <a:xfrm>
            <a:off x="1575707" y="312485"/>
            <a:ext cx="9040586" cy="62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77B63-8CBE-AE4C-8074-0439DC290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6263" y="401864"/>
            <a:ext cx="9259473" cy="60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1"/>
          <p:cNvSpPr txBox="1">
            <a:spLocks noGrp="1"/>
          </p:cNvSpPr>
          <p:nvPr>
            <p:ph type="subTitle" idx="1"/>
          </p:nvPr>
        </p:nvSpPr>
        <p:spPr>
          <a:xfrm>
            <a:off x="4039323" y="1940398"/>
            <a:ext cx="5207746" cy="82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</a:t>
            </a: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9" name="Google Shape;779;p31"/>
          <p:cNvSpPr txBox="1">
            <a:spLocks noGrp="1"/>
          </p:cNvSpPr>
          <p:nvPr>
            <p:ph type="subTitle" idx="4294967295"/>
          </p:nvPr>
        </p:nvSpPr>
        <p:spPr>
          <a:xfrm>
            <a:off x="3643747" y="3103421"/>
            <a:ext cx="5646651" cy="288857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r">
              <a:buNone/>
            </a:pP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1" name="Google Shape;781;p31"/>
          <p:cNvGrpSpPr/>
          <p:nvPr/>
        </p:nvGrpSpPr>
        <p:grpSpPr>
          <a:xfrm>
            <a:off x="968800" y="994834"/>
            <a:ext cx="2696000" cy="5229967"/>
            <a:chOff x="726600" y="746125"/>
            <a:chExt cx="2022000" cy="3922475"/>
          </a:xfrm>
        </p:grpSpPr>
        <p:sp>
          <p:nvSpPr>
            <p:cNvPr id="782" name="Google Shape;782;p31"/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7" name="Google Shape;847;p31"/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4" name="Google Shape;854;p31"/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5" name="Google Shape;855;p31"/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86" name="Google Shape;886;p31"/>
          <p:cNvGrpSpPr/>
          <p:nvPr/>
        </p:nvGrpSpPr>
        <p:grpSpPr>
          <a:xfrm>
            <a:off x="9480546" y="3546938"/>
            <a:ext cx="591693" cy="698235"/>
            <a:chOff x="1316818" y="3348296"/>
            <a:chExt cx="310872" cy="366848"/>
          </a:xfrm>
        </p:grpSpPr>
        <p:sp>
          <p:nvSpPr>
            <p:cNvPr id="887" name="Google Shape;887;p31"/>
            <p:cNvSpPr/>
            <p:nvPr/>
          </p:nvSpPr>
          <p:spPr>
            <a:xfrm>
              <a:off x="132463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19" y="65"/>
                  </a:cubicBezTo>
                  <a:lnTo>
                    <a:pt x="635" y="786"/>
                  </a:lnTo>
                  <a:lnTo>
                    <a:pt x="115" y="1777"/>
                  </a:lnTo>
                  <a:cubicBezTo>
                    <a:pt x="38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1" y="7191"/>
                  </a:cubicBezTo>
                  <a:lnTo>
                    <a:pt x="1529" y="7191"/>
                  </a:lnTo>
                  <a:cubicBezTo>
                    <a:pt x="1933" y="7191"/>
                    <a:pt x="2250" y="6864"/>
                    <a:pt x="2250" y="6469"/>
                  </a:cubicBezTo>
                  <a:lnTo>
                    <a:pt x="2250" y="2219"/>
                  </a:lnTo>
                  <a:cubicBezTo>
                    <a:pt x="2250" y="2065"/>
                    <a:pt x="2212" y="1911"/>
                    <a:pt x="2144" y="1777"/>
                  </a:cubicBezTo>
                  <a:lnTo>
                    <a:pt x="1625" y="786"/>
                  </a:lnTo>
                  <a:lnTo>
                    <a:pt x="1240" y="65"/>
                  </a:lnTo>
                  <a:cubicBezTo>
                    <a:pt x="1216" y="22"/>
                    <a:pt x="1171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341199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2" y="1"/>
                  </a:moveTo>
                  <a:cubicBezTo>
                    <a:pt x="448" y="1"/>
                    <a:pt x="405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6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132463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1" y="5184"/>
                  </a:cubicBezTo>
                  <a:lnTo>
                    <a:pt x="1529" y="5184"/>
                  </a:lnTo>
                  <a:cubicBezTo>
                    <a:pt x="1933" y="5184"/>
                    <a:pt x="2250" y="4857"/>
                    <a:pt x="2250" y="4462"/>
                  </a:cubicBezTo>
                  <a:lnTo>
                    <a:pt x="2250" y="212"/>
                  </a:lnTo>
                  <a:cubicBezTo>
                    <a:pt x="225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1354030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80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25" y="68"/>
                    <a:pt x="110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1382671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2" y="7191"/>
                  </a:cubicBezTo>
                  <a:lnTo>
                    <a:pt x="1539" y="7191"/>
                  </a:lnTo>
                  <a:cubicBezTo>
                    <a:pt x="1933" y="7191"/>
                    <a:pt x="2260" y="6864"/>
                    <a:pt x="2260" y="6469"/>
                  </a:cubicBezTo>
                  <a:lnTo>
                    <a:pt x="2260" y="2219"/>
                  </a:lnTo>
                  <a:cubicBezTo>
                    <a:pt x="2260" y="2065"/>
                    <a:pt x="2222" y="1911"/>
                    <a:pt x="2145" y="1777"/>
                  </a:cubicBezTo>
                  <a:lnTo>
                    <a:pt x="1625" y="786"/>
                  </a:lnTo>
                  <a:lnTo>
                    <a:pt x="1241" y="65"/>
                  </a:lnTo>
                  <a:cubicBezTo>
                    <a:pt x="1217" y="22"/>
                    <a:pt x="1171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1399240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3" y="1"/>
                  </a:moveTo>
                  <a:cubicBezTo>
                    <a:pt x="448" y="1"/>
                    <a:pt x="405" y="25"/>
                    <a:pt x="386" y="73"/>
                  </a:cubicBezTo>
                  <a:lnTo>
                    <a:pt x="1" y="794"/>
                  </a:lnTo>
                  <a:cubicBezTo>
                    <a:pt x="145" y="914"/>
                    <a:pt x="321" y="974"/>
                    <a:pt x="496" y="974"/>
                  </a:cubicBezTo>
                  <a:cubicBezTo>
                    <a:pt x="672" y="974"/>
                    <a:pt x="847" y="914"/>
                    <a:pt x="991" y="794"/>
                  </a:cubicBezTo>
                  <a:lnTo>
                    <a:pt x="607" y="73"/>
                  </a:lnTo>
                  <a:cubicBezTo>
                    <a:pt x="583" y="25"/>
                    <a:pt x="537" y="1"/>
                    <a:pt x="493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1382671" y="3400744"/>
              <a:ext cx="59086" cy="135471"/>
            </a:xfrm>
            <a:custGeom>
              <a:avLst/>
              <a:gdLst/>
              <a:ahLst/>
              <a:cxnLst/>
              <a:rect l="l" t="t" r="r" b="b"/>
              <a:pathLst>
                <a:path w="226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2" y="5184"/>
                  </a:cubicBezTo>
                  <a:lnTo>
                    <a:pt x="1539" y="5184"/>
                  </a:lnTo>
                  <a:cubicBezTo>
                    <a:pt x="1933" y="5184"/>
                    <a:pt x="2260" y="4857"/>
                    <a:pt x="2260" y="4462"/>
                  </a:cubicBezTo>
                  <a:lnTo>
                    <a:pt x="2260" y="212"/>
                  </a:lnTo>
                  <a:cubicBezTo>
                    <a:pt x="226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1412332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79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15" y="68"/>
                    <a:pt x="1096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1441208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3" y="0"/>
                    <a:pt x="1039" y="22"/>
                    <a:pt x="1020" y="65"/>
                  </a:cubicBezTo>
                  <a:lnTo>
                    <a:pt x="636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0" y="2219"/>
                  </a:cubicBezTo>
                  <a:lnTo>
                    <a:pt x="10" y="6469"/>
                  </a:lnTo>
                  <a:cubicBezTo>
                    <a:pt x="10" y="6864"/>
                    <a:pt x="328" y="7191"/>
                    <a:pt x="732" y="7191"/>
                  </a:cubicBezTo>
                  <a:lnTo>
                    <a:pt x="1530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lnTo>
                    <a:pt x="2261" y="2219"/>
                  </a:lnTo>
                  <a:cubicBezTo>
                    <a:pt x="2261" y="2065"/>
                    <a:pt x="2222" y="1911"/>
                    <a:pt x="2145" y="1777"/>
                  </a:cubicBezTo>
                  <a:lnTo>
                    <a:pt x="1626" y="786"/>
                  </a:lnTo>
                  <a:lnTo>
                    <a:pt x="1241" y="65"/>
                  </a:lnTo>
                  <a:cubicBezTo>
                    <a:pt x="1217" y="22"/>
                    <a:pt x="1172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1457802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1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597" y="73"/>
                  </a:lnTo>
                  <a:cubicBezTo>
                    <a:pt x="577" y="25"/>
                    <a:pt x="534" y="1"/>
                    <a:pt x="491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1441470" y="3400744"/>
              <a:ext cx="58589" cy="135471"/>
            </a:xfrm>
            <a:custGeom>
              <a:avLst/>
              <a:gdLst/>
              <a:ahLst/>
              <a:cxnLst/>
              <a:rect l="l" t="t" r="r" b="b"/>
              <a:pathLst>
                <a:path w="2242" h="5184" extrusionOk="0">
                  <a:moveTo>
                    <a:pt x="20" y="1"/>
                  </a:moveTo>
                  <a:cubicBezTo>
                    <a:pt x="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0" y="5184"/>
                  </a:lnTo>
                  <a:cubicBezTo>
                    <a:pt x="1914" y="5184"/>
                    <a:pt x="2241" y="4857"/>
                    <a:pt x="2241" y="4462"/>
                  </a:cubicBezTo>
                  <a:lnTo>
                    <a:pt x="2241" y="212"/>
                  </a:lnTo>
                  <a:cubicBezTo>
                    <a:pt x="2241" y="145"/>
                    <a:pt x="2241" y="68"/>
                    <a:pt x="222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1470607" y="3400744"/>
              <a:ext cx="29451" cy="135471"/>
            </a:xfrm>
            <a:custGeom>
              <a:avLst/>
              <a:gdLst/>
              <a:ahLst/>
              <a:cxnLst/>
              <a:rect l="l" t="t" r="r" b="b"/>
              <a:pathLst>
                <a:path w="1127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799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7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149977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4" y="0"/>
                  </a:moveTo>
                  <a:cubicBezTo>
                    <a:pt x="1080" y="0"/>
                    <a:pt x="1034" y="22"/>
                    <a:pt x="1010" y="65"/>
                  </a:cubicBezTo>
                  <a:lnTo>
                    <a:pt x="635" y="786"/>
                  </a:lnTo>
                  <a:lnTo>
                    <a:pt x="10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18" y="7191"/>
                    <a:pt x="722" y="7191"/>
                  </a:cubicBezTo>
                  <a:lnTo>
                    <a:pt x="1529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3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4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1516104" y="3348348"/>
              <a:ext cx="25897" cy="25479"/>
            </a:xfrm>
            <a:custGeom>
              <a:avLst/>
              <a:gdLst/>
              <a:ahLst/>
              <a:cxnLst/>
              <a:rect l="l" t="t" r="r" b="b"/>
              <a:pathLst>
                <a:path w="991" h="975" extrusionOk="0">
                  <a:moveTo>
                    <a:pt x="492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149977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9" y="5184"/>
                  </a:lnTo>
                  <a:cubicBezTo>
                    <a:pt x="1924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1529432" y="3400744"/>
              <a:ext cx="29164" cy="135471"/>
            </a:xfrm>
            <a:custGeom>
              <a:avLst/>
              <a:gdLst/>
              <a:ahLst/>
              <a:cxnLst/>
              <a:rect l="l" t="t" r="r" b="b"/>
              <a:pathLst>
                <a:path w="111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394" y="5184"/>
                  </a:lnTo>
                  <a:cubicBezTo>
                    <a:pt x="789" y="5184"/>
                    <a:pt x="1116" y="4857"/>
                    <a:pt x="1116" y="4462"/>
                  </a:cubicBezTo>
                  <a:lnTo>
                    <a:pt x="1116" y="212"/>
                  </a:lnTo>
                  <a:cubicBezTo>
                    <a:pt x="1116" y="145"/>
                    <a:pt x="1116" y="68"/>
                    <a:pt x="10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1558569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" y="2219"/>
                  </a:cubicBezTo>
                  <a:lnTo>
                    <a:pt x="1" y="6469"/>
                  </a:lnTo>
                  <a:cubicBezTo>
                    <a:pt x="1" y="6864"/>
                    <a:pt x="327" y="7191"/>
                    <a:pt x="722" y="7191"/>
                  </a:cubicBezTo>
                  <a:lnTo>
                    <a:pt x="1530" y="7191"/>
                  </a:lnTo>
                  <a:cubicBezTo>
                    <a:pt x="1933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4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1575163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2" y="1"/>
                  </a:moveTo>
                  <a:cubicBezTo>
                    <a:pt x="447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606" y="73"/>
                  </a:lnTo>
                  <a:cubicBezTo>
                    <a:pt x="582" y="25"/>
                    <a:pt x="536" y="1"/>
                    <a:pt x="492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558569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1" y="145"/>
                    <a:pt x="1" y="212"/>
                  </a:cubicBezTo>
                  <a:lnTo>
                    <a:pt x="1" y="4462"/>
                  </a:lnTo>
                  <a:cubicBezTo>
                    <a:pt x="1" y="4857"/>
                    <a:pt x="327" y="5184"/>
                    <a:pt x="722" y="5184"/>
                  </a:cubicBezTo>
                  <a:lnTo>
                    <a:pt x="1530" y="5184"/>
                  </a:lnTo>
                  <a:cubicBezTo>
                    <a:pt x="1933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587968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808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6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316818" y="3475117"/>
              <a:ext cx="310872" cy="240027"/>
            </a:xfrm>
            <a:custGeom>
              <a:avLst/>
              <a:gdLst/>
              <a:ahLst/>
              <a:cxnLst/>
              <a:rect l="l" t="t" r="r" b="b"/>
              <a:pathLst>
                <a:path w="11896" h="9185" extrusionOk="0">
                  <a:moveTo>
                    <a:pt x="328" y="1"/>
                  </a:moveTo>
                  <a:cubicBezTo>
                    <a:pt x="145" y="1"/>
                    <a:pt x="1" y="145"/>
                    <a:pt x="1" y="338"/>
                  </a:cubicBezTo>
                  <a:lnTo>
                    <a:pt x="1" y="8223"/>
                  </a:lnTo>
                  <a:cubicBezTo>
                    <a:pt x="10" y="8755"/>
                    <a:pt x="453" y="9184"/>
                    <a:pt x="993" y="9184"/>
                  </a:cubicBezTo>
                  <a:cubicBezTo>
                    <a:pt x="999" y="9184"/>
                    <a:pt x="1005" y="9184"/>
                    <a:pt x="1011" y="9184"/>
                  </a:cubicBezTo>
                  <a:lnTo>
                    <a:pt x="10877" y="9184"/>
                  </a:lnTo>
                  <a:cubicBezTo>
                    <a:pt x="10883" y="9184"/>
                    <a:pt x="10889" y="9184"/>
                    <a:pt x="10895" y="9184"/>
                  </a:cubicBezTo>
                  <a:cubicBezTo>
                    <a:pt x="11435" y="9184"/>
                    <a:pt x="11886" y="8755"/>
                    <a:pt x="11896" y="8223"/>
                  </a:cubicBezTo>
                  <a:lnTo>
                    <a:pt x="11896" y="8050"/>
                  </a:lnTo>
                  <a:lnTo>
                    <a:pt x="11896" y="309"/>
                  </a:lnTo>
                  <a:cubicBezTo>
                    <a:pt x="11886" y="136"/>
                    <a:pt x="11742" y="1"/>
                    <a:pt x="11559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347994" y="3474882"/>
              <a:ext cx="279696" cy="210367"/>
            </a:xfrm>
            <a:custGeom>
              <a:avLst/>
              <a:gdLst/>
              <a:ahLst/>
              <a:cxnLst/>
              <a:rect l="l" t="t" r="r" b="b"/>
              <a:pathLst>
                <a:path w="10703" h="8050" extrusionOk="0">
                  <a:moveTo>
                    <a:pt x="0" y="0"/>
                  </a:moveTo>
                  <a:lnTo>
                    <a:pt x="0" y="7087"/>
                  </a:lnTo>
                  <a:cubicBezTo>
                    <a:pt x="10" y="7624"/>
                    <a:pt x="452" y="8050"/>
                    <a:pt x="984" y="8050"/>
                  </a:cubicBezTo>
                  <a:cubicBezTo>
                    <a:pt x="996" y="8050"/>
                    <a:pt x="1008" y="8049"/>
                    <a:pt x="1020" y="8049"/>
                  </a:cubicBezTo>
                  <a:lnTo>
                    <a:pt x="10703" y="8049"/>
                  </a:lnTo>
                  <a:lnTo>
                    <a:pt x="10703" y="337"/>
                  </a:lnTo>
                  <a:cubicBezTo>
                    <a:pt x="10703" y="337"/>
                    <a:pt x="10703" y="327"/>
                    <a:pt x="10703" y="308"/>
                  </a:cubicBezTo>
                  <a:cubicBezTo>
                    <a:pt x="10693" y="135"/>
                    <a:pt x="10549" y="0"/>
                    <a:pt x="1036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316818" y="3581921"/>
              <a:ext cx="310872" cy="41002"/>
            </a:xfrm>
            <a:custGeom>
              <a:avLst/>
              <a:gdLst/>
              <a:ahLst/>
              <a:cxnLst/>
              <a:rect l="l" t="t" r="r" b="b"/>
              <a:pathLst>
                <a:path w="11896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896" y="1568"/>
                  </a:lnTo>
                  <a:lnTo>
                    <a:pt x="1189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316818" y="3581921"/>
              <a:ext cx="31202" cy="41002"/>
            </a:xfrm>
            <a:custGeom>
              <a:avLst/>
              <a:gdLst/>
              <a:ahLst/>
              <a:cxnLst/>
              <a:rect l="l" t="t" r="r" b="b"/>
              <a:pathLst>
                <a:path w="1194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93" y="1568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11" name="Google Shape;911;p31"/>
          <p:cNvGrpSpPr/>
          <p:nvPr/>
        </p:nvGrpSpPr>
        <p:grpSpPr>
          <a:xfrm>
            <a:off x="9464713" y="2090170"/>
            <a:ext cx="623359" cy="698231"/>
            <a:chOff x="3117843" y="1499892"/>
            <a:chExt cx="327440" cy="366744"/>
          </a:xfrm>
        </p:grpSpPr>
        <p:sp>
          <p:nvSpPr>
            <p:cNvPr id="912" name="Google Shape;912;p31"/>
            <p:cNvSpPr/>
            <p:nvPr/>
          </p:nvSpPr>
          <p:spPr>
            <a:xfrm>
              <a:off x="3117843" y="1499997"/>
              <a:ext cx="327440" cy="366404"/>
            </a:xfrm>
            <a:custGeom>
              <a:avLst/>
              <a:gdLst/>
              <a:ahLst/>
              <a:cxnLst/>
              <a:rect l="l" t="t" r="r" b="b"/>
              <a:pathLst>
                <a:path w="12530" h="14021" extrusionOk="0">
                  <a:moveTo>
                    <a:pt x="4202" y="0"/>
                  </a:moveTo>
                  <a:cubicBezTo>
                    <a:pt x="3414" y="0"/>
                    <a:pt x="2769" y="644"/>
                    <a:pt x="2769" y="1433"/>
                  </a:cubicBezTo>
                  <a:lnTo>
                    <a:pt x="2039" y="1433"/>
                  </a:lnTo>
                  <a:cubicBezTo>
                    <a:pt x="1702" y="1433"/>
                    <a:pt x="1423" y="1702"/>
                    <a:pt x="1423" y="2048"/>
                  </a:cubicBezTo>
                  <a:lnTo>
                    <a:pt x="1423" y="2779"/>
                  </a:lnTo>
                  <a:cubicBezTo>
                    <a:pt x="635" y="2779"/>
                    <a:pt x="0" y="3414"/>
                    <a:pt x="0" y="4202"/>
                  </a:cubicBezTo>
                  <a:cubicBezTo>
                    <a:pt x="0" y="4991"/>
                    <a:pt x="635" y="5635"/>
                    <a:pt x="1423" y="5635"/>
                  </a:cubicBezTo>
                  <a:lnTo>
                    <a:pt x="1423" y="11924"/>
                  </a:lnTo>
                  <a:cubicBezTo>
                    <a:pt x="1423" y="12260"/>
                    <a:pt x="1702" y="12539"/>
                    <a:pt x="2039" y="12539"/>
                  </a:cubicBezTo>
                  <a:lnTo>
                    <a:pt x="2769" y="12539"/>
                  </a:lnTo>
                  <a:lnTo>
                    <a:pt x="2769" y="12510"/>
                  </a:lnTo>
                  <a:lnTo>
                    <a:pt x="2769" y="12482"/>
                  </a:lnTo>
                  <a:cubicBezTo>
                    <a:pt x="2789" y="11699"/>
                    <a:pt x="3433" y="11078"/>
                    <a:pt x="4213" y="11078"/>
                  </a:cubicBezTo>
                  <a:cubicBezTo>
                    <a:pt x="4219" y="11078"/>
                    <a:pt x="4225" y="11078"/>
                    <a:pt x="4231" y="11078"/>
                  </a:cubicBezTo>
                  <a:cubicBezTo>
                    <a:pt x="5020" y="11097"/>
                    <a:pt x="5645" y="11751"/>
                    <a:pt x="5625" y="12539"/>
                  </a:cubicBezTo>
                  <a:lnTo>
                    <a:pt x="8328" y="12539"/>
                  </a:lnTo>
                  <a:cubicBezTo>
                    <a:pt x="8299" y="13337"/>
                    <a:pt x="8924" y="14001"/>
                    <a:pt x="9722" y="14020"/>
                  </a:cubicBezTo>
                  <a:cubicBezTo>
                    <a:pt x="9733" y="14020"/>
                    <a:pt x="9745" y="14021"/>
                    <a:pt x="9757" y="14021"/>
                  </a:cubicBezTo>
                  <a:cubicBezTo>
                    <a:pt x="10539" y="14021"/>
                    <a:pt x="11183" y="13383"/>
                    <a:pt x="11183" y="12597"/>
                  </a:cubicBezTo>
                  <a:lnTo>
                    <a:pt x="11183" y="12539"/>
                  </a:lnTo>
                  <a:lnTo>
                    <a:pt x="11664" y="12539"/>
                  </a:lnTo>
                  <a:cubicBezTo>
                    <a:pt x="12145" y="12530"/>
                    <a:pt x="12530" y="12135"/>
                    <a:pt x="12530" y="11664"/>
                  </a:cubicBezTo>
                  <a:lnTo>
                    <a:pt x="12530" y="11183"/>
                  </a:lnTo>
                  <a:cubicBezTo>
                    <a:pt x="11741" y="11174"/>
                    <a:pt x="11097" y="10539"/>
                    <a:pt x="11097" y="9751"/>
                  </a:cubicBezTo>
                  <a:cubicBezTo>
                    <a:pt x="11097" y="8962"/>
                    <a:pt x="11741" y="8327"/>
                    <a:pt x="12530" y="8318"/>
                  </a:cubicBezTo>
                  <a:lnTo>
                    <a:pt x="12530" y="2048"/>
                  </a:lnTo>
                  <a:cubicBezTo>
                    <a:pt x="12520" y="1702"/>
                    <a:pt x="12251" y="1433"/>
                    <a:pt x="11914" y="1433"/>
                  </a:cubicBezTo>
                  <a:lnTo>
                    <a:pt x="11174" y="1433"/>
                  </a:lnTo>
                  <a:cubicBezTo>
                    <a:pt x="11183" y="2221"/>
                    <a:pt x="10549" y="2866"/>
                    <a:pt x="9760" y="2875"/>
                  </a:cubicBezTo>
                  <a:cubicBezTo>
                    <a:pt x="8972" y="2875"/>
                    <a:pt x="8328" y="2241"/>
                    <a:pt x="8318" y="1452"/>
                  </a:cubicBezTo>
                  <a:lnTo>
                    <a:pt x="8318" y="1433"/>
                  </a:lnTo>
                  <a:lnTo>
                    <a:pt x="5625" y="1433"/>
                  </a:lnTo>
                  <a:cubicBezTo>
                    <a:pt x="5625" y="644"/>
                    <a:pt x="4991" y="0"/>
                    <a:pt x="4202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3300013" y="1682427"/>
              <a:ext cx="145271" cy="184208"/>
            </a:xfrm>
            <a:custGeom>
              <a:avLst/>
              <a:gdLst/>
              <a:ahLst/>
              <a:cxnLst/>
              <a:rect l="l" t="t" r="r" b="b"/>
              <a:pathLst>
                <a:path w="5559" h="7049" extrusionOk="0">
                  <a:moveTo>
                    <a:pt x="1" y="0"/>
                  </a:moveTo>
                  <a:lnTo>
                    <a:pt x="1" y="1346"/>
                  </a:lnTo>
                  <a:cubicBezTo>
                    <a:pt x="789" y="1346"/>
                    <a:pt x="1433" y="1991"/>
                    <a:pt x="1433" y="2779"/>
                  </a:cubicBezTo>
                  <a:cubicBezTo>
                    <a:pt x="1433" y="3568"/>
                    <a:pt x="789" y="4212"/>
                    <a:pt x="1" y="4212"/>
                  </a:cubicBezTo>
                  <a:lnTo>
                    <a:pt x="1" y="5558"/>
                  </a:lnTo>
                  <a:lnTo>
                    <a:pt x="1357" y="5558"/>
                  </a:lnTo>
                  <a:lnTo>
                    <a:pt x="1357" y="5616"/>
                  </a:lnTo>
                  <a:cubicBezTo>
                    <a:pt x="1357" y="6405"/>
                    <a:pt x="1991" y="7049"/>
                    <a:pt x="2789" y="7049"/>
                  </a:cubicBezTo>
                  <a:cubicBezTo>
                    <a:pt x="3578" y="7049"/>
                    <a:pt x="4212" y="6405"/>
                    <a:pt x="4212" y="5616"/>
                  </a:cubicBezTo>
                  <a:lnTo>
                    <a:pt x="4212" y="5558"/>
                  </a:lnTo>
                  <a:lnTo>
                    <a:pt x="4693" y="5558"/>
                  </a:lnTo>
                  <a:cubicBezTo>
                    <a:pt x="5174" y="5549"/>
                    <a:pt x="5559" y="5154"/>
                    <a:pt x="5559" y="4683"/>
                  </a:cubicBezTo>
                  <a:lnTo>
                    <a:pt x="5559" y="4202"/>
                  </a:lnTo>
                  <a:cubicBezTo>
                    <a:pt x="4770" y="4193"/>
                    <a:pt x="4126" y="3558"/>
                    <a:pt x="4126" y="2770"/>
                  </a:cubicBezTo>
                  <a:cubicBezTo>
                    <a:pt x="4126" y="1981"/>
                    <a:pt x="4770" y="1346"/>
                    <a:pt x="5559" y="1337"/>
                  </a:cubicBezTo>
                  <a:lnTo>
                    <a:pt x="5559" y="0"/>
                  </a:lnTo>
                  <a:lnTo>
                    <a:pt x="4212" y="0"/>
                  </a:lnTo>
                  <a:cubicBezTo>
                    <a:pt x="4212" y="789"/>
                    <a:pt x="3568" y="1433"/>
                    <a:pt x="2780" y="1433"/>
                  </a:cubicBezTo>
                  <a:cubicBezTo>
                    <a:pt x="1991" y="1433"/>
                    <a:pt x="1347" y="789"/>
                    <a:pt x="134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3262826" y="1537183"/>
              <a:ext cx="182457" cy="182718"/>
            </a:xfrm>
            <a:custGeom>
              <a:avLst/>
              <a:gdLst/>
              <a:ahLst/>
              <a:cxnLst/>
              <a:rect l="l" t="t" r="r" b="b"/>
              <a:pathLst>
                <a:path w="6982" h="6992" extrusionOk="0">
                  <a:moveTo>
                    <a:pt x="1424" y="0"/>
                  </a:moveTo>
                  <a:lnTo>
                    <a:pt x="1424" y="1366"/>
                  </a:lnTo>
                  <a:cubicBezTo>
                    <a:pt x="635" y="1366"/>
                    <a:pt x="0" y="2000"/>
                    <a:pt x="0" y="2789"/>
                  </a:cubicBezTo>
                  <a:cubicBezTo>
                    <a:pt x="0" y="3577"/>
                    <a:pt x="635" y="4222"/>
                    <a:pt x="1424" y="4222"/>
                  </a:cubicBezTo>
                  <a:lnTo>
                    <a:pt x="1424" y="5558"/>
                  </a:lnTo>
                  <a:lnTo>
                    <a:pt x="2780" y="5558"/>
                  </a:lnTo>
                  <a:cubicBezTo>
                    <a:pt x="2780" y="6347"/>
                    <a:pt x="3414" y="6991"/>
                    <a:pt x="4212" y="6991"/>
                  </a:cubicBezTo>
                  <a:cubicBezTo>
                    <a:pt x="5001" y="6991"/>
                    <a:pt x="5635" y="6347"/>
                    <a:pt x="5635" y="5558"/>
                  </a:cubicBezTo>
                  <a:lnTo>
                    <a:pt x="6982" y="5558"/>
                  </a:lnTo>
                  <a:lnTo>
                    <a:pt x="6982" y="625"/>
                  </a:lnTo>
                  <a:cubicBezTo>
                    <a:pt x="6982" y="279"/>
                    <a:pt x="6703" y="0"/>
                    <a:pt x="6366" y="0"/>
                  </a:cubicBezTo>
                  <a:lnTo>
                    <a:pt x="5626" y="0"/>
                  </a:lnTo>
                  <a:lnTo>
                    <a:pt x="5626" y="29"/>
                  </a:lnTo>
                  <a:cubicBezTo>
                    <a:pt x="5626" y="818"/>
                    <a:pt x="4991" y="1452"/>
                    <a:pt x="4203" y="1452"/>
                  </a:cubicBezTo>
                  <a:cubicBezTo>
                    <a:pt x="3414" y="1452"/>
                    <a:pt x="2770" y="818"/>
                    <a:pt x="2770" y="29"/>
                  </a:cubicBezTo>
                  <a:lnTo>
                    <a:pt x="2770" y="0"/>
                  </a:ln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3155030" y="1682427"/>
              <a:ext cx="182457" cy="145271"/>
            </a:xfrm>
            <a:custGeom>
              <a:avLst/>
              <a:gdLst/>
              <a:ahLst/>
              <a:cxnLst/>
              <a:rect l="l" t="t" r="r" b="b"/>
              <a:pathLst>
                <a:path w="6982" h="5559" extrusionOk="0">
                  <a:moveTo>
                    <a:pt x="0" y="0"/>
                  </a:moveTo>
                  <a:lnTo>
                    <a:pt x="0" y="4933"/>
                  </a:lnTo>
                  <a:cubicBezTo>
                    <a:pt x="0" y="5279"/>
                    <a:pt x="279" y="5549"/>
                    <a:pt x="616" y="5558"/>
                  </a:cubicBezTo>
                  <a:lnTo>
                    <a:pt x="1346" y="5558"/>
                  </a:lnTo>
                  <a:lnTo>
                    <a:pt x="1346" y="5529"/>
                  </a:lnTo>
                  <a:lnTo>
                    <a:pt x="1346" y="5501"/>
                  </a:lnTo>
                  <a:cubicBezTo>
                    <a:pt x="1356" y="4718"/>
                    <a:pt x="1991" y="4087"/>
                    <a:pt x="2771" y="4087"/>
                  </a:cubicBezTo>
                  <a:cubicBezTo>
                    <a:pt x="2777" y="4087"/>
                    <a:pt x="2783" y="4087"/>
                    <a:pt x="2789" y="4087"/>
                  </a:cubicBezTo>
                  <a:cubicBezTo>
                    <a:pt x="3577" y="4097"/>
                    <a:pt x="4212" y="4741"/>
                    <a:pt x="4202" y="5529"/>
                  </a:cubicBezTo>
                  <a:lnTo>
                    <a:pt x="4202" y="5558"/>
                  </a:lnTo>
                  <a:lnTo>
                    <a:pt x="5549" y="5558"/>
                  </a:lnTo>
                  <a:lnTo>
                    <a:pt x="5549" y="4202"/>
                  </a:lnTo>
                  <a:cubicBezTo>
                    <a:pt x="6337" y="4202"/>
                    <a:pt x="6981" y="3568"/>
                    <a:pt x="6981" y="2779"/>
                  </a:cubicBezTo>
                  <a:cubicBezTo>
                    <a:pt x="6981" y="1991"/>
                    <a:pt x="6337" y="1356"/>
                    <a:pt x="5549" y="1346"/>
                  </a:cubicBezTo>
                  <a:lnTo>
                    <a:pt x="5549" y="0"/>
                  </a:lnTo>
                  <a:lnTo>
                    <a:pt x="4202" y="0"/>
                  </a:lnTo>
                  <a:cubicBezTo>
                    <a:pt x="4202" y="789"/>
                    <a:pt x="3568" y="1433"/>
                    <a:pt x="2779" y="1433"/>
                  </a:cubicBezTo>
                  <a:cubicBezTo>
                    <a:pt x="1991" y="1433"/>
                    <a:pt x="1346" y="789"/>
                    <a:pt x="1346" y="0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3117843" y="1499997"/>
              <a:ext cx="182196" cy="219905"/>
            </a:xfrm>
            <a:custGeom>
              <a:avLst/>
              <a:gdLst/>
              <a:ahLst/>
              <a:cxnLst/>
              <a:rect l="l" t="t" r="r" b="b"/>
              <a:pathLst>
                <a:path w="6972" h="8415" extrusionOk="0">
                  <a:moveTo>
                    <a:pt x="4202" y="0"/>
                  </a:moveTo>
                  <a:cubicBezTo>
                    <a:pt x="3414" y="0"/>
                    <a:pt x="2769" y="635"/>
                    <a:pt x="2769" y="1423"/>
                  </a:cubicBezTo>
                  <a:lnTo>
                    <a:pt x="2039" y="1423"/>
                  </a:lnTo>
                  <a:cubicBezTo>
                    <a:pt x="1702" y="1423"/>
                    <a:pt x="1423" y="1702"/>
                    <a:pt x="1423" y="2048"/>
                  </a:cubicBezTo>
                  <a:lnTo>
                    <a:pt x="1423" y="2779"/>
                  </a:lnTo>
                  <a:cubicBezTo>
                    <a:pt x="635" y="2779"/>
                    <a:pt x="0" y="3414"/>
                    <a:pt x="0" y="4212"/>
                  </a:cubicBezTo>
                  <a:cubicBezTo>
                    <a:pt x="0" y="5000"/>
                    <a:pt x="635" y="5635"/>
                    <a:pt x="1423" y="5635"/>
                  </a:cubicBezTo>
                  <a:lnTo>
                    <a:pt x="1423" y="6981"/>
                  </a:lnTo>
                  <a:lnTo>
                    <a:pt x="2769" y="6981"/>
                  </a:lnTo>
                  <a:cubicBezTo>
                    <a:pt x="2769" y="7770"/>
                    <a:pt x="3414" y="8414"/>
                    <a:pt x="4202" y="8414"/>
                  </a:cubicBezTo>
                  <a:cubicBezTo>
                    <a:pt x="4991" y="8414"/>
                    <a:pt x="5625" y="7770"/>
                    <a:pt x="5625" y="6981"/>
                  </a:cubicBezTo>
                  <a:lnTo>
                    <a:pt x="6972" y="6981"/>
                  </a:lnTo>
                  <a:lnTo>
                    <a:pt x="6972" y="5635"/>
                  </a:lnTo>
                  <a:cubicBezTo>
                    <a:pt x="6183" y="5635"/>
                    <a:pt x="5548" y="4991"/>
                    <a:pt x="5548" y="4212"/>
                  </a:cubicBezTo>
                  <a:cubicBezTo>
                    <a:pt x="5548" y="3414"/>
                    <a:pt x="6183" y="2779"/>
                    <a:pt x="6972" y="2779"/>
                  </a:cubicBezTo>
                  <a:lnTo>
                    <a:pt x="6972" y="1423"/>
                  </a:lnTo>
                  <a:lnTo>
                    <a:pt x="5625" y="1423"/>
                  </a:lnTo>
                  <a:cubicBezTo>
                    <a:pt x="5625" y="635"/>
                    <a:pt x="4991" y="0"/>
                    <a:pt x="4202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3155030" y="1682427"/>
              <a:ext cx="35200" cy="145271"/>
            </a:xfrm>
            <a:custGeom>
              <a:avLst/>
              <a:gdLst/>
              <a:ahLst/>
              <a:cxnLst/>
              <a:rect l="l" t="t" r="r" b="b"/>
              <a:pathLst>
                <a:path w="1347" h="5559" extrusionOk="0">
                  <a:moveTo>
                    <a:pt x="0" y="0"/>
                  </a:moveTo>
                  <a:lnTo>
                    <a:pt x="0" y="4933"/>
                  </a:lnTo>
                  <a:cubicBezTo>
                    <a:pt x="0" y="5279"/>
                    <a:pt x="279" y="5549"/>
                    <a:pt x="616" y="5558"/>
                  </a:cubicBezTo>
                  <a:lnTo>
                    <a:pt x="1346" y="5558"/>
                  </a:lnTo>
                  <a:lnTo>
                    <a:pt x="1346" y="5529"/>
                  </a:lnTo>
                  <a:cubicBezTo>
                    <a:pt x="1346" y="5520"/>
                    <a:pt x="1346" y="5510"/>
                    <a:pt x="1346" y="5501"/>
                  </a:cubicBezTo>
                  <a:cubicBezTo>
                    <a:pt x="1125" y="5395"/>
                    <a:pt x="981" y="5183"/>
                    <a:pt x="981" y="4943"/>
                  </a:cubicBezTo>
                  <a:lnTo>
                    <a:pt x="981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3117843" y="1499892"/>
              <a:ext cx="122640" cy="182562"/>
            </a:xfrm>
            <a:custGeom>
              <a:avLst/>
              <a:gdLst/>
              <a:ahLst/>
              <a:cxnLst/>
              <a:rect l="l" t="t" r="r" b="b"/>
              <a:pathLst>
                <a:path w="4693" h="6986" extrusionOk="0">
                  <a:moveTo>
                    <a:pt x="4195" y="0"/>
                  </a:moveTo>
                  <a:cubicBezTo>
                    <a:pt x="3439" y="0"/>
                    <a:pt x="2769" y="613"/>
                    <a:pt x="2769" y="1427"/>
                  </a:cubicBezTo>
                  <a:lnTo>
                    <a:pt x="2039" y="1427"/>
                  </a:lnTo>
                  <a:cubicBezTo>
                    <a:pt x="1702" y="1427"/>
                    <a:pt x="1423" y="1706"/>
                    <a:pt x="1423" y="2052"/>
                  </a:cubicBezTo>
                  <a:lnTo>
                    <a:pt x="1423" y="2783"/>
                  </a:lnTo>
                  <a:cubicBezTo>
                    <a:pt x="635" y="2783"/>
                    <a:pt x="0" y="3418"/>
                    <a:pt x="0" y="4216"/>
                  </a:cubicBezTo>
                  <a:cubicBezTo>
                    <a:pt x="0" y="5004"/>
                    <a:pt x="635" y="5639"/>
                    <a:pt x="1423" y="5639"/>
                  </a:cubicBezTo>
                  <a:lnTo>
                    <a:pt x="1423" y="6985"/>
                  </a:lnTo>
                  <a:lnTo>
                    <a:pt x="2404" y="6985"/>
                  </a:lnTo>
                  <a:lnTo>
                    <a:pt x="2404" y="5639"/>
                  </a:lnTo>
                  <a:cubicBezTo>
                    <a:pt x="1616" y="5639"/>
                    <a:pt x="981" y="4995"/>
                    <a:pt x="981" y="4206"/>
                  </a:cubicBezTo>
                  <a:cubicBezTo>
                    <a:pt x="981" y="3418"/>
                    <a:pt x="1616" y="2783"/>
                    <a:pt x="2404" y="2783"/>
                  </a:cubicBezTo>
                  <a:lnTo>
                    <a:pt x="2404" y="2052"/>
                  </a:lnTo>
                  <a:cubicBezTo>
                    <a:pt x="2404" y="1712"/>
                    <a:pt x="2674" y="1437"/>
                    <a:pt x="3012" y="1437"/>
                  </a:cubicBezTo>
                  <a:cubicBezTo>
                    <a:pt x="3017" y="1437"/>
                    <a:pt x="3023" y="1437"/>
                    <a:pt x="3029" y="1437"/>
                  </a:cubicBezTo>
                  <a:lnTo>
                    <a:pt x="3760" y="1437"/>
                  </a:lnTo>
                  <a:cubicBezTo>
                    <a:pt x="3760" y="831"/>
                    <a:pt x="4135" y="302"/>
                    <a:pt x="4693" y="91"/>
                  </a:cubicBezTo>
                  <a:cubicBezTo>
                    <a:pt x="4527" y="29"/>
                    <a:pt x="4359" y="0"/>
                    <a:pt x="4195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EB60165-1707-884A-A260-B7DA63FE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28215" t="-26978" r="27207" b="4944"/>
          <a:stretch/>
        </p:blipFill>
        <p:spPr>
          <a:xfrm>
            <a:off x="3166621" y="0"/>
            <a:ext cx="5983463" cy="13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23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</Words>
  <Application>Microsoft Office PowerPoint</Application>
  <PresentationFormat>Widescreen</PresentationFormat>
  <Paragraphs>10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Delius Unicase</vt:lpstr>
      <vt:lpstr>Lato</vt:lpstr>
      <vt:lpstr>Roboto Condensed</vt:lpstr>
      <vt:lpstr>Staatliches</vt:lpstr>
      <vt:lpstr>Times New Roman</vt:lpstr>
      <vt:lpstr>UTM Cooper Black</vt:lpstr>
      <vt:lpstr>Preschool End of the Year Awards by Slidesgo</vt:lpstr>
      <vt:lpstr>1_Office Theme</vt:lpstr>
      <vt:lpstr>ĐẠO ĐỨC BÀI 8 Em với ông bà, cha mẹ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BÀI 8 Em với ông bà, cha mẹ</dc:title>
  <dc:creator>Le Bao Chau 20146072</dc:creator>
  <cp:lastModifiedBy>Windows 10</cp:lastModifiedBy>
  <cp:revision>12</cp:revision>
  <dcterms:created xsi:type="dcterms:W3CDTF">2020-09-03T14:35:13Z</dcterms:created>
  <dcterms:modified xsi:type="dcterms:W3CDTF">2025-01-23T05:02:15Z</dcterms:modified>
</cp:coreProperties>
</file>