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7" r:id="rId2"/>
  </p:sldMasterIdLst>
  <p:notesMasterIdLst>
    <p:notesMasterId r:id="rId13"/>
  </p:notesMasterIdLst>
  <p:sldIdLst>
    <p:sldId id="303" r:id="rId3"/>
    <p:sldId id="317" r:id="rId4"/>
    <p:sldId id="318" r:id="rId5"/>
    <p:sldId id="307" r:id="rId6"/>
    <p:sldId id="308" r:id="rId7"/>
    <p:sldId id="321" r:id="rId8"/>
    <p:sldId id="322" r:id="rId9"/>
    <p:sldId id="323" r:id="rId10"/>
    <p:sldId id="324" r:id="rId11"/>
    <p:sldId id="311" r:id="rId12"/>
  </p:sldIdLst>
  <p:sldSz cx="12192000" cy="6858000"/>
  <p:notesSz cx="6858000" cy="9144000"/>
  <p:defaultTextStyle>
    <a:defPPr>
      <a:defRPr lang="en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7CABD9F-FCF1-1320-3465-BB498B1969A3}" v="1" dt="2021-02-01T14:47:22.89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753"/>
    <p:restoredTop sz="94615"/>
  </p:normalViewPr>
  <p:slideViewPr>
    <p:cSldViewPr snapToGrid="0" snapToObjects="1">
      <p:cViewPr varScale="1">
        <p:scale>
          <a:sx n="61" d="100"/>
          <a:sy n="61" d="100"/>
        </p:scale>
        <p:origin x="84" y="2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microsoft.com/office/2016/11/relationships/changesInfo" Target="changesInfos/changesInfo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viewProps" Target="view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presProps" Target="presProps.xml"/><Relationship Id="rId22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gười dùng Khách" userId="S::urn:spo:anon#9686ae285a8c61a97ef28c26dd8fc896a647ae7d7de69ace06c977ed188a82ae::" providerId="AD" clId="Web-{F7CABD9F-FCF1-1320-3465-BB498B1969A3}"/>
    <pc:docChg chg="modSld">
      <pc:chgData name="Người dùng Khách" userId="S::urn:spo:anon#9686ae285a8c61a97ef28c26dd8fc896a647ae7d7de69ace06c977ed188a82ae::" providerId="AD" clId="Web-{F7CABD9F-FCF1-1320-3465-BB498B1969A3}" dt="2021-02-01T14:47:22.898" v="0" actId="1076"/>
      <pc:docMkLst>
        <pc:docMk/>
      </pc:docMkLst>
      <pc:sldChg chg="modSp">
        <pc:chgData name="Người dùng Khách" userId="S::urn:spo:anon#9686ae285a8c61a97ef28c26dd8fc896a647ae7d7de69ace06c977ed188a82ae::" providerId="AD" clId="Web-{F7CABD9F-FCF1-1320-3465-BB498B1969A3}" dt="2021-02-01T14:47:22.898" v="0" actId="1076"/>
        <pc:sldMkLst>
          <pc:docMk/>
          <pc:sldMk cId="3877877422" sldId="318"/>
        </pc:sldMkLst>
        <pc:picChg chg="mod">
          <ac:chgData name="Người dùng Khách" userId="S::urn:spo:anon#9686ae285a8c61a97ef28c26dd8fc896a647ae7d7de69ace06c977ed188a82ae::" providerId="AD" clId="Web-{F7CABD9F-FCF1-1320-3465-BB498B1969A3}" dt="2021-02-01T14:47:22.898" v="0" actId="1076"/>
          <ac:picMkLst>
            <pc:docMk/>
            <pc:sldMk cId="3877877422" sldId="318"/>
            <ac:picMk id="2" creationId="{9674CDF2-773E-0D4C-B179-6470A2CDFA3A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863934-0BD9-7247-965E-BF15C32A8795}" type="datetimeFigureOut">
              <a:rPr lang="en-VN" smtClean="0"/>
              <a:t>01/10/2025</a:t>
            </a:fld>
            <a:endParaRPr lang="en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2E40E6-60AC-D943-93FE-F2790712096E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7005644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g86f4bce911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2" name="Google Shape;262;g86f4bce911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382146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VN" dirty="0"/>
              <a:t>Xác định số câu trong từng tranh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7F4719-A69F-4D42-A786-049671EDEA2D}" type="slidenum">
              <a:rPr kumimoji="0" lang="en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71568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VN" dirty="0"/>
              <a:t>Đọc nối tiếp từng câu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7F4719-A69F-4D42-A786-049671EDEA2D}" type="slidenum">
              <a:rPr kumimoji="0" lang="en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15327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7F4719-A69F-4D42-A786-049671EDEA2D}" type="slidenum">
              <a:rPr kumimoji="0" lang="en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71616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4" name="Google Shape;774;g7079c982a6_0_273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5" name="Google Shape;775;g7079c982a6_0_273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731517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title"/>
          </p:nvPr>
        </p:nvSpPr>
        <p:spPr>
          <a:xfrm>
            <a:off x="3901533" y="3587369"/>
            <a:ext cx="4388800" cy="175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None/>
              <a:defRPr sz="56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None/>
              <a:defRPr sz="56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None/>
              <a:defRPr sz="56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None/>
              <a:defRPr sz="56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None/>
              <a:defRPr sz="56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None/>
              <a:defRPr sz="56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None/>
              <a:defRPr sz="56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None/>
              <a:defRPr sz="56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3208833" y="5261660"/>
            <a:ext cx="5774000" cy="54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None/>
              <a:defRPr sz="2800">
                <a:solidFill>
                  <a:srgbClr val="000000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None/>
              <a:defRPr sz="2800">
                <a:solidFill>
                  <a:srgbClr val="000000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None/>
              <a:defRPr sz="2800">
                <a:solidFill>
                  <a:srgbClr val="000000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None/>
              <a:defRPr sz="2800">
                <a:solidFill>
                  <a:srgbClr val="000000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None/>
              <a:defRPr sz="2800">
                <a:solidFill>
                  <a:srgbClr val="000000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None/>
              <a:defRPr sz="2800">
                <a:solidFill>
                  <a:srgbClr val="000000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None/>
              <a:defRPr sz="2800">
                <a:solidFill>
                  <a:srgbClr val="000000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None/>
              <a:defRPr sz="28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-439097" y="-814133"/>
            <a:ext cx="3814741" cy="3336181"/>
            <a:chOff x="-246450" y="-584564"/>
            <a:chExt cx="2519866" cy="2203554"/>
          </a:xfrm>
        </p:grpSpPr>
        <p:sp>
          <p:nvSpPr>
            <p:cNvPr id="12" name="Google Shape;12;p2"/>
            <p:cNvSpPr/>
            <p:nvPr/>
          </p:nvSpPr>
          <p:spPr>
            <a:xfrm>
              <a:off x="920700" y="-197324"/>
              <a:ext cx="503700" cy="503700"/>
            </a:xfrm>
            <a:prstGeom prst="ellipse">
              <a:avLst/>
            </a:prstGeom>
            <a:solidFill>
              <a:srgbClr val="9DD4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-169775" y="-272623"/>
              <a:ext cx="1440000" cy="1440000"/>
            </a:xfrm>
            <a:prstGeom prst="ellipse">
              <a:avLst/>
            </a:prstGeom>
            <a:solidFill>
              <a:srgbClr val="9DD4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-246450" y="779890"/>
              <a:ext cx="839100" cy="839100"/>
            </a:xfrm>
            <a:prstGeom prst="ellipse">
              <a:avLst/>
            </a:prstGeom>
            <a:solidFill>
              <a:srgbClr val="9DD4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1270216" y="-584564"/>
              <a:ext cx="1003200" cy="1003800"/>
            </a:xfrm>
            <a:prstGeom prst="ellipse">
              <a:avLst/>
            </a:prstGeom>
            <a:solidFill>
              <a:srgbClr val="9DD4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" name="Google Shape;16;p2"/>
          <p:cNvGrpSpPr/>
          <p:nvPr/>
        </p:nvGrpSpPr>
        <p:grpSpPr>
          <a:xfrm>
            <a:off x="8660835" y="-814117"/>
            <a:ext cx="3794819" cy="3176911"/>
            <a:chOff x="7080489" y="-542449"/>
            <a:chExt cx="2304919" cy="1929610"/>
          </a:xfrm>
        </p:grpSpPr>
        <p:sp>
          <p:nvSpPr>
            <p:cNvPr id="17" name="Google Shape;17;p2"/>
            <p:cNvSpPr/>
            <p:nvPr/>
          </p:nvSpPr>
          <p:spPr>
            <a:xfrm>
              <a:off x="7420700" y="-137861"/>
              <a:ext cx="517200" cy="517200"/>
            </a:xfrm>
            <a:prstGeom prst="ellipse">
              <a:avLst/>
            </a:prstGeom>
            <a:solidFill>
              <a:srgbClr val="F5AF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7815506" y="-542449"/>
              <a:ext cx="1569900" cy="1569900"/>
            </a:xfrm>
            <a:prstGeom prst="ellipse">
              <a:avLst/>
            </a:prstGeom>
            <a:solidFill>
              <a:srgbClr val="F5AF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8587108" y="589161"/>
              <a:ext cx="798300" cy="798000"/>
            </a:xfrm>
            <a:prstGeom prst="ellipse">
              <a:avLst/>
            </a:prstGeom>
            <a:solidFill>
              <a:srgbClr val="F5AF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7080489" y="-314043"/>
              <a:ext cx="456000" cy="456000"/>
            </a:xfrm>
            <a:prstGeom prst="ellipse">
              <a:avLst/>
            </a:prstGeom>
            <a:solidFill>
              <a:srgbClr val="F5AF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0372312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2"/>
          <p:cNvSpPr/>
          <p:nvPr/>
        </p:nvSpPr>
        <p:spPr>
          <a:xfrm>
            <a:off x="-22400" y="-16000"/>
            <a:ext cx="12192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2674825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3"/>
          <p:cNvSpPr txBox="1">
            <a:spLocks noGrp="1"/>
          </p:cNvSpPr>
          <p:nvPr>
            <p:ph type="title"/>
          </p:nvPr>
        </p:nvSpPr>
        <p:spPr>
          <a:xfrm>
            <a:off x="1170400" y="588467"/>
            <a:ext cx="9837200" cy="91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95" name="Google Shape;95;p13"/>
          <p:cNvSpPr txBox="1">
            <a:spLocks noGrp="1"/>
          </p:cNvSpPr>
          <p:nvPr>
            <p:ph type="subTitle" idx="1"/>
          </p:nvPr>
        </p:nvSpPr>
        <p:spPr>
          <a:xfrm>
            <a:off x="8243909" y="4079853"/>
            <a:ext cx="2665200" cy="47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600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96" name="Google Shape;96;p13"/>
          <p:cNvSpPr txBox="1">
            <a:spLocks noGrp="1"/>
          </p:cNvSpPr>
          <p:nvPr>
            <p:ph type="title" idx="2" hasCustomPrompt="1"/>
          </p:nvPr>
        </p:nvSpPr>
        <p:spPr>
          <a:xfrm>
            <a:off x="1501900" y="2275659"/>
            <a:ext cx="2229200" cy="131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400"/>
              <a:buNone/>
              <a:defRPr sz="10666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97" name="Google Shape;97;p13"/>
          <p:cNvSpPr txBox="1">
            <a:spLocks noGrp="1"/>
          </p:cNvSpPr>
          <p:nvPr>
            <p:ph type="title" idx="3" hasCustomPrompt="1"/>
          </p:nvPr>
        </p:nvSpPr>
        <p:spPr>
          <a:xfrm>
            <a:off x="4970167" y="2281521"/>
            <a:ext cx="2229200" cy="130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400"/>
              <a:buNone/>
              <a:defRPr sz="10666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98" name="Google Shape;98;p13"/>
          <p:cNvSpPr txBox="1">
            <a:spLocks noGrp="1"/>
          </p:cNvSpPr>
          <p:nvPr>
            <p:ph type="title" idx="4" hasCustomPrompt="1"/>
          </p:nvPr>
        </p:nvSpPr>
        <p:spPr>
          <a:xfrm>
            <a:off x="8461900" y="2281521"/>
            <a:ext cx="2229200" cy="130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400"/>
              <a:buNone/>
              <a:defRPr sz="10666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99" name="Google Shape;99;p13"/>
          <p:cNvSpPr txBox="1">
            <a:spLocks noGrp="1"/>
          </p:cNvSpPr>
          <p:nvPr>
            <p:ph type="subTitle" idx="5"/>
          </p:nvPr>
        </p:nvSpPr>
        <p:spPr>
          <a:xfrm>
            <a:off x="1009300" y="3522287"/>
            <a:ext cx="3214400" cy="72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1">
                <a:solidFill>
                  <a:schemeClr val="accent2"/>
                </a:solidFill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1">
                <a:solidFill>
                  <a:schemeClr val="accent2"/>
                </a:solidFill>
                <a:latin typeface="Delius Unicase"/>
                <a:ea typeface="Delius Unicase"/>
                <a:cs typeface="Delius Unicase"/>
                <a:sym typeface="Delius Unicas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1">
                <a:solidFill>
                  <a:schemeClr val="accent2"/>
                </a:solidFill>
                <a:latin typeface="Delius Unicase"/>
                <a:ea typeface="Delius Unicase"/>
                <a:cs typeface="Delius Unicase"/>
                <a:sym typeface="Delius Unicas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1">
                <a:solidFill>
                  <a:schemeClr val="accent2"/>
                </a:solidFill>
                <a:latin typeface="Delius Unicase"/>
                <a:ea typeface="Delius Unicase"/>
                <a:cs typeface="Delius Unicase"/>
                <a:sym typeface="Delius Unicas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1">
                <a:solidFill>
                  <a:schemeClr val="accent2"/>
                </a:solidFill>
                <a:latin typeface="Delius Unicase"/>
                <a:ea typeface="Delius Unicase"/>
                <a:cs typeface="Delius Unicase"/>
                <a:sym typeface="Delius Unicas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1">
                <a:solidFill>
                  <a:schemeClr val="accent2"/>
                </a:solidFill>
                <a:latin typeface="Delius Unicase"/>
                <a:ea typeface="Delius Unicase"/>
                <a:cs typeface="Delius Unicase"/>
                <a:sym typeface="Delius Unicas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1">
                <a:solidFill>
                  <a:schemeClr val="accent2"/>
                </a:solidFill>
                <a:latin typeface="Delius Unicase"/>
                <a:ea typeface="Delius Unicase"/>
                <a:cs typeface="Delius Unicase"/>
                <a:sym typeface="Delius Unicas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1">
                <a:solidFill>
                  <a:schemeClr val="accent2"/>
                </a:solidFill>
                <a:latin typeface="Delius Unicase"/>
                <a:ea typeface="Delius Unicase"/>
                <a:cs typeface="Delius Unicase"/>
                <a:sym typeface="Delius Unicas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1">
                <a:solidFill>
                  <a:schemeClr val="accent2"/>
                </a:solidFill>
                <a:latin typeface="Delius Unicase"/>
                <a:ea typeface="Delius Unicase"/>
                <a:cs typeface="Delius Unicase"/>
                <a:sym typeface="Delius Unicase"/>
              </a:defRPr>
            </a:lvl9pPr>
          </a:lstStyle>
          <a:p>
            <a:endParaRPr/>
          </a:p>
        </p:txBody>
      </p:sp>
      <p:sp>
        <p:nvSpPr>
          <p:cNvPr id="100" name="Google Shape;100;p13"/>
          <p:cNvSpPr txBox="1">
            <a:spLocks noGrp="1"/>
          </p:cNvSpPr>
          <p:nvPr>
            <p:ph type="subTitle" idx="6"/>
          </p:nvPr>
        </p:nvSpPr>
        <p:spPr>
          <a:xfrm>
            <a:off x="4477501" y="3522287"/>
            <a:ext cx="3214400" cy="72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1">
                <a:solidFill>
                  <a:schemeClr val="accent2"/>
                </a:solidFill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1">
                <a:solidFill>
                  <a:schemeClr val="accent2"/>
                </a:solidFill>
                <a:latin typeface="Delius Unicase"/>
                <a:ea typeface="Delius Unicase"/>
                <a:cs typeface="Delius Unicase"/>
                <a:sym typeface="Delius Unicas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1">
                <a:solidFill>
                  <a:schemeClr val="accent2"/>
                </a:solidFill>
                <a:latin typeface="Delius Unicase"/>
                <a:ea typeface="Delius Unicase"/>
                <a:cs typeface="Delius Unicase"/>
                <a:sym typeface="Delius Unicas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1">
                <a:solidFill>
                  <a:schemeClr val="accent2"/>
                </a:solidFill>
                <a:latin typeface="Delius Unicase"/>
                <a:ea typeface="Delius Unicase"/>
                <a:cs typeface="Delius Unicase"/>
                <a:sym typeface="Delius Unicas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1">
                <a:solidFill>
                  <a:schemeClr val="accent2"/>
                </a:solidFill>
                <a:latin typeface="Delius Unicase"/>
                <a:ea typeface="Delius Unicase"/>
                <a:cs typeface="Delius Unicase"/>
                <a:sym typeface="Delius Unicas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1">
                <a:solidFill>
                  <a:schemeClr val="accent2"/>
                </a:solidFill>
                <a:latin typeface="Delius Unicase"/>
                <a:ea typeface="Delius Unicase"/>
                <a:cs typeface="Delius Unicase"/>
                <a:sym typeface="Delius Unicas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1">
                <a:solidFill>
                  <a:schemeClr val="accent2"/>
                </a:solidFill>
                <a:latin typeface="Delius Unicase"/>
                <a:ea typeface="Delius Unicase"/>
                <a:cs typeface="Delius Unicase"/>
                <a:sym typeface="Delius Unicas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1">
                <a:solidFill>
                  <a:schemeClr val="accent2"/>
                </a:solidFill>
                <a:latin typeface="Delius Unicase"/>
                <a:ea typeface="Delius Unicase"/>
                <a:cs typeface="Delius Unicase"/>
                <a:sym typeface="Delius Unicas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1">
                <a:solidFill>
                  <a:schemeClr val="accent2"/>
                </a:solidFill>
                <a:latin typeface="Delius Unicase"/>
                <a:ea typeface="Delius Unicase"/>
                <a:cs typeface="Delius Unicase"/>
                <a:sym typeface="Delius Unicase"/>
              </a:defRPr>
            </a:lvl9pPr>
          </a:lstStyle>
          <a:p>
            <a:endParaRPr/>
          </a:p>
        </p:txBody>
      </p:sp>
      <p:sp>
        <p:nvSpPr>
          <p:cNvPr id="101" name="Google Shape;101;p13"/>
          <p:cNvSpPr txBox="1">
            <a:spLocks noGrp="1"/>
          </p:cNvSpPr>
          <p:nvPr>
            <p:ph type="subTitle" idx="7"/>
          </p:nvPr>
        </p:nvSpPr>
        <p:spPr>
          <a:xfrm>
            <a:off x="1297500" y="4076345"/>
            <a:ext cx="2638000" cy="47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600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02" name="Google Shape;102;p13"/>
          <p:cNvSpPr txBox="1">
            <a:spLocks noGrp="1"/>
          </p:cNvSpPr>
          <p:nvPr>
            <p:ph type="subTitle" idx="8"/>
          </p:nvPr>
        </p:nvSpPr>
        <p:spPr>
          <a:xfrm>
            <a:off x="4759484" y="4073183"/>
            <a:ext cx="2665200" cy="47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600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03" name="Google Shape;103;p13"/>
          <p:cNvSpPr txBox="1">
            <a:spLocks noGrp="1"/>
          </p:cNvSpPr>
          <p:nvPr>
            <p:ph type="subTitle" idx="9"/>
          </p:nvPr>
        </p:nvSpPr>
        <p:spPr>
          <a:xfrm>
            <a:off x="7969300" y="3522287"/>
            <a:ext cx="3214400" cy="72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1">
                <a:solidFill>
                  <a:schemeClr val="accent2"/>
                </a:solidFill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1">
                <a:solidFill>
                  <a:schemeClr val="accent2"/>
                </a:solidFill>
                <a:latin typeface="Delius Unicase"/>
                <a:ea typeface="Delius Unicase"/>
                <a:cs typeface="Delius Unicase"/>
                <a:sym typeface="Delius Unicas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1">
                <a:solidFill>
                  <a:schemeClr val="accent2"/>
                </a:solidFill>
                <a:latin typeface="Delius Unicase"/>
                <a:ea typeface="Delius Unicase"/>
                <a:cs typeface="Delius Unicase"/>
                <a:sym typeface="Delius Unicas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1">
                <a:solidFill>
                  <a:schemeClr val="accent2"/>
                </a:solidFill>
                <a:latin typeface="Delius Unicase"/>
                <a:ea typeface="Delius Unicase"/>
                <a:cs typeface="Delius Unicase"/>
                <a:sym typeface="Delius Unicas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1">
                <a:solidFill>
                  <a:schemeClr val="accent2"/>
                </a:solidFill>
                <a:latin typeface="Delius Unicase"/>
                <a:ea typeface="Delius Unicase"/>
                <a:cs typeface="Delius Unicase"/>
                <a:sym typeface="Delius Unicas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1">
                <a:solidFill>
                  <a:schemeClr val="accent2"/>
                </a:solidFill>
                <a:latin typeface="Delius Unicase"/>
                <a:ea typeface="Delius Unicase"/>
                <a:cs typeface="Delius Unicase"/>
                <a:sym typeface="Delius Unicas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1">
                <a:solidFill>
                  <a:schemeClr val="accent2"/>
                </a:solidFill>
                <a:latin typeface="Delius Unicase"/>
                <a:ea typeface="Delius Unicase"/>
                <a:cs typeface="Delius Unicase"/>
                <a:sym typeface="Delius Unicas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1">
                <a:solidFill>
                  <a:schemeClr val="accent2"/>
                </a:solidFill>
                <a:latin typeface="Delius Unicase"/>
                <a:ea typeface="Delius Unicase"/>
                <a:cs typeface="Delius Unicase"/>
                <a:sym typeface="Delius Unicas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1">
                <a:solidFill>
                  <a:schemeClr val="accent2"/>
                </a:solidFill>
                <a:latin typeface="Delius Unicase"/>
                <a:ea typeface="Delius Unicase"/>
                <a:cs typeface="Delius Unicase"/>
                <a:sym typeface="Delius Unicase"/>
              </a:defRPr>
            </a:lvl9pPr>
          </a:lstStyle>
          <a:p>
            <a:endParaRPr/>
          </a:p>
        </p:txBody>
      </p:sp>
      <p:grpSp>
        <p:nvGrpSpPr>
          <p:cNvPr id="104" name="Google Shape;104;p13"/>
          <p:cNvGrpSpPr/>
          <p:nvPr/>
        </p:nvGrpSpPr>
        <p:grpSpPr>
          <a:xfrm>
            <a:off x="-814767" y="4553840"/>
            <a:ext cx="14651600" cy="4391433"/>
            <a:chOff x="-611075" y="3500900"/>
            <a:chExt cx="10988700" cy="3293575"/>
          </a:xfrm>
        </p:grpSpPr>
        <p:sp>
          <p:nvSpPr>
            <p:cNvPr id="105" name="Google Shape;105;p13"/>
            <p:cNvSpPr/>
            <p:nvPr/>
          </p:nvSpPr>
          <p:spPr>
            <a:xfrm>
              <a:off x="549200" y="4538175"/>
              <a:ext cx="1978500" cy="19785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" name="Google Shape;106;p13"/>
            <p:cNvSpPr/>
            <p:nvPr/>
          </p:nvSpPr>
          <p:spPr>
            <a:xfrm>
              <a:off x="-611075" y="3947675"/>
              <a:ext cx="1978500" cy="19785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" name="Google Shape;107;p13"/>
            <p:cNvSpPr/>
            <p:nvPr/>
          </p:nvSpPr>
          <p:spPr>
            <a:xfrm>
              <a:off x="2144550" y="4381450"/>
              <a:ext cx="1066800" cy="10668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" name="Google Shape;108;p13"/>
            <p:cNvSpPr/>
            <p:nvPr/>
          </p:nvSpPr>
          <p:spPr>
            <a:xfrm>
              <a:off x="2951625" y="4072000"/>
              <a:ext cx="1978500" cy="19785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13"/>
            <p:cNvSpPr/>
            <p:nvPr/>
          </p:nvSpPr>
          <p:spPr>
            <a:xfrm>
              <a:off x="4237150" y="4668850"/>
              <a:ext cx="1066800" cy="10668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13"/>
            <p:cNvSpPr/>
            <p:nvPr/>
          </p:nvSpPr>
          <p:spPr>
            <a:xfrm>
              <a:off x="4987425" y="4381550"/>
              <a:ext cx="1066800" cy="10668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13"/>
            <p:cNvSpPr/>
            <p:nvPr/>
          </p:nvSpPr>
          <p:spPr>
            <a:xfrm>
              <a:off x="5817425" y="4206675"/>
              <a:ext cx="1416600" cy="14166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13"/>
            <p:cNvSpPr/>
            <p:nvPr/>
          </p:nvSpPr>
          <p:spPr>
            <a:xfrm>
              <a:off x="8121325" y="3500900"/>
              <a:ext cx="2256300" cy="22563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13"/>
            <p:cNvSpPr/>
            <p:nvPr/>
          </p:nvSpPr>
          <p:spPr>
            <a:xfrm>
              <a:off x="6598475" y="4538175"/>
              <a:ext cx="2256300" cy="22563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7099939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sign 2">
  <p:cSld name="Design 2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17"/>
          <p:cNvSpPr txBox="1">
            <a:spLocks noGrp="1"/>
          </p:cNvSpPr>
          <p:nvPr>
            <p:ph type="subTitle" idx="1"/>
          </p:nvPr>
        </p:nvSpPr>
        <p:spPr>
          <a:xfrm>
            <a:off x="2546169" y="3110739"/>
            <a:ext cx="4146800" cy="82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None/>
              <a:defRPr sz="2800">
                <a:solidFill>
                  <a:srgbClr val="000000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None/>
              <a:defRPr sz="2800">
                <a:solidFill>
                  <a:srgbClr val="000000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None/>
              <a:defRPr sz="2800">
                <a:solidFill>
                  <a:srgbClr val="000000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None/>
              <a:defRPr sz="2800">
                <a:solidFill>
                  <a:srgbClr val="000000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None/>
              <a:defRPr sz="2800">
                <a:solidFill>
                  <a:srgbClr val="000000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None/>
              <a:defRPr sz="2800">
                <a:solidFill>
                  <a:srgbClr val="000000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None/>
              <a:defRPr sz="2800">
                <a:solidFill>
                  <a:srgbClr val="000000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None/>
              <a:defRPr sz="28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65" name="Google Shape;165;p17"/>
          <p:cNvSpPr txBox="1">
            <a:spLocks noGrp="1"/>
          </p:cNvSpPr>
          <p:nvPr>
            <p:ph type="title"/>
          </p:nvPr>
        </p:nvSpPr>
        <p:spPr>
          <a:xfrm>
            <a:off x="2171733" y="2402367"/>
            <a:ext cx="4896000" cy="53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2667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None/>
              <a:defRPr sz="56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None/>
              <a:defRPr sz="56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None/>
              <a:defRPr sz="56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None/>
              <a:defRPr sz="56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None/>
              <a:defRPr sz="56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None/>
              <a:defRPr sz="56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None/>
              <a:defRPr sz="56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None/>
              <a:defRPr sz="56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66" name="Google Shape;166;p17"/>
          <p:cNvSpPr txBox="1">
            <a:spLocks noGrp="1"/>
          </p:cNvSpPr>
          <p:nvPr>
            <p:ph type="title" idx="2"/>
          </p:nvPr>
        </p:nvSpPr>
        <p:spPr>
          <a:xfrm>
            <a:off x="1160467" y="1028792"/>
            <a:ext cx="9848400" cy="112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333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None/>
              <a:defRPr sz="56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None/>
              <a:defRPr sz="56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None/>
              <a:defRPr sz="56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None/>
              <a:defRPr sz="56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None/>
              <a:defRPr sz="56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None/>
              <a:defRPr sz="56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None/>
              <a:defRPr sz="56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None/>
              <a:defRPr sz="56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grpSp>
        <p:nvGrpSpPr>
          <p:cNvPr id="167" name="Google Shape;167;p17"/>
          <p:cNvGrpSpPr/>
          <p:nvPr/>
        </p:nvGrpSpPr>
        <p:grpSpPr>
          <a:xfrm>
            <a:off x="-749433" y="-796728"/>
            <a:ext cx="13616313" cy="8216527"/>
            <a:chOff x="-562075" y="-597546"/>
            <a:chExt cx="10212235" cy="6162395"/>
          </a:xfrm>
        </p:grpSpPr>
        <p:sp>
          <p:nvSpPr>
            <p:cNvPr id="168" name="Google Shape;168;p17"/>
            <p:cNvSpPr/>
            <p:nvPr/>
          </p:nvSpPr>
          <p:spPr>
            <a:xfrm rot="-5400000">
              <a:off x="-273749" y="-127206"/>
              <a:ext cx="750000" cy="750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17"/>
            <p:cNvSpPr/>
            <p:nvPr/>
          </p:nvSpPr>
          <p:spPr>
            <a:xfrm rot="-5400000">
              <a:off x="-328950" y="486975"/>
              <a:ext cx="860400" cy="8604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17"/>
            <p:cNvSpPr/>
            <p:nvPr/>
          </p:nvSpPr>
          <p:spPr>
            <a:xfrm rot="-5400000">
              <a:off x="8700892" y="3762279"/>
              <a:ext cx="850800" cy="8508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" name="Google Shape;171;p17"/>
            <p:cNvSpPr/>
            <p:nvPr/>
          </p:nvSpPr>
          <p:spPr>
            <a:xfrm rot="-5400000">
              <a:off x="8203525" y="4294507"/>
              <a:ext cx="975900" cy="9759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" name="Google Shape;172;p17"/>
            <p:cNvSpPr/>
            <p:nvPr/>
          </p:nvSpPr>
          <p:spPr>
            <a:xfrm rot="-5400000">
              <a:off x="8700892" y="4714049"/>
              <a:ext cx="850800" cy="8508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" name="Google Shape;173;p17"/>
            <p:cNvSpPr/>
            <p:nvPr/>
          </p:nvSpPr>
          <p:spPr>
            <a:xfrm rot="-5400000">
              <a:off x="-62151" y="-597546"/>
              <a:ext cx="1261800" cy="12618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17"/>
            <p:cNvSpPr/>
            <p:nvPr/>
          </p:nvSpPr>
          <p:spPr>
            <a:xfrm>
              <a:off x="8185920" y="-334184"/>
              <a:ext cx="750000" cy="750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17"/>
            <p:cNvSpPr/>
            <p:nvPr/>
          </p:nvSpPr>
          <p:spPr>
            <a:xfrm>
              <a:off x="-562075" y="4260775"/>
              <a:ext cx="1254600" cy="12546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" name="Google Shape;176;p17"/>
            <p:cNvSpPr/>
            <p:nvPr/>
          </p:nvSpPr>
          <p:spPr>
            <a:xfrm>
              <a:off x="8388360" y="-122586"/>
              <a:ext cx="1261800" cy="12618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" name="Google Shape;177;p17"/>
            <p:cNvSpPr/>
            <p:nvPr/>
          </p:nvSpPr>
          <p:spPr>
            <a:xfrm>
              <a:off x="612085" y="4690555"/>
              <a:ext cx="660900" cy="6609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5605917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accent1"/>
        </a:solidFill>
        <a:effectLst/>
      </p:bgPr>
    </p:bg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909195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3"/>
        </a:solidFill>
        <a:effectLst/>
      </p:bgPr>
    </p:bg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221275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5"/>
        </a:solidFill>
        <a:effectLst/>
      </p:bgPr>
    </p:bg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52082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9C29F5-99E0-43DC-AD9E-31314B480D69}" type="datetimeFigureOut">
              <a:rPr lang="en-US" smtClean="0"/>
              <a:t>1/10/2025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760C1-7B03-43A5-86B6-6A1EC5FF4B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985719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9C29F5-99E0-43DC-AD9E-31314B480D69}" type="datetimeFigureOut">
              <a:rPr lang="en-US" smtClean="0"/>
              <a:t>1/10/2025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760C1-7B03-43A5-86B6-6A1EC5FF4B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909648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9C29F5-99E0-43DC-AD9E-31314B480D69}" type="datetimeFigureOut">
              <a:rPr lang="en-US" smtClean="0"/>
              <a:t>1/10/2025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760C1-7B03-43A5-86B6-6A1EC5FF4B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955539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9C29F5-99E0-43DC-AD9E-31314B480D69}" type="datetimeFigureOut">
              <a:rPr lang="en-US" smtClean="0"/>
              <a:t>1/10/2025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760C1-7B03-43A5-86B6-6A1EC5FF4B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93211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noFill/>
        <a:effectLst/>
      </p:bgPr>
    </p:bg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 txBox="1">
            <a:spLocks noGrp="1"/>
          </p:cNvSpPr>
          <p:nvPr>
            <p:ph type="title"/>
          </p:nvPr>
        </p:nvSpPr>
        <p:spPr>
          <a:xfrm>
            <a:off x="3901533" y="3587369"/>
            <a:ext cx="4388800" cy="175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None/>
              <a:defRPr sz="56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None/>
              <a:defRPr sz="56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None/>
              <a:defRPr sz="56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None/>
              <a:defRPr sz="56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None/>
              <a:defRPr sz="56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None/>
              <a:defRPr sz="56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None/>
              <a:defRPr sz="56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None/>
              <a:defRPr sz="56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subTitle" idx="1"/>
          </p:nvPr>
        </p:nvSpPr>
        <p:spPr>
          <a:xfrm>
            <a:off x="3208833" y="5261660"/>
            <a:ext cx="5774000" cy="54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None/>
              <a:defRPr sz="2800">
                <a:solidFill>
                  <a:srgbClr val="000000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None/>
              <a:defRPr sz="2800">
                <a:solidFill>
                  <a:srgbClr val="000000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None/>
              <a:defRPr sz="2800">
                <a:solidFill>
                  <a:srgbClr val="000000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None/>
              <a:defRPr sz="2800">
                <a:solidFill>
                  <a:srgbClr val="000000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None/>
              <a:defRPr sz="2800">
                <a:solidFill>
                  <a:srgbClr val="000000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None/>
              <a:defRPr sz="2800">
                <a:solidFill>
                  <a:srgbClr val="000000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None/>
              <a:defRPr sz="2800">
                <a:solidFill>
                  <a:srgbClr val="000000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None/>
              <a:defRPr sz="28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title" idx="2" hasCustomPrompt="1"/>
          </p:nvPr>
        </p:nvSpPr>
        <p:spPr>
          <a:xfrm>
            <a:off x="4590433" y="1599533"/>
            <a:ext cx="3010800" cy="164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60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60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60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60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60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60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60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60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grpSp>
        <p:nvGrpSpPr>
          <p:cNvPr id="25" name="Google Shape;25;p3"/>
          <p:cNvGrpSpPr/>
          <p:nvPr/>
        </p:nvGrpSpPr>
        <p:grpSpPr>
          <a:xfrm rot="10800000">
            <a:off x="8836147" y="4590134"/>
            <a:ext cx="3814741" cy="3336181"/>
            <a:chOff x="-246450" y="-584564"/>
            <a:chExt cx="2519866" cy="2203554"/>
          </a:xfrm>
        </p:grpSpPr>
        <p:sp>
          <p:nvSpPr>
            <p:cNvPr id="26" name="Google Shape;26;p3"/>
            <p:cNvSpPr/>
            <p:nvPr/>
          </p:nvSpPr>
          <p:spPr>
            <a:xfrm>
              <a:off x="920700" y="-197324"/>
              <a:ext cx="503700" cy="503700"/>
            </a:xfrm>
            <a:prstGeom prst="ellipse">
              <a:avLst/>
            </a:prstGeom>
            <a:solidFill>
              <a:srgbClr val="9DD4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3"/>
            <p:cNvSpPr/>
            <p:nvPr/>
          </p:nvSpPr>
          <p:spPr>
            <a:xfrm>
              <a:off x="-169775" y="-272623"/>
              <a:ext cx="1440000" cy="1440000"/>
            </a:xfrm>
            <a:prstGeom prst="ellipse">
              <a:avLst/>
            </a:prstGeom>
            <a:solidFill>
              <a:srgbClr val="9DD4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3"/>
            <p:cNvSpPr/>
            <p:nvPr/>
          </p:nvSpPr>
          <p:spPr>
            <a:xfrm>
              <a:off x="-246450" y="779890"/>
              <a:ext cx="839100" cy="839100"/>
            </a:xfrm>
            <a:prstGeom prst="ellipse">
              <a:avLst/>
            </a:prstGeom>
            <a:solidFill>
              <a:srgbClr val="9DD4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3"/>
            <p:cNvSpPr/>
            <p:nvPr/>
          </p:nvSpPr>
          <p:spPr>
            <a:xfrm>
              <a:off x="1270216" y="-584564"/>
              <a:ext cx="1003200" cy="1003800"/>
            </a:xfrm>
            <a:prstGeom prst="ellipse">
              <a:avLst/>
            </a:prstGeom>
            <a:solidFill>
              <a:srgbClr val="9DD4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0" name="Google Shape;30;p3"/>
          <p:cNvGrpSpPr/>
          <p:nvPr/>
        </p:nvGrpSpPr>
        <p:grpSpPr>
          <a:xfrm rot="10800000">
            <a:off x="-439098" y="4669771"/>
            <a:ext cx="3794819" cy="3176911"/>
            <a:chOff x="7080489" y="-542449"/>
            <a:chExt cx="2304919" cy="1929610"/>
          </a:xfrm>
        </p:grpSpPr>
        <p:sp>
          <p:nvSpPr>
            <p:cNvPr id="31" name="Google Shape;31;p3"/>
            <p:cNvSpPr/>
            <p:nvPr/>
          </p:nvSpPr>
          <p:spPr>
            <a:xfrm>
              <a:off x="7420700" y="-137861"/>
              <a:ext cx="517200" cy="517200"/>
            </a:xfrm>
            <a:prstGeom prst="ellipse">
              <a:avLst/>
            </a:prstGeom>
            <a:solidFill>
              <a:srgbClr val="F5AF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3"/>
            <p:cNvSpPr/>
            <p:nvPr/>
          </p:nvSpPr>
          <p:spPr>
            <a:xfrm>
              <a:off x="7815506" y="-542449"/>
              <a:ext cx="1569900" cy="1569900"/>
            </a:xfrm>
            <a:prstGeom prst="ellipse">
              <a:avLst/>
            </a:prstGeom>
            <a:solidFill>
              <a:srgbClr val="F5AF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3"/>
            <p:cNvSpPr/>
            <p:nvPr/>
          </p:nvSpPr>
          <p:spPr>
            <a:xfrm>
              <a:off x="8587108" y="589161"/>
              <a:ext cx="798300" cy="798000"/>
            </a:xfrm>
            <a:prstGeom prst="ellipse">
              <a:avLst/>
            </a:prstGeom>
            <a:solidFill>
              <a:srgbClr val="F5AF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3"/>
            <p:cNvSpPr/>
            <p:nvPr/>
          </p:nvSpPr>
          <p:spPr>
            <a:xfrm>
              <a:off x="7080489" y="-314043"/>
              <a:ext cx="456000" cy="456000"/>
            </a:xfrm>
            <a:prstGeom prst="ellipse">
              <a:avLst/>
            </a:prstGeom>
            <a:solidFill>
              <a:srgbClr val="F5AF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5" name="Google Shape;35;p3"/>
          <p:cNvSpPr/>
          <p:nvPr/>
        </p:nvSpPr>
        <p:spPr>
          <a:xfrm>
            <a:off x="1006264" y="-306332"/>
            <a:ext cx="1180400" cy="11808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" name="Google Shape;36;p3"/>
          <p:cNvSpPr/>
          <p:nvPr/>
        </p:nvSpPr>
        <p:spPr>
          <a:xfrm>
            <a:off x="-1040279" y="432363"/>
            <a:ext cx="2180000" cy="2180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3"/>
          <p:cNvSpPr/>
          <p:nvPr/>
        </p:nvSpPr>
        <p:spPr>
          <a:xfrm>
            <a:off x="-241665" y="-371667"/>
            <a:ext cx="1492800" cy="14928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" name="Google Shape;38;p3"/>
          <p:cNvSpPr/>
          <p:nvPr/>
        </p:nvSpPr>
        <p:spPr>
          <a:xfrm>
            <a:off x="1623109" y="-951551"/>
            <a:ext cx="1518800" cy="15196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" name="Google Shape;39;p3"/>
          <p:cNvSpPr/>
          <p:nvPr/>
        </p:nvSpPr>
        <p:spPr>
          <a:xfrm>
            <a:off x="10286121" y="-661471"/>
            <a:ext cx="2180000" cy="21800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" name="Google Shape;40;p3"/>
          <p:cNvSpPr/>
          <p:nvPr/>
        </p:nvSpPr>
        <p:spPr>
          <a:xfrm>
            <a:off x="11402476" y="718516"/>
            <a:ext cx="1518800" cy="15196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" name="Google Shape;41;p3"/>
          <p:cNvSpPr/>
          <p:nvPr/>
        </p:nvSpPr>
        <p:spPr>
          <a:xfrm>
            <a:off x="9372580" y="-636184"/>
            <a:ext cx="1270400" cy="12704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97263658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9C29F5-99E0-43DC-AD9E-31314B480D69}" type="datetimeFigureOut">
              <a:rPr lang="en-US" smtClean="0"/>
              <a:t>1/10/2025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760C1-7B03-43A5-86B6-6A1EC5FF4B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346192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9C29F5-99E0-43DC-AD9E-31314B480D69}" type="datetimeFigureOut">
              <a:rPr lang="en-US" smtClean="0"/>
              <a:t>1/10/2025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760C1-7B03-43A5-86B6-6A1EC5FF4B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26073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9C29F5-99E0-43DC-AD9E-31314B480D69}" type="datetimeFigureOut">
              <a:rPr lang="en-US" smtClean="0"/>
              <a:t>1/10/2025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760C1-7B03-43A5-86B6-6A1EC5FF4B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948377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9C29F5-99E0-43DC-AD9E-31314B480D69}" type="datetimeFigureOut">
              <a:rPr lang="en-US" smtClean="0"/>
              <a:t>1/10/2025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760C1-7B03-43A5-86B6-6A1EC5FF4B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221737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9C29F5-99E0-43DC-AD9E-31314B480D69}" type="datetimeFigureOut">
              <a:rPr lang="en-US" smtClean="0"/>
              <a:t>1/10/2025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760C1-7B03-43A5-86B6-6A1EC5FF4B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554575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9C29F5-99E0-43DC-AD9E-31314B480D69}" type="datetimeFigureOut">
              <a:rPr lang="en-US" smtClean="0"/>
              <a:t>1/10/2025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760C1-7B03-43A5-86B6-6A1EC5FF4B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233318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9C29F5-99E0-43DC-AD9E-31314B480D69}" type="datetimeFigureOut">
              <a:rPr lang="en-US" smtClean="0"/>
              <a:t>1/10/2025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760C1-7B03-43A5-86B6-6A1EC5FF4B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93669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61534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2000">
        <p14:vortex dir="r"/>
      </p:transition>
    </mc:Choice>
    <mc:Fallback xmlns="">
      <p:transition spd="slow" advClick="0" advTm="2000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bg>
      <p:bgPr>
        <a:solidFill>
          <a:srgbClr val="E7F4F5"/>
        </a:solidFill>
        <a:effectLst/>
      </p:bgPr>
    </p:bg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9" name="Google Shape;199;p16"/>
          <p:cNvGrpSpPr/>
          <p:nvPr/>
        </p:nvGrpSpPr>
        <p:grpSpPr>
          <a:xfrm>
            <a:off x="-17567" y="-38965"/>
            <a:ext cx="12276000" cy="6949324"/>
            <a:chOff x="-13175" y="-68739"/>
            <a:chExt cx="9207000" cy="5211993"/>
          </a:xfrm>
        </p:grpSpPr>
        <p:sp>
          <p:nvSpPr>
            <p:cNvPr id="200" name="Google Shape;200;p16"/>
            <p:cNvSpPr/>
            <p:nvPr/>
          </p:nvSpPr>
          <p:spPr>
            <a:xfrm>
              <a:off x="-13175" y="1255750"/>
              <a:ext cx="9207000" cy="1315800"/>
            </a:xfrm>
            <a:prstGeom prst="rect">
              <a:avLst/>
            </a:prstGeom>
            <a:solidFill>
              <a:srgbClr val="E7F4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" name="Google Shape;201;p16"/>
            <p:cNvSpPr/>
            <p:nvPr/>
          </p:nvSpPr>
          <p:spPr>
            <a:xfrm>
              <a:off x="-13175" y="2541570"/>
              <a:ext cx="9207000" cy="1315800"/>
            </a:xfrm>
            <a:prstGeom prst="rect">
              <a:avLst/>
            </a:prstGeom>
            <a:solidFill>
              <a:srgbClr val="DBF0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" name="Google Shape;202;p16"/>
            <p:cNvSpPr/>
            <p:nvPr/>
          </p:nvSpPr>
          <p:spPr>
            <a:xfrm>
              <a:off x="-13175" y="3827454"/>
              <a:ext cx="9207000" cy="1315800"/>
            </a:xfrm>
            <a:prstGeom prst="rect">
              <a:avLst/>
            </a:prstGeom>
            <a:solidFill>
              <a:srgbClr val="C6EA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" name="Google Shape;203;p16"/>
            <p:cNvSpPr/>
            <p:nvPr/>
          </p:nvSpPr>
          <p:spPr>
            <a:xfrm>
              <a:off x="-13175" y="-68739"/>
              <a:ext cx="9207000" cy="1354500"/>
            </a:xfrm>
            <a:prstGeom prst="rect">
              <a:avLst/>
            </a:prstGeom>
            <a:solidFill>
              <a:srgbClr val="F1FC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4" name="Google Shape;204;p16"/>
          <p:cNvSpPr txBox="1">
            <a:spLocks noGrp="1"/>
          </p:cNvSpPr>
          <p:nvPr>
            <p:ph type="title"/>
          </p:nvPr>
        </p:nvSpPr>
        <p:spPr>
          <a:xfrm>
            <a:off x="5981700" y="527165"/>
            <a:ext cx="5141200" cy="54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 sz="2400">
                <a:solidFill>
                  <a:srgbClr val="F3F3F3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05" name="Google Shape;205;p16"/>
          <p:cNvSpPr txBox="1">
            <a:spLocks noGrp="1"/>
          </p:cNvSpPr>
          <p:nvPr>
            <p:ph type="subTitle" idx="1"/>
          </p:nvPr>
        </p:nvSpPr>
        <p:spPr>
          <a:xfrm>
            <a:off x="5427745" y="1744600"/>
            <a:ext cx="4383600" cy="138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endParaRPr/>
          </a:p>
        </p:txBody>
      </p:sp>
      <p:sp>
        <p:nvSpPr>
          <p:cNvPr id="206" name="Google Shape;206;p16"/>
          <p:cNvSpPr txBox="1">
            <a:spLocks noGrp="1"/>
          </p:cNvSpPr>
          <p:nvPr>
            <p:ph type="subTitle" idx="2"/>
          </p:nvPr>
        </p:nvSpPr>
        <p:spPr>
          <a:xfrm>
            <a:off x="5427745" y="3237367"/>
            <a:ext cx="4383600" cy="138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endParaRPr/>
          </a:p>
        </p:txBody>
      </p:sp>
      <p:grpSp>
        <p:nvGrpSpPr>
          <p:cNvPr id="207" name="Google Shape;207;p16"/>
          <p:cNvGrpSpPr/>
          <p:nvPr/>
        </p:nvGrpSpPr>
        <p:grpSpPr>
          <a:xfrm>
            <a:off x="1662151" y="720237"/>
            <a:ext cx="9906256" cy="5599043"/>
            <a:chOff x="1246613" y="540178"/>
            <a:chExt cx="7429692" cy="4199282"/>
          </a:xfrm>
        </p:grpSpPr>
        <p:sp>
          <p:nvSpPr>
            <p:cNvPr id="208" name="Google Shape;208;p16"/>
            <p:cNvSpPr/>
            <p:nvPr/>
          </p:nvSpPr>
          <p:spPr>
            <a:xfrm flipH="1">
              <a:off x="1246613" y="4499953"/>
              <a:ext cx="236942" cy="239507"/>
            </a:xfrm>
            <a:custGeom>
              <a:avLst/>
              <a:gdLst/>
              <a:ahLst/>
              <a:cxnLst/>
              <a:rect l="l" t="t" r="r" b="b"/>
              <a:pathLst>
                <a:path w="3695" h="3735" extrusionOk="0">
                  <a:moveTo>
                    <a:pt x="1126" y="0"/>
                  </a:moveTo>
                  <a:lnTo>
                    <a:pt x="1099" y="1313"/>
                  </a:lnTo>
                  <a:lnTo>
                    <a:pt x="1" y="2034"/>
                  </a:lnTo>
                  <a:lnTo>
                    <a:pt x="1240" y="2469"/>
                  </a:lnTo>
                  <a:lnTo>
                    <a:pt x="1587" y="3734"/>
                  </a:lnTo>
                  <a:lnTo>
                    <a:pt x="2382" y="2689"/>
                  </a:lnTo>
                  <a:lnTo>
                    <a:pt x="3695" y="2749"/>
                  </a:lnTo>
                  <a:lnTo>
                    <a:pt x="2943" y="1670"/>
                  </a:lnTo>
                  <a:lnTo>
                    <a:pt x="3408" y="445"/>
                  </a:lnTo>
                  <a:lnTo>
                    <a:pt x="2152" y="822"/>
                  </a:lnTo>
                  <a:lnTo>
                    <a:pt x="11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16"/>
            <p:cNvSpPr/>
            <p:nvPr/>
          </p:nvSpPr>
          <p:spPr>
            <a:xfrm flipH="1">
              <a:off x="8439363" y="2342128"/>
              <a:ext cx="236942" cy="239507"/>
            </a:xfrm>
            <a:custGeom>
              <a:avLst/>
              <a:gdLst/>
              <a:ahLst/>
              <a:cxnLst/>
              <a:rect l="l" t="t" r="r" b="b"/>
              <a:pathLst>
                <a:path w="3695" h="3735" extrusionOk="0">
                  <a:moveTo>
                    <a:pt x="1126" y="0"/>
                  </a:moveTo>
                  <a:lnTo>
                    <a:pt x="1099" y="1313"/>
                  </a:lnTo>
                  <a:lnTo>
                    <a:pt x="1" y="2034"/>
                  </a:lnTo>
                  <a:lnTo>
                    <a:pt x="1240" y="2469"/>
                  </a:lnTo>
                  <a:lnTo>
                    <a:pt x="1587" y="3734"/>
                  </a:lnTo>
                  <a:lnTo>
                    <a:pt x="2382" y="2689"/>
                  </a:lnTo>
                  <a:lnTo>
                    <a:pt x="3695" y="2749"/>
                  </a:lnTo>
                  <a:lnTo>
                    <a:pt x="2943" y="1670"/>
                  </a:lnTo>
                  <a:lnTo>
                    <a:pt x="3408" y="445"/>
                  </a:lnTo>
                  <a:lnTo>
                    <a:pt x="2152" y="822"/>
                  </a:lnTo>
                  <a:lnTo>
                    <a:pt x="11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16"/>
            <p:cNvSpPr/>
            <p:nvPr/>
          </p:nvSpPr>
          <p:spPr>
            <a:xfrm flipH="1">
              <a:off x="2753013" y="540178"/>
              <a:ext cx="236942" cy="239507"/>
            </a:xfrm>
            <a:custGeom>
              <a:avLst/>
              <a:gdLst/>
              <a:ahLst/>
              <a:cxnLst/>
              <a:rect l="l" t="t" r="r" b="b"/>
              <a:pathLst>
                <a:path w="3695" h="3735" extrusionOk="0">
                  <a:moveTo>
                    <a:pt x="1126" y="0"/>
                  </a:moveTo>
                  <a:lnTo>
                    <a:pt x="1099" y="1313"/>
                  </a:lnTo>
                  <a:lnTo>
                    <a:pt x="1" y="2034"/>
                  </a:lnTo>
                  <a:lnTo>
                    <a:pt x="1240" y="2469"/>
                  </a:lnTo>
                  <a:lnTo>
                    <a:pt x="1587" y="3734"/>
                  </a:lnTo>
                  <a:lnTo>
                    <a:pt x="2382" y="2689"/>
                  </a:lnTo>
                  <a:lnTo>
                    <a:pt x="3695" y="2749"/>
                  </a:lnTo>
                  <a:lnTo>
                    <a:pt x="2943" y="1670"/>
                  </a:lnTo>
                  <a:lnTo>
                    <a:pt x="3408" y="445"/>
                  </a:lnTo>
                  <a:lnTo>
                    <a:pt x="2152" y="822"/>
                  </a:lnTo>
                  <a:lnTo>
                    <a:pt x="11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11" name="Google Shape;211;p16"/>
          <p:cNvSpPr txBox="1">
            <a:spLocks noGrp="1"/>
          </p:cNvSpPr>
          <p:nvPr>
            <p:ph type="subTitle" idx="3"/>
          </p:nvPr>
        </p:nvSpPr>
        <p:spPr>
          <a:xfrm>
            <a:off x="5427745" y="4730133"/>
            <a:ext cx="4383600" cy="138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endParaRPr/>
          </a:p>
        </p:txBody>
      </p:sp>
      <p:sp>
        <p:nvSpPr>
          <p:cNvPr id="212" name="Google Shape;212;p16"/>
          <p:cNvSpPr txBox="1">
            <a:spLocks noGrp="1"/>
          </p:cNvSpPr>
          <p:nvPr>
            <p:ph type="title" idx="4"/>
          </p:nvPr>
        </p:nvSpPr>
        <p:spPr>
          <a:xfrm>
            <a:off x="968800" y="527167"/>
            <a:ext cx="10246000" cy="54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2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575079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4"/>
          <p:cNvSpPr txBox="1">
            <a:spLocks noGrp="1"/>
          </p:cNvSpPr>
          <p:nvPr>
            <p:ph type="title"/>
          </p:nvPr>
        </p:nvSpPr>
        <p:spPr>
          <a:xfrm>
            <a:off x="1051100" y="899508"/>
            <a:ext cx="10080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4"/>
          <p:cNvSpPr txBox="1">
            <a:spLocks noGrp="1"/>
          </p:cNvSpPr>
          <p:nvPr>
            <p:ph type="body" idx="1"/>
          </p:nvPr>
        </p:nvSpPr>
        <p:spPr>
          <a:xfrm>
            <a:off x="1051100" y="1980127"/>
            <a:ext cx="10290000" cy="389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marR="67732" lvl="0" indent="-42332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sz="1400">
                <a:solidFill>
                  <a:schemeClr val="dk1"/>
                </a:solidFill>
              </a:defRPr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45" name="Google Shape;45;p4"/>
          <p:cNvGrpSpPr/>
          <p:nvPr/>
        </p:nvGrpSpPr>
        <p:grpSpPr>
          <a:xfrm>
            <a:off x="-351299" y="5484567"/>
            <a:ext cx="1933700" cy="1906100"/>
            <a:chOff x="-263475" y="4113425"/>
            <a:chExt cx="1450275" cy="1429575"/>
          </a:xfrm>
        </p:grpSpPr>
        <p:sp>
          <p:nvSpPr>
            <p:cNvPr id="46" name="Google Shape;46;p4"/>
            <p:cNvSpPr/>
            <p:nvPr/>
          </p:nvSpPr>
          <p:spPr>
            <a:xfrm>
              <a:off x="-128825" y="4113425"/>
              <a:ext cx="859800" cy="8598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4"/>
            <p:cNvSpPr/>
            <p:nvPr/>
          </p:nvSpPr>
          <p:spPr>
            <a:xfrm>
              <a:off x="327000" y="4683200"/>
              <a:ext cx="859800" cy="8598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4"/>
            <p:cNvSpPr/>
            <p:nvPr/>
          </p:nvSpPr>
          <p:spPr>
            <a:xfrm>
              <a:off x="-263475" y="4683200"/>
              <a:ext cx="859800" cy="8598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9" name="Google Shape;49;p4"/>
          <p:cNvGrpSpPr/>
          <p:nvPr/>
        </p:nvGrpSpPr>
        <p:grpSpPr>
          <a:xfrm>
            <a:off x="11131501" y="-695699"/>
            <a:ext cx="1588433" cy="1934500"/>
            <a:chOff x="8348625" y="-521775"/>
            <a:chExt cx="1191325" cy="1450875"/>
          </a:xfrm>
        </p:grpSpPr>
        <p:sp>
          <p:nvSpPr>
            <p:cNvPr id="50" name="Google Shape;50;p4"/>
            <p:cNvSpPr/>
            <p:nvPr/>
          </p:nvSpPr>
          <p:spPr>
            <a:xfrm>
              <a:off x="8348625" y="-521775"/>
              <a:ext cx="859800" cy="8598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4"/>
            <p:cNvSpPr/>
            <p:nvPr/>
          </p:nvSpPr>
          <p:spPr>
            <a:xfrm>
              <a:off x="8680150" y="69300"/>
              <a:ext cx="859800" cy="8598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1298666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5"/>
          <p:cNvSpPr txBox="1">
            <a:spLocks noGrp="1"/>
          </p:cNvSpPr>
          <p:nvPr>
            <p:ph type="title"/>
          </p:nvPr>
        </p:nvSpPr>
        <p:spPr>
          <a:xfrm>
            <a:off x="795800" y="591105"/>
            <a:ext cx="10588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5"/>
          <p:cNvSpPr txBox="1">
            <a:spLocks noGrp="1"/>
          </p:cNvSpPr>
          <p:nvPr>
            <p:ph type="ctrTitle" idx="2"/>
          </p:nvPr>
        </p:nvSpPr>
        <p:spPr>
          <a:xfrm flipH="1">
            <a:off x="4528688" y="2803593"/>
            <a:ext cx="3112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24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24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24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24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24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24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24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24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5"/>
          <p:cNvSpPr txBox="1">
            <a:spLocks noGrp="1"/>
          </p:cNvSpPr>
          <p:nvPr>
            <p:ph type="subTitle" idx="1"/>
          </p:nvPr>
        </p:nvSpPr>
        <p:spPr>
          <a:xfrm flipH="1">
            <a:off x="955433" y="3781043"/>
            <a:ext cx="5100000" cy="22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67732" lvl="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53786"/>
              </a:buClr>
              <a:buSzPts val="1000"/>
              <a:buChar char="●"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3786"/>
              </a:buClr>
              <a:buSzPts val="1000"/>
              <a:buChar char="○"/>
              <a:defRPr sz="1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3786"/>
              </a:buClr>
              <a:buSzPts val="1000"/>
              <a:buChar char="■"/>
              <a:defRPr sz="1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3786"/>
              </a:buClr>
              <a:buSzPts val="1000"/>
              <a:buChar char="●"/>
              <a:defRPr sz="1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3786"/>
              </a:buClr>
              <a:buSzPts val="1000"/>
              <a:buChar char="○"/>
              <a:defRPr sz="1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3786"/>
              </a:buClr>
              <a:buSzPts val="1000"/>
              <a:buChar char="■"/>
              <a:defRPr sz="1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3786"/>
              </a:buClr>
              <a:buSzPts val="1000"/>
              <a:buChar char="●"/>
              <a:defRPr sz="1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3786"/>
              </a:buClr>
              <a:buSzPts val="1000"/>
              <a:buChar char="○"/>
              <a:defRPr sz="1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3786"/>
              </a:buClr>
              <a:buSzPts val="1000"/>
              <a:buChar char="■"/>
              <a:defRPr sz="1333"/>
            </a:lvl9pPr>
          </a:lstStyle>
          <a:p>
            <a:endParaRPr/>
          </a:p>
        </p:txBody>
      </p:sp>
      <p:sp>
        <p:nvSpPr>
          <p:cNvPr id="56" name="Google Shape;56;p5"/>
          <p:cNvSpPr txBox="1">
            <a:spLocks noGrp="1"/>
          </p:cNvSpPr>
          <p:nvPr>
            <p:ph type="subTitle" idx="3"/>
          </p:nvPr>
        </p:nvSpPr>
        <p:spPr>
          <a:xfrm flipH="1">
            <a:off x="6113967" y="3781196"/>
            <a:ext cx="5100000" cy="22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67732" lvl="0" rtl="0">
              <a:spcBef>
                <a:spcPts val="0"/>
              </a:spcBef>
              <a:spcAft>
                <a:spcPts val="0"/>
              </a:spcAft>
              <a:buClr>
                <a:srgbClr val="253786"/>
              </a:buClr>
              <a:buSzPts val="1000"/>
              <a:buChar char="●"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3786"/>
              </a:buClr>
              <a:buSzPts val="1000"/>
              <a:buChar char="○"/>
              <a:defRPr sz="1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3786"/>
              </a:buClr>
              <a:buSzPts val="1000"/>
              <a:buChar char="■"/>
              <a:defRPr sz="1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3786"/>
              </a:buClr>
              <a:buSzPts val="1000"/>
              <a:buChar char="●"/>
              <a:defRPr sz="1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3786"/>
              </a:buClr>
              <a:buSzPts val="1000"/>
              <a:buChar char="○"/>
              <a:defRPr sz="1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3786"/>
              </a:buClr>
              <a:buSzPts val="1000"/>
              <a:buChar char="■"/>
              <a:defRPr sz="1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3786"/>
              </a:buClr>
              <a:buSzPts val="1000"/>
              <a:buChar char="●"/>
              <a:defRPr sz="1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3786"/>
              </a:buClr>
              <a:buSzPts val="1000"/>
              <a:buChar char="○"/>
              <a:defRPr sz="1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3786"/>
              </a:buClr>
              <a:buSzPts val="1000"/>
              <a:buChar char="■"/>
              <a:defRPr sz="13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077129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" name="Google Shape;66;p7"/>
          <p:cNvGrpSpPr/>
          <p:nvPr/>
        </p:nvGrpSpPr>
        <p:grpSpPr>
          <a:xfrm>
            <a:off x="1172011" y="-1163148"/>
            <a:ext cx="3213900" cy="2202064"/>
            <a:chOff x="962175" y="-745175"/>
            <a:chExt cx="2190300" cy="1500725"/>
          </a:xfrm>
        </p:grpSpPr>
        <p:sp>
          <p:nvSpPr>
            <p:cNvPr id="67" name="Google Shape;67;p7"/>
            <p:cNvSpPr/>
            <p:nvPr/>
          </p:nvSpPr>
          <p:spPr>
            <a:xfrm>
              <a:off x="962175" y="-745175"/>
              <a:ext cx="1067100" cy="10671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" name="Google Shape;68;p7"/>
            <p:cNvSpPr/>
            <p:nvPr/>
          </p:nvSpPr>
          <p:spPr>
            <a:xfrm>
              <a:off x="1731200" y="-311550"/>
              <a:ext cx="1067100" cy="10671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" name="Google Shape;69;p7"/>
            <p:cNvSpPr/>
            <p:nvPr/>
          </p:nvSpPr>
          <p:spPr>
            <a:xfrm>
              <a:off x="2578875" y="-115050"/>
              <a:ext cx="573600" cy="5733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0" name="Google Shape;70;p7"/>
          <p:cNvGrpSpPr/>
          <p:nvPr/>
        </p:nvGrpSpPr>
        <p:grpSpPr>
          <a:xfrm>
            <a:off x="3975375" y="5816331"/>
            <a:ext cx="3418995" cy="1940031"/>
            <a:chOff x="2983075" y="4520700"/>
            <a:chExt cx="2187550" cy="1241275"/>
          </a:xfrm>
        </p:grpSpPr>
        <p:sp>
          <p:nvSpPr>
            <p:cNvPr id="71" name="Google Shape;71;p7"/>
            <p:cNvSpPr/>
            <p:nvPr/>
          </p:nvSpPr>
          <p:spPr>
            <a:xfrm>
              <a:off x="4103525" y="4520700"/>
              <a:ext cx="1067100" cy="10671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" name="Google Shape;72;p7"/>
            <p:cNvSpPr/>
            <p:nvPr/>
          </p:nvSpPr>
          <p:spPr>
            <a:xfrm>
              <a:off x="3780600" y="4671050"/>
              <a:ext cx="573600" cy="5733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" name="Google Shape;73;p7"/>
            <p:cNvSpPr/>
            <p:nvPr/>
          </p:nvSpPr>
          <p:spPr>
            <a:xfrm>
              <a:off x="2983075" y="4795675"/>
              <a:ext cx="966900" cy="9663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4" name="Google Shape;74;p7"/>
          <p:cNvSpPr txBox="1">
            <a:spLocks noGrp="1"/>
          </p:cNvSpPr>
          <p:nvPr>
            <p:ph type="title"/>
          </p:nvPr>
        </p:nvSpPr>
        <p:spPr>
          <a:xfrm>
            <a:off x="1035868" y="2025917"/>
            <a:ext cx="5180800" cy="99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75" name="Google Shape;75;p7"/>
          <p:cNvSpPr txBox="1">
            <a:spLocks noGrp="1"/>
          </p:cNvSpPr>
          <p:nvPr>
            <p:ph type="body" idx="1"/>
          </p:nvPr>
        </p:nvSpPr>
        <p:spPr>
          <a:xfrm>
            <a:off x="1035867" y="2952084"/>
            <a:ext cx="5180800" cy="188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>
                <a:solidFill>
                  <a:schemeClr val="dk1"/>
                </a:solidFill>
              </a:defRPr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739518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8"/>
          <p:cNvSpPr/>
          <p:nvPr/>
        </p:nvSpPr>
        <p:spPr>
          <a:xfrm>
            <a:off x="3437800" y="1740933"/>
            <a:ext cx="2640000" cy="2640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8" name="Google Shape;78;p8"/>
          <p:cNvGrpSpPr/>
          <p:nvPr/>
        </p:nvGrpSpPr>
        <p:grpSpPr>
          <a:xfrm>
            <a:off x="383124" y="-503124"/>
            <a:ext cx="5031715" cy="4586448"/>
            <a:chOff x="596851" y="-646725"/>
            <a:chExt cx="1500810" cy="1368000"/>
          </a:xfrm>
        </p:grpSpPr>
        <p:sp>
          <p:nvSpPr>
            <p:cNvPr id="79" name="Google Shape;79;p8"/>
            <p:cNvSpPr/>
            <p:nvPr/>
          </p:nvSpPr>
          <p:spPr>
            <a:xfrm>
              <a:off x="596851" y="-646725"/>
              <a:ext cx="1368000" cy="1368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" name="Google Shape;80;p8"/>
            <p:cNvSpPr/>
            <p:nvPr/>
          </p:nvSpPr>
          <p:spPr>
            <a:xfrm>
              <a:off x="1433760" y="-393551"/>
              <a:ext cx="663900" cy="6639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1" name="Google Shape;81;p8"/>
          <p:cNvSpPr txBox="1">
            <a:spLocks noGrp="1"/>
          </p:cNvSpPr>
          <p:nvPr>
            <p:ph type="title"/>
          </p:nvPr>
        </p:nvSpPr>
        <p:spPr>
          <a:xfrm>
            <a:off x="945267" y="0"/>
            <a:ext cx="3418400" cy="4455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None/>
              <a:defRPr sz="4400" b="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802069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9"/>
          <p:cNvSpPr txBox="1">
            <a:spLocks noGrp="1"/>
          </p:cNvSpPr>
          <p:nvPr>
            <p:ph type="title"/>
          </p:nvPr>
        </p:nvSpPr>
        <p:spPr>
          <a:xfrm>
            <a:off x="1638384" y="2007433"/>
            <a:ext cx="4016400" cy="105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84" name="Google Shape;84;p9"/>
          <p:cNvSpPr txBox="1">
            <a:spLocks noGrp="1"/>
          </p:cNvSpPr>
          <p:nvPr>
            <p:ph type="subTitle" idx="1"/>
          </p:nvPr>
        </p:nvSpPr>
        <p:spPr>
          <a:xfrm>
            <a:off x="1630284" y="3042333"/>
            <a:ext cx="4024400" cy="183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170954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0"/>
          <p:cNvSpPr txBox="1">
            <a:spLocks noGrp="1"/>
          </p:cNvSpPr>
          <p:nvPr>
            <p:ph type="title"/>
          </p:nvPr>
        </p:nvSpPr>
        <p:spPr>
          <a:xfrm>
            <a:off x="2316388" y="2635249"/>
            <a:ext cx="7559200" cy="12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000"/>
              <a:buNone/>
              <a:defRPr sz="5333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2pPr>
            <a:lvl3pPr lvl="2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3pPr>
            <a:lvl4pPr lvl="3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4pPr>
            <a:lvl5pPr lvl="4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5pPr>
            <a:lvl6pPr lvl="5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6pPr>
            <a:lvl7pPr lvl="6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7pPr>
            <a:lvl8pPr lvl="7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8pPr>
            <a:lvl9pPr lvl="8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9pPr>
          </a:lstStyle>
          <a:p>
            <a:endParaRPr/>
          </a:p>
        </p:txBody>
      </p:sp>
      <p:sp>
        <p:nvSpPr>
          <p:cNvPr id="87" name="Google Shape;87;p10"/>
          <p:cNvSpPr txBox="1">
            <a:spLocks noGrp="1"/>
          </p:cNvSpPr>
          <p:nvPr>
            <p:ph type="subTitle" idx="1"/>
          </p:nvPr>
        </p:nvSpPr>
        <p:spPr>
          <a:xfrm>
            <a:off x="3572952" y="3742517"/>
            <a:ext cx="5094000" cy="48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505348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1"/>
          <p:cNvSpPr txBox="1">
            <a:spLocks noGrp="1"/>
          </p:cNvSpPr>
          <p:nvPr>
            <p:ph type="title" hasCustomPrompt="1"/>
          </p:nvPr>
        </p:nvSpPr>
        <p:spPr>
          <a:xfrm>
            <a:off x="2398300" y="1442717"/>
            <a:ext cx="7372800" cy="228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90" name="Google Shape;90;p11"/>
          <p:cNvSpPr txBox="1">
            <a:spLocks noGrp="1"/>
          </p:cNvSpPr>
          <p:nvPr>
            <p:ph type="subTitle" idx="1"/>
          </p:nvPr>
        </p:nvSpPr>
        <p:spPr>
          <a:xfrm>
            <a:off x="3128667" y="3748300"/>
            <a:ext cx="5936400" cy="638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1867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8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8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8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8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8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8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8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8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664046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049600" y="721367"/>
            <a:ext cx="10128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500"/>
              <a:buFont typeface="Delius Unicase"/>
              <a:buNone/>
              <a:defRPr sz="3500" b="1">
                <a:solidFill>
                  <a:schemeClr val="accent1"/>
                </a:solidFill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Delius Unicase"/>
              <a:buNone/>
              <a:defRPr sz="3800" b="1">
                <a:solidFill>
                  <a:schemeClr val="dk1"/>
                </a:solidFill>
                <a:latin typeface="Delius Unicase"/>
                <a:ea typeface="Delius Unicase"/>
                <a:cs typeface="Delius Unicase"/>
                <a:sym typeface="Delius Unicas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Delius Unicase"/>
              <a:buNone/>
              <a:defRPr sz="3800" b="1">
                <a:solidFill>
                  <a:schemeClr val="dk1"/>
                </a:solidFill>
                <a:latin typeface="Delius Unicase"/>
                <a:ea typeface="Delius Unicase"/>
                <a:cs typeface="Delius Unicase"/>
                <a:sym typeface="Delius Unicas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Delius Unicase"/>
              <a:buNone/>
              <a:defRPr sz="3800" b="1">
                <a:solidFill>
                  <a:schemeClr val="dk1"/>
                </a:solidFill>
                <a:latin typeface="Delius Unicase"/>
                <a:ea typeface="Delius Unicase"/>
                <a:cs typeface="Delius Unicase"/>
                <a:sym typeface="Delius Unicas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Delius Unicase"/>
              <a:buNone/>
              <a:defRPr sz="3800" b="1">
                <a:solidFill>
                  <a:schemeClr val="dk1"/>
                </a:solidFill>
                <a:latin typeface="Delius Unicase"/>
                <a:ea typeface="Delius Unicase"/>
                <a:cs typeface="Delius Unicase"/>
                <a:sym typeface="Delius Unicas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Delius Unicase"/>
              <a:buNone/>
              <a:defRPr sz="3800" b="1">
                <a:solidFill>
                  <a:schemeClr val="dk1"/>
                </a:solidFill>
                <a:latin typeface="Delius Unicase"/>
                <a:ea typeface="Delius Unicase"/>
                <a:cs typeface="Delius Unicase"/>
                <a:sym typeface="Delius Unicas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Delius Unicase"/>
              <a:buNone/>
              <a:defRPr sz="3800" b="1">
                <a:solidFill>
                  <a:schemeClr val="dk1"/>
                </a:solidFill>
                <a:latin typeface="Delius Unicase"/>
                <a:ea typeface="Delius Unicase"/>
                <a:cs typeface="Delius Unicase"/>
                <a:sym typeface="Delius Unicas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Delius Unicase"/>
              <a:buNone/>
              <a:defRPr sz="3800" b="1">
                <a:solidFill>
                  <a:schemeClr val="dk1"/>
                </a:solidFill>
                <a:latin typeface="Delius Unicase"/>
                <a:ea typeface="Delius Unicase"/>
                <a:cs typeface="Delius Unicase"/>
                <a:sym typeface="Delius Unicas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Delius Unicase"/>
              <a:buNone/>
              <a:defRPr sz="3800" b="1">
                <a:solidFill>
                  <a:schemeClr val="dk1"/>
                </a:solidFill>
                <a:latin typeface="Delius Unicase"/>
                <a:ea typeface="Delius Unicase"/>
                <a:cs typeface="Delius Unicase"/>
                <a:sym typeface="Delius Unicas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9600" y="1536633"/>
            <a:ext cx="10253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●"/>
              <a:defRPr>
                <a:latin typeface="Lato"/>
                <a:ea typeface="Lato"/>
                <a:cs typeface="Lato"/>
                <a:sym typeface="Lat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Lato"/>
              <a:buChar char="○"/>
              <a:defRPr>
                <a:latin typeface="Lato"/>
                <a:ea typeface="Lato"/>
                <a:cs typeface="Lato"/>
                <a:sym typeface="Lat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Lato"/>
              <a:buChar char="■"/>
              <a:defRPr>
                <a:latin typeface="Lato"/>
                <a:ea typeface="Lato"/>
                <a:cs typeface="Lato"/>
                <a:sym typeface="Lat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Lato"/>
              <a:buChar char="●"/>
              <a:defRPr>
                <a:latin typeface="Lato"/>
                <a:ea typeface="Lato"/>
                <a:cs typeface="Lato"/>
                <a:sym typeface="Lat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Lato"/>
              <a:buChar char="○"/>
              <a:defRPr>
                <a:latin typeface="Lato"/>
                <a:ea typeface="Lato"/>
                <a:cs typeface="Lato"/>
                <a:sym typeface="Lat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Lato"/>
              <a:buChar char="■"/>
              <a:defRPr>
                <a:latin typeface="Lato"/>
                <a:ea typeface="Lato"/>
                <a:cs typeface="Lato"/>
                <a:sym typeface="Lat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Lato"/>
              <a:buChar char="●"/>
              <a:defRPr>
                <a:latin typeface="Lato"/>
                <a:ea typeface="Lato"/>
                <a:cs typeface="Lato"/>
                <a:sym typeface="Lat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Lato"/>
              <a:buChar char="○"/>
              <a:defRPr>
                <a:latin typeface="Lato"/>
                <a:ea typeface="Lato"/>
                <a:cs typeface="Lato"/>
                <a:sym typeface="Lat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Font typeface="Lato"/>
              <a:buChar char="■"/>
              <a:defRPr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1701730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9C29F5-99E0-43DC-AD9E-31314B480D69}" type="datetimeFigureOut">
              <a:rPr lang="en-US" smtClean="0"/>
              <a:t>1/10/2025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5760C1-7B03-43A5-86B6-6A1EC5FF4B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10579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microsoft.com/office/2007/relationships/hdphoto" Target="../media/hdphoto10.wd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.jp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Relationship Id="rId6" Type="http://schemas.microsoft.com/office/2007/relationships/hdphoto" Target="../media/hdphoto2.wdp"/><Relationship Id="rId11" Type="http://schemas.microsoft.com/office/2007/relationships/hdphoto" Target="../media/hdphoto5.wdp"/><Relationship Id="rId5" Type="http://schemas.microsoft.com/office/2007/relationships/hdphoto" Target="../media/hdphoto1.wdp"/><Relationship Id="rId10" Type="http://schemas.openxmlformats.org/officeDocument/2006/relationships/image" Target="../media/image5.png"/><Relationship Id="rId4" Type="http://schemas.openxmlformats.org/officeDocument/2006/relationships/image" Target="../media/image3.png"/><Relationship Id="rId9" Type="http://schemas.microsoft.com/office/2007/relationships/hdphoto" Target="../media/hdphoto4.wdp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29"/>
          <p:cNvSpPr txBox="1">
            <a:spLocks noGrp="1"/>
          </p:cNvSpPr>
          <p:nvPr>
            <p:ph type="title"/>
          </p:nvPr>
        </p:nvSpPr>
        <p:spPr>
          <a:xfrm>
            <a:off x="3159387" y="3377420"/>
            <a:ext cx="6096400" cy="25976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r>
              <a:rPr lang="vi-VN" sz="9600" dirty="0">
                <a:solidFill>
                  <a:schemeClr val="accent1"/>
                </a:solidFill>
              </a:rPr>
              <a:t>ĐẠO ĐỨC</a:t>
            </a:r>
            <a:endParaRPr sz="9600" dirty="0">
              <a:solidFill>
                <a:schemeClr val="accent1"/>
              </a:solidFill>
              <a:latin typeface="UTM Cooper Black" panose="02040603050506020204" pitchFamily="18" charset="0"/>
            </a:endParaRPr>
          </a:p>
          <a:p>
            <a:r>
              <a:rPr lang="en" sz="6000" dirty="0">
                <a:ln>
                  <a:solidFill>
                    <a:schemeClr val="tx1"/>
                  </a:solidFill>
                </a:ln>
                <a:solidFill>
                  <a:schemeClr val="accent3"/>
                </a:solidFill>
                <a:latin typeface="UTM Cooper Black" panose="02040603050506020204" pitchFamily="18" charset="0"/>
              </a:rPr>
              <a:t>BÀI 8</a:t>
            </a:r>
            <a:br>
              <a:rPr lang="en" sz="6000" dirty="0">
                <a:ln>
                  <a:solidFill>
                    <a:schemeClr val="tx1"/>
                  </a:solidFill>
                </a:ln>
                <a:solidFill>
                  <a:schemeClr val="accent3"/>
                </a:solidFill>
                <a:latin typeface="UTM Cooper Black" panose="02040603050506020204" pitchFamily="18" charset="0"/>
              </a:rPr>
            </a:br>
            <a:r>
              <a:rPr lang="en" sz="5400" dirty="0" err="1">
                <a:solidFill>
                  <a:schemeClr val="accent5"/>
                </a:solidFill>
                <a:latin typeface="UTM Cooper Black" panose="02040603050506020204" pitchFamily="18" charset="0"/>
              </a:rPr>
              <a:t>Em</a:t>
            </a:r>
            <a:r>
              <a:rPr lang="en" sz="5400" dirty="0">
                <a:solidFill>
                  <a:schemeClr val="accent5"/>
                </a:solidFill>
                <a:latin typeface="UTM Cooper Black" panose="02040603050506020204" pitchFamily="18" charset="0"/>
              </a:rPr>
              <a:t> </a:t>
            </a:r>
            <a:r>
              <a:rPr lang="en" sz="5400" dirty="0" err="1">
                <a:solidFill>
                  <a:schemeClr val="accent5"/>
                </a:solidFill>
                <a:latin typeface="UTM Cooper Black" panose="02040603050506020204" pitchFamily="18" charset="0"/>
              </a:rPr>
              <a:t>với</a:t>
            </a:r>
            <a:r>
              <a:rPr lang="en" sz="5400" dirty="0">
                <a:solidFill>
                  <a:schemeClr val="accent5"/>
                </a:solidFill>
                <a:latin typeface="UTM Cooper Black" panose="02040603050506020204" pitchFamily="18" charset="0"/>
              </a:rPr>
              <a:t> </a:t>
            </a:r>
            <a:r>
              <a:rPr lang="en" sz="5400" dirty="0" err="1">
                <a:solidFill>
                  <a:schemeClr val="accent5"/>
                </a:solidFill>
                <a:latin typeface="UTM Cooper Black" panose="02040603050506020204" pitchFamily="18" charset="0"/>
              </a:rPr>
              <a:t>ông</a:t>
            </a:r>
            <a:r>
              <a:rPr lang="en" sz="5400" dirty="0">
                <a:solidFill>
                  <a:schemeClr val="accent5"/>
                </a:solidFill>
                <a:latin typeface="UTM Cooper Black" panose="02040603050506020204" pitchFamily="18" charset="0"/>
              </a:rPr>
              <a:t> </a:t>
            </a:r>
            <a:r>
              <a:rPr lang="en" sz="5400" dirty="0" err="1">
                <a:solidFill>
                  <a:schemeClr val="accent5"/>
                </a:solidFill>
                <a:latin typeface="UTM Cooper Black" panose="02040603050506020204" pitchFamily="18" charset="0"/>
              </a:rPr>
              <a:t>bà</a:t>
            </a:r>
            <a:r>
              <a:rPr lang="en" sz="5400" dirty="0">
                <a:solidFill>
                  <a:schemeClr val="accent5"/>
                </a:solidFill>
                <a:latin typeface="UTM Cooper Black" panose="02040603050506020204" pitchFamily="18" charset="0"/>
              </a:rPr>
              <a:t>, cha </a:t>
            </a:r>
            <a:r>
              <a:rPr lang="en" sz="5400" dirty="0" err="1">
                <a:solidFill>
                  <a:schemeClr val="accent5"/>
                </a:solidFill>
                <a:latin typeface="UTM Cooper Black" panose="02040603050506020204" pitchFamily="18" charset="0"/>
              </a:rPr>
              <a:t>mẹ</a:t>
            </a:r>
            <a:endParaRPr sz="5400" dirty="0">
              <a:solidFill>
                <a:schemeClr val="accent5"/>
              </a:solidFill>
              <a:latin typeface="UTM Cooper Black" panose="02040603050506020204" pitchFamily="18" charset="0"/>
            </a:endParaRPr>
          </a:p>
        </p:txBody>
      </p:sp>
      <p:grpSp>
        <p:nvGrpSpPr>
          <p:cNvPr id="266" name="Google Shape;266;p29"/>
          <p:cNvGrpSpPr/>
          <p:nvPr/>
        </p:nvGrpSpPr>
        <p:grpSpPr>
          <a:xfrm rot="-2419437">
            <a:off x="9435868" y="3924725"/>
            <a:ext cx="4043216" cy="4287411"/>
            <a:chOff x="15884025" y="3139875"/>
            <a:chExt cx="1708725" cy="1811925"/>
          </a:xfrm>
        </p:grpSpPr>
        <p:sp>
          <p:nvSpPr>
            <p:cNvPr id="267" name="Google Shape;267;p29"/>
            <p:cNvSpPr/>
            <p:nvPr/>
          </p:nvSpPr>
          <p:spPr>
            <a:xfrm>
              <a:off x="16783975" y="4733475"/>
              <a:ext cx="516900" cy="218325"/>
            </a:xfrm>
            <a:custGeom>
              <a:avLst/>
              <a:gdLst/>
              <a:ahLst/>
              <a:cxnLst/>
              <a:rect l="l" t="t" r="r" b="b"/>
              <a:pathLst>
                <a:path w="20676" h="8733" extrusionOk="0">
                  <a:moveTo>
                    <a:pt x="4129" y="1"/>
                  </a:moveTo>
                  <a:cubicBezTo>
                    <a:pt x="1622" y="1"/>
                    <a:pt x="1" y="1349"/>
                    <a:pt x="495" y="4785"/>
                  </a:cubicBezTo>
                  <a:cubicBezTo>
                    <a:pt x="968" y="8098"/>
                    <a:pt x="6341" y="8732"/>
                    <a:pt x="10388" y="8732"/>
                  </a:cubicBezTo>
                  <a:cubicBezTo>
                    <a:pt x="12902" y="8732"/>
                    <a:pt x="14905" y="8487"/>
                    <a:pt x="14905" y="8487"/>
                  </a:cubicBezTo>
                  <a:cubicBezTo>
                    <a:pt x="20676" y="6052"/>
                    <a:pt x="13704" y="3050"/>
                    <a:pt x="8901" y="1116"/>
                  </a:cubicBezTo>
                  <a:cubicBezTo>
                    <a:pt x="7177" y="414"/>
                    <a:pt x="5517" y="1"/>
                    <a:pt x="4129" y="1"/>
                  </a:cubicBezTo>
                  <a:close/>
                </a:path>
              </a:pathLst>
            </a:custGeom>
            <a:solidFill>
              <a:srgbClr val="FBCA6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8" name="Google Shape;268;p29"/>
            <p:cNvSpPr/>
            <p:nvPr/>
          </p:nvSpPr>
          <p:spPr>
            <a:xfrm>
              <a:off x="16079150" y="4733475"/>
              <a:ext cx="516375" cy="218325"/>
            </a:xfrm>
            <a:custGeom>
              <a:avLst/>
              <a:gdLst/>
              <a:ahLst/>
              <a:cxnLst/>
              <a:rect l="l" t="t" r="r" b="b"/>
              <a:pathLst>
                <a:path w="20655" h="8733" extrusionOk="0">
                  <a:moveTo>
                    <a:pt x="16524" y="1"/>
                  </a:moveTo>
                  <a:cubicBezTo>
                    <a:pt x="15140" y="1"/>
                    <a:pt x="13487" y="414"/>
                    <a:pt x="11776" y="1116"/>
                  </a:cubicBezTo>
                  <a:cubicBezTo>
                    <a:pt x="6972" y="3050"/>
                    <a:pt x="1" y="6052"/>
                    <a:pt x="5738" y="8487"/>
                  </a:cubicBezTo>
                  <a:cubicBezTo>
                    <a:pt x="5738" y="8487"/>
                    <a:pt x="7746" y="8732"/>
                    <a:pt x="10266" y="8732"/>
                  </a:cubicBezTo>
                  <a:cubicBezTo>
                    <a:pt x="14323" y="8732"/>
                    <a:pt x="19708" y="8098"/>
                    <a:pt x="20182" y="4785"/>
                  </a:cubicBezTo>
                  <a:cubicBezTo>
                    <a:pt x="20654" y="1349"/>
                    <a:pt x="19026" y="1"/>
                    <a:pt x="16524" y="1"/>
                  </a:cubicBezTo>
                  <a:close/>
                </a:path>
              </a:pathLst>
            </a:custGeom>
            <a:solidFill>
              <a:srgbClr val="FBCA6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9" name="Google Shape;269;p29"/>
            <p:cNvSpPr/>
            <p:nvPr/>
          </p:nvSpPr>
          <p:spPr>
            <a:xfrm>
              <a:off x="16181175" y="3139875"/>
              <a:ext cx="1096025" cy="1706575"/>
            </a:xfrm>
            <a:custGeom>
              <a:avLst/>
              <a:gdLst/>
              <a:ahLst/>
              <a:cxnLst/>
              <a:rect l="l" t="t" r="r" b="b"/>
              <a:pathLst>
                <a:path w="43841" h="68263" extrusionOk="0">
                  <a:moveTo>
                    <a:pt x="22724" y="1"/>
                  </a:moveTo>
                  <a:cubicBezTo>
                    <a:pt x="22562" y="1"/>
                    <a:pt x="22421" y="6"/>
                    <a:pt x="22305" y="13"/>
                  </a:cubicBezTo>
                  <a:cubicBezTo>
                    <a:pt x="22254" y="10"/>
                    <a:pt x="22197" y="8"/>
                    <a:pt x="22134" y="8"/>
                  </a:cubicBezTo>
                  <a:cubicBezTo>
                    <a:pt x="20215" y="8"/>
                    <a:pt x="12824" y="1585"/>
                    <a:pt x="9529" y="10854"/>
                  </a:cubicBezTo>
                  <a:cubicBezTo>
                    <a:pt x="5260" y="22829"/>
                    <a:pt x="490" y="33370"/>
                    <a:pt x="223" y="47280"/>
                  </a:cubicBezTo>
                  <a:cubicBezTo>
                    <a:pt x="1" y="60181"/>
                    <a:pt x="8845" y="68262"/>
                    <a:pt x="20114" y="68262"/>
                  </a:cubicBezTo>
                  <a:cubicBezTo>
                    <a:pt x="20705" y="68262"/>
                    <a:pt x="21302" y="68240"/>
                    <a:pt x="21905" y="68195"/>
                  </a:cubicBezTo>
                  <a:cubicBezTo>
                    <a:pt x="22509" y="68240"/>
                    <a:pt x="23108" y="68262"/>
                    <a:pt x="23700" y="68262"/>
                  </a:cubicBezTo>
                  <a:cubicBezTo>
                    <a:pt x="34998" y="68262"/>
                    <a:pt x="43841" y="60181"/>
                    <a:pt x="43587" y="47280"/>
                  </a:cubicBezTo>
                  <a:cubicBezTo>
                    <a:pt x="43354" y="33370"/>
                    <a:pt x="37850" y="21695"/>
                    <a:pt x="33580" y="9753"/>
                  </a:cubicBezTo>
                  <a:cubicBezTo>
                    <a:pt x="30424" y="873"/>
                    <a:pt x="24800" y="1"/>
                    <a:pt x="22724" y="1"/>
                  </a:cubicBezTo>
                  <a:close/>
                </a:path>
              </a:pathLst>
            </a:custGeom>
            <a:solidFill>
              <a:srgbClr val="71AAA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0" name="Google Shape;270;p29"/>
            <p:cNvSpPr/>
            <p:nvPr/>
          </p:nvSpPr>
          <p:spPr>
            <a:xfrm>
              <a:off x="16256775" y="3312575"/>
              <a:ext cx="945700" cy="1407325"/>
            </a:xfrm>
            <a:custGeom>
              <a:avLst/>
              <a:gdLst/>
              <a:ahLst/>
              <a:cxnLst/>
              <a:rect l="l" t="t" r="r" b="b"/>
              <a:pathLst>
                <a:path w="37828" h="56293" extrusionOk="0">
                  <a:moveTo>
                    <a:pt x="13833" y="0"/>
                  </a:moveTo>
                  <a:cubicBezTo>
                    <a:pt x="11504" y="0"/>
                    <a:pt x="9076" y="2731"/>
                    <a:pt x="9774" y="10084"/>
                  </a:cubicBezTo>
                  <a:cubicBezTo>
                    <a:pt x="10508" y="18123"/>
                    <a:pt x="1" y="28130"/>
                    <a:pt x="4237" y="43141"/>
                  </a:cubicBezTo>
                  <a:cubicBezTo>
                    <a:pt x="7617" y="55001"/>
                    <a:pt x="15030" y="56293"/>
                    <a:pt x="18018" y="56293"/>
                  </a:cubicBezTo>
                  <a:cubicBezTo>
                    <a:pt x="18391" y="56293"/>
                    <a:pt x="18696" y="56273"/>
                    <a:pt x="18914" y="56250"/>
                  </a:cubicBezTo>
                  <a:cubicBezTo>
                    <a:pt x="19129" y="56273"/>
                    <a:pt x="19431" y="56293"/>
                    <a:pt x="19802" y="56293"/>
                  </a:cubicBezTo>
                  <a:cubicBezTo>
                    <a:pt x="22772" y="56293"/>
                    <a:pt x="30207" y="55001"/>
                    <a:pt x="33558" y="43141"/>
                  </a:cubicBezTo>
                  <a:cubicBezTo>
                    <a:pt x="37828" y="28130"/>
                    <a:pt x="27287" y="18123"/>
                    <a:pt x="28054" y="10084"/>
                  </a:cubicBezTo>
                  <a:cubicBezTo>
                    <a:pt x="28723" y="2731"/>
                    <a:pt x="26291" y="0"/>
                    <a:pt x="23962" y="0"/>
                  </a:cubicBezTo>
                  <a:cubicBezTo>
                    <a:pt x="23734" y="0"/>
                    <a:pt x="23507" y="26"/>
                    <a:pt x="23284" y="77"/>
                  </a:cubicBezTo>
                  <a:cubicBezTo>
                    <a:pt x="21549" y="444"/>
                    <a:pt x="19815" y="2312"/>
                    <a:pt x="18914" y="3412"/>
                  </a:cubicBezTo>
                  <a:cubicBezTo>
                    <a:pt x="18014" y="2312"/>
                    <a:pt x="16279" y="444"/>
                    <a:pt x="14511" y="77"/>
                  </a:cubicBezTo>
                  <a:cubicBezTo>
                    <a:pt x="14288" y="26"/>
                    <a:pt x="14061" y="0"/>
                    <a:pt x="1383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1" name="Google Shape;271;p29"/>
            <p:cNvSpPr/>
            <p:nvPr/>
          </p:nvSpPr>
          <p:spPr>
            <a:xfrm>
              <a:off x="16610375" y="3486500"/>
              <a:ext cx="191875" cy="188150"/>
            </a:xfrm>
            <a:custGeom>
              <a:avLst/>
              <a:gdLst/>
              <a:ahLst/>
              <a:cxnLst/>
              <a:rect l="l" t="t" r="r" b="b"/>
              <a:pathLst>
                <a:path w="7675" h="7526" extrusionOk="0">
                  <a:moveTo>
                    <a:pt x="4972" y="1"/>
                  </a:moveTo>
                  <a:cubicBezTo>
                    <a:pt x="4539" y="1"/>
                    <a:pt x="4040" y="61"/>
                    <a:pt x="3469" y="191"/>
                  </a:cubicBezTo>
                  <a:cubicBezTo>
                    <a:pt x="0" y="1025"/>
                    <a:pt x="3069" y="6763"/>
                    <a:pt x="3069" y="6763"/>
                  </a:cubicBezTo>
                  <a:cubicBezTo>
                    <a:pt x="3654" y="7301"/>
                    <a:pt x="4159" y="7525"/>
                    <a:pt x="4596" y="7525"/>
                  </a:cubicBezTo>
                  <a:cubicBezTo>
                    <a:pt x="6003" y="7525"/>
                    <a:pt x="6714" y="5199"/>
                    <a:pt x="7172" y="3494"/>
                  </a:cubicBezTo>
                  <a:cubicBezTo>
                    <a:pt x="7675" y="1595"/>
                    <a:pt x="7196" y="1"/>
                    <a:pt x="4972" y="1"/>
                  </a:cubicBezTo>
                  <a:close/>
                </a:path>
              </a:pathLst>
            </a:custGeom>
            <a:solidFill>
              <a:srgbClr val="FBCA6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2" name="Google Shape;272;p29"/>
            <p:cNvSpPr/>
            <p:nvPr/>
          </p:nvSpPr>
          <p:spPr>
            <a:xfrm>
              <a:off x="16537825" y="3425400"/>
              <a:ext cx="48375" cy="76750"/>
            </a:xfrm>
            <a:custGeom>
              <a:avLst/>
              <a:gdLst/>
              <a:ahLst/>
              <a:cxnLst/>
              <a:rect l="l" t="t" r="r" b="b"/>
              <a:pathLst>
                <a:path w="1935" h="3070" extrusionOk="0">
                  <a:moveTo>
                    <a:pt x="967" y="0"/>
                  </a:moveTo>
                  <a:cubicBezTo>
                    <a:pt x="434" y="0"/>
                    <a:pt x="0" y="667"/>
                    <a:pt x="0" y="1535"/>
                  </a:cubicBezTo>
                  <a:cubicBezTo>
                    <a:pt x="0" y="2369"/>
                    <a:pt x="434" y="3069"/>
                    <a:pt x="967" y="3069"/>
                  </a:cubicBezTo>
                  <a:cubicBezTo>
                    <a:pt x="1501" y="3069"/>
                    <a:pt x="1935" y="2369"/>
                    <a:pt x="1935" y="1535"/>
                  </a:cubicBezTo>
                  <a:cubicBezTo>
                    <a:pt x="1935" y="667"/>
                    <a:pt x="1501" y="0"/>
                    <a:pt x="967" y="0"/>
                  </a:cubicBezTo>
                  <a:close/>
                </a:path>
              </a:pathLst>
            </a:custGeom>
            <a:solidFill>
              <a:srgbClr val="03030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3" name="Google Shape;273;p29"/>
            <p:cNvSpPr/>
            <p:nvPr/>
          </p:nvSpPr>
          <p:spPr>
            <a:xfrm>
              <a:off x="16861375" y="3425400"/>
              <a:ext cx="48400" cy="76750"/>
            </a:xfrm>
            <a:custGeom>
              <a:avLst/>
              <a:gdLst/>
              <a:ahLst/>
              <a:cxnLst/>
              <a:rect l="l" t="t" r="r" b="b"/>
              <a:pathLst>
                <a:path w="1936" h="3070" extrusionOk="0">
                  <a:moveTo>
                    <a:pt x="968" y="0"/>
                  </a:moveTo>
                  <a:cubicBezTo>
                    <a:pt x="434" y="0"/>
                    <a:pt x="1" y="667"/>
                    <a:pt x="1" y="1535"/>
                  </a:cubicBezTo>
                  <a:cubicBezTo>
                    <a:pt x="1" y="2369"/>
                    <a:pt x="434" y="3069"/>
                    <a:pt x="968" y="3069"/>
                  </a:cubicBezTo>
                  <a:cubicBezTo>
                    <a:pt x="1502" y="3069"/>
                    <a:pt x="1935" y="2369"/>
                    <a:pt x="1935" y="1535"/>
                  </a:cubicBezTo>
                  <a:cubicBezTo>
                    <a:pt x="1935" y="667"/>
                    <a:pt x="1502" y="0"/>
                    <a:pt x="968" y="0"/>
                  </a:cubicBezTo>
                  <a:close/>
                </a:path>
              </a:pathLst>
            </a:custGeom>
            <a:solidFill>
              <a:srgbClr val="03030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4" name="Google Shape;274;p29"/>
            <p:cNvSpPr/>
            <p:nvPr/>
          </p:nvSpPr>
          <p:spPr>
            <a:xfrm>
              <a:off x="17037350" y="3467925"/>
              <a:ext cx="418650" cy="947825"/>
            </a:xfrm>
            <a:custGeom>
              <a:avLst/>
              <a:gdLst/>
              <a:ahLst/>
              <a:cxnLst/>
              <a:rect l="l" t="t" r="r" b="b"/>
              <a:pathLst>
                <a:path w="16746" h="37913" extrusionOk="0">
                  <a:moveTo>
                    <a:pt x="0" y="0"/>
                  </a:moveTo>
                  <a:lnTo>
                    <a:pt x="2902" y="13644"/>
                  </a:lnTo>
                  <a:cubicBezTo>
                    <a:pt x="2902" y="13644"/>
                    <a:pt x="6438" y="17947"/>
                    <a:pt x="10307" y="22984"/>
                  </a:cubicBezTo>
                  <a:cubicBezTo>
                    <a:pt x="14156" y="27994"/>
                    <a:pt x="10216" y="34226"/>
                    <a:pt x="10503" y="34226"/>
                  </a:cubicBezTo>
                  <a:cubicBezTo>
                    <a:pt x="10504" y="34226"/>
                    <a:pt x="10506" y="34225"/>
                    <a:pt x="10508" y="34225"/>
                  </a:cubicBezTo>
                  <a:lnTo>
                    <a:pt x="10508" y="34225"/>
                  </a:lnTo>
                  <a:cubicBezTo>
                    <a:pt x="10507" y="34225"/>
                    <a:pt x="9839" y="37912"/>
                    <a:pt x="11663" y="37912"/>
                  </a:cubicBezTo>
                  <a:cubicBezTo>
                    <a:pt x="12034" y="37912"/>
                    <a:pt x="12507" y="37760"/>
                    <a:pt x="13109" y="37394"/>
                  </a:cubicBezTo>
                  <a:cubicBezTo>
                    <a:pt x="16645" y="35192"/>
                    <a:pt x="16745" y="26686"/>
                    <a:pt x="14177" y="21749"/>
                  </a:cubicBezTo>
                  <a:cubicBezTo>
                    <a:pt x="11642" y="16779"/>
                    <a:pt x="2635" y="5204"/>
                    <a:pt x="0" y="0"/>
                  </a:cubicBezTo>
                  <a:close/>
                </a:path>
              </a:pathLst>
            </a:custGeom>
            <a:solidFill>
              <a:srgbClr val="71AAA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5" name="Google Shape;275;p29"/>
            <p:cNvSpPr/>
            <p:nvPr/>
          </p:nvSpPr>
          <p:spPr>
            <a:xfrm>
              <a:off x="16987950" y="3660575"/>
              <a:ext cx="277075" cy="287325"/>
            </a:xfrm>
            <a:custGeom>
              <a:avLst/>
              <a:gdLst/>
              <a:ahLst/>
              <a:cxnLst/>
              <a:rect l="l" t="t" r="r" b="b"/>
              <a:pathLst>
                <a:path w="11083" h="11493" extrusionOk="0">
                  <a:moveTo>
                    <a:pt x="799" y="1"/>
                  </a:moveTo>
                  <a:cubicBezTo>
                    <a:pt x="286" y="1"/>
                    <a:pt x="1" y="500"/>
                    <a:pt x="442" y="2135"/>
                  </a:cubicBezTo>
                  <a:cubicBezTo>
                    <a:pt x="1355" y="5621"/>
                    <a:pt x="6695" y="11492"/>
                    <a:pt x="9063" y="11492"/>
                  </a:cubicBezTo>
                  <a:cubicBezTo>
                    <a:pt x="9550" y="11492"/>
                    <a:pt x="9911" y="11244"/>
                    <a:pt x="10082" y="10674"/>
                  </a:cubicBezTo>
                  <a:cubicBezTo>
                    <a:pt x="11083" y="7339"/>
                    <a:pt x="2977" y="1234"/>
                    <a:pt x="2977" y="1234"/>
                  </a:cubicBezTo>
                  <a:cubicBezTo>
                    <a:pt x="2977" y="1234"/>
                    <a:pt x="1606" y="1"/>
                    <a:pt x="799" y="1"/>
                  </a:cubicBezTo>
                  <a:close/>
                </a:path>
              </a:pathLst>
            </a:custGeom>
            <a:solidFill>
              <a:srgbClr val="F5AFA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6" name="Google Shape;276;p29"/>
            <p:cNvSpPr/>
            <p:nvPr/>
          </p:nvSpPr>
          <p:spPr>
            <a:xfrm>
              <a:off x="16889825" y="3674175"/>
              <a:ext cx="154200" cy="359575"/>
            </a:xfrm>
            <a:custGeom>
              <a:avLst/>
              <a:gdLst/>
              <a:ahLst/>
              <a:cxnLst/>
              <a:rect l="l" t="t" r="r" b="b"/>
              <a:pathLst>
                <a:path w="6168" h="14383" extrusionOk="0">
                  <a:moveTo>
                    <a:pt x="4174" y="1"/>
                  </a:moveTo>
                  <a:cubicBezTo>
                    <a:pt x="3831" y="1"/>
                    <a:pt x="3365" y="363"/>
                    <a:pt x="2732" y="1357"/>
                  </a:cubicBezTo>
                  <a:cubicBezTo>
                    <a:pt x="551" y="4815"/>
                    <a:pt x="0" y="14383"/>
                    <a:pt x="2491" y="14383"/>
                  </a:cubicBezTo>
                  <a:cubicBezTo>
                    <a:pt x="2667" y="14383"/>
                    <a:pt x="2858" y="14335"/>
                    <a:pt x="3066" y="14233"/>
                  </a:cubicBezTo>
                  <a:cubicBezTo>
                    <a:pt x="6168" y="12699"/>
                    <a:pt x="5134" y="2625"/>
                    <a:pt x="5134" y="2625"/>
                  </a:cubicBezTo>
                  <a:cubicBezTo>
                    <a:pt x="5134" y="2625"/>
                    <a:pt x="5098" y="1"/>
                    <a:pt x="4174" y="1"/>
                  </a:cubicBezTo>
                  <a:close/>
                </a:path>
              </a:pathLst>
            </a:custGeom>
            <a:solidFill>
              <a:srgbClr val="EE7A6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7" name="Google Shape;277;p29"/>
            <p:cNvSpPr/>
            <p:nvPr/>
          </p:nvSpPr>
          <p:spPr>
            <a:xfrm>
              <a:off x="16295125" y="3814750"/>
              <a:ext cx="122625" cy="99250"/>
            </a:xfrm>
            <a:custGeom>
              <a:avLst/>
              <a:gdLst/>
              <a:ahLst/>
              <a:cxnLst/>
              <a:rect l="l" t="t" r="r" b="b"/>
              <a:pathLst>
                <a:path w="4905" h="3970" extrusionOk="0">
                  <a:moveTo>
                    <a:pt x="2352" y="1"/>
                  </a:moveTo>
                  <a:cubicBezTo>
                    <a:pt x="1923" y="1"/>
                    <a:pt x="1507" y="245"/>
                    <a:pt x="1169" y="905"/>
                  </a:cubicBezTo>
                  <a:cubicBezTo>
                    <a:pt x="1" y="3241"/>
                    <a:pt x="242" y="3969"/>
                    <a:pt x="997" y="3969"/>
                  </a:cubicBezTo>
                  <a:cubicBezTo>
                    <a:pt x="2246" y="3969"/>
                    <a:pt x="4905" y="1972"/>
                    <a:pt x="4905" y="1972"/>
                  </a:cubicBezTo>
                  <a:cubicBezTo>
                    <a:pt x="4905" y="1972"/>
                    <a:pt x="3572" y="1"/>
                    <a:pt x="2352" y="1"/>
                  </a:cubicBezTo>
                  <a:close/>
                </a:path>
              </a:pathLst>
            </a:custGeom>
            <a:solidFill>
              <a:srgbClr val="9DD4D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8" name="Google Shape;278;p29"/>
            <p:cNvSpPr/>
            <p:nvPr/>
          </p:nvSpPr>
          <p:spPr>
            <a:xfrm>
              <a:off x="16064150" y="3864050"/>
              <a:ext cx="443675" cy="608775"/>
            </a:xfrm>
            <a:custGeom>
              <a:avLst/>
              <a:gdLst/>
              <a:ahLst/>
              <a:cxnLst/>
              <a:rect l="l" t="t" r="r" b="b"/>
              <a:pathLst>
                <a:path w="17747" h="24351" extrusionOk="0">
                  <a:moveTo>
                    <a:pt x="14144" y="0"/>
                  </a:moveTo>
                  <a:lnTo>
                    <a:pt x="0" y="11242"/>
                  </a:lnTo>
                  <a:lnTo>
                    <a:pt x="3403" y="24351"/>
                  </a:lnTo>
                  <a:lnTo>
                    <a:pt x="17746" y="13777"/>
                  </a:lnTo>
                  <a:lnTo>
                    <a:pt x="14144" y="0"/>
                  </a:lnTo>
                  <a:close/>
                </a:path>
              </a:pathLst>
            </a:custGeom>
            <a:solidFill>
              <a:srgbClr val="9DD4D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9" name="Google Shape;279;p29"/>
            <p:cNvSpPr/>
            <p:nvPr/>
          </p:nvSpPr>
          <p:spPr>
            <a:xfrm>
              <a:off x="16303850" y="3840550"/>
              <a:ext cx="177275" cy="355425"/>
            </a:xfrm>
            <a:custGeom>
              <a:avLst/>
              <a:gdLst/>
              <a:ahLst/>
              <a:cxnLst/>
              <a:rect l="l" t="t" r="r" b="b"/>
              <a:pathLst>
                <a:path w="7091" h="14217" extrusionOk="0">
                  <a:moveTo>
                    <a:pt x="1990" y="0"/>
                  </a:moveTo>
                  <a:cubicBezTo>
                    <a:pt x="1644" y="0"/>
                    <a:pt x="1271" y="177"/>
                    <a:pt x="886" y="640"/>
                  </a:cubicBezTo>
                  <a:cubicBezTo>
                    <a:pt x="146" y="1517"/>
                    <a:pt x="1" y="1756"/>
                    <a:pt x="64" y="1756"/>
                  </a:cubicBezTo>
                  <a:cubicBezTo>
                    <a:pt x="140" y="1756"/>
                    <a:pt x="519" y="1407"/>
                    <a:pt x="519" y="1407"/>
                  </a:cubicBezTo>
                  <a:lnTo>
                    <a:pt x="3488" y="13616"/>
                  </a:lnTo>
                  <a:lnTo>
                    <a:pt x="7091" y="14216"/>
                  </a:lnTo>
                  <a:lnTo>
                    <a:pt x="3955" y="1874"/>
                  </a:lnTo>
                  <a:cubicBezTo>
                    <a:pt x="3955" y="1874"/>
                    <a:pt x="3116" y="0"/>
                    <a:pt x="199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0" name="Google Shape;280;p29"/>
            <p:cNvSpPr/>
            <p:nvPr/>
          </p:nvSpPr>
          <p:spPr>
            <a:xfrm>
              <a:off x="16081650" y="4181775"/>
              <a:ext cx="399475" cy="256875"/>
            </a:xfrm>
            <a:custGeom>
              <a:avLst/>
              <a:gdLst/>
              <a:ahLst/>
              <a:cxnLst/>
              <a:rect l="l" t="t" r="r" b="b"/>
              <a:pathLst>
                <a:path w="15979" h="10275" extrusionOk="0">
                  <a:moveTo>
                    <a:pt x="12910" y="0"/>
                  </a:moveTo>
                  <a:lnTo>
                    <a:pt x="1" y="9674"/>
                  </a:lnTo>
                  <a:lnTo>
                    <a:pt x="3070" y="10274"/>
                  </a:lnTo>
                  <a:lnTo>
                    <a:pt x="15979" y="567"/>
                  </a:lnTo>
                  <a:lnTo>
                    <a:pt x="1291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1" name="Google Shape;281;p29"/>
            <p:cNvSpPr/>
            <p:nvPr/>
          </p:nvSpPr>
          <p:spPr>
            <a:xfrm>
              <a:off x="16118350" y="41334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2" name="Google Shape;282;p29"/>
            <p:cNvSpPr/>
            <p:nvPr/>
          </p:nvSpPr>
          <p:spPr>
            <a:xfrm>
              <a:off x="15968250" y="3837350"/>
              <a:ext cx="443675" cy="612975"/>
            </a:xfrm>
            <a:custGeom>
              <a:avLst/>
              <a:gdLst/>
              <a:ahLst/>
              <a:cxnLst/>
              <a:rect l="l" t="t" r="r" b="b"/>
              <a:pathLst>
                <a:path w="17747" h="24519" extrusionOk="0">
                  <a:moveTo>
                    <a:pt x="14244" y="1"/>
                  </a:moveTo>
                  <a:lnTo>
                    <a:pt x="0" y="11409"/>
                  </a:lnTo>
                  <a:lnTo>
                    <a:pt x="3403" y="24518"/>
                  </a:lnTo>
                  <a:lnTo>
                    <a:pt x="17746" y="13944"/>
                  </a:lnTo>
                  <a:lnTo>
                    <a:pt x="14244" y="1"/>
                  </a:lnTo>
                  <a:close/>
                </a:path>
              </a:pathLst>
            </a:custGeom>
            <a:solidFill>
              <a:srgbClr val="9DD4D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3" name="Google Shape;283;p29"/>
            <p:cNvSpPr/>
            <p:nvPr/>
          </p:nvSpPr>
          <p:spPr>
            <a:xfrm>
              <a:off x="15884025" y="3501275"/>
              <a:ext cx="535400" cy="897425"/>
            </a:xfrm>
            <a:custGeom>
              <a:avLst/>
              <a:gdLst/>
              <a:ahLst/>
              <a:cxnLst/>
              <a:rect l="l" t="t" r="r" b="b"/>
              <a:pathLst>
                <a:path w="21416" h="35897" extrusionOk="0">
                  <a:moveTo>
                    <a:pt x="21415" y="1"/>
                  </a:moveTo>
                  <a:lnTo>
                    <a:pt x="21415" y="1"/>
                  </a:lnTo>
                  <a:cubicBezTo>
                    <a:pt x="18080" y="4771"/>
                    <a:pt x="7539" y="14978"/>
                    <a:pt x="4337" y="19515"/>
                  </a:cubicBezTo>
                  <a:cubicBezTo>
                    <a:pt x="1101" y="24051"/>
                    <a:pt x="0" y="32491"/>
                    <a:pt x="3202" y="35159"/>
                  </a:cubicBezTo>
                  <a:cubicBezTo>
                    <a:pt x="3840" y="35685"/>
                    <a:pt x="4343" y="35896"/>
                    <a:pt x="4739" y="35896"/>
                  </a:cubicBezTo>
                  <a:cubicBezTo>
                    <a:pt x="6355" y="35896"/>
                    <a:pt x="6205" y="32391"/>
                    <a:pt x="6205" y="32391"/>
                  </a:cubicBezTo>
                  <a:lnTo>
                    <a:pt x="6205" y="32391"/>
                  </a:lnTo>
                  <a:cubicBezTo>
                    <a:pt x="6207" y="32391"/>
                    <a:pt x="6209" y="32392"/>
                    <a:pt x="6211" y="32392"/>
                  </a:cubicBezTo>
                  <a:cubicBezTo>
                    <a:pt x="6493" y="32392"/>
                    <a:pt x="3469" y="25687"/>
                    <a:pt x="7972" y="21283"/>
                  </a:cubicBezTo>
                  <a:cubicBezTo>
                    <a:pt x="12542" y="16846"/>
                    <a:pt x="16645" y="13077"/>
                    <a:pt x="16645" y="13077"/>
                  </a:cubicBezTo>
                  <a:lnTo>
                    <a:pt x="21415" y="1"/>
                  </a:lnTo>
                  <a:close/>
                </a:path>
              </a:pathLst>
            </a:custGeom>
            <a:solidFill>
              <a:srgbClr val="71AAA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4" name="Google Shape;284;p29"/>
            <p:cNvSpPr/>
            <p:nvPr/>
          </p:nvSpPr>
          <p:spPr>
            <a:xfrm>
              <a:off x="16251225" y="3514300"/>
              <a:ext cx="945500" cy="283650"/>
            </a:xfrm>
            <a:custGeom>
              <a:avLst/>
              <a:gdLst/>
              <a:ahLst/>
              <a:cxnLst/>
              <a:rect l="l" t="t" r="r" b="b"/>
              <a:pathLst>
                <a:path w="37820" h="11346" extrusionOk="0">
                  <a:moveTo>
                    <a:pt x="3250" y="0"/>
                  </a:moveTo>
                  <a:cubicBezTo>
                    <a:pt x="1313" y="0"/>
                    <a:pt x="1" y="2213"/>
                    <a:pt x="2925" y="5551"/>
                  </a:cubicBezTo>
                  <a:cubicBezTo>
                    <a:pt x="5098" y="8057"/>
                    <a:pt x="11387" y="11345"/>
                    <a:pt x="18583" y="11345"/>
                  </a:cubicBezTo>
                  <a:cubicBezTo>
                    <a:pt x="22209" y="11345"/>
                    <a:pt x="26067" y="10510"/>
                    <a:pt x="29744" y="8319"/>
                  </a:cubicBezTo>
                  <a:cubicBezTo>
                    <a:pt x="37820" y="3508"/>
                    <a:pt x="36990" y="1262"/>
                    <a:pt x="35311" y="1262"/>
                  </a:cubicBezTo>
                  <a:cubicBezTo>
                    <a:pt x="34708" y="1262"/>
                    <a:pt x="33996" y="1551"/>
                    <a:pt x="33547" y="2115"/>
                  </a:cubicBezTo>
                  <a:cubicBezTo>
                    <a:pt x="33547" y="2115"/>
                    <a:pt x="28676" y="7085"/>
                    <a:pt x="21371" y="7886"/>
                  </a:cubicBezTo>
                  <a:cubicBezTo>
                    <a:pt x="21034" y="7921"/>
                    <a:pt x="20696" y="7938"/>
                    <a:pt x="20357" y="7938"/>
                  </a:cubicBezTo>
                  <a:cubicBezTo>
                    <a:pt x="13387" y="7938"/>
                    <a:pt x="6189" y="750"/>
                    <a:pt x="4025" y="114"/>
                  </a:cubicBezTo>
                  <a:cubicBezTo>
                    <a:pt x="3762" y="37"/>
                    <a:pt x="3501" y="0"/>
                    <a:pt x="3250" y="0"/>
                  </a:cubicBezTo>
                  <a:close/>
                </a:path>
              </a:pathLst>
            </a:custGeom>
            <a:solidFill>
              <a:srgbClr val="EE7A6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5" name="Google Shape;285;p29"/>
            <p:cNvSpPr/>
            <p:nvPr/>
          </p:nvSpPr>
          <p:spPr>
            <a:xfrm>
              <a:off x="17181600" y="3875725"/>
              <a:ext cx="375300" cy="587925"/>
            </a:xfrm>
            <a:custGeom>
              <a:avLst/>
              <a:gdLst/>
              <a:ahLst/>
              <a:cxnLst/>
              <a:rect l="l" t="t" r="r" b="b"/>
              <a:pathLst>
                <a:path w="15012" h="23517" extrusionOk="0">
                  <a:moveTo>
                    <a:pt x="12410" y="0"/>
                  </a:moveTo>
                  <a:lnTo>
                    <a:pt x="1" y="22049"/>
                  </a:lnTo>
                  <a:lnTo>
                    <a:pt x="2603" y="23517"/>
                  </a:lnTo>
                  <a:lnTo>
                    <a:pt x="15012" y="1468"/>
                  </a:lnTo>
                  <a:lnTo>
                    <a:pt x="12410" y="0"/>
                  </a:lnTo>
                  <a:close/>
                </a:path>
              </a:pathLst>
            </a:custGeom>
            <a:solidFill>
              <a:srgbClr val="FBBE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6" name="Google Shape;286;p29"/>
            <p:cNvSpPr/>
            <p:nvPr/>
          </p:nvSpPr>
          <p:spPr>
            <a:xfrm>
              <a:off x="17460975" y="3855700"/>
              <a:ext cx="108425" cy="113450"/>
            </a:xfrm>
            <a:custGeom>
              <a:avLst/>
              <a:gdLst/>
              <a:ahLst/>
              <a:cxnLst/>
              <a:rect l="l" t="t" r="r" b="b"/>
              <a:pathLst>
                <a:path w="4337" h="4538" extrusionOk="0">
                  <a:moveTo>
                    <a:pt x="1735" y="1"/>
                  </a:moveTo>
                  <a:lnTo>
                    <a:pt x="0" y="3069"/>
                  </a:lnTo>
                  <a:lnTo>
                    <a:pt x="2602" y="4537"/>
                  </a:lnTo>
                  <a:lnTo>
                    <a:pt x="4337" y="1468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rgbClr val="71AAA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7" name="Google Shape;287;p29"/>
            <p:cNvSpPr/>
            <p:nvPr/>
          </p:nvSpPr>
          <p:spPr>
            <a:xfrm>
              <a:off x="17485150" y="3811500"/>
              <a:ext cx="107600" cy="113450"/>
            </a:xfrm>
            <a:custGeom>
              <a:avLst/>
              <a:gdLst/>
              <a:ahLst/>
              <a:cxnLst/>
              <a:rect l="l" t="t" r="r" b="b"/>
              <a:pathLst>
                <a:path w="4304" h="4538" extrusionOk="0">
                  <a:moveTo>
                    <a:pt x="1735" y="1"/>
                  </a:moveTo>
                  <a:lnTo>
                    <a:pt x="1" y="3070"/>
                  </a:lnTo>
                  <a:lnTo>
                    <a:pt x="2603" y="4537"/>
                  </a:lnTo>
                  <a:lnTo>
                    <a:pt x="4304" y="1468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rgbClr val="EE7A6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8" name="Google Shape;288;p29"/>
            <p:cNvSpPr/>
            <p:nvPr/>
          </p:nvSpPr>
          <p:spPr>
            <a:xfrm>
              <a:off x="17152425" y="4427775"/>
              <a:ext cx="94250" cy="130950"/>
            </a:xfrm>
            <a:custGeom>
              <a:avLst/>
              <a:gdLst/>
              <a:ahLst/>
              <a:cxnLst/>
              <a:rect l="l" t="t" r="r" b="b"/>
              <a:pathLst>
                <a:path w="3770" h="5238" extrusionOk="0">
                  <a:moveTo>
                    <a:pt x="1168" y="1"/>
                  </a:moveTo>
                  <a:lnTo>
                    <a:pt x="0" y="5238"/>
                  </a:lnTo>
                  <a:lnTo>
                    <a:pt x="3770" y="1468"/>
                  </a:lnTo>
                  <a:lnTo>
                    <a:pt x="1168" y="1"/>
                  </a:lnTo>
                  <a:close/>
                </a:path>
              </a:pathLst>
            </a:custGeom>
            <a:solidFill>
              <a:srgbClr val="FBCA6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9" name="Google Shape;289;p29"/>
            <p:cNvSpPr/>
            <p:nvPr/>
          </p:nvSpPr>
          <p:spPr>
            <a:xfrm>
              <a:off x="17224150" y="4424450"/>
              <a:ext cx="30025" cy="40050"/>
            </a:xfrm>
            <a:custGeom>
              <a:avLst/>
              <a:gdLst/>
              <a:ahLst/>
              <a:cxnLst/>
              <a:rect l="l" t="t" r="r" b="b"/>
              <a:pathLst>
                <a:path w="1201" h="1602" extrusionOk="0">
                  <a:moveTo>
                    <a:pt x="1201" y="0"/>
                  </a:moveTo>
                  <a:lnTo>
                    <a:pt x="0" y="1101"/>
                  </a:lnTo>
                  <a:lnTo>
                    <a:pt x="901" y="1601"/>
                  </a:lnTo>
                  <a:lnTo>
                    <a:pt x="1201" y="0"/>
                  </a:lnTo>
                  <a:close/>
                </a:path>
              </a:pathLst>
            </a:custGeom>
            <a:solidFill>
              <a:srgbClr val="FBCA6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0" name="Google Shape;290;p29"/>
            <p:cNvSpPr/>
            <p:nvPr/>
          </p:nvSpPr>
          <p:spPr>
            <a:xfrm>
              <a:off x="17203300" y="4411925"/>
              <a:ext cx="29200" cy="40900"/>
            </a:xfrm>
            <a:custGeom>
              <a:avLst/>
              <a:gdLst/>
              <a:ahLst/>
              <a:cxnLst/>
              <a:rect l="l" t="t" r="r" b="b"/>
              <a:pathLst>
                <a:path w="1168" h="1636" extrusionOk="0">
                  <a:moveTo>
                    <a:pt x="1168" y="1"/>
                  </a:moveTo>
                  <a:lnTo>
                    <a:pt x="0" y="1135"/>
                  </a:lnTo>
                  <a:lnTo>
                    <a:pt x="867" y="1635"/>
                  </a:lnTo>
                  <a:lnTo>
                    <a:pt x="1168" y="1"/>
                  </a:lnTo>
                  <a:close/>
                </a:path>
              </a:pathLst>
            </a:custGeom>
            <a:solidFill>
              <a:srgbClr val="FBCA6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1" name="Google Shape;291;p29"/>
            <p:cNvSpPr/>
            <p:nvPr/>
          </p:nvSpPr>
          <p:spPr>
            <a:xfrm>
              <a:off x="17181600" y="4400250"/>
              <a:ext cx="30050" cy="40050"/>
            </a:xfrm>
            <a:custGeom>
              <a:avLst/>
              <a:gdLst/>
              <a:ahLst/>
              <a:cxnLst/>
              <a:rect l="l" t="t" r="r" b="b"/>
              <a:pathLst>
                <a:path w="1202" h="1602" extrusionOk="0">
                  <a:moveTo>
                    <a:pt x="1202" y="1"/>
                  </a:moveTo>
                  <a:lnTo>
                    <a:pt x="1" y="1102"/>
                  </a:lnTo>
                  <a:lnTo>
                    <a:pt x="901" y="1602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rgbClr val="FBCA6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2" name="Google Shape;292;p29"/>
            <p:cNvSpPr/>
            <p:nvPr/>
          </p:nvSpPr>
          <p:spPr>
            <a:xfrm>
              <a:off x="17152425" y="4502000"/>
              <a:ext cx="40875" cy="56725"/>
            </a:xfrm>
            <a:custGeom>
              <a:avLst/>
              <a:gdLst/>
              <a:ahLst/>
              <a:cxnLst/>
              <a:rect l="l" t="t" r="r" b="b"/>
              <a:pathLst>
                <a:path w="1635" h="2269" extrusionOk="0">
                  <a:moveTo>
                    <a:pt x="501" y="0"/>
                  </a:moveTo>
                  <a:lnTo>
                    <a:pt x="0" y="2269"/>
                  </a:lnTo>
                  <a:lnTo>
                    <a:pt x="1635" y="634"/>
                  </a:lnTo>
                  <a:lnTo>
                    <a:pt x="501" y="0"/>
                  </a:lnTo>
                  <a:close/>
                </a:path>
              </a:pathLst>
            </a:custGeom>
            <a:solidFill>
              <a:srgbClr val="03030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93" name="Google Shape;293;p29"/>
          <p:cNvSpPr/>
          <p:nvPr/>
        </p:nvSpPr>
        <p:spPr>
          <a:xfrm rot="1800074">
            <a:off x="2225982" y="5072707"/>
            <a:ext cx="369245" cy="369245"/>
          </a:xfrm>
          <a:custGeom>
            <a:avLst/>
            <a:gdLst/>
            <a:ahLst/>
            <a:cxnLst/>
            <a:rect l="l" t="t" r="r" b="b"/>
            <a:pathLst>
              <a:path w="6572" h="6572" extrusionOk="0">
                <a:moveTo>
                  <a:pt x="6472" y="0"/>
                </a:moveTo>
                <a:lnTo>
                  <a:pt x="6472" y="0"/>
                </a:lnTo>
                <a:cubicBezTo>
                  <a:pt x="5204" y="134"/>
                  <a:pt x="4037" y="434"/>
                  <a:pt x="2969" y="934"/>
                </a:cubicBezTo>
                <a:cubicBezTo>
                  <a:pt x="1835" y="1435"/>
                  <a:pt x="835" y="2202"/>
                  <a:pt x="1" y="3136"/>
                </a:cubicBezTo>
                <a:lnTo>
                  <a:pt x="4804" y="6572"/>
                </a:lnTo>
                <a:cubicBezTo>
                  <a:pt x="4937" y="6305"/>
                  <a:pt x="5104" y="6005"/>
                  <a:pt x="5238" y="5704"/>
                </a:cubicBezTo>
                <a:cubicBezTo>
                  <a:pt x="5571" y="5037"/>
                  <a:pt x="5905" y="4437"/>
                  <a:pt x="6105" y="3836"/>
                </a:cubicBezTo>
                <a:cubicBezTo>
                  <a:pt x="6472" y="2802"/>
                  <a:pt x="6572" y="1568"/>
                  <a:pt x="6472" y="0"/>
                </a:cubicBezTo>
                <a:close/>
              </a:path>
            </a:pathLst>
          </a:custGeom>
          <a:solidFill>
            <a:srgbClr val="F5AFA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94" name="Google Shape;294;p29"/>
          <p:cNvGrpSpPr/>
          <p:nvPr/>
        </p:nvGrpSpPr>
        <p:grpSpPr>
          <a:xfrm>
            <a:off x="-977253" y="4028170"/>
            <a:ext cx="3849732" cy="4717028"/>
            <a:chOff x="-732940" y="3021127"/>
            <a:chExt cx="2887299" cy="3537771"/>
          </a:xfrm>
        </p:grpSpPr>
        <p:sp>
          <p:nvSpPr>
            <p:cNvPr id="295" name="Google Shape;295;p29"/>
            <p:cNvSpPr/>
            <p:nvPr/>
          </p:nvSpPr>
          <p:spPr>
            <a:xfrm rot="1800074">
              <a:off x="-542589" y="4977871"/>
              <a:ext cx="42223" cy="36871"/>
            </a:xfrm>
            <a:custGeom>
              <a:avLst/>
              <a:gdLst/>
              <a:ahLst/>
              <a:cxnLst/>
              <a:rect l="l" t="t" r="r" b="b"/>
              <a:pathLst>
                <a:path w="1002" h="875" extrusionOk="0">
                  <a:moveTo>
                    <a:pt x="1001" y="1"/>
                  </a:moveTo>
                  <a:lnTo>
                    <a:pt x="1" y="434"/>
                  </a:lnTo>
                  <a:lnTo>
                    <a:pt x="434" y="801"/>
                  </a:lnTo>
                  <a:cubicBezTo>
                    <a:pt x="495" y="852"/>
                    <a:pt x="568" y="875"/>
                    <a:pt x="640" y="875"/>
                  </a:cubicBezTo>
                  <a:cubicBezTo>
                    <a:pt x="806" y="875"/>
                    <a:pt x="968" y="754"/>
                    <a:pt x="968" y="568"/>
                  </a:cubicBezTo>
                  <a:lnTo>
                    <a:pt x="1001" y="1"/>
                  </a:lnTo>
                  <a:close/>
                </a:path>
              </a:pathLst>
            </a:custGeom>
            <a:solidFill>
              <a:srgbClr val="9DD4D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6" name="Google Shape;296;p29"/>
            <p:cNvSpPr/>
            <p:nvPr/>
          </p:nvSpPr>
          <p:spPr>
            <a:xfrm rot="1800074">
              <a:off x="624169" y="4539291"/>
              <a:ext cx="947398" cy="1106892"/>
            </a:xfrm>
            <a:custGeom>
              <a:avLst/>
              <a:gdLst/>
              <a:ahLst/>
              <a:cxnLst/>
              <a:rect l="l" t="t" r="r" b="b"/>
              <a:pathLst>
                <a:path w="22483" h="26268" extrusionOk="0">
                  <a:moveTo>
                    <a:pt x="5092" y="1"/>
                  </a:moveTo>
                  <a:cubicBezTo>
                    <a:pt x="3286" y="1"/>
                    <a:pt x="1592" y="1086"/>
                    <a:pt x="901" y="2878"/>
                  </a:cubicBezTo>
                  <a:cubicBezTo>
                    <a:pt x="0" y="5180"/>
                    <a:pt x="1168" y="7781"/>
                    <a:pt x="3469" y="8682"/>
                  </a:cubicBezTo>
                  <a:cubicBezTo>
                    <a:pt x="3469" y="8682"/>
                    <a:pt x="3870" y="8849"/>
                    <a:pt x="4537" y="9116"/>
                  </a:cubicBezTo>
                  <a:cubicBezTo>
                    <a:pt x="4704" y="9182"/>
                    <a:pt x="4904" y="9249"/>
                    <a:pt x="5104" y="9316"/>
                  </a:cubicBezTo>
                  <a:cubicBezTo>
                    <a:pt x="5271" y="9383"/>
                    <a:pt x="5437" y="9449"/>
                    <a:pt x="5604" y="9549"/>
                  </a:cubicBezTo>
                  <a:cubicBezTo>
                    <a:pt x="6005" y="9716"/>
                    <a:pt x="6405" y="9850"/>
                    <a:pt x="6905" y="10116"/>
                  </a:cubicBezTo>
                  <a:cubicBezTo>
                    <a:pt x="7139" y="10250"/>
                    <a:pt x="7372" y="10383"/>
                    <a:pt x="7639" y="10483"/>
                  </a:cubicBezTo>
                  <a:cubicBezTo>
                    <a:pt x="7906" y="10617"/>
                    <a:pt x="8173" y="10784"/>
                    <a:pt x="8440" y="10950"/>
                  </a:cubicBezTo>
                  <a:cubicBezTo>
                    <a:pt x="8973" y="11251"/>
                    <a:pt x="9507" y="11618"/>
                    <a:pt x="10107" y="11984"/>
                  </a:cubicBezTo>
                  <a:cubicBezTo>
                    <a:pt x="10374" y="12185"/>
                    <a:pt x="10641" y="12385"/>
                    <a:pt x="10941" y="12585"/>
                  </a:cubicBezTo>
                  <a:cubicBezTo>
                    <a:pt x="11208" y="12818"/>
                    <a:pt x="11508" y="13019"/>
                    <a:pt x="11775" y="13252"/>
                  </a:cubicBezTo>
                  <a:cubicBezTo>
                    <a:pt x="12042" y="13486"/>
                    <a:pt x="12309" y="13719"/>
                    <a:pt x="12609" y="13953"/>
                  </a:cubicBezTo>
                  <a:lnTo>
                    <a:pt x="13376" y="14720"/>
                  </a:lnTo>
                  <a:cubicBezTo>
                    <a:pt x="13677" y="14987"/>
                    <a:pt x="13910" y="15253"/>
                    <a:pt x="14144" y="15520"/>
                  </a:cubicBezTo>
                  <a:cubicBezTo>
                    <a:pt x="14411" y="15787"/>
                    <a:pt x="14644" y="16054"/>
                    <a:pt x="14878" y="16354"/>
                  </a:cubicBezTo>
                  <a:cubicBezTo>
                    <a:pt x="15111" y="16654"/>
                    <a:pt x="15345" y="16921"/>
                    <a:pt x="15578" y="17222"/>
                  </a:cubicBezTo>
                  <a:cubicBezTo>
                    <a:pt x="15778" y="17488"/>
                    <a:pt x="15978" y="17789"/>
                    <a:pt x="16178" y="18089"/>
                  </a:cubicBezTo>
                  <a:cubicBezTo>
                    <a:pt x="16379" y="18356"/>
                    <a:pt x="16545" y="18656"/>
                    <a:pt x="16746" y="18956"/>
                  </a:cubicBezTo>
                  <a:cubicBezTo>
                    <a:pt x="16912" y="19256"/>
                    <a:pt x="17112" y="19523"/>
                    <a:pt x="17246" y="19823"/>
                  </a:cubicBezTo>
                  <a:cubicBezTo>
                    <a:pt x="17546" y="20390"/>
                    <a:pt x="17846" y="20924"/>
                    <a:pt x="18080" y="21458"/>
                  </a:cubicBezTo>
                  <a:cubicBezTo>
                    <a:pt x="18180" y="21725"/>
                    <a:pt x="18313" y="21958"/>
                    <a:pt x="18413" y="22192"/>
                  </a:cubicBezTo>
                  <a:cubicBezTo>
                    <a:pt x="18513" y="22459"/>
                    <a:pt x="18580" y="22692"/>
                    <a:pt x="18680" y="22892"/>
                  </a:cubicBezTo>
                  <a:cubicBezTo>
                    <a:pt x="18847" y="23326"/>
                    <a:pt x="18980" y="23726"/>
                    <a:pt x="19081" y="24060"/>
                  </a:cubicBezTo>
                  <a:cubicBezTo>
                    <a:pt x="19281" y="24694"/>
                    <a:pt x="19381" y="25060"/>
                    <a:pt x="19381" y="25060"/>
                  </a:cubicBezTo>
                  <a:lnTo>
                    <a:pt x="19414" y="25194"/>
                  </a:lnTo>
                  <a:cubicBezTo>
                    <a:pt x="19602" y="25819"/>
                    <a:pt x="20169" y="26268"/>
                    <a:pt x="20843" y="26268"/>
                  </a:cubicBezTo>
                  <a:cubicBezTo>
                    <a:pt x="20889" y="26268"/>
                    <a:pt x="20935" y="26266"/>
                    <a:pt x="20982" y="26261"/>
                  </a:cubicBezTo>
                  <a:cubicBezTo>
                    <a:pt x="21849" y="26228"/>
                    <a:pt x="22483" y="25494"/>
                    <a:pt x="22416" y="24627"/>
                  </a:cubicBezTo>
                  <a:cubicBezTo>
                    <a:pt x="22416" y="24627"/>
                    <a:pt x="22383" y="24193"/>
                    <a:pt x="22350" y="23426"/>
                  </a:cubicBezTo>
                  <a:cubicBezTo>
                    <a:pt x="22316" y="23026"/>
                    <a:pt x="22250" y="22592"/>
                    <a:pt x="22183" y="22025"/>
                  </a:cubicBezTo>
                  <a:cubicBezTo>
                    <a:pt x="22149" y="21758"/>
                    <a:pt x="22116" y="21491"/>
                    <a:pt x="22049" y="21191"/>
                  </a:cubicBezTo>
                  <a:cubicBezTo>
                    <a:pt x="22016" y="20891"/>
                    <a:pt x="21949" y="20557"/>
                    <a:pt x="21883" y="20224"/>
                  </a:cubicBezTo>
                  <a:cubicBezTo>
                    <a:pt x="21749" y="19590"/>
                    <a:pt x="21549" y="18889"/>
                    <a:pt x="21349" y="18122"/>
                  </a:cubicBezTo>
                  <a:cubicBezTo>
                    <a:pt x="21249" y="17755"/>
                    <a:pt x="21115" y="17388"/>
                    <a:pt x="20982" y="16988"/>
                  </a:cubicBezTo>
                  <a:cubicBezTo>
                    <a:pt x="20848" y="16621"/>
                    <a:pt x="20715" y="16221"/>
                    <a:pt x="20548" y="15821"/>
                  </a:cubicBezTo>
                  <a:cubicBezTo>
                    <a:pt x="20381" y="15420"/>
                    <a:pt x="20215" y="15020"/>
                    <a:pt x="20048" y="14620"/>
                  </a:cubicBezTo>
                  <a:cubicBezTo>
                    <a:pt x="19881" y="14219"/>
                    <a:pt x="19681" y="13819"/>
                    <a:pt x="19481" y="13419"/>
                  </a:cubicBezTo>
                  <a:cubicBezTo>
                    <a:pt x="19281" y="13019"/>
                    <a:pt x="19047" y="12618"/>
                    <a:pt x="18814" y="12218"/>
                  </a:cubicBezTo>
                  <a:cubicBezTo>
                    <a:pt x="18580" y="11818"/>
                    <a:pt x="18380" y="11417"/>
                    <a:pt x="18113" y="11017"/>
                  </a:cubicBezTo>
                  <a:cubicBezTo>
                    <a:pt x="17880" y="10650"/>
                    <a:pt x="17613" y="10250"/>
                    <a:pt x="17346" y="9883"/>
                  </a:cubicBezTo>
                  <a:cubicBezTo>
                    <a:pt x="17079" y="9516"/>
                    <a:pt x="16812" y="9149"/>
                    <a:pt x="16545" y="8782"/>
                  </a:cubicBezTo>
                  <a:cubicBezTo>
                    <a:pt x="16279" y="8415"/>
                    <a:pt x="15978" y="8048"/>
                    <a:pt x="15678" y="7715"/>
                  </a:cubicBezTo>
                  <a:cubicBezTo>
                    <a:pt x="15378" y="7381"/>
                    <a:pt x="15111" y="7014"/>
                    <a:pt x="14811" y="6714"/>
                  </a:cubicBezTo>
                  <a:cubicBezTo>
                    <a:pt x="14210" y="6080"/>
                    <a:pt x="13643" y="5446"/>
                    <a:pt x="13043" y="4913"/>
                  </a:cubicBezTo>
                  <a:cubicBezTo>
                    <a:pt x="12743" y="4646"/>
                    <a:pt x="12442" y="4379"/>
                    <a:pt x="12176" y="4146"/>
                  </a:cubicBezTo>
                  <a:cubicBezTo>
                    <a:pt x="11875" y="3879"/>
                    <a:pt x="11609" y="3645"/>
                    <a:pt x="11308" y="3445"/>
                  </a:cubicBezTo>
                  <a:cubicBezTo>
                    <a:pt x="10808" y="2978"/>
                    <a:pt x="10241" y="2578"/>
                    <a:pt x="9741" y="2211"/>
                  </a:cubicBezTo>
                  <a:cubicBezTo>
                    <a:pt x="9507" y="2044"/>
                    <a:pt x="9274" y="1877"/>
                    <a:pt x="9040" y="1744"/>
                  </a:cubicBezTo>
                  <a:cubicBezTo>
                    <a:pt x="8873" y="1610"/>
                    <a:pt x="8706" y="1510"/>
                    <a:pt x="8540" y="1410"/>
                  </a:cubicBezTo>
                  <a:cubicBezTo>
                    <a:pt x="7939" y="977"/>
                    <a:pt x="7606" y="776"/>
                    <a:pt x="7606" y="776"/>
                  </a:cubicBezTo>
                  <a:cubicBezTo>
                    <a:pt x="7339" y="576"/>
                    <a:pt x="7039" y="410"/>
                    <a:pt x="6738" y="309"/>
                  </a:cubicBezTo>
                  <a:cubicBezTo>
                    <a:pt x="6196" y="100"/>
                    <a:pt x="5639" y="1"/>
                    <a:pt x="5092" y="1"/>
                  </a:cubicBezTo>
                  <a:close/>
                </a:path>
              </a:pathLst>
            </a:custGeom>
            <a:solidFill>
              <a:srgbClr val="EE7A6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7" name="Google Shape;297;p29"/>
            <p:cNvSpPr/>
            <p:nvPr/>
          </p:nvSpPr>
          <p:spPr>
            <a:xfrm>
              <a:off x="-313075" y="4488500"/>
              <a:ext cx="203700" cy="5829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8" name="Google Shape;298;p29"/>
            <p:cNvSpPr/>
            <p:nvPr/>
          </p:nvSpPr>
          <p:spPr>
            <a:xfrm rot="1800074">
              <a:off x="-536224" y="4354621"/>
              <a:ext cx="168680" cy="137118"/>
            </a:xfrm>
            <a:custGeom>
              <a:avLst/>
              <a:gdLst/>
              <a:ahLst/>
              <a:cxnLst/>
              <a:rect l="l" t="t" r="r" b="b"/>
              <a:pathLst>
                <a:path w="4003" h="3254" extrusionOk="0">
                  <a:moveTo>
                    <a:pt x="2764" y="1"/>
                  </a:moveTo>
                  <a:cubicBezTo>
                    <a:pt x="2676" y="1"/>
                    <a:pt x="2587" y="18"/>
                    <a:pt x="2502" y="51"/>
                  </a:cubicBezTo>
                  <a:lnTo>
                    <a:pt x="534" y="919"/>
                  </a:lnTo>
                  <a:cubicBezTo>
                    <a:pt x="167" y="1052"/>
                    <a:pt x="0" y="1452"/>
                    <a:pt x="167" y="1819"/>
                  </a:cubicBezTo>
                  <a:lnTo>
                    <a:pt x="801" y="3254"/>
                  </a:lnTo>
                  <a:lnTo>
                    <a:pt x="1468" y="2954"/>
                  </a:lnTo>
                  <a:lnTo>
                    <a:pt x="2402" y="2553"/>
                  </a:lnTo>
                  <a:lnTo>
                    <a:pt x="3336" y="2153"/>
                  </a:lnTo>
                  <a:lnTo>
                    <a:pt x="4003" y="1853"/>
                  </a:lnTo>
                  <a:lnTo>
                    <a:pt x="3369" y="418"/>
                  </a:lnTo>
                  <a:cubicBezTo>
                    <a:pt x="3270" y="145"/>
                    <a:pt x="3022" y="1"/>
                    <a:pt x="2764" y="1"/>
                  </a:cubicBezTo>
                  <a:close/>
                </a:path>
              </a:pathLst>
            </a:custGeom>
            <a:solidFill>
              <a:srgbClr val="F5AFA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9" name="Google Shape;299;p29"/>
            <p:cNvSpPr/>
            <p:nvPr/>
          </p:nvSpPr>
          <p:spPr>
            <a:xfrm rot="1800074">
              <a:off x="-633381" y="4452211"/>
              <a:ext cx="305082" cy="449870"/>
            </a:xfrm>
            <a:custGeom>
              <a:avLst/>
              <a:gdLst/>
              <a:ahLst/>
              <a:cxnLst/>
              <a:rect l="l" t="t" r="r" b="b"/>
              <a:pathLst>
                <a:path w="7240" h="10676" extrusionOk="0">
                  <a:moveTo>
                    <a:pt x="3203" y="1"/>
                  </a:moveTo>
                  <a:lnTo>
                    <a:pt x="2536" y="301"/>
                  </a:lnTo>
                  <a:lnTo>
                    <a:pt x="1602" y="701"/>
                  </a:lnTo>
                  <a:lnTo>
                    <a:pt x="668" y="1102"/>
                  </a:lnTo>
                  <a:lnTo>
                    <a:pt x="1" y="1402"/>
                  </a:lnTo>
                  <a:lnTo>
                    <a:pt x="334" y="2169"/>
                  </a:lnTo>
                  <a:lnTo>
                    <a:pt x="4004" y="10675"/>
                  </a:lnTo>
                  <a:lnTo>
                    <a:pt x="4671" y="10375"/>
                  </a:lnTo>
                  <a:lnTo>
                    <a:pt x="5638" y="9975"/>
                  </a:lnTo>
                  <a:lnTo>
                    <a:pt x="6572" y="9574"/>
                  </a:lnTo>
                  <a:lnTo>
                    <a:pt x="7239" y="9274"/>
                  </a:lnTo>
                  <a:lnTo>
                    <a:pt x="3537" y="768"/>
                  </a:lnTo>
                  <a:lnTo>
                    <a:pt x="3203" y="1"/>
                  </a:lnTo>
                  <a:close/>
                </a:path>
              </a:pathLst>
            </a:custGeom>
            <a:solidFill>
              <a:srgbClr val="FBCA6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0" name="Google Shape;300;p29"/>
            <p:cNvSpPr/>
            <p:nvPr/>
          </p:nvSpPr>
          <p:spPr>
            <a:xfrm rot="1800074">
              <a:off x="-591623" y="4854192"/>
              <a:ext cx="136402" cy="130756"/>
            </a:xfrm>
            <a:custGeom>
              <a:avLst/>
              <a:gdLst/>
              <a:ahLst/>
              <a:cxnLst/>
              <a:rect l="l" t="t" r="r" b="b"/>
              <a:pathLst>
                <a:path w="3237" h="3103" extrusionOk="0">
                  <a:moveTo>
                    <a:pt x="3236" y="0"/>
                  </a:moveTo>
                  <a:lnTo>
                    <a:pt x="2569" y="300"/>
                  </a:lnTo>
                  <a:lnTo>
                    <a:pt x="1635" y="701"/>
                  </a:lnTo>
                  <a:lnTo>
                    <a:pt x="668" y="1101"/>
                  </a:lnTo>
                  <a:lnTo>
                    <a:pt x="1" y="1401"/>
                  </a:lnTo>
                  <a:lnTo>
                    <a:pt x="2069" y="3102"/>
                  </a:lnTo>
                  <a:lnTo>
                    <a:pt x="3069" y="2669"/>
                  </a:lnTo>
                  <a:lnTo>
                    <a:pt x="3236" y="0"/>
                  </a:lnTo>
                  <a:close/>
                </a:path>
              </a:pathLst>
            </a:custGeom>
            <a:solidFill>
              <a:srgbClr val="F5AFA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1" name="Google Shape;301;p29"/>
            <p:cNvSpPr/>
            <p:nvPr/>
          </p:nvSpPr>
          <p:spPr>
            <a:xfrm rot="1800074">
              <a:off x="-222318" y="4059904"/>
              <a:ext cx="771723" cy="1605432"/>
            </a:xfrm>
            <a:custGeom>
              <a:avLst/>
              <a:gdLst/>
              <a:ahLst/>
              <a:cxnLst/>
              <a:rect l="l" t="t" r="r" b="b"/>
              <a:pathLst>
                <a:path w="18314" h="38099" extrusionOk="0">
                  <a:moveTo>
                    <a:pt x="18314" y="1"/>
                  </a:moveTo>
                  <a:cubicBezTo>
                    <a:pt x="8207" y="1"/>
                    <a:pt x="1" y="12910"/>
                    <a:pt x="1" y="26286"/>
                  </a:cubicBezTo>
                  <a:cubicBezTo>
                    <a:pt x="1" y="36807"/>
                    <a:pt x="1748" y="38098"/>
                    <a:pt x="9154" y="38098"/>
                  </a:cubicBezTo>
                  <a:cubicBezTo>
                    <a:pt x="11563" y="38098"/>
                    <a:pt x="14572" y="37961"/>
                    <a:pt x="18314" y="37961"/>
                  </a:cubicBezTo>
                  <a:lnTo>
                    <a:pt x="18314" y="1"/>
                  </a:lnTo>
                  <a:close/>
                </a:path>
              </a:pathLst>
            </a:custGeom>
            <a:solidFill>
              <a:srgbClr val="FBCA6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2" name="Google Shape;302;p29"/>
            <p:cNvSpPr/>
            <p:nvPr/>
          </p:nvSpPr>
          <p:spPr>
            <a:xfrm rot="1800074">
              <a:off x="445969" y="4445759"/>
              <a:ext cx="771723" cy="1605432"/>
            </a:xfrm>
            <a:custGeom>
              <a:avLst/>
              <a:gdLst/>
              <a:ahLst/>
              <a:cxnLst/>
              <a:rect l="l" t="t" r="r" b="b"/>
              <a:pathLst>
                <a:path w="18314" h="38099" extrusionOk="0">
                  <a:moveTo>
                    <a:pt x="1" y="1"/>
                  </a:moveTo>
                  <a:lnTo>
                    <a:pt x="1" y="37961"/>
                  </a:lnTo>
                  <a:cubicBezTo>
                    <a:pt x="3743" y="37961"/>
                    <a:pt x="6752" y="38098"/>
                    <a:pt x="9161" y="38098"/>
                  </a:cubicBezTo>
                  <a:cubicBezTo>
                    <a:pt x="16567" y="38098"/>
                    <a:pt x="18314" y="36807"/>
                    <a:pt x="18314" y="26286"/>
                  </a:cubicBezTo>
                  <a:cubicBezTo>
                    <a:pt x="18314" y="12910"/>
                    <a:pt x="10108" y="1"/>
                    <a:pt x="1" y="1"/>
                  </a:cubicBezTo>
                  <a:close/>
                </a:path>
              </a:pathLst>
            </a:custGeom>
            <a:solidFill>
              <a:srgbClr val="FBCA6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3" name="Google Shape;303;p29"/>
            <p:cNvSpPr/>
            <p:nvPr/>
          </p:nvSpPr>
          <p:spPr>
            <a:xfrm rot="1800074">
              <a:off x="-308278" y="4000749"/>
              <a:ext cx="948831" cy="1107567"/>
            </a:xfrm>
            <a:custGeom>
              <a:avLst/>
              <a:gdLst/>
              <a:ahLst/>
              <a:cxnLst/>
              <a:rect l="l" t="t" r="r" b="b"/>
              <a:pathLst>
                <a:path w="22517" h="26284" extrusionOk="0">
                  <a:moveTo>
                    <a:pt x="17387" y="0"/>
                  </a:moveTo>
                  <a:cubicBezTo>
                    <a:pt x="16523" y="0"/>
                    <a:pt x="15650" y="246"/>
                    <a:pt x="14878" y="756"/>
                  </a:cubicBezTo>
                  <a:cubicBezTo>
                    <a:pt x="14878" y="756"/>
                    <a:pt x="14544" y="990"/>
                    <a:pt x="13944" y="1423"/>
                  </a:cubicBezTo>
                  <a:cubicBezTo>
                    <a:pt x="13777" y="1523"/>
                    <a:pt x="13610" y="1623"/>
                    <a:pt x="13444" y="1757"/>
                  </a:cubicBezTo>
                  <a:cubicBezTo>
                    <a:pt x="13210" y="1890"/>
                    <a:pt x="13010" y="2057"/>
                    <a:pt x="12743" y="2224"/>
                  </a:cubicBezTo>
                  <a:cubicBezTo>
                    <a:pt x="12276" y="2591"/>
                    <a:pt x="11676" y="2991"/>
                    <a:pt x="11175" y="3458"/>
                  </a:cubicBezTo>
                  <a:cubicBezTo>
                    <a:pt x="10908" y="3658"/>
                    <a:pt x="10608" y="3892"/>
                    <a:pt x="10308" y="4159"/>
                  </a:cubicBezTo>
                  <a:cubicBezTo>
                    <a:pt x="10041" y="4392"/>
                    <a:pt x="9741" y="4659"/>
                    <a:pt x="9441" y="4926"/>
                  </a:cubicBezTo>
                  <a:cubicBezTo>
                    <a:pt x="8840" y="5459"/>
                    <a:pt x="8273" y="6093"/>
                    <a:pt x="7673" y="6727"/>
                  </a:cubicBezTo>
                  <a:cubicBezTo>
                    <a:pt x="7373" y="7027"/>
                    <a:pt x="7106" y="7394"/>
                    <a:pt x="6806" y="7728"/>
                  </a:cubicBezTo>
                  <a:cubicBezTo>
                    <a:pt x="6505" y="8061"/>
                    <a:pt x="6205" y="8395"/>
                    <a:pt x="5938" y="8795"/>
                  </a:cubicBezTo>
                  <a:cubicBezTo>
                    <a:pt x="5671" y="9162"/>
                    <a:pt x="5405" y="9529"/>
                    <a:pt x="5138" y="9896"/>
                  </a:cubicBezTo>
                  <a:cubicBezTo>
                    <a:pt x="4871" y="10263"/>
                    <a:pt x="4637" y="10663"/>
                    <a:pt x="4370" y="11030"/>
                  </a:cubicBezTo>
                  <a:cubicBezTo>
                    <a:pt x="4104" y="11430"/>
                    <a:pt x="3903" y="11831"/>
                    <a:pt x="3670" y="12231"/>
                  </a:cubicBezTo>
                  <a:cubicBezTo>
                    <a:pt x="3436" y="12631"/>
                    <a:pt x="3203" y="12998"/>
                    <a:pt x="3003" y="13432"/>
                  </a:cubicBezTo>
                  <a:cubicBezTo>
                    <a:pt x="2803" y="13832"/>
                    <a:pt x="2603" y="14232"/>
                    <a:pt x="2436" y="14633"/>
                  </a:cubicBezTo>
                  <a:cubicBezTo>
                    <a:pt x="2269" y="15033"/>
                    <a:pt x="2102" y="15433"/>
                    <a:pt x="1935" y="15834"/>
                  </a:cubicBezTo>
                  <a:cubicBezTo>
                    <a:pt x="1769" y="16200"/>
                    <a:pt x="1635" y="16634"/>
                    <a:pt x="1502" y="17001"/>
                  </a:cubicBezTo>
                  <a:cubicBezTo>
                    <a:pt x="1368" y="17401"/>
                    <a:pt x="1235" y="17768"/>
                    <a:pt x="1135" y="18135"/>
                  </a:cubicBezTo>
                  <a:cubicBezTo>
                    <a:pt x="935" y="18869"/>
                    <a:pt x="735" y="19570"/>
                    <a:pt x="601" y="20237"/>
                  </a:cubicBezTo>
                  <a:cubicBezTo>
                    <a:pt x="534" y="20570"/>
                    <a:pt x="468" y="20904"/>
                    <a:pt x="434" y="21204"/>
                  </a:cubicBezTo>
                  <a:cubicBezTo>
                    <a:pt x="368" y="21504"/>
                    <a:pt x="334" y="21771"/>
                    <a:pt x="301" y="22038"/>
                  </a:cubicBezTo>
                  <a:cubicBezTo>
                    <a:pt x="234" y="22572"/>
                    <a:pt x="167" y="23039"/>
                    <a:pt x="167" y="23439"/>
                  </a:cubicBezTo>
                  <a:cubicBezTo>
                    <a:pt x="101" y="24206"/>
                    <a:pt x="67" y="24640"/>
                    <a:pt x="67" y="24640"/>
                  </a:cubicBezTo>
                  <a:cubicBezTo>
                    <a:pt x="1" y="25340"/>
                    <a:pt x="468" y="26007"/>
                    <a:pt x="1168" y="26208"/>
                  </a:cubicBezTo>
                  <a:cubicBezTo>
                    <a:pt x="1322" y="26259"/>
                    <a:pt x="1478" y="26283"/>
                    <a:pt x="1631" y="26283"/>
                  </a:cubicBezTo>
                  <a:cubicBezTo>
                    <a:pt x="2278" y="26283"/>
                    <a:pt x="2881" y="25854"/>
                    <a:pt x="3070" y="25207"/>
                  </a:cubicBezTo>
                  <a:lnTo>
                    <a:pt x="3103" y="25073"/>
                  </a:lnTo>
                  <a:cubicBezTo>
                    <a:pt x="3103" y="25073"/>
                    <a:pt x="3203" y="24707"/>
                    <a:pt x="3403" y="24039"/>
                  </a:cubicBezTo>
                  <a:cubicBezTo>
                    <a:pt x="3503" y="23739"/>
                    <a:pt x="3637" y="23339"/>
                    <a:pt x="3803" y="22905"/>
                  </a:cubicBezTo>
                  <a:cubicBezTo>
                    <a:pt x="3903" y="22705"/>
                    <a:pt x="3970" y="22472"/>
                    <a:pt x="4070" y="22205"/>
                  </a:cubicBezTo>
                  <a:cubicBezTo>
                    <a:pt x="4170" y="21971"/>
                    <a:pt x="4304" y="21704"/>
                    <a:pt x="4404" y="21471"/>
                  </a:cubicBezTo>
                  <a:cubicBezTo>
                    <a:pt x="4637" y="20937"/>
                    <a:pt x="4938" y="20370"/>
                    <a:pt x="5238" y="19803"/>
                  </a:cubicBezTo>
                  <a:cubicBezTo>
                    <a:pt x="5371" y="19536"/>
                    <a:pt x="5571" y="19236"/>
                    <a:pt x="5738" y="18969"/>
                  </a:cubicBezTo>
                  <a:cubicBezTo>
                    <a:pt x="5938" y="18669"/>
                    <a:pt x="6105" y="18369"/>
                    <a:pt x="6305" y="18068"/>
                  </a:cubicBezTo>
                  <a:cubicBezTo>
                    <a:pt x="6505" y="17802"/>
                    <a:pt x="6705" y="17501"/>
                    <a:pt x="6939" y="17201"/>
                  </a:cubicBezTo>
                  <a:cubicBezTo>
                    <a:pt x="7139" y="16934"/>
                    <a:pt x="7373" y="16634"/>
                    <a:pt x="7606" y="16367"/>
                  </a:cubicBezTo>
                  <a:cubicBezTo>
                    <a:pt x="7840" y="16067"/>
                    <a:pt x="8073" y="15800"/>
                    <a:pt x="8340" y="15533"/>
                  </a:cubicBezTo>
                  <a:cubicBezTo>
                    <a:pt x="8573" y="15266"/>
                    <a:pt x="8807" y="14966"/>
                    <a:pt x="9107" y="14733"/>
                  </a:cubicBezTo>
                  <a:lnTo>
                    <a:pt x="9874" y="13966"/>
                  </a:lnTo>
                  <a:cubicBezTo>
                    <a:pt x="10175" y="13732"/>
                    <a:pt x="10441" y="13499"/>
                    <a:pt x="10708" y="13265"/>
                  </a:cubicBezTo>
                  <a:cubicBezTo>
                    <a:pt x="10975" y="13032"/>
                    <a:pt x="11275" y="12831"/>
                    <a:pt x="11542" y="12598"/>
                  </a:cubicBezTo>
                  <a:cubicBezTo>
                    <a:pt x="11842" y="12398"/>
                    <a:pt x="12109" y="12164"/>
                    <a:pt x="12410" y="11997"/>
                  </a:cubicBezTo>
                  <a:cubicBezTo>
                    <a:pt x="12977" y="11631"/>
                    <a:pt x="13510" y="11230"/>
                    <a:pt x="14044" y="10963"/>
                  </a:cubicBezTo>
                  <a:cubicBezTo>
                    <a:pt x="14311" y="10797"/>
                    <a:pt x="14578" y="10630"/>
                    <a:pt x="14845" y="10496"/>
                  </a:cubicBezTo>
                  <a:cubicBezTo>
                    <a:pt x="15111" y="10363"/>
                    <a:pt x="15345" y="10263"/>
                    <a:pt x="15578" y="10129"/>
                  </a:cubicBezTo>
                  <a:cubicBezTo>
                    <a:pt x="16079" y="9863"/>
                    <a:pt x="16512" y="9729"/>
                    <a:pt x="16879" y="9562"/>
                  </a:cubicBezTo>
                  <a:cubicBezTo>
                    <a:pt x="17046" y="9462"/>
                    <a:pt x="17246" y="9396"/>
                    <a:pt x="17380" y="9329"/>
                  </a:cubicBezTo>
                  <a:cubicBezTo>
                    <a:pt x="17613" y="9229"/>
                    <a:pt x="17780" y="9162"/>
                    <a:pt x="17947" y="9095"/>
                  </a:cubicBezTo>
                  <a:cubicBezTo>
                    <a:pt x="18614" y="8862"/>
                    <a:pt x="19014" y="8695"/>
                    <a:pt x="19014" y="8695"/>
                  </a:cubicBezTo>
                  <a:cubicBezTo>
                    <a:pt x="19314" y="8595"/>
                    <a:pt x="19615" y="8428"/>
                    <a:pt x="19915" y="8228"/>
                  </a:cubicBezTo>
                  <a:cubicBezTo>
                    <a:pt x="21983" y="6827"/>
                    <a:pt x="22517" y="4058"/>
                    <a:pt x="21116" y="1990"/>
                  </a:cubicBezTo>
                  <a:cubicBezTo>
                    <a:pt x="20258" y="694"/>
                    <a:pt x="18837" y="0"/>
                    <a:pt x="17387" y="0"/>
                  </a:cubicBezTo>
                  <a:close/>
                </a:path>
              </a:pathLst>
            </a:custGeom>
            <a:solidFill>
              <a:srgbClr val="EE7A6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4" name="Google Shape;304;p29"/>
            <p:cNvSpPr/>
            <p:nvPr/>
          </p:nvSpPr>
          <p:spPr>
            <a:xfrm rot="1800074">
              <a:off x="-166456" y="4113818"/>
              <a:ext cx="1360692" cy="1827333"/>
            </a:xfrm>
            <a:custGeom>
              <a:avLst/>
              <a:gdLst/>
              <a:ahLst/>
              <a:cxnLst/>
              <a:rect l="l" t="t" r="r" b="b"/>
              <a:pathLst>
                <a:path w="32291" h="43365" extrusionOk="0">
                  <a:moveTo>
                    <a:pt x="16146" y="0"/>
                  </a:moveTo>
                  <a:cubicBezTo>
                    <a:pt x="7239" y="0"/>
                    <a:pt x="1" y="9707"/>
                    <a:pt x="1" y="21683"/>
                  </a:cubicBezTo>
                  <a:cubicBezTo>
                    <a:pt x="1" y="33658"/>
                    <a:pt x="7239" y="43365"/>
                    <a:pt x="16146" y="43365"/>
                  </a:cubicBezTo>
                  <a:cubicBezTo>
                    <a:pt x="25052" y="43365"/>
                    <a:pt x="32291" y="33658"/>
                    <a:pt x="32291" y="21683"/>
                  </a:cubicBezTo>
                  <a:cubicBezTo>
                    <a:pt x="32291" y="9707"/>
                    <a:pt x="25052" y="0"/>
                    <a:pt x="16146" y="0"/>
                  </a:cubicBezTo>
                  <a:close/>
                </a:path>
              </a:pathLst>
            </a:custGeom>
            <a:solidFill>
              <a:srgbClr val="EE7A6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5" name="Google Shape;305;p29"/>
            <p:cNvSpPr/>
            <p:nvPr/>
          </p:nvSpPr>
          <p:spPr>
            <a:xfrm rot="1800074">
              <a:off x="-490681" y="5037510"/>
              <a:ext cx="411903" cy="1079376"/>
            </a:xfrm>
            <a:custGeom>
              <a:avLst/>
              <a:gdLst/>
              <a:ahLst/>
              <a:cxnLst/>
              <a:rect l="l" t="t" r="r" b="b"/>
              <a:pathLst>
                <a:path w="9775" h="25615" extrusionOk="0">
                  <a:moveTo>
                    <a:pt x="5007" y="0"/>
                  </a:moveTo>
                  <a:cubicBezTo>
                    <a:pt x="4808" y="0"/>
                    <a:pt x="4607" y="13"/>
                    <a:pt x="4404" y="39"/>
                  </a:cubicBezTo>
                  <a:cubicBezTo>
                    <a:pt x="1835" y="340"/>
                    <a:pt x="1" y="2675"/>
                    <a:pt x="301" y="5243"/>
                  </a:cubicBezTo>
                  <a:cubicBezTo>
                    <a:pt x="301" y="5243"/>
                    <a:pt x="334" y="5543"/>
                    <a:pt x="401" y="6077"/>
                  </a:cubicBezTo>
                  <a:cubicBezTo>
                    <a:pt x="468" y="6611"/>
                    <a:pt x="568" y="7345"/>
                    <a:pt x="701" y="8245"/>
                  </a:cubicBezTo>
                  <a:cubicBezTo>
                    <a:pt x="968" y="10047"/>
                    <a:pt x="1402" y="12382"/>
                    <a:pt x="1935" y="14717"/>
                  </a:cubicBezTo>
                  <a:cubicBezTo>
                    <a:pt x="2469" y="17052"/>
                    <a:pt x="3069" y="19353"/>
                    <a:pt x="3603" y="21088"/>
                  </a:cubicBezTo>
                  <a:cubicBezTo>
                    <a:pt x="3737" y="21521"/>
                    <a:pt x="3870" y="21922"/>
                    <a:pt x="4003" y="22289"/>
                  </a:cubicBezTo>
                  <a:cubicBezTo>
                    <a:pt x="4137" y="22622"/>
                    <a:pt x="4237" y="22956"/>
                    <a:pt x="4304" y="23189"/>
                  </a:cubicBezTo>
                  <a:cubicBezTo>
                    <a:pt x="4470" y="23656"/>
                    <a:pt x="4571" y="23923"/>
                    <a:pt x="4571" y="23923"/>
                  </a:cubicBezTo>
                  <a:cubicBezTo>
                    <a:pt x="4963" y="24919"/>
                    <a:pt x="5901" y="25615"/>
                    <a:pt x="6991" y="25615"/>
                  </a:cubicBezTo>
                  <a:cubicBezTo>
                    <a:pt x="7105" y="25615"/>
                    <a:pt x="7222" y="25607"/>
                    <a:pt x="7339" y="25591"/>
                  </a:cubicBezTo>
                  <a:cubicBezTo>
                    <a:pt x="8774" y="25424"/>
                    <a:pt x="9774" y="24123"/>
                    <a:pt x="9574" y="22689"/>
                  </a:cubicBezTo>
                  <a:cubicBezTo>
                    <a:pt x="9574" y="22689"/>
                    <a:pt x="9541" y="22422"/>
                    <a:pt x="9474" y="21922"/>
                  </a:cubicBezTo>
                  <a:cubicBezTo>
                    <a:pt x="9441" y="21655"/>
                    <a:pt x="9441" y="21388"/>
                    <a:pt x="9407" y="21054"/>
                  </a:cubicBezTo>
                  <a:cubicBezTo>
                    <a:pt x="9374" y="20754"/>
                    <a:pt x="9341" y="20387"/>
                    <a:pt x="9307" y="19954"/>
                  </a:cubicBezTo>
                  <a:cubicBezTo>
                    <a:pt x="9174" y="18319"/>
                    <a:pt x="9107" y="16118"/>
                    <a:pt x="9107" y="13916"/>
                  </a:cubicBezTo>
                  <a:cubicBezTo>
                    <a:pt x="9140" y="11714"/>
                    <a:pt x="9241" y="9513"/>
                    <a:pt x="9374" y="7878"/>
                  </a:cubicBezTo>
                  <a:cubicBezTo>
                    <a:pt x="9441" y="7044"/>
                    <a:pt x="9507" y="6377"/>
                    <a:pt x="9541" y="5910"/>
                  </a:cubicBezTo>
                  <a:cubicBezTo>
                    <a:pt x="9607" y="5443"/>
                    <a:pt x="9607" y="5176"/>
                    <a:pt x="9607" y="5176"/>
                  </a:cubicBezTo>
                  <a:cubicBezTo>
                    <a:pt x="9641" y="4843"/>
                    <a:pt x="9641" y="4476"/>
                    <a:pt x="9607" y="4109"/>
                  </a:cubicBezTo>
                  <a:cubicBezTo>
                    <a:pt x="9331" y="1743"/>
                    <a:pt x="7328" y="0"/>
                    <a:pt x="5007" y="0"/>
                  </a:cubicBezTo>
                  <a:close/>
                </a:path>
              </a:pathLst>
            </a:custGeom>
            <a:solidFill>
              <a:srgbClr val="EE7A6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6" name="Google Shape;306;p29"/>
            <p:cNvSpPr/>
            <p:nvPr/>
          </p:nvSpPr>
          <p:spPr>
            <a:xfrm rot="1800074">
              <a:off x="226537" y="5450332"/>
              <a:ext cx="406299" cy="1079292"/>
            </a:xfrm>
            <a:custGeom>
              <a:avLst/>
              <a:gdLst/>
              <a:ahLst/>
              <a:cxnLst/>
              <a:rect l="l" t="t" r="r" b="b"/>
              <a:pathLst>
                <a:path w="9642" h="25613" extrusionOk="0">
                  <a:moveTo>
                    <a:pt x="4980" y="1"/>
                  </a:moveTo>
                  <a:cubicBezTo>
                    <a:pt x="4801" y="1"/>
                    <a:pt x="4620" y="11"/>
                    <a:pt x="4437" y="32"/>
                  </a:cubicBezTo>
                  <a:cubicBezTo>
                    <a:pt x="1869" y="299"/>
                    <a:pt x="1" y="2601"/>
                    <a:pt x="301" y="5169"/>
                  </a:cubicBezTo>
                  <a:cubicBezTo>
                    <a:pt x="301" y="5169"/>
                    <a:pt x="335" y="5436"/>
                    <a:pt x="368" y="5903"/>
                  </a:cubicBezTo>
                  <a:cubicBezTo>
                    <a:pt x="435" y="6404"/>
                    <a:pt x="501" y="7071"/>
                    <a:pt x="535" y="7871"/>
                  </a:cubicBezTo>
                  <a:cubicBezTo>
                    <a:pt x="668" y="9506"/>
                    <a:pt x="768" y="11707"/>
                    <a:pt x="802" y="13909"/>
                  </a:cubicBezTo>
                  <a:cubicBezTo>
                    <a:pt x="802" y="16111"/>
                    <a:pt x="735" y="18345"/>
                    <a:pt x="601" y="19980"/>
                  </a:cubicBezTo>
                  <a:cubicBezTo>
                    <a:pt x="568" y="20380"/>
                    <a:pt x="535" y="20747"/>
                    <a:pt x="501" y="21081"/>
                  </a:cubicBezTo>
                  <a:cubicBezTo>
                    <a:pt x="501" y="21381"/>
                    <a:pt x="468" y="21648"/>
                    <a:pt x="435" y="21915"/>
                  </a:cubicBezTo>
                  <a:cubicBezTo>
                    <a:pt x="368" y="22415"/>
                    <a:pt x="335" y="22715"/>
                    <a:pt x="335" y="22715"/>
                  </a:cubicBezTo>
                  <a:cubicBezTo>
                    <a:pt x="168" y="23883"/>
                    <a:pt x="835" y="25017"/>
                    <a:pt x="2002" y="25451"/>
                  </a:cubicBezTo>
                  <a:cubicBezTo>
                    <a:pt x="2296" y="25560"/>
                    <a:pt x="2597" y="25612"/>
                    <a:pt x="2894" y="25612"/>
                  </a:cubicBezTo>
                  <a:cubicBezTo>
                    <a:pt x="3948" y="25612"/>
                    <a:pt x="4948" y="24957"/>
                    <a:pt x="5338" y="23916"/>
                  </a:cubicBezTo>
                  <a:cubicBezTo>
                    <a:pt x="5338" y="23916"/>
                    <a:pt x="5438" y="23649"/>
                    <a:pt x="5605" y="23182"/>
                  </a:cubicBezTo>
                  <a:cubicBezTo>
                    <a:pt x="5705" y="22949"/>
                    <a:pt x="5805" y="22649"/>
                    <a:pt x="5905" y="22282"/>
                  </a:cubicBezTo>
                  <a:cubicBezTo>
                    <a:pt x="6039" y="21915"/>
                    <a:pt x="6172" y="21514"/>
                    <a:pt x="6305" y="21081"/>
                  </a:cubicBezTo>
                  <a:cubicBezTo>
                    <a:pt x="6839" y="19380"/>
                    <a:pt x="7473" y="17045"/>
                    <a:pt x="7973" y="14710"/>
                  </a:cubicBezTo>
                  <a:cubicBezTo>
                    <a:pt x="8507" y="12408"/>
                    <a:pt x="8941" y="10040"/>
                    <a:pt x="9208" y="8238"/>
                  </a:cubicBezTo>
                  <a:cubicBezTo>
                    <a:pt x="9341" y="7371"/>
                    <a:pt x="9441" y="6604"/>
                    <a:pt x="9508" y="6070"/>
                  </a:cubicBezTo>
                  <a:cubicBezTo>
                    <a:pt x="9574" y="5536"/>
                    <a:pt x="9608" y="5236"/>
                    <a:pt x="9608" y="5236"/>
                  </a:cubicBezTo>
                  <a:cubicBezTo>
                    <a:pt x="9641" y="4903"/>
                    <a:pt x="9641" y="4536"/>
                    <a:pt x="9608" y="4169"/>
                  </a:cubicBezTo>
                  <a:cubicBezTo>
                    <a:pt x="9360" y="1782"/>
                    <a:pt x="7327" y="1"/>
                    <a:pt x="4980" y="1"/>
                  </a:cubicBezTo>
                  <a:close/>
                </a:path>
              </a:pathLst>
            </a:custGeom>
            <a:solidFill>
              <a:srgbClr val="EE7A6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7" name="Google Shape;307;p29"/>
            <p:cNvSpPr/>
            <p:nvPr/>
          </p:nvSpPr>
          <p:spPr>
            <a:xfrm rot="1800074">
              <a:off x="59879" y="4226421"/>
              <a:ext cx="1003653" cy="1436583"/>
            </a:xfrm>
            <a:custGeom>
              <a:avLst/>
              <a:gdLst/>
              <a:ahLst/>
              <a:cxnLst/>
              <a:rect l="l" t="t" r="r" b="b"/>
              <a:pathLst>
                <a:path w="23818" h="34092" extrusionOk="0">
                  <a:moveTo>
                    <a:pt x="11909" y="1"/>
                  </a:moveTo>
                  <a:cubicBezTo>
                    <a:pt x="5171" y="1"/>
                    <a:pt x="0" y="7306"/>
                    <a:pt x="434" y="18047"/>
                  </a:cubicBezTo>
                  <a:cubicBezTo>
                    <a:pt x="901" y="30256"/>
                    <a:pt x="4870" y="34092"/>
                    <a:pt x="11909" y="34092"/>
                  </a:cubicBezTo>
                  <a:cubicBezTo>
                    <a:pt x="18947" y="34092"/>
                    <a:pt x="22917" y="30256"/>
                    <a:pt x="23384" y="18047"/>
                  </a:cubicBezTo>
                  <a:cubicBezTo>
                    <a:pt x="23817" y="7306"/>
                    <a:pt x="18647" y="1"/>
                    <a:pt x="11909" y="1"/>
                  </a:cubicBezTo>
                  <a:close/>
                </a:path>
              </a:pathLst>
            </a:custGeom>
            <a:solidFill>
              <a:srgbClr val="F5AFA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8" name="Google Shape;308;p29"/>
            <p:cNvSpPr/>
            <p:nvPr/>
          </p:nvSpPr>
          <p:spPr>
            <a:xfrm rot="1800074">
              <a:off x="716809" y="4602350"/>
              <a:ext cx="586946" cy="1201409"/>
            </a:xfrm>
            <a:custGeom>
              <a:avLst/>
              <a:gdLst/>
              <a:ahLst/>
              <a:cxnLst/>
              <a:rect l="l" t="t" r="r" b="b"/>
              <a:pathLst>
                <a:path w="13929" h="28511" extrusionOk="0">
                  <a:moveTo>
                    <a:pt x="2077" y="1"/>
                  </a:moveTo>
                  <a:cubicBezTo>
                    <a:pt x="1034" y="1"/>
                    <a:pt x="0" y="676"/>
                    <a:pt x="17" y="2027"/>
                  </a:cubicBezTo>
                  <a:cubicBezTo>
                    <a:pt x="50" y="6897"/>
                    <a:pt x="918" y="11768"/>
                    <a:pt x="2519" y="16371"/>
                  </a:cubicBezTo>
                  <a:cubicBezTo>
                    <a:pt x="3986" y="20440"/>
                    <a:pt x="6088" y="25811"/>
                    <a:pt x="9924" y="28179"/>
                  </a:cubicBezTo>
                  <a:cubicBezTo>
                    <a:pt x="10289" y="28410"/>
                    <a:pt x="10650" y="28511"/>
                    <a:pt x="10989" y="28511"/>
                  </a:cubicBezTo>
                  <a:cubicBezTo>
                    <a:pt x="12756" y="28511"/>
                    <a:pt x="13929" y="25785"/>
                    <a:pt x="12026" y="24610"/>
                  </a:cubicBezTo>
                  <a:cubicBezTo>
                    <a:pt x="10458" y="23609"/>
                    <a:pt x="9424" y="21474"/>
                    <a:pt x="8590" y="19873"/>
                  </a:cubicBezTo>
                  <a:cubicBezTo>
                    <a:pt x="7589" y="18005"/>
                    <a:pt x="6788" y="16037"/>
                    <a:pt x="6121" y="14002"/>
                  </a:cubicBezTo>
                  <a:cubicBezTo>
                    <a:pt x="4887" y="10100"/>
                    <a:pt x="4220" y="6097"/>
                    <a:pt x="4187" y="2027"/>
                  </a:cubicBezTo>
                  <a:cubicBezTo>
                    <a:pt x="4170" y="676"/>
                    <a:pt x="3119" y="1"/>
                    <a:pt x="2077" y="1"/>
                  </a:cubicBezTo>
                  <a:close/>
                </a:path>
              </a:pathLst>
            </a:custGeom>
            <a:solidFill>
              <a:srgbClr val="FBCA6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9" name="Google Shape;309;p29"/>
            <p:cNvSpPr/>
            <p:nvPr/>
          </p:nvSpPr>
          <p:spPr>
            <a:xfrm rot="1800074">
              <a:off x="-177262" y="4080454"/>
              <a:ext cx="566973" cy="1202547"/>
            </a:xfrm>
            <a:custGeom>
              <a:avLst/>
              <a:gdLst/>
              <a:ahLst/>
              <a:cxnLst/>
              <a:rect l="l" t="t" r="r" b="b"/>
              <a:pathLst>
                <a:path w="13455" h="28538" extrusionOk="0">
                  <a:moveTo>
                    <a:pt x="11378" y="1"/>
                  </a:moveTo>
                  <a:cubicBezTo>
                    <a:pt x="10336" y="1"/>
                    <a:pt x="9285" y="676"/>
                    <a:pt x="9268" y="2027"/>
                  </a:cubicBezTo>
                  <a:cubicBezTo>
                    <a:pt x="9235" y="6097"/>
                    <a:pt x="8601" y="10100"/>
                    <a:pt x="7434" y="13969"/>
                  </a:cubicBezTo>
                  <a:cubicBezTo>
                    <a:pt x="6833" y="15904"/>
                    <a:pt x="6133" y="17805"/>
                    <a:pt x="5232" y="19606"/>
                  </a:cubicBezTo>
                  <a:cubicBezTo>
                    <a:pt x="4432" y="21208"/>
                    <a:pt x="3398" y="23576"/>
                    <a:pt x="1863" y="24577"/>
                  </a:cubicBezTo>
                  <a:cubicBezTo>
                    <a:pt x="1" y="25828"/>
                    <a:pt x="1150" y="28538"/>
                    <a:pt x="2878" y="28538"/>
                  </a:cubicBezTo>
                  <a:cubicBezTo>
                    <a:pt x="3223" y="28538"/>
                    <a:pt x="3592" y="28429"/>
                    <a:pt x="3965" y="28179"/>
                  </a:cubicBezTo>
                  <a:cubicBezTo>
                    <a:pt x="7667" y="25744"/>
                    <a:pt x="9669" y="20407"/>
                    <a:pt x="11036" y="16371"/>
                  </a:cubicBezTo>
                  <a:cubicBezTo>
                    <a:pt x="12571" y="11768"/>
                    <a:pt x="13405" y="6864"/>
                    <a:pt x="13438" y="2027"/>
                  </a:cubicBezTo>
                  <a:cubicBezTo>
                    <a:pt x="13455" y="676"/>
                    <a:pt x="12421" y="1"/>
                    <a:pt x="11378" y="1"/>
                  </a:cubicBezTo>
                  <a:close/>
                </a:path>
              </a:pathLst>
            </a:custGeom>
            <a:solidFill>
              <a:srgbClr val="FBCA6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0" name="Google Shape;310;p29"/>
            <p:cNvSpPr/>
            <p:nvPr/>
          </p:nvSpPr>
          <p:spPr>
            <a:xfrm rot="1800074">
              <a:off x="621764" y="3354508"/>
              <a:ext cx="441400" cy="925992"/>
            </a:xfrm>
            <a:custGeom>
              <a:avLst/>
              <a:gdLst/>
              <a:ahLst/>
              <a:cxnLst/>
              <a:rect l="l" t="t" r="r" b="b"/>
              <a:pathLst>
                <a:path w="10475" h="21975" extrusionOk="0">
                  <a:moveTo>
                    <a:pt x="497" y="0"/>
                  </a:moveTo>
                  <a:cubicBezTo>
                    <a:pt x="384" y="0"/>
                    <a:pt x="267" y="42"/>
                    <a:pt x="167" y="125"/>
                  </a:cubicBezTo>
                  <a:cubicBezTo>
                    <a:pt x="0" y="292"/>
                    <a:pt x="0" y="559"/>
                    <a:pt x="167" y="726"/>
                  </a:cubicBezTo>
                  <a:cubicBezTo>
                    <a:pt x="801" y="1426"/>
                    <a:pt x="1435" y="2160"/>
                    <a:pt x="2035" y="2894"/>
                  </a:cubicBezTo>
                  <a:cubicBezTo>
                    <a:pt x="2135" y="2994"/>
                    <a:pt x="2235" y="3027"/>
                    <a:pt x="2369" y="3027"/>
                  </a:cubicBezTo>
                  <a:cubicBezTo>
                    <a:pt x="2469" y="3027"/>
                    <a:pt x="2569" y="2994"/>
                    <a:pt x="2636" y="2927"/>
                  </a:cubicBezTo>
                  <a:cubicBezTo>
                    <a:pt x="2836" y="2794"/>
                    <a:pt x="2869" y="2527"/>
                    <a:pt x="2702" y="2327"/>
                  </a:cubicBezTo>
                  <a:cubicBezTo>
                    <a:pt x="2102" y="1593"/>
                    <a:pt x="1468" y="859"/>
                    <a:pt x="801" y="125"/>
                  </a:cubicBezTo>
                  <a:cubicBezTo>
                    <a:pt x="718" y="42"/>
                    <a:pt x="609" y="0"/>
                    <a:pt x="497" y="0"/>
                  </a:cubicBezTo>
                  <a:close/>
                  <a:moveTo>
                    <a:pt x="4122" y="4467"/>
                  </a:moveTo>
                  <a:cubicBezTo>
                    <a:pt x="4036" y="4467"/>
                    <a:pt x="3948" y="4497"/>
                    <a:pt x="3870" y="4562"/>
                  </a:cubicBezTo>
                  <a:cubicBezTo>
                    <a:pt x="3670" y="4695"/>
                    <a:pt x="3636" y="4962"/>
                    <a:pt x="3770" y="5162"/>
                  </a:cubicBezTo>
                  <a:cubicBezTo>
                    <a:pt x="4303" y="5929"/>
                    <a:pt x="4837" y="6730"/>
                    <a:pt x="5304" y="7564"/>
                  </a:cubicBezTo>
                  <a:cubicBezTo>
                    <a:pt x="5404" y="7697"/>
                    <a:pt x="5538" y="7764"/>
                    <a:pt x="5671" y="7764"/>
                  </a:cubicBezTo>
                  <a:cubicBezTo>
                    <a:pt x="5771" y="7764"/>
                    <a:pt x="5838" y="7731"/>
                    <a:pt x="5905" y="7697"/>
                  </a:cubicBezTo>
                  <a:cubicBezTo>
                    <a:pt x="6105" y="7564"/>
                    <a:pt x="6171" y="7297"/>
                    <a:pt x="6071" y="7097"/>
                  </a:cubicBezTo>
                  <a:cubicBezTo>
                    <a:pt x="5571" y="6296"/>
                    <a:pt x="5037" y="5462"/>
                    <a:pt x="4470" y="4662"/>
                  </a:cubicBezTo>
                  <a:cubicBezTo>
                    <a:pt x="4389" y="4540"/>
                    <a:pt x="4258" y="4467"/>
                    <a:pt x="4122" y="4467"/>
                  </a:cubicBezTo>
                  <a:close/>
                  <a:moveTo>
                    <a:pt x="7064" y="9454"/>
                  </a:moveTo>
                  <a:cubicBezTo>
                    <a:pt x="6998" y="9454"/>
                    <a:pt x="6932" y="9469"/>
                    <a:pt x="6872" y="9499"/>
                  </a:cubicBezTo>
                  <a:cubicBezTo>
                    <a:pt x="6638" y="9599"/>
                    <a:pt x="6538" y="9866"/>
                    <a:pt x="6672" y="10066"/>
                  </a:cubicBezTo>
                  <a:cubicBezTo>
                    <a:pt x="7072" y="10933"/>
                    <a:pt x="7439" y="11800"/>
                    <a:pt x="7773" y="12668"/>
                  </a:cubicBezTo>
                  <a:cubicBezTo>
                    <a:pt x="7839" y="12868"/>
                    <a:pt x="8006" y="12968"/>
                    <a:pt x="8173" y="12968"/>
                  </a:cubicBezTo>
                  <a:cubicBezTo>
                    <a:pt x="8240" y="12968"/>
                    <a:pt x="8273" y="12934"/>
                    <a:pt x="8340" y="12934"/>
                  </a:cubicBezTo>
                  <a:cubicBezTo>
                    <a:pt x="8573" y="12868"/>
                    <a:pt x="8673" y="12601"/>
                    <a:pt x="8606" y="12367"/>
                  </a:cubicBezTo>
                  <a:cubicBezTo>
                    <a:pt x="8240" y="11467"/>
                    <a:pt x="7873" y="10566"/>
                    <a:pt x="7439" y="9699"/>
                  </a:cubicBezTo>
                  <a:cubicBezTo>
                    <a:pt x="7369" y="9535"/>
                    <a:pt x="7217" y="9454"/>
                    <a:pt x="7064" y="9454"/>
                  </a:cubicBezTo>
                  <a:close/>
                  <a:moveTo>
                    <a:pt x="9095" y="14852"/>
                  </a:moveTo>
                  <a:cubicBezTo>
                    <a:pt x="9055" y="14852"/>
                    <a:pt x="9014" y="14858"/>
                    <a:pt x="8973" y="14869"/>
                  </a:cubicBezTo>
                  <a:cubicBezTo>
                    <a:pt x="8740" y="14903"/>
                    <a:pt x="8606" y="15169"/>
                    <a:pt x="8673" y="15403"/>
                  </a:cubicBezTo>
                  <a:cubicBezTo>
                    <a:pt x="8907" y="16304"/>
                    <a:pt x="9107" y="17238"/>
                    <a:pt x="9274" y="18172"/>
                  </a:cubicBezTo>
                  <a:cubicBezTo>
                    <a:pt x="9307" y="18372"/>
                    <a:pt x="9474" y="18538"/>
                    <a:pt x="9674" y="18538"/>
                  </a:cubicBezTo>
                  <a:lnTo>
                    <a:pt x="9741" y="18538"/>
                  </a:lnTo>
                  <a:cubicBezTo>
                    <a:pt x="10007" y="18472"/>
                    <a:pt x="10141" y="18272"/>
                    <a:pt x="10108" y="18038"/>
                  </a:cubicBezTo>
                  <a:cubicBezTo>
                    <a:pt x="9941" y="17071"/>
                    <a:pt x="9741" y="16103"/>
                    <a:pt x="9507" y="15169"/>
                  </a:cubicBezTo>
                  <a:cubicBezTo>
                    <a:pt x="9452" y="14977"/>
                    <a:pt x="9283" y="14852"/>
                    <a:pt x="9095" y="14852"/>
                  </a:cubicBezTo>
                  <a:close/>
                  <a:moveTo>
                    <a:pt x="9974" y="20540"/>
                  </a:moveTo>
                  <a:cubicBezTo>
                    <a:pt x="9741" y="20540"/>
                    <a:pt x="9540" y="20740"/>
                    <a:pt x="9574" y="20974"/>
                  </a:cubicBezTo>
                  <a:lnTo>
                    <a:pt x="9607" y="21541"/>
                  </a:lnTo>
                  <a:cubicBezTo>
                    <a:pt x="9607" y="21774"/>
                    <a:pt x="9807" y="21974"/>
                    <a:pt x="10041" y="21974"/>
                  </a:cubicBezTo>
                  <a:cubicBezTo>
                    <a:pt x="10274" y="21974"/>
                    <a:pt x="10474" y="21774"/>
                    <a:pt x="10441" y="21541"/>
                  </a:cubicBezTo>
                  <a:cubicBezTo>
                    <a:pt x="10441" y="21340"/>
                    <a:pt x="10441" y="21140"/>
                    <a:pt x="10441" y="20940"/>
                  </a:cubicBezTo>
                  <a:cubicBezTo>
                    <a:pt x="10408" y="20707"/>
                    <a:pt x="10208" y="20540"/>
                    <a:pt x="9974" y="20540"/>
                  </a:cubicBezTo>
                  <a:close/>
                </a:path>
              </a:pathLst>
            </a:custGeom>
            <a:solidFill>
              <a:srgbClr val="1D1E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1" name="Google Shape;311;p29"/>
            <p:cNvSpPr/>
            <p:nvPr/>
          </p:nvSpPr>
          <p:spPr>
            <a:xfrm rot="1800074">
              <a:off x="878829" y="3438249"/>
              <a:ext cx="237619" cy="859118"/>
            </a:xfrm>
            <a:custGeom>
              <a:avLst/>
              <a:gdLst/>
              <a:ahLst/>
              <a:cxnLst/>
              <a:rect l="l" t="t" r="r" b="b"/>
              <a:pathLst>
                <a:path w="5639" h="20388" extrusionOk="0">
                  <a:moveTo>
                    <a:pt x="467" y="1"/>
                  </a:moveTo>
                  <a:cubicBezTo>
                    <a:pt x="410" y="1"/>
                    <a:pt x="353" y="13"/>
                    <a:pt x="301" y="39"/>
                  </a:cubicBezTo>
                  <a:cubicBezTo>
                    <a:pt x="67" y="139"/>
                    <a:pt x="1" y="406"/>
                    <a:pt x="101" y="640"/>
                  </a:cubicBezTo>
                  <a:cubicBezTo>
                    <a:pt x="501" y="1474"/>
                    <a:pt x="868" y="2374"/>
                    <a:pt x="1235" y="3241"/>
                  </a:cubicBezTo>
                  <a:cubicBezTo>
                    <a:pt x="1302" y="3442"/>
                    <a:pt x="1468" y="3542"/>
                    <a:pt x="1635" y="3542"/>
                  </a:cubicBezTo>
                  <a:cubicBezTo>
                    <a:pt x="1669" y="3542"/>
                    <a:pt x="1735" y="3508"/>
                    <a:pt x="1769" y="3508"/>
                  </a:cubicBezTo>
                  <a:cubicBezTo>
                    <a:pt x="2002" y="3408"/>
                    <a:pt x="2102" y="3175"/>
                    <a:pt x="2036" y="2941"/>
                  </a:cubicBezTo>
                  <a:cubicBezTo>
                    <a:pt x="1669" y="2041"/>
                    <a:pt x="1268" y="1140"/>
                    <a:pt x="868" y="273"/>
                  </a:cubicBezTo>
                  <a:cubicBezTo>
                    <a:pt x="794" y="100"/>
                    <a:pt x="629" y="1"/>
                    <a:pt x="467" y="1"/>
                  </a:cubicBezTo>
                  <a:close/>
                  <a:moveTo>
                    <a:pt x="2628" y="5376"/>
                  </a:moveTo>
                  <a:cubicBezTo>
                    <a:pt x="2576" y="5376"/>
                    <a:pt x="2523" y="5387"/>
                    <a:pt x="2469" y="5410"/>
                  </a:cubicBezTo>
                  <a:cubicBezTo>
                    <a:pt x="2236" y="5476"/>
                    <a:pt x="2136" y="5710"/>
                    <a:pt x="2202" y="5943"/>
                  </a:cubicBezTo>
                  <a:cubicBezTo>
                    <a:pt x="2503" y="6844"/>
                    <a:pt x="2769" y="7778"/>
                    <a:pt x="3036" y="8679"/>
                  </a:cubicBezTo>
                  <a:cubicBezTo>
                    <a:pt x="3070" y="8879"/>
                    <a:pt x="3236" y="9012"/>
                    <a:pt x="3437" y="9012"/>
                  </a:cubicBezTo>
                  <a:cubicBezTo>
                    <a:pt x="3470" y="9012"/>
                    <a:pt x="3503" y="9012"/>
                    <a:pt x="3537" y="8979"/>
                  </a:cubicBezTo>
                  <a:cubicBezTo>
                    <a:pt x="3770" y="8946"/>
                    <a:pt x="3904" y="8679"/>
                    <a:pt x="3837" y="8445"/>
                  </a:cubicBezTo>
                  <a:cubicBezTo>
                    <a:pt x="3603" y="7511"/>
                    <a:pt x="3336" y="6577"/>
                    <a:pt x="3003" y="5677"/>
                  </a:cubicBezTo>
                  <a:cubicBezTo>
                    <a:pt x="2952" y="5497"/>
                    <a:pt x="2801" y="5376"/>
                    <a:pt x="2628" y="5376"/>
                  </a:cubicBezTo>
                  <a:close/>
                  <a:moveTo>
                    <a:pt x="4075" y="10942"/>
                  </a:moveTo>
                  <a:cubicBezTo>
                    <a:pt x="4051" y="10942"/>
                    <a:pt x="4027" y="10944"/>
                    <a:pt x="4004" y="10947"/>
                  </a:cubicBezTo>
                  <a:cubicBezTo>
                    <a:pt x="3770" y="11014"/>
                    <a:pt x="3637" y="11247"/>
                    <a:pt x="3670" y="11481"/>
                  </a:cubicBezTo>
                  <a:cubicBezTo>
                    <a:pt x="3870" y="12381"/>
                    <a:pt x="4070" y="13349"/>
                    <a:pt x="4204" y="14283"/>
                  </a:cubicBezTo>
                  <a:cubicBezTo>
                    <a:pt x="4237" y="14516"/>
                    <a:pt x="4437" y="14650"/>
                    <a:pt x="4637" y="14650"/>
                  </a:cubicBezTo>
                  <a:lnTo>
                    <a:pt x="4704" y="14650"/>
                  </a:lnTo>
                  <a:cubicBezTo>
                    <a:pt x="4938" y="14616"/>
                    <a:pt x="5104" y="14383"/>
                    <a:pt x="5071" y="14149"/>
                  </a:cubicBezTo>
                  <a:cubicBezTo>
                    <a:pt x="4904" y="13182"/>
                    <a:pt x="4737" y="12215"/>
                    <a:pt x="4537" y="11281"/>
                  </a:cubicBezTo>
                  <a:cubicBezTo>
                    <a:pt x="4477" y="11071"/>
                    <a:pt x="4283" y="10942"/>
                    <a:pt x="4075" y="10942"/>
                  </a:cubicBezTo>
                  <a:close/>
                  <a:moveTo>
                    <a:pt x="4996" y="16647"/>
                  </a:moveTo>
                  <a:cubicBezTo>
                    <a:pt x="4977" y="16647"/>
                    <a:pt x="4957" y="16649"/>
                    <a:pt x="4938" y="16651"/>
                  </a:cubicBezTo>
                  <a:cubicBezTo>
                    <a:pt x="4704" y="16684"/>
                    <a:pt x="4537" y="16885"/>
                    <a:pt x="4571" y="17118"/>
                  </a:cubicBezTo>
                  <a:cubicBezTo>
                    <a:pt x="4671" y="18085"/>
                    <a:pt x="4737" y="19053"/>
                    <a:pt x="4771" y="19987"/>
                  </a:cubicBezTo>
                  <a:cubicBezTo>
                    <a:pt x="4804" y="20220"/>
                    <a:pt x="4971" y="20387"/>
                    <a:pt x="5204" y="20387"/>
                  </a:cubicBezTo>
                  <a:lnTo>
                    <a:pt x="5238" y="20387"/>
                  </a:lnTo>
                  <a:cubicBezTo>
                    <a:pt x="5471" y="20387"/>
                    <a:pt x="5638" y="20187"/>
                    <a:pt x="5638" y="19953"/>
                  </a:cubicBezTo>
                  <a:cubicBezTo>
                    <a:pt x="5605" y="18986"/>
                    <a:pt x="5538" y="18019"/>
                    <a:pt x="5438" y="17051"/>
                  </a:cubicBezTo>
                  <a:cubicBezTo>
                    <a:pt x="5407" y="16835"/>
                    <a:pt x="5233" y="16647"/>
                    <a:pt x="4996" y="16647"/>
                  </a:cubicBezTo>
                  <a:close/>
                </a:path>
              </a:pathLst>
            </a:custGeom>
            <a:solidFill>
              <a:srgbClr val="1D1E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2" name="Google Shape;312;p29"/>
            <p:cNvSpPr/>
            <p:nvPr/>
          </p:nvSpPr>
          <p:spPr>
            <a:xfrm rot="1800074">
              <a:off x="1113712" y="3518347"/>
              <a:ext cx="36618" cy="888405"/>
            </a:xfrm>
            <a:custGeom>
              <a:avLst/>
              <a:gdLst/>
              <a:ahLst/>
              <a:cxnLst/>
              <a:rect l="l" t="t" r="r" b="b"/>
              <a:pathLst>
                <a:path w="869" h="21083" extrusionOk="0">
                  <a:moveTo>
                    <a:pt x="435" y="1"/>
                  </a:moveTo>
                  <a:cubicBezTo>
                    <a:pt x="201" y="1"/>
                    <a:pt x="1" y="201"/>
                    <a:pt x="1" y="434"/>
                  </a:cubicBezTo>
                  <a:lnTo>
                    <a:pt x="1" y="3337"/>
                  </a:lnTo>
                  <a:cubicBezTo>
                    <a:pt x="1" y="3570"/>
                    <a:pt x="201" y="3770"/>
                    <a:pt x="435" y="3770"/>
                  </a:cubicBezTo>
                  <a:cubicBezTo>
                    <a:pt x="668" y="3770"/>
                    <a:pt x="868" y="3570"/>
                    <a:pt x="868" y="3337"/>
                  </a:cubicBezTo>
                  <a:lnTo>
                    <a:pt x="868" y="434"/>
                  </a:lnTo>
                  <a:cubicBezTo>
                    <a:pt x="868" y="201"/>
                    <a:pt x="668" y="1"/>
                    <a:pt x="435" y="1"/>
                  </a:cubicBezTo>
                  <a:close/>
                  <a:moveTo>
                    <a:pt x="435" y="5772"/>
                  </a:moveTo>
                  <a:cubicBezTo>
                    <a:pt x="201" y="5772"/>
                    <a:pt x="1" y="5972"/>
                    <a:pt x="1" y="6205"/>
                  </a:cubicBezTo>
                  <a:lnTo>
                    <a:pt x="1" y="9107"/>
                  </a:lnTo>
                  <a:cubicBezTo>
                    <a:pt x="1" y="9341"/>
                    <a:pt x="201" y="9541"/>
                    <a:pt x="435" y="9541"/>
                  </a:cubicBezTo>
                  <a:cubicBezTo>
                    <a:pt x="668" y="9541"/>
                    <a:pt x="868" y="9341"/>
                    <a:pt x="868" y="9107"/>
                  </a:cubicBezTo>
                  <a:lnTo>
                    <a:pt x="868" y="6205"/>
                  </a:lnTo>
                  <a:cubicBezTo>
                    <a:pt x="868" y="5972"/>
                    <a:pt x="668" y="5772"/>
                    <a:pt x="435" y="5772"/>
                  </a:cubicBezTo>
                  <a:close/>
                  <a:moveTo>
                    <a:pt x="435" y="11542"/>
                  </a:moveTo>
                  <a:cubicBezTo>
                    <a:pt x="201" y="11542"/>
                    <a:pt x="1" y="11743"/>
                    <a:pt x="1" y="11976"/>
                  </a:cubicBezTo>
                  <a:lnTo>
                    <a:pt x="1" y="14878"/>
                  </a:lnTo>
                  <a:cubicBezTo>
                    <a:pt x="1" y="15112"/>
                    <a:pt x="201" y="15312"/>
                    <a:pt x="435" y="15312"/>
                  </a:cubicBezTo>
                  <a:cubicBezTo>
                    <a:pt x="668" y="15312"/>
                    <a:pt x="868" y="15112"/>
                    <a:pt x="868" y="14878"/>
                  </a:cubicBezTo>
                  <a:lnTo>
                    <a:pt x="868" y="11976"/>
                  </a:lnTo>
                  <a:cubicBezTo>
                    <a:pt x="868" y="11743"/>
                    <a:pt x="668" y="11542"/>
                    <a:pt x="435" y="11542"/>
                  </a:cubicBezTo>
                  <a:close/>
                  <a:moveTo>
                    <a:pt x="435" y="17313"/>
                  </a:moveTo>
                  <a:cubicBezTo>
                    <a:pt x="201" y="17313"/>
                    <a:pt x="1" y="17513"/>
                    <a:pt x="1" y="17747"/>
                  </a:cubicBezTo>
                  <a:lnTo>
                    <a:pt x="1" y="20649"/>
                  </a:lnTo>
                  <a:cubicBezTo>
                    <a:pt x="1" y="20882"/>
                    <a:pt x="201" y="21083"/>
                    <a:pt x="435" y="21083"/>
                  </a:cubicBezTo>
                  <a:cubicBezTo>
                    <a:pt x="668" y="21083"/>
                    <a:pt x="868" y="20882"/>
                    <a:pt x="868" y="20649"/>
                  </a:cubicBezTo>
                  <a:lnTo>
                    <a:pt x="868" y="17747"/>
                  </a:lnTo>
                  <a:cubicBezTo>
                    <a:pt x="868" y="17513"/>
                    <a:pt x="668" y="17313"/>
                    <a:pt x="435" y="17313"/>
                  </a:cubicBezTo>
                  <a:close/>
                </a:path>
              </a:pathLst>
            </a:custGeom>
            <a:solidFill>
              <a:srgbClr val="1D1E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3" name="Google Shape;313;p29"/>
            <p:cNvSpPr/>
            <p:nvPr/>
          </p:nvSpPr>
          <p:spPr>
            <a:xfrm rot="1800074">
              <a:off x="1161152" y="3601657"/>
              <a:ext cx="239009" cy="859118"/>
            </a:xfrm>
            <a:custGeom>
              <a:avLst/>
              <a:gdLst/>
              <a:ahLst/>
              <a:cxnLst/>
              <a:rect l="l" t="t" r="r" b="b"/>
              <a:pathLst>
                <a:path w="5672" h="20388" extrusionOk="0">
                  <a:moveTo>
                    <a:pt x="5190" y="1"/>
                  </a:moveTo>
                  <a:cubicBezTo>
                    <a:pt x="5025" y="1"/>
                    <a:pt x="4878" y="100"/>
                    <a:pt x="4804" y="273"/>
                  </a:cubicBezTo>
                  <a:cubicBezTo>
                    <a:pt x="4370" y="1140"/>
                    <a:pt x="4003" y="2041"/>
                    <a:pt x="3637" y="2941"/>
                  </a:cubicBezTo>
                  <a:cubicBezTo>
                    <a:pt x="3536" y="3175"/>
                    <a:pt x="3670" y="3408"/>
                    <a:pt x="3870" y="3508"/>
                  </a:cubicBezTo>
                  <a:cubicBezTo>
                    <a:pt x="3937" y="3508"/>
                    <a:pt x="3970" y="3542"/>
                    <a:pt x="4037" y="3542"/>
                  </a:cubicBezTo>
                  <a:cubicBezTo>
                    <a:pt x="4204" y="3542"/>
                    <a:pt x="4370" y="3442"/>
                    <a:pt x="4437" y="3241"/>
                  </a:cubicBezTo>
                  <a:cubicBezTo>
                    <a:pt x="4804" y="2374"/>
                    <a:pt x="5171" y="1474"/>
                    <a:pt x="5571" y="640"/>
                  </a:cubicBezTo>
                  <a:cubicBezTo>
                    <a:pt x="5671" y="406"/>
                    <a:pt x="5571" y="139"/>
                    <a:pt x="5371" y="39"/>
                  </a:cubicBezTo>
                  <a:cubicBezTo>
                    <a:pt x="5310" y="13"/>
                    <a:pt x="5249" y="1"/>
                    <a:pt x="5190" y="1"/>
                  </a:cubicBezTo>
                  <a:close/>
                  <a:moveTo>
                    <a:pt x="3044" y="5376"/>
                  </a:moveTo>
                  <a:cubicBezTo>
                    <a:pt x="2869" y="5376"/>
                    <a:pt x="2713" y="5497"/>
                    <a:pt x="2636" y="5677"/>
                  </a:cubicBezTo>
                  <a:cubicBezTo>
                    <a:pt x="2336" y="6577"/>
                    <a:pt x="2069" y="7511"/>
                    <a:pt x="1802" y="8445"/>
                  </a:cubicBezTo>
                  <a:cubicBezTo>
                    <a:pt x="1735" y="8679"/>
                    <a:pt x="1902" y="8912"/>
                    <a:pt x="2102" y="8979"/>
                  </a:cubicBezTo>
                  <a:cubicBezTo>
                    <a:pt x="2169" y="9012"/>
                    <a:pt x="2202" y="9012"/>
                    <a:pt x="2236" y="9012"/>
                  </a:cubicBezTo>
                  <a:cubicBezTo>
                    <a:pt x="2402" y="9012"/>
                    <a:pt x="2602" y="8879"/>
                    <a:pt x="2636" y="8679"/>
                  </a:cubicBezTo>
                  <a:cubicBezTo>
                    <a:pt x="2903" y="7778"/>
                    <a:pt x="3170" y="6844"/>
                    <a:pt x="3470" y="5943"/>
                  </a:cubicBezTo>
                  <a:cubicBezTo>
                    <a:pt x="3536" y="5710"/>
                    <a:pt x="3403" y="5476"/>
                    <a:pt x="3203" y="5410"/>
                  </a:cubicBezTo>
                  <a:cubicBezTo>
                    <a:pt x="3149" y="5387"/>
                    <a:pt x="3096" y="5376"/>
                    <a:pt x="3044" y="5376"/>
                  </a:cubicBezTo>
                  <a:close/>
                  <a:moveTo>
                    <a:pt x="1564" y="10942"/>
                  </a:moveTo>
                  <a:cubicBezTo>
                    <a:pt x="1356" y="10942"/>
                    <a:pt x="1165" y="11071"/>
                    <a:pt x="1135" y="11281"/>
                  </a:cubicBezTo>
                  <a:cubicBezTo>
                    <a:pt x="935" y="12248"/>
                    <a:pt x="768" y="13182"/>
                    <a:pt x="601" y="14149"/>
                  </a:cubicBezTo>
                  <a:cubicBezTo>
                    <a:pt x="568" y="14383"/>
                    <a:pt x="734" y="14616"/>
                    <a:pt x="968" y="14650"/>
                  </a:cubicBezTo>
                  <a:lnTo>
                    <a:pt x="1035" y="14650"/>
                  </a:lnTo>
                  <a:cubicBezTo>
                    <a:pt x="1235" y="14650"/>
                    <a:pt x="1435" y="14516"/>
                    <a:pt x="1468" y="14283"/>
                  </a:cubicBezTo>
                  <a:cubicBezTo>
                    <a:pt x="1602" y="13349"/>
                    <a:pt x="1769" y="12381"/>
                    <a:pt x="1969" y="11481"/>
                  </a:cubicBezTo>
                  <a:cubicBezTo>
                    <a:pt x="2035" y="11247"/>
                    <a:pt x="1869" y="11014"/>
                    <a:pt x="1635" y="10947"/>
                  </a:cubicBezTo>
                  <a:cubicBezTo>
                    <a:pt x="1611" y="10944"/>
                    <a:pt x="1587" y="10942"/>
                    <a:pt x="1564" y="10942"/>
                  </a:cubicBezTo>
                  <a:close/>
                  <a:moveTo>
                    <a:pt x="701" y="16651"/>
                  </a:moveTo>
                  <a:cubicBezTo>
                    <a:pt x="468" y="16651"/>
                    <a:pt x="267" y="16818"/>
                    <a:pt x="234" y="17051"/>
                  </a:cubicBezTo>
                  <a:cubicBezTo>
                    <a:pt x="134" y="18019"/>
                    <a:pt x="67" y="18986"/>
                    <a:pt x="34" y="19953"/>
                  </a:cubicBezTo>
                  <a:cubicBezTo>
                    <a:pt x="1" y="20187"/>
                    <a:pt x="201" y="20387"/>
                    <a:pt x="434" y="20387"/>
                  </a:cubicBezTo>
                  <a:lnTo>
                    <a:pt x="468" y="20387"/>
                  </a:lnTo>
                  <a:cubicBezTo>
                    <a:pt x="668" y="20387"/>
                    <a:pt x="868" y="20220"/>
                    <a:pt x="868" y="19987"/>
                  </a:cubicBezTo>
                  <a:cubicBezTo>
                    <a:pt x="935" y="19053"/>
                    <a:pt x="1001" y="18085"/>
                    <a:pt x="1101" y="17118"/>
                  </a:cubicBezTo>
                  <a:cubicBezTo>
                    <a:pt x="1135" y="16885"/>
                    <a:pt x="935" y="16684"/>
                    <a:pt x="701" y="16651"/>
                  </a:cubicBezTo>
                  <a:close/>
                </a:path>
              </a:pathLst>
            </a:custGeom>
            <a:solidFill>
              <a:srgbClr val="1D1E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4" name="Google Shape;314;p29"/>
            <p:cNvSpPr/>
            <p:nvPr/>
          </p:nvSpPr>
          <p:spPr>
            <a:xfrm rot="1800074">
              <a:off x="1181705" y="3677806"/>
              <a:ext cx="441400" cy="925992"/>
            </a:xfrm>
            <a:custGeom>
              <a:avLst/>
              <a:gdLst/>
              <a:ahLst/>
              <a:cxnLst/>
              <a:rect l="l" t="t" r="r" b="b"/>
              <a:pathLst>
                <a:path w="10475" h="21975" extrusionOk="0">
                  <a:moveTo>
                    <a:pt x="9974" y="0"/>
                  </a:moveTo>
                  <a:cubicBezTo>
                    <a:pt x="9866" y="0"/>
                    <a:pt x="9758" y="42"/>
                    <a:pt x="9674" y="125"/>
                  </a:cubicBezTo>
                  <a:cubicBezTo>
                    <a:pt x="9007" y="859"/>
                    <a:pt x="8373" y="1593"/>
                    <a:pt x="7773" y="2327"/>
                  </a:cubicBezTo>
                  <a:cubicBezTo>
                    <a:pt x="7606" y="2527"/>
                    <a:pt x="7639" y="2794"/>
                    <a:pt x="7806" y="2961"/>
                  </a:cubicBezTo>
                  <a:cubicBezTo>
                    <a:pt x="7906" y="2994"/>
                    <a:pt x="8006" y="3027"/>
                    <a:pt x="8106" y="3027"/>
                  </a:cubicBezTo>
                  <a:cubicBezTo>
                    <a:pt x="8206" y="3027"/>
                    <a:pt x="8340" y="2994"/>
                    <a:pt x="8440" y="2894"/>
                  </a:cubicBezTo>
                  <a:cubicBezTo>
                    <a:pt x="9007" y="2160"/>
                    <a:pt x="9641" y="1426"/>
                    <a:pt x="10308" y="726"/>
                  </a:cubicBezTo>
                  <a:cubicBezTo>
                    <a:pt x="10475" y="559"/>
                    <a:pt x="10475" y="292"/>
                    <a:pt x="10275" y="125"/>
                  </a:cubicBezTo>
                  <a:cubicBezTo>
                    <a:pt x="10191" y="42"/>
                    <a:pt x="10083" y="0"/>
                    <a:pt x="9974" y="0"/>
                  </a:cubicBezTo>
                  <a:close/>
                  <a:moveTo>
                    <a:pt x="6346" y="4482"/>
                  </a:moveTo>
                  <a:cubicBezTo>
                    <a:pt x="6213" y="4482"/>
                    <a:pt x="6085" y="4542"/>
                    <a:pt x="6005" y="4662"/>
                  </a:cubicBezTo>
                  <a:cubicBezTo>
                    <a:pt x="5438" y="5462"/>
                    <a:pt x="4904" y="6296"/>
                    <a:pt x="4404" y="7097"/>
                  </a:cubicBezTo>
                  <a:cubicBezTo>
                    <a:pt x="4304" y="7297"/>
                    <a:pt x="4370" y="7564"/>
                    <a:pt x="4571" y="7697"/>
                  </a:cubicBezTo>
                  <a:cubicBezTo>
                    <a:pt x="4637" y="7731"/>
                    <a:pt x="4704" y="7764"/>
                    <a:pt x="4771" y="7764"/>
                  </a:cubicBezTo>
                  <a:cubicBezTo>
                    <a:pt x="4937" y="7764"/>
                    <a:pt x="5071" y="7697"/>
                    <a:pt x="5171" y="7564"/>
                  </a:cubicBezTo>
                  <a:cubicBezTo>
                    <a:pt x="5638" y="6763"/>
                    <a:pt x="6172" y="5929"/>
                    <a:pt x="6705" y="5162"/>
                  </a:cubicBezTo>
                  <a:cubicBezTo>
                    <a:pt x="6839" y="4962"/>
                    <a:pt x="6805" y="4695"/>
                    <a:pt x="6605" y="4562"/>
                  </a:cubicBezTo>
                  <a:cubicBezTo>
                    <a:pt x="6525" y="4508"/>
                    <a:pt x="6435" y="4482"/>
                    <a:pt x="6346" y="4482"/>
                  </a:cubicBezTo>
                  <a:close/>
                  <a:moveTo>
                    <a:pt x="3408" y="9439"/>
                  </a:moveTo>
                  <a:cubicBezTo>
                    <a:pt x="3255" y="9439"/>
                    <a:pt x="3106" y="9537"/>
                    <a:pt x="3036" y="9699"/>
                  </a:cubicBezTo>
                  <a:cubicBezTo>
                    <a:pt x="2602" y="10566"/>
                    <a:pt x="2202" y="11467"/>
                    <a:pt x="1869" y="12367"/>
                  </a:cubicBezTo>
                  <a:cubicBezTo>
                    <a:pt x="1802" y="12601"/>
                    <a:pt x="1902" y="12834"/>
                    <a:pt x="2135" y="12934"/>
                  </a:cubicBezTo>
                  <a:cubicBezTo>
                    <a:pt x="2169" y="12968"/>
                    <a:pt x="2236" y="12968"/>
                    <a:pt x="2269" y="12968"/>
                  </a:cubicBezTo>
                  <a:cubicBezTo>
                    <a:pt x="2469" y="12968"/>
                    <a:pt x="2636" y="12868"/>
                    <a:pt x="2669" y="12668"/>
                  </a:cubicBezTo>
                  <a:cubicBezTo>
                    <a:pt x="3003" y="11800"/>
                    <a:pt x="3403" y="10933"/>
                    <a:pt x="3803" y="10066"/>
                  </a:cubicBezTo>
                  <a:cubicBezTo>
                    <a:pt x="3903" y="9832"/>
                    <a:pt x="3837" y="9599"/>
                    <a:pt x="3603" y="9499"/>
                  </a:cubicBezTo>
                  <a:cubicBezTo>
                    <a:pt x="3542" y="9458"/>
                    <a:pt x="3475" y="9439"/>
                    <a:pt x="3408" y="9439"/>
                  </a:cubicBezTo>
                  <a:close/>
                  <a:moveTo>
                    <a:pt x="1381" y="14852"/>
                  </a:moveTo>
                  <a:cubicBezTo>
                    <a:pt x="1192" y="14852"/>
                    <a:pt x="1023" y="14977"/>
                    <a:pt x="968" y="15169"/>
                  </a:cubicBezTo>
                  <a:cubicBezTo>
                    <a:pt x="734" y="16103"/>
                    <a:pt x="501" y="17071"/>
                    <a:pt x="368" y="18038"/>
                  </a:cubicBezTo>
                  <a:cubicBezTo>
                    <a:pt x="301" y="18272"/>
                    <a:pt x="468" y="18472"/>
                    <a:pt x="701" y="18538"/>
                  </a:cubicBezTo>
                  <a:lnTo>
                    <a:pt x="768" y="18538"/>
                  </a:lnTo>
                  <a:cubicBezTo>
                    <a:pt x="1001" y="18538"/>
                    <a:pt x="1168" y="18372"/>
                    <a:pt x="1201" y="18172"/>
                  </a:cubicBezTo>
                  <a:cubicBezTo>
                    <a:pt x="1368" y="17238"/>
                    <a:pt x="1568" y="16304"/>
                    <a:pt x="1802" y="15370"/>
                  </a:cubicBezTo>
                  <a:cubicBezTo>
                    <a:pt x="1869" y="15169"/>
                    <a:pt x="1735" y="14903"/>
                    <a:pt x="1502" y="14869"/>
                  </a:cubicBezTo>
                  <a:cubicBezTo>
                    <a:pt x="1461" y="14858"/>
                    <a:pt x="1420" y="14852"/>
                    <a:pt x="1381" y="14852"/>
                  </a:cubicBezTo>
                  <a:close/>
                  <a:moveTo>
                    <a:pt x="449" y="20536"/>
                  </a:moveTo>
                  <a:cubicBezTo>
                    <a:pt x="234" y="20536"/>
                    <a:pt x="34" y="20724"/>
                    <a:pt x="34" y="20940"/>
                  </a:cubicBezTo>
                  <a:cubicBezTo>
                    <a:pt x="34" y="21140"/>
                    <a:pt x="34" y="21340"/>
                    <a:pt x="1" y="21507"/>
                  </a:cubicBezTo>
                  <a:cubicBezTo>
                    <a:pt x="1" y="21774"/>
                    <a:pt x="201" y="21974"/>
                    <a:pt x="434" y="21974"/>
                  </a:cubicBezTo>
                  <a:cubicBezTo>
                    <a:pt x="668" y="21974"/>
                    <a:pt x="868" y="21774"/>
                    <a:pt x="868" y="21541"/>
                  </a:cubicBezTo>
                  <a:cubicBezTo>
                    <a:pt x="868" y="21374"/>
                    <a:pt x="901" y="21174"/>
                    <a:pt x="901" y="20974"/>
                  </a:cubicBezTo>
                  <a:cubicBezTo>
                    <a:pt x="901" y="20740"/>
                    <a:pt x="734" y="20540"/>
                    <a:pt x="501" y="20540"/>
                  </a:cubicBezTo>
                  <a:cubicBezTo>
                    <a:pt x="484" y="20537"/>
                    <a:pt x="467" y="20536"/>
                    <a:pt x="449" y="20536"/>
                  </a:cubicBezTo>
                  <a:close/>
                </a:path>
              </a:pathLst>
            </a:custGeom>
            <a:solidFill>
              <a:srgbClr val="1D1E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5" name="Google Shape;315;p29"/>
            <p:cNvSpPr/>
            <p:nvPr/>
          </p:nvSpPr>
          <p:spPr>
            <a:xfrm rot="1800074">
              <a:off x="551380" y="3120398"/>
              <a:ext cx="521547" cy="534947"/>
            </a:xfrm>
            <a:custGeom>
              <a:avLst/>
              <a:gdLst/>
              <a:ahLst/>
              <a:cxnLst/>
              <a:rect l="l" t="t" r="r" b="b"/>
              <a:pathLst>
                <a:path w="12377" h="12695" extrusionOk="0">
                  <a:moveTo>
                    <a:pt x="1421" y="1"/>
                  </a:moveTo>
                  <a:cubicBezTo>
                    <a:pt x="1159" y="1"/>
                    <a:pt x="897" y="7"/>
                    <a:pt x="635" y="19"/>
                  </a:cubicBezTo>
                  <a:cubicBezTo>
                    <a:pt x="201" y="2488"/>
                    <a:pt x="1" y="5089"/>
                    <a:pt x="801" y="7424"/>
                  </a:cubicBezTo>
                  <a:cubicBezTo>
                    <a:pt x="1068" y="8192"/>
                    <a:pt x="1435" y="8925"/>
                    <a:pt x="1836" y="9659"/>
                  </a:cubicBezTo>
                  <a:cubicBezTo>
                    <a:pt x="2369" y="10760"/>
                    <a:pt x="2936" y="11861"/>
                    <a:pt x="3770" y="12695"/>
                  </a:cubicBezTo>
                  <a:lnTo>
                    <a:pt x="12376" y="6490"/>
                  </a:lnTo>
                  <a:cubicBezTo>
                    <a:pt x="11242" y="4055"/>
                    <a:pt x="9241" y="2221"/>
                    <a:pt x="7006" y="1153"/>
                  </a:cubicBezTo>
                  <a:cubicBezTo>
                    <a:pt x="5246" y="332"/>
                    <a:pt x="3332" y="1"/>
                    <a:pt x="1421" y="1"/>
                  </a:cubicBezTo>
                  <a:close/>
                </a:path>
              </a:pathLst>
            </a:custGeom>
            <a:solidFill>
              <a:srgbClr val="EE7A6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6" name="Google Shape;316;p29"/>
            <p:cNvSpPr/>
            <p:nvPr/>
          </p:nvSpPr>
          <p:spPr>
            <a:xfrm rot="1800074">
              <a:off x="667654" y="3226106"/>
              <a:ext cx="276976" cy="276934"/>
            </a:xfrm>
            <a:custGeom>
              <a:avLst/>
              <a:gdLst/>
              <a:ahLst/>
              <a:cxnLst/>
              <a:rect l="l" t="t" r="r" b="b"/>
              <a:pathLst>
                <a:path w="6573" h="6572" extrusionOk="0">
                  <a:moveTo>
                    <a:pt x="101" y="0"/>
                  </a:moveTo>
                  <a:cubicBezTo>
                    <a:pt x="1" y="1568"/>
                    <a:pt x="101" y="2802"/>
                    <a:pt x="468" y="3836"/>
                  </a:cubicBezTo>
                  <a:cubicBezTo>
                    <a:pt x="668" y="4437"/>
                    <a:pt x="1001" y="5037"/>
                    <a:pt x="1335" y="5704"/>
                  </a:cubicBezTo>
                  <a:cubicBezTo>
                    <a:pt x="1468" y="6005"/>
                    <a:pt x="1635" y="6305"/>
                    <a:pt x="1769" y="6572"/>
                  </a:cubicBezTo>
                  <a:lnTo>
                    <a:pt x="6572" y="3136"/>
                  </a:lnTo>
                  <a:cubicBezTo>
                    <a:pt x="5771" y="2202"/>
                    <a:pt x="4737" y="1468"/>
                    <a:pt x="3603" y="934"/>
                  </a:cubicBezTo>
                  <a:cubicBezTo>
                    <a:pt x="2536" y="434"/>
                    <a:pt x="1368" y="134"/>
                    <a:pt x="101" y="0"/>
                  </a:cubicBezTo>
                  <a:close/>
                </a:path>
              </a:pathLst>
            </a:custGeom>
            <a:solidFill>
              <a:srgbClr val="F5AFA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7" name="Google Shape;317;p29"/>
            <p:cNvSpPr/>
            <p:nvPr/>
          </p:nvSpPr>
          <p:spPr>
            <a:xfrm rot="1800074">
              <a:off x="1524017" y="3681966"/>
              <a:ext cx="521505" cy="534947"/>
            </a:xfrm>
            <a:custGeom>
              <a:avLst/>
              <a:gdLst/>
              <a:ahLst/>
              <a:cxnLst/>
              <a:rect l="l" t="t" r="r" b="b"/>
              <a:pathLst>
                <a:path w="12376" h="12695" extrusionOk="0">
                  <a:moveTo>
                    <a:pt x="10956" y="1"/>
                  </a:moveTo>
                  <a:cubicBezTo>
                    <a:pt x="9045" y="1"/>
                    <a:pt x="7131" y="332"/>
                    <a:pt x="5371" y="1153"/>
                  </a:cubicBezTo>
                  <a:cubicBezTo>
                    <a:pt x="3136" y="2221"/>
                    <a:pt x="1134" y="4055"/>
                    <a:pt x="0" y="6490"/>
                  </a:cubicBezTo>
                  <a:lnTo>
                    <a:pt x="8606" y="12695"/>
                  </a:lnTo>
                  <a:cubicBezTo>
                    <a:pt x="9407" y="11861"/>
                    <a:pt x="9974" y="10760"/>
                    <a:pt x="10541" y="9659"/>
                  </a:cubicBezTo>
                  <a:cubicBezTo>
                    <a:pt x="10908" y="8925"/>
                    <a:pt x="11308" y="8192"/>
                    <a:pt x="11575" y="7424"/>
                  </a:cubicBezTo>
                  <a:cubicBezTo>
                    <a:pt x="12376" y="5089"/>
                    <a:pt x="12176" y="2488"/>
                    <a:pt x="11742" y="19"/>
                  </a:cubicBezTo>
                  <a:cubicBezTo>
                    <a:pt x="11480" y="7"/>
                    <a:pt x="11218" y="1"/>
                    <a:pt x="10956" y="1"/>
                  </a:cubicBezTo>
                  <a:close/>
                </a:path>
              </a:pathLst>
            </a:custGeom>
            <a:solidFill>
              <a:srgbClr val="EE7A6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8" name="Google Shape;318;p29"/>
            <p:cNvSpPr/>
            <p:nvPr/>
          </p:nvSpPr>
          <p:spPr>
            <a:xfrm rot="1800074">
              <a:off x="556386" y="3114616"/>
              <a:ext cx="520157" cy="545651"/>
            </a:xfrm>
            <a:custGeom>
              <a:avLst/>
              <a:gdLst/>
              <a:ahLst/>
              <a:cxnLst/>
              <a:rect l="l" t="t" r="r" b="b"/>
              <a:pathLst>
                <a:path w="12344" h="12949" extrusionOk="0">
                  <a:moveTo>
                    <a:pt x="1439" y="0"/>
                  </a:moveTo>
                  <a:cubicBezTo>
                    <a:pt x="1127" y="0"/>
                    <a:pt x="814" y="13"/>
                    <a:pt x="501" y="39"/>
                  </a:cubicBezTo>
                  <a:lnTo>
                    <a:pt x="368" y="39"/>
                  </a:lnTo>
                  <a:lnTo>
                    <a:pt x="368" y="173"/>
                  </a:lnTo>
                  <a:cubicBezTo>
                    <a:pt x="168" y="1307"/>
                    <a:pt x="34" y="2474"/>
                    <a:pt x="1" y="3609"/>
                  </a:cubicBezTo>
                  <a:cubicBezTo>
                    <a:pt x="1" y="4776"/>
                    <a:pt x="101" y="5944"/>
                    <a:pt x="401" y="7078"/>
                  </a:cubicBezTo>
                  <a:cubicBezTo>
                    <a:pt x="701" y="8212"/>
                    <a:pt x="1269" y="9179"/>
                    <a:pt x="1769" y="10180"/>
                  </a:cubicBezTo>
                  <a:cubicBezTo>
                    <a:pt x="2303" y="11181"/>
                    <a:pt x="2836" y="12148"/>
                    <a:pt x="3604" y="12949"/>
                  </a:cubicBezTo>
                  <a:lnTo>
                    <a:pt x="3704" y="12815"/>
                  </a:lnTo>
                  <a:cubicBezTo>
                    <a:pt x="3437" y="12315"/>
                    <a:pt x="3237" y="11781"/>
                    <a:pt x="3070" y="11281"/>
                  </a:cubicBezTo>
                  <a:cubicBezTo>
                    <a:pt x="2870" y="10747"/>
                    <a:pt x="2703" y="10213"/>
                    <a:pt x="2536" y="9680"/>
                  </a:cubicBezTo>
                  <a:cubicBezTo>
                    <a:pt x="2369" y="9146"/>
                    <a:pt x="2169" y="8612"/>
                    <a:pt x="2002" y="8112"/>
                  </a:cubicBezTo>
                  <a:cubicBezTo>
                    <a:pt x="1936" y="7845"/>
                    <a:pt x="1869" y="7578"/>
                    <a:pt x="1802" y="7345"/>
                  </a:cubicBezTo>
                  <a:cubicBezTo>
                    <a:pt x="1736" y="7078"/>
                    <a:pt x="1702" y="6878"/>
                    <a:pt x="1669" y="6644"/>
                  </a:cubicBezTo>
                  <a:cubicBezTo>
                    <a:pt x="1635" y="6411"/>
                    <a:pt x="1602" y="6144"/>
                    <a:pt x="1569" y="5910"/>
                  </a:cubicBezTo>
                  <a:lnTo>
                    <a:pt x="1535" y="5176"/>
                  </a:lnTo>
                  <a:cubicBezTo>
                    <a:pt x="1535" y="4676"/>
                    <a:pt x="1535" y="4176"/>
                    <a:pt x="1602" y="3675"/>
                  </a:cubicBezTo>
                  <a:cubicBezTo>
                    <a:pt x="1635" y="3142"/>
                    <a:pt x="1702" y="2641"/>
                    <a:pt x="1769" y="2107"/>
                  </a:cubicBezTo>
                  <a:cubicBezTo>
                    <a:pt x="1776" y="2052"/>
                    <a:pt x="1784" y="1997"/>
                    <a:pt x="1792" y="1941"/>
                  </a:cubicBezTo>
                  <a:lnTo>
                    <a:pt x="2169" y="1941"/>
                  </a:lnTo>
                  <a:cubicBezTo>
                    <a:pt x="2703" y="1974"/>
                    <a:pt x="3203" y="2007"/>
                    <a:pt x="3704" y="2107"/>
                  </a:cubicBezTo>
                  <a:cubicBezTo>
                    <a:pt x="4237" y="2174"/>
                    <a:pt x="4738" y="2241"/>
                    <a:pt x="5238" y="2374"/>
                  </a:cubicBezTo>
                  <a:cubicBezTo>
                    <a:pt x="5505" y="2441"/>
                    <a:pt x="5738" y="2508"/>
                    <a:pt x="5972" y="2574"/>
                  </a:cubicBezTo>
                  <a:lnTo>
                    <a:pt x="6739" y="2841"/>
                  </a:lnTo>
                  <a:cubicBezTo>
                    <a:pt x="7206" y="3008"/>
                    <a:pt x="7706" y="3242"/>
                    <a:pt x="8173" y="3508"/>
                  </a:cubicBezTo>
                  <a:cubicBezTo>
                    <a:pt x="8640" y="3742"/>
                    <a:pt x="9141" y="4009"/>
                    <a:pt x="9574" y="4342"/>
                  </a:cubicBezTo>
                  <a:cubicBezTo>
                    <a:pt x="9808" y="4509"/>
                    <a:pt x="10041" y="4676"/>
                    <a:pt x="10275" y="4843"/>
                  </a:cubicBezTo>
                  <a:cubicBezTo>
                    <a:pt x="10475" y="5043"/>
                    <a:pt x="10709" y="5210"/>
                    <a:pt x="10909" y="5410"/>
                  </a:cubicBezTo>
                  <a:cubicBezTo>
                    <a:pt x="11142" y="5610"/>
                    <a:pt x="11342" y="5810"/>
                    <a:pt x="11576" y="6044"/>
                  </a:cubicBezTo>
                  <a:cubicBezTo>
                    <a:pt x="11776" y="6244"/>
                    <a:pt x="11976" y="6477"/>
                    <a:pt x="12210" y="6711"/>
                  </a:cubicBezTo>
                  <a:lnTo>
                    <a:pt x="12343" y="6611"/>
                  </a:lnTo>
                  <a:cubicBezTo>
                    <a:pt x="12076" y="6044"/>
                    <a:pt x="11743" y="5510"/>
                    <a:pt x="11409" y="4976"/>
                  </a:cubicBezTo>
                  <a:cubicBezTo>
                    <a:pt x="11042" y="4476"/>
                    <a:pt x="10642" y="3975"/>
                    <a:pt x="10208" y="3542"/>
                  </a:cubicBezTo>
                  <a:cubicBezTo>
                    <a:pt x="9341" y="2675"/>
                    <a:pt x="8374" y="1941"/>
                    <a:pt x="7306" y="1407"/>
                  </a:cubicBezTo>
                  <a:cubicBezTo>
                    <a:pt x="6272" y="840"/>
                    <a:pt x="5138" y="473"/>
                    <a:pt x="3970" y="239"/>
                  </a:cubicBezTo>
                  <a:cubicBezTo>
                    <a:pt x="3140" y="93"/>
                    <a:pt x="2292" y="0"/>
                    <a:pt x="1439" y="0"/>
                  </a:cubicBezTo>
                  <a:close/>
                </a:path>
              </a:pathLst>
            </a:custGeom>
            <a:solidFill>
              <a:srgbClr val="1D1E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9" name="Google Shape;319;p29"/>
            <p:cNvSpPr/>
            <p:nvPr/>
          </p:nvSpPr>
          <p:spPr>
            <a:xfrm rot="1800074">
              <a:off x="1522582" y="3672572"/>
              <a:ext cx="520115" cy="547041"/>
            </a:xfrm>
            <a:custGeom>
              <a:avLst/>
              <a:gdLst/>
              <a:ahLst/>
              <a:cxnLst/>
              <a:rect l="l" t="t" r="r" b="b"/>
              <a:pathLst>
                <a:path w="12343" h="12982" extrusionOk="0">
                  <a:moveTo>
                    <a:pt x="10891" y="0"/>
                  </a:moveTo>
                  <a:cubicBezTo>
                    <a:pt x="10049" y="0"/>
                    <a:pt x="9195" y="93"/>
                    <a:pt x="8340" y="239"/>
                  </a:cubicBezTo>
                  <a:cubicBezTo>
                    <a:pt x="7206" y="473"/>
                    <a:pt x="6072" y="840"/>
                    <a:pt x="5037" y="1407"/>
                  </a:cubicBezTo>
                  <a:cubicBezTo>
                    <a:pt x="3970" y="1941"/>
                    <a:pt x="3003" y="2675"/>
                    <a:pt x="2135" y="3542"/>
                  </a:cubicBezTo>
                  <a:cubicBezTo>
                    <a:pt x="1702" y="4009"/>
                    <a:pt x="1301" y="4476"/>
                    <a:pt x="935" y="4976"/>
                  </a:cubicBezTo>
                  <a:cubicBezTo>
                    <a:pt x="601" y="5510"/>
                    <a:pt x="267" y="6044"/>
                    <a:pt x="1" y="6644"/>
                  </a:cubicBezTo>
                  <a:lnTo>
                    <a:pt x="134" y="6711"/>
                  </a:lnTo>
                  <a:cubicBezTo>
                    <a:pt x="334" y="6477"/>
                    <a:pt x="568" y="6244"/>
                    <a:pt x="768" y="6044"/>
                  </a:cubicBezTo>
                  <a:cubicBezTo>
                    <a:pt x="1001" y="5810"/>
                    <a:pt x="1201" y="5610"/>
                    <a:pt x="1435" y="5410"/>
                  </a:cubicBezTo>
                  <a:cubicBezTo>
                    <a:pt x="1635" y="5210"/>
                    <a:pt x="1869" y="5010"/>
                    <a:pt x="2069" y="4843"/>
                  </a:cubicBezTo>
                  <a:cubicBezTo>
                    <a:pt x="2302" y="4676"/>
                    <a:pt x="2536" y="4509"/>
                    <a:pt x="2769" y="4342"/>
                  </a:cubicBezTo>
                  <a:cubicBezTo>
                    <a:pt x="3203" y="4009"/>
                    <a:pt x="3670" y="3742"/>
                    <a:pt x="4170" y="3508"/>
                  </a:cubicBezTo>
                  <a:cubicBezTo>
                    <a:pt x="4637" y="3242"/>
                    <a:pt x="5104" y="3008"/>
                    <a:pt x="5605" y="2841"/>
                  </a:cubicBezTo>
                  <a:lnTo>
                    <a:pt x="6372" y="2574"/>
                  </a:lnTo>
                  <a:cubicBezTo>
                    <a:pt x="6605" y="2508"/>
                    <a:pt x="6839" y="2441"/>
                    <a:pt x="7106" y="2374"/>
                  </a:cubicBezTo>
                  <a:cubicBezTo>
                    <a:pt x="7606" y="2241"/>
                    <a:pt x="8106" y="2174"/>
                    <a:pt x="8607" y="2107"/>
                  </a:cubicBezTo>
                  <a:cubicBezTo>
                    <a:pt x="9248" y="1983"/>
                    <a:pt x="9889" y="1949"/>
                    <a:pt x="10539" y="1941"/>
                  </a:cubicBezTo>
                  <a:lnTo>
                    <a:pt x="10539" y="1941"/>
                  </a:lnTo>
                  <a:cubicBezTo>
                    <a:pt x="10550" y="2008"/>
                    <a:pt x="10562" y="2074"/>
                    <a:pt x="10575" y="2141"/>
                  </a:cubicBezTo>
                  <a:cubicBezTo>
                    <a:pt x="10608" y="2641"/>
                    <a:pt x="10675" y="3175"/>
                    <a:pt x="10742" y="3675"/>
                  </a:cubicBezTo>
                  <a:cubicBezTo>
                    <a:pt x="10775" y="4176"/>
                    <a:pt x="10808" y="4676"/>
                    <a:pt x="10775" y="5176"/>
                  </a:cubicBezTo>
                  <a:lnTo>
                    <a:pt x="10742" y="5910"/>
                  </a:lnTo>
                  <a:cubicBezTo>
                    <a:pt x="10742" y="6144"/>
                    <a:pt x="10708" y="6411"/>
                    <a:pt x="10675" y="6644"/>
                  </a:cubicBezTo>
                  <a:cubicBezTo>
                    <a:pt x="10641" y="6878"/>
                    <a:pt x="10575" y="7111"/>
                    <a:pt x="10508" y="7345"/>
                  </a:cubicBezTo>
                  <a:cubicBezTo>
                    <a:pt x="10475" y="7578"/>
                    <a:pt x="10408" y="7845"/>
                    <a:pt x="10341" y="8112"/>
                  </a:cubicBezTo>
                  <a:cubicBezTo>
                    <a:pt x="10174" y="8612"/>
                    <a:pt x="9974" y="9146"/>
                    <a:pt x="9808" y="9680"/>
                  </a:cubicBezTo>
                  <a:cubicBezTo>
                    <a:pt x="9641" y="10247"/>
                    <a:pt x="9441" y="10747"/>
                    <a:pt x="9274" y="11281"/>
                  </a:cubicBezTo>
                  <a:cubicBezTo>
                    <a:pt x="9074" y="11781"/>
                    <a:pt x="8874" y="12315"/>
                    <a:pt x="8607" y="12815"/>
                  </a:cubicBezTo>
                  <a:lnTo>
                    <a:pt x="8740" y="12982"/>
                  </a:lnTo>
                  <a:cubicBezTo>
                    <a:pt x="9507" y="12148"/>
                    <a:pt x="10041" y="11181"/>
                    <a:pt x="10575" y="10180"/>
                  </a:cubicBezTo>
                  <a:cubicBezTo>
                    <a:pt x="11075" y="9213"/>
                    <a:pt x="11642" y="8212"/>
                    <a:pt x="11942" y="7078"/>
                  </a:cubicBezTo>
                  <a:cubicBezTo>
                    <a:pt x="12243" y="5977"/>
                    <a:pt x="12343" y="4776"/>
                    <a:pt x="12343" y="3642"/>
                  </a:cubicBezTo>
                  <a:cubicBezTo>
                    <a:pt x="12309" y="2474"/>
                    <a:pt x="12176" y="1307"/>
                    <a:pt x="11976" y="173"/>
                  </a:cubicBezTo>
                  <a:lnTo>
                    <a:pt x="11942" y="39"/>
                  </a:lnTo>
                  <a:lnTo>
                    <a:pt x="11809" y="39"/>
                  </a:lnTo>
                  <a:cubicBezTo>
                    <a:pt x="11505" y="13"/>
                    <a:pt x="11199" y="0"/>
                    <a:pt x="10891" y="0"/>
                  </a:cubicBezTo>
                  <a:close/>
                </a:path>
              </a:pathLst>
            </a:custGeom>
            <a:solidFill>
              <a:srgbClr val="1D1E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0" name="Google Shape;320;p29"/>
            <p:cNvSpPr/>
            <p:nvPr/>
          </p:nvSpPr>
          <p:spPr>
            <a:xfrm rot="1800074">
              <a:off x="190246" y="3453501"/>
              <a:ext cx="1793622" cy="1162557"/>
            </a:xfrm>
            <a:custGeom>
              <a:avLst/>
              <a:gdLst/>
              <a:ahLst/>
              <a:cxnLst/>
              <a:rect l="l" t="t" r="r" b="b"/>
              <a:pathLst>
                <a:path w="42565" h="27589" extrusionOk="0">
                  <a:moveTo>
                    <a:pt x="21161" y="0"/>
                  </a:moveTo>
                  <a:cubicBezTo>
                    <a:pt x="17131" y="0"/>
                    <a:pt x="13000" y="489"/>
                    <a:pt x="8674" y="1603"/>
                  </a:cubicBezTo>
                  <a:cubicBezTo>
                    <a:pt x="5071" y="6473"/>
                    <a:pt x="2136" y="12010"/>
                    <a:pt x="1" y="17881"/>
                  </a:cubicBezTo>
                  <a:cubicBezTo>
                    <a:pt x="3137" y="22718"/>
                    <a:pt x="9241" y="27588"/>
                    <a:pt x="21283" y="27588"/>
                  </a:cubicBezTo>
                  <a:cubicBezTo>
                    <a:pt x="33325" y="27588"/>
                    <a:pt x="39429" y="22718"/>
                    <a:pt x="42565" y="17881"/>
                  </a:cubicBezTo>
                  <a:cubicBezTo>
                    <a:pt x="40396" y="11977"/>
                    <a:pt x="37461" y="6406"/>
                    <a:pt x="33825" y="1503"/>
                  </a:cubicBezTo>
                  <a:cubicBezTo>
                    <a:pt x="29642" y="556"/>
                    <a:pt x="25459" y="0"/>
                    <a:pt x="21161" y="0"/>
                  </a:cubicBezTo>
                  <a:close/>
                </a:path>
              </a:pathLst>
            </a:custGeom>
            <a:solidFill>
              <a:srgbClr val="EE7A6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1" name="Google Shape;321;p29"/>
            <p:cNvSpPr/>
            <p:nvPr/>
          </p:nvSpPr>
          <p:spPr>
            <a:xfrm rot="1800074">
              <a:off x="746988" y="3453153"/>
              <a:ext cx="678934" cy="1162557"/>
            </a:xfrm>
            <a:custGeom>
              <a:avLst/>
              <a:gdLst/>
              <a:ahLst/>
              <a:cxnLst/>
              <a:rect l="l" t="t" r="r" b="b"/>
              <a:pathLst>
                <a:path w="16112" h="27589" extrusionOk="0">
                  <a:moveTo>
                    <a:pt x="7898" y="1"/>
                  </a:moveTo>
                  <a:cubicBezTo>
                    <a:pt x="5320" y="1"/>
                    <a:pt x="2695" y="202"/>
                    <a:pt x="0" y="635"/>
                  </a:cubicBezTo>
                  <a:cubicBezTo>
                    <a:pt x="3303" y="6973"/>
                    <a:pt x="4170" y="14579"/>
                    <a:pt x="4770" y="21951"/>
                  </a:cubicBezTo>
                  <a:lnTo>
                    <a:pt x="4770" y="27455"/>
                  </a:lnTo>
                  <a:cubicBezTo>
                    <a:pt x="5805" y="27555"/>
                    <a:pt x="6905" y="27588"/>
                    <a:pt x="8073" y="27588"/>
                  </a:cubicBezTo>
                  <a:cubicBezTo>
                    <a:pt x="9240" y="27588"/>
                    <a:pt x="10341" y="27555"/>
                    <a:pt x="11375" y="27455"/>
                  </a:cubicBezTo>
                  <a:lnTo>
                    <a:pt x="11375" y="21951"/>
                  </a:lnTo>
                  <a:cubicBezTo>
                    <a:pt x="11976" y="14579"/>
                    <a:pt x="12843" y="6973"/>
                    <a:pt x="16112" y="669"/>
                  </a:cubicBezTo>
                  <a:cubicBezTo>
                    <a:pt x="13410" y="236"/>
                    <a:pt x="10682" y="1"/>
                    <a:pt x="7898" y="1"/>
                  </a:cubicBezTo>
                  <a:close/>
                </a:path>
              </a:pathLst>
            </a:custGeom>
            <a:solidFill>
              <a:srgbClr val="F5AFA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2" name="Google Shape;322;p29"/>
            <p:cNvSpPr/>
            <p:nvPr/>
          </p:nvSpPr>
          <p:spPr>
            <a:xfrm rot="1800074">
              <a:off x="517752" y="4483448"/>
              <a:ext cx="506083" cy="198261"/>
            </a:xfrm>
            <a:custGeom>
              <a:avLst/>
              <a:gdLst/>
              <a:ahLst/>
              <a:cxnLst/>
              <a:rect l="l" t="t" r="r" b="b"/>
              <a:pathLst>
                <a:path w="12010" h="4705" extrusionOk="0">
                  <a:moveTo>
                    <a:pt x="1" y="1"/>
                  </a:moveTo>
                  <a:cubicBezTo>
                    <a:pt x="935" y="2303"/>
                    <a:pt x="3203" y="4704"/>
                    <a:pt x="6005" y="4704"/>
                  </a:cubicBezTo>
                  <a:cubicBezTo>
                    <a:pt x="8807" y="4704"/>
                    <a:pt x="11075" y="2303"/>
                    <a:pt x="12009" y="1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3" name="Google Shape;323;p29"/>
            <p:cNvSpPr/>
            <p:nvPr/>
          </p:nvSpPr>
          <p:spPr>
            <a:xfrm rot="1800074">
              <a:off x="1000698" y="4153433"/>
              <a:ext cx="899656" cy="707673"/>
            </a:xfrm>
            <a:custGeom>
              <a:avLst/>
              <a:gdLst/>
              <a:ahLst/>
              <a:cxnLst/>
              <a:rect l="l" t="t" r="r" b="b"/>
              <a:pathLst>
                <a:path w="21350" h="16794" extrusionOk="0">
                  <a:moveTo>
                    <a:pt x="13413" y="1"/>
                  </a:moveTo>
                  <a:cubicBezTo>
                    <a:pt x="11465" y="1"/>
                    <a:pt x="9536" y="388"/>
                    <a:pt x="7973" y="1482"/>
                  </a:cubicBezTo>
                  <a:cubicBezTo>
                    <a:pt x="2903" y="5018"/>
                    <a:pt x="267" y="11689"/>
                    <a:pt x="1" y="16793"/>
                  </a:cubicBezTo>
                  <a:cubicBezTo>
                    <a:pt x="15078" y="16293"/>
                    <a:pt x="19848" y="7053"/>
                    <a:pt x="21349" y="1615"/>
                  </a:cubicBezTo>
                  <a:cubicBezTo>
                    <a:pt x="19540" y="945"/>
                    <a:pt x="16453" y="1"/>
                    <a:pt x="13413" y="1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4" name="Google Shape;324;p29"/>
            <p:cNvSpPr/>
            <p:nvPr/>
          </p:nvSpPr>
          <p:spPr>
            <a:xfrm rot="1800074">
              <a:off x="46346" y="3602411"/>
              <a:ext cx="899656" cy="707673"/>
            </a:xfrm>
            <a:custGeom>
              <a:avLst/>
              <a:gdLst/>
              <a:ahLst/>
              <a:cxnLst/>
              <a:rect l="l" t="t" r="r" b="b"/>
              <a:pathLst>
                <a:path w="21350" h="16794" extrusionOk="0">
                  <a:moveTo>
                    <a:pt x="7937" y="1"/>
                  </a:moveTo>
                  <a:cubicBezTo>
                    <a:pt x="4896" y="1"/>
                    <a:pt x="1810" y="945"/>
                    <a:pt x="1" y="1615"/>
                  </a:cubicBezTo>
                  <a:cubicBezTo>
                    <a:pt x="1502" y="7053"/>
                    <a:pt x="6272" y="16293"/>
                    <a:pt x="21349" y="16793"/>
                  </a:cubicBezTo>
                  <a:cubicBezTo>
                    <a:pt x="21082" y="11689"/>
                    <a:pt x="18447" y="5018"/>
                    <a:pt x="13377" y="1482"/>
                  </a:cubicBezTo>
                  <a:cubicBezTo>
                    <a:pt x="11814" y="388"/>
                    <a:pt x="9885" y="1"/>
                    <a:pt x="7937" y="1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5" name="Google Shape;325;p29"/>
            <p:cNvSpPr/>
            <p:nvPr/>
          </p:nvSpPr>
          <p:spPr>
            <a:xfrm rot="1800074">
              <a:off x="697826" y="4396699"/>
              <a:ext cx="261511" cy="177150"/>
            </a:xfrm>
            <a:custGeom>
              <a:avLst/>
              <a:gdLst/>
              <a:ahLst/>
              <a:cxnLst/>
              <a:rect l="l" t="t" r="r" b="b"/>
              <a:pathLst>
                <a:path w="6206" h="4204" extrusionOk="0">
                  <a:moveTo>
                    <a:pt x="3103" y="1"/>
                  </a:moveTo>
                  <a:cubicBezTo>
                    <a:pt x="1969" y="1"/>
                    <a:pt x="535" y="601"/>
                    <a:pt x="268" y="1435"/>
                  </a:cubicBezTo>
                  <a:cubicBezTo>
                    <a:pt x="1" y="2302"/>
                    <a:pt x="3103" y="4204"/>
                    <a:pt x="3103" y="4204"/>
                  </a:cubicBezTo>
                  <a:cubicBezTo>
                    <a:pt x="3103" y="4204"/>
                    <a:pt x="6205" y="2302"/>
                    <a:pt x="5939" y="1435"/>
                  </a:cubicBezTo>
                  <a:cubicBezTo>
                    <a:pt x="5672" y="601"/>
                    <a:pt x="4237" y="1"/>
                    <a:pt x="3103" y="1"/>
                  </a:cubicBezTo>
                  <a:close/>
                </a:path>
              </a:pathLst>
            </a:custGeom>
            <a:solidFill>
              <a:srgbClr val="1D1E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6" name="Google Shape;326;p29"/>
            <p:cNvSpPr/>
            <p:nvPr/>
          </p:nvSpPr>
          <p:spPr>
            <a:xfrm rot="1800074">
              <a:off x="660255" y="3795583"/>
              <a:ext cx="125151" cy="140616"/>
            </a:xfrm>
            <a:custGeom>
              <a:avLst/>
              <a:gdLst/>
              <a:ahLst/>
              <a:cxnLst/>
              <a:rect l="l" t="t" r="r" b="b"/>
              <a:pathLst>
                <a:path w="2970" h="3337" extrusionOk="0">
                  <a:moveTo>
                    <a:pt x="1468" y="1"/>
                  </a:moveTo>
                  <a:cubicBezTo>
                    <a:pt x="667" y="1"/>
                    <a:pt x="0" y="734"/>
                    <a:pt x="0" y="1668"/>
                  </a:cubicBezTo>
                  <a:cubicBezTo>
                    <a:pt x="0" y="2602"/>
                    <a:pt x="667" y="3336"/>
                    <a:pt x="1468" y="3336"/>
                  </a:cubicBezTo>
                  <a:cubicBezTo>
                    <a:pt x="2302" y="3336"/>
                    <a:pt x="2969" y="2569"/>
                    <a:pt x="2969" y="1668"/>
                  </a:cubicBezTo>
                  <a:cubicBezTo>
                    <a:pt x="2969" y="734"/>
                    <a:pt x="2302" y="1"/>
                    <a:pt x="1468" y="1"/>
                  </a:cubicBezTo>
                  <a:close/>
                </a:path>
              </a:pathLst>
            </a:custGeom>
            <a:solidFill>
              <a:srgbClr val="1D1E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7" name="Google Shape;327;p29"/>
            <p:cNvSpPr/>
            <p:nvPr/>
          </p:nvSpPr>
          <p:spPr>
            <a:xfrm rot="1800074">
              <a:off x="485408" y="3947019"/>
              <a:ext cx="212293" cy="140616"/>
            </a:xfrm>
            <a:custGeom>
              <a:avLst/>
              <a:gdLst/>
              <a:ahLst/>
              <a:cxnLst/>
              <a:rect l="l" t="t" r="r" b="b"/>
              <a:pathLst>
                <a:path w="5038" h="3337" extrusionOk="0">
                  <a:moveTo>
                    <a:pt x="2536" y="1"/>
                  </a:moveTo>
                  <a:cubicBezTo>
                    <a:pt x="1135" y="1"/>
                    <a:pt x="1" y="768"/>
                    <a:pt x="1" y="1668"/>
                  </a:cubicBezTo>
                  <a:cubicBezTo>
                    <a:pt x="1" y="2602"/>
                    <a:pt x="1135" y="3336"/>
                    <a:pt x="2536" y="3336"/>
                  </a:cubicBezTo>
                  <a:cubicBezTo>
                    <a:pt x="3903" y="3336"/>
                    <a:pt x="5038" y="2602"/>
                    <a:pt x="5038" y="1668"/>
                  </a:cubicBezTo>
                  <a:cubicBezTo>
                    <a:pt x="5038" y="734"/>
                    <a:pt x="3903" y="1"/>
                    <a:pt x="2536" y="1"/>
                  </a:cubicBezTo>
                  <a:close/>
                </a:path>
              </a:pathLst>
            </a:custGeom>
            <a:solidFill>
              <a:srgbClr val="F5AFA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8" name="Google Shape;328;p29"/>
            <p:cNvSpPr/>
            <p:nvPr/>
          </p:nvSpPr>
          <p:spPr>
            <a:xfrm rot="1800074">
              <a:off x="1354180" y="4195839"/>
              <a:ext cx="123761" cy="140616"/>
            </a:xfrm>
            <a:custGeom>
              <a:avLst/>
              <a:gdLst/>
              <a:ahLst/>
              <a:cxnLst/>
              <a:rect l="l" t="t" r="r" b="b"/>
              <a:pathLst>
                <a:path w="2937" h="3337" extrusionOk="0">
                  <a:moveTo>
                    <a:pt x="1469" y="1"/>
                  </a:moveTo>
                  <a:cubicBezTo>
                    <a:pt x="635" y="1"/>
                    <a:pt x="1" y="734"/>
                    <a:pt x="1" y="1668"/>
                  </a:cubicBezTo>
                  <a:cubicBezTo>
                    <a:pt x="1" y="2569"/>
                    <a:pt x="635" y="3336"/>
                    <a:pt x="1469" y="3336"/>
                  </a:cubicBezTo>
                  <a:cubicBezTo>
                    <a:pt x="2269" y="3336"/>
                    <a:pt x="2936" y="2602"/>
                    <a:pt x="2936" y="1668"/>
                  </a:cubicBezTo>
                  <a:cubicBezTo>
                    <a:pt x="2936" y="734"/>
                    <a:pt x="2269" y="1"/>
                    <a:pt x="1469" y="1"/>
                  </a:cubicBezTo>
                  <a:close/>
                </a:path>
              </a:pathLst>
            </a:custGeom>
            <a:solidFill>
              <a:srgbClr val="1D1E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9" name="Google Shape;329;p29"/>
            <p:cNvSpPr/>
            <p:nvPr/>
          </p:nvSpPr>
          <p:spPr>
            <a:xfrm rot="1800074">
              <a:off x="1243795" y="4384896"/>
              <a:ext cx="212293" cy="140616"/>
            </a:xfrm>
            <a:custGeom>
              <a:avLst/>
              <a:gdLst/>
              <a:ahLst/>
              <a:cxnLst/>
              <a:rect l="l" t="t" r="r" b="b"/>
              <a:pathLst>
                <a:path w="5038" h="3337" extrusionOk="0">
                  <a:moveTo>
                    <a:pt x="2535" y="1"/>
                  </a:moveTo>
                  <a:cubicBezTo>
                    <a:pt x="1134" y="1"/>
                    <a:pt x="0" y="734"/>
                    <a:pt x="0" y="1668"/>
                  </a:cubicBezTo>
                  <a:cubicBezTo>
                    <a:pt x="0" y="2602"/>
                    <a:pt x="1134" y="3336"/>
                    <a:pt x="2535" y="3336"/>
                  </a:cubicBezTo>
                  <a:cubicBezTo>
                    <a:pt x="3903" y="3336"/>
                    <a:pt x="5037" y="2602"/>
                    <a:pt x="5037" y="1668"/>
                  </a:cubicBezTo>
                  <a:cubicBezTo>
                    <a:pt x="5037" y="768"/>
                    <a:pt x="3903" y="1"/>
                    <a:pt x="2535" y="1"/>
                  </a:cubicBezTo>
                  <a:close/>
                </a:path>
              </a:pathLst>
            </a:custGeom>
            <a:solidFill>
              <a:srgbClr val="F5AFA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0" name="Google Shape;330;p29"/>
            <p:cNvSpPr/>
            <p:nvPr/>
          </p:nvSpPr>
          <p:spPr>
            <a:xfrm rot="1800074">
              <a:off x="773130" y="5446175"/>
              <a:ext cx="271329" cy="366899"/>
            </a:xfrm>
            <a:custGeom>
              <a:avLst/>
              <a:gdLst/>
              <a:ahLst/>
              <a:cxnLst/>
              <a:rect l="l" t="t" r="r" b="b"/>
              <a:pathLst>
                <a:path w="6439" h="8707" extrusionOk="0">
                  <a:moveTo>
                    <a:pt x="6172" y="0"/>
                  </a:moveTo>
                  <a:lnTo>
                    <a:pt x="1" y="8506"/>
                  </a:lnTo>
                  <a:lnTo>
                    <a:pt x="268" y="8707"/>
                  </a:lnTo>
                  <a:lnTo>
                    <a:pt x="6439" y="167"/>
                  </a:lnTo>
                  <a:lnTo>
                    <a:pt x="6172" y="0"/>
                  </a:lnTo>
                  <a:close/>
                </a:path>
              </a:pathLst>
            </a:custGeom>
            <a:solidFill>
              <a:srgbClr val="F5AFA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1" name="Google Shape;331;p29"/>
            <p:cNvSpPr/>
            <p:nvPr/>
          </p:nvSpPr>
          <p:spPr>
            <a:xfrm rot="1800074">
              <a:off x="691006" y="5705520"/>
              <a:ext cx="33753" cy="29750"/>
            </a:xfrm>
            <a:custGeom>
              <a:avLst/>
              <a:gdLst/>
              <a:ahLst/>
              <a:cxnLst/>
              <a:rect l="l" t="t" r="r" b="b"/>
              <a:pathLst>
                <a:path w="801" h="706" extrusionOk="0">
                  <a:moveTo>
                    <a:pt x="395" y="0"/>
                  </a:moveTo>
                  <a:cubicBezTo>
                    <a:pt x="278" y="0"/>
                    <a:pt x="163" y="52"/>
                    <a:pt x="100" y="156"/>
                  </a:cubicBezTo>
                  <a:cubicBezTo>
                    <a:pt x="0" y="290"/>
                    <a:pt x="34" y="523"/>
                    <a:pt x="167" y="623"/>
                  </a:cubicBezTo>
                  <a:cubicBezTo>
                    <a:pt x="237" y="679"/>
                    <a:pt x="318" y="706"/>
                    <a:pt x="396" y="706"/>
                  </a:cubicBezTo>
                  <a:cubicBezTo>
                    <a:pt x="506" y="706"/>
                    <a:pt x="609" y="654"/>
                    <a:pt x="667" y="557"/>
                  </a:cubicBezTo>
                  <a:cubicBezTo>
                    <a:pt x="801" y="390"/>
                    <a:pt x="767" y="190"/>
                    <a:pt x="601" y="56"/>
                  </a:cubicBezTo>
                  <a:cubicBezTo>
                    <a:pt x="538" y="19"/>
                    <a:pt x="466" y="0"/>
                    <a:pt x="395" y="0"/>
                  </a:cubicBezTo>
                  <a:close/>
                </a:path>
              </a:pathLst>
            </a:custGeom>
            <a:solidFill>
              <a:srgbClr val="F5AFA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2" name="Google Shape;332;p29"/>
            <p:cNvSpPr/>
            <p:nvPr/>
          </p:nvSpPr>
          <p:spPr>
            <a:xfrm rot="1800074">
              <a:off x="1094717" y="5523438"/>
              <a:ext cx="33795" cy="29876"/>
            </a:xfrm>
            <a:custGeom>
              <a:avLst/>
              <a:gdLst/>
              <a:ahLst/>
              <a:cxnLst/>
              <a:rect l="l" t="t" r="r" b="b"/>
              <a:pathLst>
                <a:path w="802" h="709" extrusionOk="0">
                  <a:moveTo>
                    <a:pt x="406" y="1"/>
                  </a:moveTo>
                  <a:cubicBezTo>
                    <a:pt x="296" y="1"/>
                    <a:pt x="193" y="53"/>
                    <a:pt x="134" y="150"/>
                  </a:cubicBezTo>
                  <a:cubicBezTo>
                    <a:pt x="1" y="317"/>
                    <a:pt x="34" y="517"/>
                    <a:pt x="201" y="650"/>
                  </a:cubicBezTo>
                  <a:cubicBezTo>
                    <a:pt x="267" y="690"/>
                    <a:pt x="343" y="708"/>
                    <a:pt x="417" y="708"/>
                  </a:cubicBezTo>
                  <a:cubicBezTo>
                    <a:pt x="531" y="708"/>
                    <a:pt x="641" y="664"/>
                    <a:pt x="701" y="584"/>
                  </a:cubicBezTo>
                  <a:cubicBezTo>
                    <a:pt x="802" y="417"/>
                    <a:pt x="768" y="183"/>
                    <a:pt x="635" y="83"/>
                  </a:cubicBezTo>
                  <a:cubicBezTo>
                    <a:pt x="565" y="28"/>
                    <a:pt x="484" y="1"/>
                    <a:pt x="406" y="1"/>
                  </a:cubicBezTo>
                  <a:close/>
                </a:path>
              </a:pathLst>
            </a:custGeom>
            <a:solidFill>
              <a:srgbClr val="F5AFA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3" name="Google Shape;333;p29"/>
            <p:cNvSpPr/>
            <p:nvPr/>
          </p:nvSpPr>
          <p:spPr>
            <a:xfrm rot="1800074">
              <a:off x="1201052" y="5674363"/>
              <a:ext cx="366899" cy="269939"/>
            </a:xfrm>
            <a:custGeom>
              <a:avLst/>
              <a:gdLst/>
              <a:ahLst/>
              <a:cxnLst/>
              <a:rect l="l" t="t" r="r" b="b"/>
              <a:pathLst>
                <a:path w="8707" h="6406" extrusionOk="0">
                  <a:moveTo>
                    <a:pt x="200" y="1"/>
                  </a:moveTo>
                  <a:lnTo>
                    <a:pt x="0" y="234"/>
                  </a:lnTo>
                  <a:lnTo>
                    <a:pt x="8540" y="6405"/>
                  </a:lnTo>
                  <a:lnTo>
                    <a:pt x="8706" y="6172"/>
                  </a:lnTo>
                  <a:lnTo>
                    <a:pt x="200" y="1"/>
                  </a:lnTo>
                  <a:close/>
                </a:path>
              </a:pathLst>
            </a:custGeom>
            <a:solidFill>
              <a:srgbClr val="F5AFA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4" name="Google Shape;334;p29"/>
            <p:cNvSpPr/>
            <p:nvPr/>
          </p:nvSpPr>
          <p:spPr>
            <a:xfrm rot="1800074">
              <a:off x="1458673" y="5997795"/>
              <a:ext cx="33753" cy="30087"/>
            </a:xfrm>
            <a:custGeom>
              <a:avLst/>
              <a:gdLst/>
              <a:ahLst/>
              <a:cxnLst/>
              <a:rect l="l" t="t" r="r" b="b"/>
              <a:pathLst>
                <a:path w="801" h="714" extrusionOk="0">
                  <a:moveTo>
                    <a:pt x="404" y="1"/>
                  </a:moveTo>
                  <a:cubicBezTo>
                    <a:pt x="293" y="1"/>
                    <a:pt x="184" y="53"/>
                    <a:pt x="100" y="157"/>
                  </a:cubicBezTo>
                  <a:cubicBezTo>
                    <a:pt x="0" y="324"/>
                    <a:pt x="34" y="524"/>
                    <a:pt x="201" y="658"/>
                  </a:cubicBezTo>
                  <a:cubicBezTo>
                    <a:pt x="251" y="695"/>
                    <a:pt x="315" y="714"/>
                    <a:pt x="382" y="714"/>
                  </a:cubicBezTo>
                  <a:cubicBezTo>
                    <a:pt x="495" y="714"/>
                    <a:pt x="617" y="662"/>
                    <a:pt x="701" y="557"/>
                  </a:cubicBezTo>
                  <a:cubicBezTo>
                    <a:pt x="801" y="424"/>
                    <a:pt x="768" y="190"/>
                    <a:pt x="601" y="57"/>
                  </a:cubicBezTo>
                  <a:cubicBezTo>
                    <a:pt x="538" y="20"/>
                    <a:pt x="471" y="1"/>
                    <a:pt x="404" y="1"/>
                  </a:cubicBezTo>
                  <a:close/>
                </a:path>
              </a:pathLst>
            </a:custGeom>
            <a:solidFill>
              <a:srgbClr val="F5AFA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5" name="Google Shape;335;p29"/>
            <p:cNvSpPr/>
            <p:nvPr/>
          </p:nvSpPr>
          <p:spPr>
            <a:xfrm rot="1800074">
              <a:off x="1276849" y="5593329"/>
              <a:ext cx="35186" cy="29834"/>
            </a:xfrm>
            <a:custGeom>
              <a:avLst/>
              <a:gdLst/>
              <a:ahLst/>
              <a:cxnLst/>
              <a:rect l="l" t="t" r="r" b="b"/>
              <a:pathLst>
                <a:path w="835" h="708" extrusionOk="0">
                  <a:moveTo>
                    <a:pt x="406" y="0"/>
                  </a:moveTo>
                  <a:cubicBezTo>
                    <a:pt x="296" y="0"/>
                    <a:pt x="193" y="52"/>
                    <a:pt x="134" y="149"/>
                  </a:cubicBezTo>
                  <a:cubicBezTo>
                    <a:pt x="1" y="316"/>
                    <a:pt x="34" y="516"/>
                    <a:pt x="201" y="649"/>
                  </a:cubicBezTo>
                  <a:cubicBezTo>
                    <a:pt x="267" y="689"/>
                    <a:pt x="343" y="708"/>
                    <a:pt x="417" y="708"/>
                  </a:cubicBezTo>
                  <a:cubicBezTo>
                    <a:pt x="531" y="708"/>
                    <a:pt x="641" y="664"/>
                    <a:pt x="701" y="583"/>
                  </a:cubicBezTo>
                  <a:cubicBezTo>
                    <a:pt x="835" y="416"/>
                    <a:pt x="768" y="182"/>
                    <a:pt x="635" y="82"/>
                  </a:cubicBezTo>
                  <a:cubicBezTo>
                    <a:pt x="565" y="27"/>
                    <a:pt x="484" y="0"/>
                    <a:pt x="406" y="0"/>
                  </a:cubicBezTo>
                  <a:close/>
                </a:path>
              </a:pathLst>
            </a:custGeom>
            <a:solidFill>
              <a:srgbClr val="F5AFA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6" name="Google Shape;336;p29"/>
            <p:cNvSpPr/>
            <p:nvPr/>
          </p:nvSpPr>
          <p:spPr>
            <a:xfrm rot="1800074">
              <a:off x="584777" y="5438631"/>
              <a:ext cx="1016295" cy="846224"/>
            </a:xfrm>
            <a:custGeom>
              <a:avLst/>
              <a:gdLst/>
              <a:ahLst/>
              <a:cxnLst/>
              <a:rect l="l" t="t" r="r" b="b"/>
              <a:pathLst>
                <a:path w="24118" h="20082" extrusionOk="0">
                  <a:moveTo>
                    <a:pt x="21449" y="0"/>
                  </a:moveTo>
                  <a:lnTo>
                    <a:pt x="0" y="3436"/>
                  </a:lnTo>
                  <a:lnTo>
                    <a:pt x="2102" y="16479"/>
                  </a:lnTo>
                  <a:lnTo>
                    <a:pt x="2702" y="20081"/>
                  </a:lnTo>
                  <a:lnTo>
                    <a:pt x="24117" y="16645"/>
                  </a:lnTo>
                  <a:lnTo>
                    <a:pt x="21449" y="0"/>
                  </a:lnTo>
                  <a:close/>
                </a:path>
              </a:pathLst>
            </a:custGeom>
            <a:solidFill>
              <a:srgbClr val="9DD4D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7" name="Google Shape;337;p29"/>
            <p:cNvSpPr/>
            <p:nvPr/>
          </p:nvSpPr>
          <p:spPr>
            <a:xfrm rot="1800074">
              <a:off x="749884" y="5372082"/>
              <a:ext cx="151825" cy="175759"/>
            </a:xfrm>
            <a:custGeom>
              <a:avLst/>
              <a:gdLst/>
              <a:ahLst/>
              <a:cxnLst/>
              <a:rect l="l" t="t" r="r" b="b"/>
              <a:pathLst>
                <a:path w="3603" h="4171" extrusionOk="0">
                  <a:moveTo>
                    <a:pt x="3603" y="1"/>
                  </a:moveTo>
                  <a:lnTo>
                    <a:pt x="0" y="568"/>
                  </a:lnTo>
                  <a:lnTo>
                    <a:pt x="601" y="4170"/>
                  </a:lnTo>
                  <a:lnTo>
                    <a:pt x="3603" y="1"/>
                  </a:lnTo>
                  <a:close/>
                </a:path>
              </a:pathLst>
            </a:custGeom>
            <a:solidFill>
              <a:srgbClr val="71AAA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8" name="Google Shape;338;p29"/>
            <p:cNvSpPr/>
            <p:nvPr/>
          </p:nvSpPr>
          <p:spPr>
            <a:xfrm rot="1800074">
              <a:off x="1465941" y="5651013"/>
              <a:ext cx="175717" cy="151825"/>
            </a:xfrm>
            <a:custGeom>
              <a:avLst/>
              <a:gdLst/>
              <a:ahLst/>
              <a:cxnLst/>
              <a:rect l="l" t="t" r="r" b="b"/>
              <a:pathLst>
                <a:path w="4170" h="3603" extrusionOk="0">
                  <a:moveTo>
                    <a:pt x="3603" y="0"/>
                  </a:moveTo>
                  <a:lnTo>
                    <a:pt x="0" y="567"/>
                  </a:lnTo>
                  <a:lnTo>
                    <a:pt x="4170" y="3603"/>
                  </a:lnTo>
                  <a:lnTo>
                    <a:pt x="3603" y="0"/>
                  </a:lnTo>
                  <a:close/>
                </a:path>
              </a:pathLst>
            </a:custGeom>
            <a:solidFill>
              <a:srgbClr val="71AAA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9" name="Google Shape;339;p29"/>
            <p:cNvSpPr/>
            <p:nvPr/>
          </p:nvSpPr>
          <p:spPr>
            <a:xfrm rot="1800074">
              <a:off x="525296" y="6017265"/>
              <a:ext cx="920725" cy="251651"/>
            </a:xfrm>
            <a:custGeom>
              <a:avLst/>
              <a:gdLst/>
              <a:ahLst/>
              <a:cxnLst/>
              <a:rect l="l" t="t" r="r" b="b"/>
              <a:pathLst>
                <a:path w="21850" h="5972" extrusionOk="0">
                  <a:moveTo>
                    <a:pt x="21449" y="0"/>
                  </a:moveTo>
                  <a:lnTo>
                    <a:pt x="0" y="3469"/>
                  </a:lnTo>
                  <a:lnTo>
                    <a:pt x="401" y="5971"/>
                  </a:lnTo>
                  <a:lnTo>
                    <a:pt x="21849" y="2535"/>
                  </a:lnTo>
                  <a:lnTo>
                    <a:pt x="21449" y="0"/>
                  </a:lnTo>
                  <a:close/>
                </a:path>
              </a:pathLst>
            </a:custGeom>
            <a:solidFill>
              <a:srgbClr val="71AAA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0" name="Google Shape;340;p29"/>
            <p:cNvSpPr/>
            <p:nvPr/>
          </p:nvSpPr>
          <p:spPr>
            <a:xfrm rot="1800074">
              <a:off x="601310" y="6013919"/>
              <a:ext cx="414684" cy="123718"/>
            </a:xfrm>
            <a:custGeom>
              <a:avLst/>
              <a:gdLst/>
              <a:ahLst/>
              <a:cxnLst/>
              <a:rect l="l" t="t" r="r" b="b"/>
              <a:pathLst>
                <a:path w="9841" h="2936" extrusionOk="0">
                  <a:moveTo>
                    <a:pt x="9607" y="0"/>
                  </a:moveTo>
                  <a:lnTo>
                    <a:pt x="0" y="1535"/>
                  </a:lnTo>
                  <a:lnTo>
                    <a:pt x="234" y="2936"/>
                  </a:lnTo>
                  <a:lnTo>
                    <a:pt x="9841" y="1401"/>
                  </a:lnTo>
                  <a:lnTo>
                    <a:pt x="960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41" name="Google Shape;341;p29"/>
          <p:cNvGrpSpPr/>
          <p:nvPr/>
        </p:nvGrpSpPr>
        <p:grpSpPr>
          <a:xfrm>
            <a:off x="1611837" y="2052197"/>
            <a:ext cx="2042201" cy="2346187"/>
            <a:chOff x="2061436" y="-161981"/>
            <a:chExt cx="1531651" cy="1759640"/>
          </a:xfrm>
        </p:grpSpPr>
        <p:sp>
          <p:nvSpPr>
            <p:cNvPr id="342" name="Google Shape;342;p29"/>
            <p:cNvSpPr/>
            <p:nvPr/>
          </p:nvSpPr>
          <p:spPr>
            <a:xfrm>
              <a:off x="2061436" y="268288"/>
              <a:ext cx="367156" cy="339297"/>
            </a:xfrm>
            <a:custGeom>
              <a:avLst/>
              <a:gdLst/>
              <a:ahLst/>
              <a:cxnLst/>
              <a:rect l="l" t="t" r="r" b="b"/>
              <a:pathLst>
                <a:path w="8540" h="7892" extrusionOk="0">
                  <a:moveTo>
                    <a:pt x="734" y="0"/>
                  </a:moveTo>
                  <a:cubicBezTo>
                    <a:pt x="734" y="0"/>
                    <a:pt x="1" y="3402"/>
                    <a:pt x="2336" y="5804"/>
                  </a:cubicBezTo>
                  <a:cubicBezTo>
                    <a:pt x="4156" y="7675"/>
                    <a:pt x="6448" y="7892"/>
                    <a:pt x="7412" y="7892"/>
                  </a:cubicBezTo>
                  <a:cubicBezTo>
                    <a:pt x="7703" y="7892"/>
                    <a:pt x="7873" y="7872"/>
                    <a:pt x="7873" y="7872"/>
                  </a:cubicBezTo>
                  <a:cubicBezTo>
                    <a:pt x="7873" y="7872"/>
                    <a:pt x="8540" y="4970"/>
                    <a:pt x="6138" y="2502"/>
                  </a:cubicBezTo>
                  <a:cubicBezTo>
                    <a:pt x="3737" y="0"/>
                    <a:pt x="735" y="0"/>
                    <a:pt x="7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FBCA63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3" name="Google Shape;343;p29"/>
            <p:cNvSpPr/>
            <p:nvPr/>
          </p:nvSpPr>
          <p:spPr>
            <a:xfrm>
              <a:off x="2530398" y="130583"/>
              <a:ext cx="259589" cy="451808"/>
            </a:xfrm>
            <a:custGeom>
              <a:avLst/>
              <a:gdLst/>
              <a:ahLst/>
              <a:cxnLst/>
              <a:rect l="l" t="t" r="r" b="b"/>
              <a:pathLst>
                <a:path w="6038" h="10509" extrusionOk="0">
                  <a:moveTo>
                    <a:pt x="3470" y="1"/>
                  </a:moveTo>
                  <a:cubicBezTo>
                    <a:pt x="3470" y="1"/>
                    <a:pt x="1001" y="1735"/>
                    <a:pt x="501" y="5171"/>
                  </a:cubicBezTo>
                  <a:cubicBezTo>
                    <a:pt x="0" y="8574"/>
                    <a:pt x="2235" y="10508"/>
                    <a:pt x="2235" y="10508"/>
                  </a:cubicBezTo>
                  <a:cubicBezTo>
                    <a:pt x="2235" y="10508"/>
                    <a:pt x="5037" y="8974"/>
                    <a:pt x="5538" y="5638"/>
                  </a:cubicBezTo>
                  <a:cubicBezTo>
                    <a:pt x="6038" y="2302"/>
                    <a:pt x="3470" y="1"/>
                    <a:pt x="34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FBCA63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4" name="Google Shape;344;p29"/>
            <p:cNvSpPr/>
            <p:nvPr/>
          </p:nvSpPr>
          <p:spPr>
            <a:xfrm>
              <a:off x="2702497" y="487678"/>
              <a:ext cx="222314" cy="454646"/>
            </a:xfrm>
            <a:custGeom>
              <a:avLst/>
              <a:gdLst/>
              <a:ahLst/>
              <a:cxnLst/>
              <a:rect l="l" t="t" r="r" b="b"/>
              <a:pathLst>
                <a:path w="5171" h="10575" extrusionOk="0">
                  <a:moveTo>
                    <a:pt x="2335" y="1"/>
                  </a:moveTo>
                  <a:cubicBezTo>
                    <a:pt x="2335" y="1"/>
                    <a:pt x="134" y="2035"/>
                    <a:pt x="67" y="5505"/>
                  </a:cubicBezTo>
                  <a:cubicBezTo>
                    <a:pt x="0" y="8974"/>
                    <a:pt x="2502" y="10575"/>
                    <a:pt x="2502" y="10575"/>
                  </a:cubicBezTo>
                  <a:cubicBezTo>
                    <a:pt x="2502" y="10575"/>
                    <a:pt x="5071" y="8707"/>
                    <a:pt x="5104" y="5338"/>
                  </a:cubicBezTo>
                  <a:cubicBezTo>
                    <a:pt x="5171" y="1969"/>
                    <a:pt x="2335" y="1"/>
                    <a:pt x="2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FBCA63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5" name="Google Shape;345;p29"/>
            <p:cNvSpPr/>
            <p:nvPr/>
          </p:nvSpPr>
          <p:spPr>
            <a:xfrm>
              <a:off x="2944846" y="697052"/>
              <a:ext cx="238092" cy="453227"/>
            </a:xfrm>
            <a:custGeom>
              <a:avLst/>
              <a:gdLst/>
              <a:ahLst/>
              <a:cxnLst/>
              <a:rect l="l" t="t" r="r" b="b"/>
              <a:pathLst>
                <a:path w="5538" h="10542" extrusionOk="0">
                  <a:moveTo>
                    <a:pt x="2002" y="1"/>
                  </a:moveTo>
                  <a:cubicBezTo>
                    <a:pt x="2002" y="1"/>
                    <a:pt x="1" y="2236"/>
                    <a:pt x="301" y="5705"/>
                  </a:cubicBezTo>
                  <a:cubicBezTo>
                    <a:pt x="568" y="9141"/>
                    <a:pt x="3170" y="10542"/>
                    <a:pt x="3170" y="10542"/>
                  </a:cubicBezTo>
                  <a:cubicBezTo>
                    <a:pt x="3170" y="10542"/>
                    <a:pt x="5538" y="8407"/>
                    <a:pt x="5304" y="5071"/>
                  </a:cubicBezTo>
                  <a:cubicBezTo>
                    <a:pt x="5038" y="1702"/>
                    <a:pt x="2002" y="1"/>
                    <a:pt x="200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FBCA63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6" name="Google Shape;346;p29"/>
            <p:cNvSpPr/>
            <p:nvPr/>
          </p:nvSpPr>
          <p:spPr>
            <a:xfrm>
              <a:off x="3190075" y="909306"/>
              <a:ext cx="304086" cy="418790"/>
            </a:xfrm>
            <a:custGeom>
              <a:avLst/>
              <a:gdLst/>
              <a:ahLst/>
              <a:cxnLst/>
              <a:rect l="l" t="t" r="r" b="b"/>
              <a:pathLst>
                <a:path w="7073" h="9741" extrusionOk="0">
                  <a:moveTo>
                    <a:pt x="1268" y="1"/>
                  </a:moveTo>
                  <a:cubicBezTo>
                    <a:pt x="1268" y="1"/>
                    <a:pt x="1" y="2736"/>
                    <a:pt x="1235" y="5938"/>
                  </a:cubicBezTo>
                  <a:cubicBezTo>
                    <a:pt x="2502" y="9174"/>
                    <a:pt x="5405" y="9741"/>
                    <a:pt x="5405" y="9741"/>
                  </a:cubicBezTo>
                  <a:cubicBezTo>
                    <a:pt x="5405" y="9741"/>
                    <a:pt x="7072" y="7039"/>
                    <a:pt x="5872" y="3904"/>
                  </a:cubicBezTo>
                  <a:cubicBezTo>
                    <a:pt x="4637" y="735"/>
                    <a:pt x="1268" y="1"/>
                    <a:pt x="12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FBCA63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7" name="Google Shape;347;p29"/>
            <p:cNvSpPr/>
            <p:nvPr/>
          </p:nvSpPr>
          <p:spPr>
            <a:xfrm>
              <a:off x="2273690" y="-161981"/>
              <a:ext cx="268230" cy="450346"/>
            </a:xfrm>
            <a:custGeom>
              <a:avLst/>
              <a:gdLst/>
              <a:ahLst/>
              <a:cxnLst/>
              <a:rect l="l" t="t" r="r" b="b"/>
              <a:pathLst>
                <a:path w="6239" h="10475" extrusionOk="0">
                  <a:moveTo>
                    <a:pt x="2469" y="1"/>
                  </a:moveTo>
                  <a:cubicBezTo>
                    <a:pt x="2469" y="1"/>
                    <a:pt x="0" y="2403"/>
                    <a:pt x="601" y="5738"/>
                  </a:cubicBezTo>
                  <a:cubicBezTo>
                    <a:pt x="1201" y="9041"/>
                    <a:pt x="4070" y="10475"/>
                    <a:pt x="4070" y="10475"/>
                  </a:cubicBezTo>
                  <a:cubicBezTo>
                    <a:pt x="4070" y="10475"/>
                    <a:pt x="6238" y="8474"/>
                    <a:pt x="5604" y="5071"/>
                  </a:cubicBezTo>
                  <a:cubicBezTo>
                    <a:pt x="5004" y="1669"/>
                    <a:pt x="2469" y="1"/>
                    <a:pt x="24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FBCA63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8" name="Google Shape;348;p29"/>
            <p:cNvSpPr/>
            <p:nvPr/>
          </p:nvSpPr>
          <p:spPr>
            <a:xfrm>
              <a:off x="2133147" y="643612"/>
              <a:ext cx="391533" cy="263888"/>
            </a:xfrm>
            <a:custGeom>
              <a:avLst/>
              <a:gdLst/>
              <a:ahLst/>
              <a:cxnLst/>
              <a:rect l="l" t="t" r="r" b="b"/>
              <a:pathLst>
                <a:path w="9107" h="6138" extrusionOk="0">
                  <a:moveTo>
                    <a:pt x="1942" y="0"/>
                  </a:moveTo>
                  <a:cubicBezTo>
                    <a:pt x="774" y="0"/>
                    <a:pt x="0" y="243"/>
                    <a:pt x="0" y="243"/>
                  </a:cubicBezTo>
                  <a:cubicBezTo>
                    <a:pt x="0" y="243"/>
                    <a:pt x="301" y="3712"/>
                    <a:pt x="3236" y="5313"/>
                  </a:cubicBezTo>
                  <a:cubicBezTo>
                    <a:pt x="4382" y="5944"/>
                    <a:pt x="5517" y="6138"/>
                    <a:pt x="6480" y="6138"/>
                  </a:cubicBezTo>
                  <a:cubicBezTo>
                    <a:pt x="8012" y="6138"/>
                    <a:pt x="9107" y="5647"/>
                    <a:pt x="9107" y="5647"/>
                  </a:cubicBezTo>
                  <a:cubicBezTo>
                    <a:pt x="9107" y="5647"/>
                    <a:pt x="8940" y="2678"/>
                    <a:pt x="5905" y="1010"/>
                  </a:cubicBezTo>
                  <a:cubicBezTo>
                    <a:pt x="4445" y="208"/>
                    <a:pt x="3024" y="0"/>
                    <a:pt x="19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FBCA63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9" name="Google Shape;349;p29"/>
            <p:cNvSpPr/>
            <p:nvPr/>
          </p:nvSpPr>
          <p:spPr>
            <a:xfrm>
              <a:off x="2310964" y="956383"/>
              <a:ext cx="434568" cy="229365"/>
            </a:xfrm>
            <a:custGeom>
              <a:avLst/>
              <a:gdLst/>
              <a:ahLst/>
              <a:cxnLst/>
              <a:rect l="l" t="t" r="r" b="b"/>
              <a:pathLst>
                <a:path w="10108" h="5335" extrusionOk="0">
                  <a:moveTo>
                    <a:pt x="3713" y="1"/>
                  </a:moveTo>
                  <a:cubicBezTo>
                    <a:pt x="1514" y="1"/>
                    <a:pt x="1" y="874"/>
                    <a:pt x="1" y="874"/>
                  </a:cubicBezTo>
                  <a:cubicBezTo>
                    <a:pt x="1" y="874"/>
                    <a:pt x="1068" y="4176"/>
                    <a:pt x="4304" y="5077"/>
                  </a:cubicBezTo>
                  <a:cubicBezTo>
                    <a:pt x="4942" y="5261"/>
                    <a:pt x="5554" y="5335"/>
                    <a:pt x="6125" y="5335"/>
                  </a:cubicBezTo>
                  <a:cubicBezTo>
                    <a:pt x="8453" y="5335"/>
                    <a:pt x="10108" y="4109"/>
                    <a:pt x="10108" y="4109"/>
                  </a:cubicBezTo>
                  <a:cubicBezTo>
                    <a:pt x="10108" y="4109"/>
                    <a:pt x="9274" y="1274"/>
                    <a:pt x="5938" y="307"/>
                  </a:cubicBezTo>
                  <a:cubicBezTo>
                    <a:pt x="5147" y="85"/>
                    <a:pt x="4397" y="1"/>
                    <a:pt x="37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FBCA63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0" name="Google Shape;350;p29"/>
            <p:cNvSpPr/>
            <p:nvPr/>
          </p:nvSpPr>
          <p:spPr>
            <a:xfrm>
              <a:off x="2534697" y="1206040"/>
              <a:ext cx="456064" cy="218273"/>
            </a:xfrm>
            <a:custGeom>
              <a:avLst/>
              <a:gdLst/>
              <a:ahLst/>
              <a:cxnLst/>
              <a:rect l="l" t="t" r="r" b="b"/>
              <a:pathLst>
                <a:path w="10608" h="5077" extrusionOk="0">
                  <a:moveTo>
                    <a:pt x="5709" y="1"/>
                  </a:moveTo>
                  <a:cubicBezTo>
                    <a:pt x="5642" y="1"/>
                    <a:pt x="5573" y="2"/>
                    <a:pt x="5504" y="4"/>
                  </a:cubicBezTo>
                  <a:cubicBezTo>
                    <a:pt x="2035" y="104"/>
                    <a:pt x="0" y="2339"/>
                    <a:pt x="0" y="2339"/>
                  </a:cubicBezTo>
                  <a:cubicBezTo>
                    <a:pt x="0" y="2339"/>
                    <a:pt x="1965" y="5077"/>
                    <a:pt x="5199" y="5077"/>
                  </a:cubicBezTo>
                  <a:cubicBezTo>
                    <a:pt x="5256" y="5077"/>
                    <a:pt x="5313" y="5076"/>
                    <a:pt x="5371" y="5074"/>
                  </a:cubicBezTo>
                  <a:cubicBezTo>
                    <a:pt x="8773" y="4974"/>
                    <a:pt x="10608" y="2372"/>
                    <a:pt x="10608" y="2372"/>
                  </a:cubicBezTo>
                  <a:cubicBezTo>
                    <a:pt x="10608" y="2372"/>
                    <a:pt x="9038" y="1"/>
                    <a:pt x="57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FBCA63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1" name="Google Shape;351;p29"/>
            <p:cNvSpPr/>
            <p:nvPr/>
          </p:nvSpPr>
          <p:spPr>
            <a:xfrm>
              <a:off x="2873134" y="1376161"/>
              <a:ext cx="453227" cy="221497"/>
            </a:xfrm>
            <a:custGeom>
              <a:avLst/>
              <a:gdLst/>
              <a:ahLst/>
              <a:cxnLst/>
              <a:rect l="l" t="t" r="r" b="b"/>
              <a:pathLst>
                <a:path w="10542" h="5152" extrusionOk="0">
                  <a:moveTo>
                    <a:pt x="6243" y="1"/>
                  </a:moveTo>
                  <a:cubicBezTo>
                    <a:pt x="5914" y="1"/>
                    <a:pt x="5567" y="26"/>
                    <a:pt x="5204" y="83"/>
                  </a:cubicBezTo>
                  <a:cubicBezTo>
                    <a:pt x="1769" y="583"/>
                    <a:pt x="1" y="3018"/>
                    <a:pt x="1" y="3018"/>
                  </a:cubicBezTo>
                  <a:cubicBezTo>
                    <a:pt x="1" y="3018"/>
                    <a:pt x="1940" y="5151"/>
                    <a:pt x="4808" y="5151"/>
                  </a:cubicBezTo>
                  <a:cubicBezTo>
                    <a:pt x="5087" y="5151"/>
                    <a:pt x="5375" y="5131"/>
                    <a:pt x="5671" y="5086"/>
                  </a:cubicBezTo>
                  <a:cubicBezTo>
                    <a:pt x="9007" y="4586"/>
                    <a:pt x="10542" y="1784"/>
                    <a:pt x="10542" y="1784"/>
                  </a:cubicBezTo>
                  <a:cubicBezTo>
                    <a:pt x="10542" y="1784"/>
                    <a:pt x="8998" y="1"/>
                    <a:pt x="62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FBCA63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2" name="Google Shape;352;p29"/>
            <p:cNvSpPr/>
            <p:nvPr/>
          </p:nvSpPr>
          <p:spPr>
            <a:xfrm>
              <a:off x="2411352" y="358615"/>
              <a:ext cx="1181735" cy="1118665"/>
            </a:xfrm>
            <a:custGeom>
              <a:avLst/>
              <a:gdLst/>
              <a:ahLst/>
              <a:cxnLst/>
              <a:rect l="l" t="t" r="r" b="b"/>
              <a:pathLst>
                <a:path w="27487" h="26020" extrusionOk="0">
                  <a:moveTo>
                    <a:pt x="334" y="1"/>
                  </a:moveTo>
                  <a:cubicBezTo>
                    <a:pt x="334" y="201"/>
                    <a:pt x="1" y="18080"/>
                    <a:pt x="27020" y="26019"/>
                  </a:cubicBezTo>
                  <a:lnTo>
                    <a:pt x="27487" y="24418"/>
                  </a:lnTo>
                  <a:cubicBezTo>
                    <a:pt x="1769" y="16879"/>
                    <a:pt x="1969" y="734"/>
                    <a:pt x="1969" y="67"/>
                  </a:cubicBezTo>
                  <a:lnTo>
                    <a:pt x="33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FBCA63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53" name="Google Shape;353;p29"/>
          <p:cNvGrpSpPr/>
          <p:nvPr/>
        </p:nvGrpSpPr>
        <p:grpSpPr>
          <a:xfrm>
            <a:off x="8755357" y="2052197"/>
            <a:ext cx="2042259" cy="2346187"/>
            <a:chOff x="5550882" y="-161981"/>
            <a:chExt cx="1531694" cy="1759640"/>
          </a:xfrm>
        </p:grpSpPr>
        <p:sp>
          <p:nvSpPr>
            <p:cNvPr id="354" name="Google Shape;354;p29"/>
            <p:cNvSpPr/>
            <p:nvPr/>
          </p:nvSpPr>
          <p:spPr>
            <a:xfrm>
              <a:off x="6715377" y="268288"/>
              <a:ext cx="367199" cy="339297"/>
            </a:xfrm>
            <a:custGeom>
              <a:avLst/>
              <a:gdLst/>
              <a:ahLst/>
              <a:cxnLst/>
              <a:rect l="l" t="t" r="r" b="b"/>
              <a:pathLst>
                <a:path w="8541" h="7892" extrusionOk="0">
                  <a:moveTo>
                    <a:pt x="7807" y="0"/>
                  </a:moveTo>
                  <a:cubicBezTo>
                    <a:pt x="7806" y="0"/>
                    <a:pt x="4804" y="0"/>
                    <a:pt x="2403" y="2502"/>
                  </a:cubicBezTo>
                  <a:cubicBezTo>
                    <a:pt x="1" y="4970"/>
                    <a:pt x="701" y="7872"/>
                    <a:pt x="701" y="7872"/>
                  </a:cubicBezTo>
                  <a:cubicBezTo>
                    <a:pt x="701" y="7872"/>
                    <a:pt x="871" y="7892"/>
                    <a:pt x="1162" y="7892"/>
                  </a:cubicBezTo>
                  <a:cubicBezTo>
                    <a:pt x="2124" y="7892"/>
                    <a:pt x="4411" y="7675"/>
                    <a:pt x="6205" y="5804"/>
                  </a:cubicBezTo>
                  <a:cubicBezTo>
                    <a:pt x="8540" y="3402"/>
                    <a:pt x="7807" y="0"/>
                    <a:pt x="780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FBCA63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5" name="Google Shape;355;p29"/>
            <p:cNvSpPr/>
            <p:nvPr/>
          </p:nvSpPr>
          <p:spPr>
            <a:xfrm>
              <a:off x="6355443" y="129164"/>
              <a:ext cx="259589" cy="453227"/>
            </a:xfrm>
            <a:custGeom>
              <a:avLst/>
              <a:gdLst/>
              <a:ahLst/>
              <a:cxnLst/>
              <a:rect l="l" t="t" r="r" b="b"/>
              <a:pathLst>
                <a:path w="6038" h="10542" extrusionOk="0">
                  <a:moveTo>
                    <a:pt x="2569" y="0"/>
                  </a:moveTo>
                  <a:cubicBezTo>
                    <a:pt x="2569" y="0"/>
                    <a:pt x="0" y="2335"/>
                    <a:pt x="501" y="5671"/>
                  </a:cubicBezTo>
                  <a:cubicBezTo>
                    <a:pt x="1001" y="9007"/>
                    <a:pt x="3770" y="10541"/>
                    <a:pt x="3770" y="10541"/>
                  </a:cubicBezTo>
                  <a:cubicBezTo>
                    <a:pt x="3770" y="10541"/>
                    <a:pt x="6038" y="8607"/>
                    <a:pt x="5504" y="5204"/>
                  </a:cubicBezTo>
                  <a:cubicBezTo>
                    <a:pt x="5004" y="1768"/>
                    <a:pt x="2569" y="0"/>
                    <a:pt x="25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FBCA63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6" name="Google Shape;356;p29"/>
            <p:cNvSpPr/>
            <p:nvPr/>
          </p:nvSpPr>
          <p:spPr>
            <a:xfrm>
              <a:off x="6219200" y="486260"/>
              <a:ext cx="222314" cy="456064"/>
            </a:xfrm>
            <a:custGeom>
              <a:avLst/>
              <a:gdLst/>
              <a:ahLst/>
              <a:cxnLst/>
              <a:rect l="l" t="t" r="r" b="b"/>
              <a:pathLst>
                <a:path w="5171" h="10608" extrusionOk="0">
                  <a:moveTo>
                    <a:pt x="2869" y="0"/>
                  </a:moveTo>
                  <a:cubicBezTo>
                    <a:pt x="2869" y="0"/>
                    <a:pt x="0" y="2002"/>
                    <a:pt x="67" y="5371"/>
                  </a:cubicBezTo>
                  <a:cubicBezTo>
                    <a:pt x="134" y="8740"/>
                    <a:pt x="2702" y="10608"/>
                    <a:pt x="2702" y="10608"/>
                  </a:cubicBezTo>
                  <a:cubicBezTo>
                    <a:pt x="2702" y="10608"/>
                    <a:pt x="5171" y="9007"/>
                    <a:pt x="5137" y="5538"/>
                  </a:cubicBezTo>
                  <a:cubicBezTo>
                    <a:pt x="5071" y="2068"/>
                    <a:pt x="2869" y="0"/>
                    <a:pt x="28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FBCA63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7" name="Google Shape;357;p29"/>
            <p:cNvSpPr/>
            <p:nvPr/>
          </p:nvSpPr>
          <p:spPr>
            <a:xfrm>
              <a:off x="5961073" y="697052"/>
              <a:ext cx="238092" cy="453227"/>
            </a:xfrm>
            <a:custGeom>
              <a:avLst/>
              <a:gdLst/>
              <a:ahLst/>
              <a:cxnLst/>
              <a:rect l="l" t="t" r="r" b="b"/>
              <a:pathLst>
                <a:path w="5538" h="10542" extrusionOk="0">
                  <a:moveTo>
                    <a:pt x="3536" y="1"/>
                  </a:moveTo>
                  <a:cubicBezTo>
                    <a:pt x="3536" y="1"/>
                    <a:pt x="500" y="1702"/>
                    <a:pt x="267" y="5071"/>
                  </a:cubicBezTo>
                  <a:cubicBezTo>
                    <a:pt x="0" y="8407"/>
                    <a:pt x="2368" y="10542"/>
                    <a:pt x="2368" y="10542"/>
                  </a:cubicBezTo>
                  <a:cubicBezTo>
                    <a:pt x="2368" y="10542"/>
                    <a:pt x="5004" y="9141"/>
                    <a:pt x="5271" y="5705"/>
                  </a:cubicBezTo>
                  <a:cubicBezTo>
                    <a:pt x="5537" y="2269"/>
                    <a:pt x="3536" y="1"/>
                    <a:pt x="35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FBCA63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8" name="Google Shape;358;p29"/>
            <p:cNvSpPr/>
            <p:nvPr/>
          </p:nvSpPr>
          <p:spPr>
            <a:xfrm>
              <a:off x="5649850" y="909306"/>
              <a:ext cx="304086" cy="418790"/>
            </a:xfrm>
            <a:custGeom>
              <a:avLst/>
              <a:gdLst/>
              <a:ahLst/>
              <a:cxnLst/>
              <a:rect l="l" t="t" r="r" b="b"/>
              <a:pathLst>
                <a:path w="7073" h="9741" extrusionOk="0">
                  <a:moveTo>
                    <a:pt x="5805" y="1"/>
                  </a:moveTo>
                  <a:cubicBezTo>
                    <a:pt x="5805" y="1"/>
                    <a:pt x="2436" y="735"/>
                    <a:pt x="1235" y="3904"/>
                  </a:cubicBezTo>
                  <a:cubicBezTo>
                    <a:pt x="1" y="7039"/>
                    <a:pt x="1668" y="9741"/>
                    <a:pt x="1668" y="9741"/>
                  </a:cubicBezTo>
                  <a:cubicBezTo>
                    <a:pt x="1668" y="9741"/>
                    <a:pt x="4571" y="9174"/>
                    <a:pt x="5838" y="5972"/>
                  </a:cubicBezTo>
                  <a:cubicBezTo>
                    <a:pt x="7072" y="2736"/>
                    <a:pt x="5805" y="1"/>
                    <a:pt x="580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FBCA63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9" name="Google Shape;359;p29"/>
            <p:cNvSpPr/>
            <p:nvPr/>
          </p:nvSpPr>
          <p:spPr>
            <a:xfrm>
              <a:off x="6603553" y="-161981"/>
              <a:ext cx="268187" cy="450346"/>
            </a:xfrm>
            <a:custGeom>
              <a:avLst/>
              <a:gdLst/>
              <a:ahLst/>
              <a:cxnLst/>
              <a:rect l="l" t="t" r="r" b="b"/>
              <a:pathLst>
                <a:path w="6238" h="10475" extrusionOk="0">
                  <a:moveTo>
                    <a:pt x="3736" y="1"/>
                  </a:moveTo>
                  <a:cubicBezTo>
                    <a:pt x="3736" y="1"/>
                    <a:pt x="1234" y="1669"/>
                    <a:pt x="601" y="5071"/>
                  </a:cubicBezTo>
                  <a:cubicBezTo>
                    <a:pt x="0" y="8474"/>
                    <a:pt x="2168" y="10475"/>
                    <a:pt x="2168" y="10475"/>
                  </a:cubicBezTo>
                  <a:cubicBezTo>
                    <a:pt x="2168" y="10475"/>
                    <a:pt x="5004" y="9041"/>
                    <a:pt x="5604" y="5738"/>
                  </a:cubicBezTo>
                  <a:cubicBezTo>
                    <a:pt x="6238" y="2403"/>
                    <a:pt x="3736" y="1"/>
                    <a:pt x="37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FBCA63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0" name="Google Shape;360;p29"/>
            <p:cNvSpPr/>
            <p:nvPr/>
          </p:nvSpPr>
          <p:spPr>
            <a:xfrm>
              <a:off x="6619331" y="643612"/>
              <a:ext cx="392951" cy="263888"/>
            </a:xfrm>
            <a:custGeom>
              <a:avLst/>
              <a:gdLst/>
              <a:ahLst/>
              <a:cxnLst/>
              <a:rect l="l" t="t" r="r" b="b"/>
              <a:pathLst>
                <a:path w="9140" h="6138" extrusionOk="0">
                  <a:moveTo>
                    <a:pt x="7180" y="0"/>
                  </a:moveTo>
                  <a:cubicBezTo>
                    <a:pt x="6090" y="0"/>
                    <a:pt x="4662" y="208"/>
                    <a:pt x="3202" y="1010"/>
                  </a:cubicBezTo>
                  <a:cubicBezTo>
                    <a:pt x="200" y="2678"/>
                    <a:pt x="0" y="5647"/>
                    <a:pt x="0" y="5647"/>
                  </a:cubicBezTo>
                  <a:cubicBezTo>
                    <a:pt x="0" y="5647"/>
                    <a:pt x="1095" y="6138"/>
                    <a:pt x="2627" y="6138"/>
                  </a:cubicBezTo>
                  <a:cubicBezTo>
                    <a:pt x="3590" y="6138"/>
                    <a:pt x="4725" y="5944"/>
                    <a:pt x="5871" y="5313"/>
                  </a:cubicBezTo>
                  <a:cubicBezTo>
                    <a:pt x="8840" y="3679"/>
                    <a:pt x="9140" y="243"/>
                    <a:pt x="9140" y="243"/>
                  </a:cubicBezTo>
                  <a:cubicBezTo>
                    <a:pt x="9140" y="243"/>
                    <a:pt x="8358" y="0"/>
                    <a:pt x="718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FBCA63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1" name="Google Shape;361;p29"/>
            <p:cNvSpPr/>
            <p:nvPr/>
          </p:nvSpPr>
          <p:spPr>
            <a:xfrm>
              <a:off x="6399898" y="955566"/>
              <a:ext cx="433149" cy="230182"/>
            </a:xfrm>
            <a:custGeom>
              <a:avLst/>
              <a:gdLst/>
              <a:ahLst/>
              <a:cxnLst/>
              <a:rect l="l" t="t" r="r" b="b"/>
              <a:pathLst>
                <a:path w="10075" h="5354" extrusionOk="0">
                  <a:moveTo>
                    <a:pt x="6418" y="1"/>
                  </a:moveTo>
                  <a:cubicBezTo>
                    <a:pt x="5719" y="1"/>
                    <a:pt x="4950" y="90"/>
                    <a:pt x="4137" y="326"/>
                  </a:cubicBezTo>
                  <a:cubicBezTo>
                    <a:pt x="834" y="1260"/>
                    <a:pt x="0" y="4128"/>
                    <a:pt x="0" y="4128"/>
                  </a:cubicBezTo>
                  <a:cubicBezTo>
                    <a:pt x="0" y="4128"/>
                    <a:pt x="1634" y="5354"/>
                    <a:pt x="3953" y="5354"/>
                  </a:cubicBezTo>
                  <a:cubicBezTo>
                    <a:pt x="4522" y="5354"/>
                    <a:pt x="5133" y="5280"/>
                    <a:pt x="5771" y="5096"/>
                  </a:cubicBezTo>
                  <a:cubicBezTo>
                    <a:pt x="9040" y="4162"/>
                    <a:pt x="10074" y="859"/>
                    <a:pt x="10074" y="859"/>
                  </a:cubicBezTo>
                  <a:cubicBezTo>
                    <a:pt x="10074" y="859"/>
                    <a:pt x="8586" y="1"/>
                    <a:pt x="6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FBCA63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2" name="Google Shape;362;p29"/>
            <p:cNvSpPr/>
            <p:nvPr/>
          </p:nvSpPr>
          <p:spPr>
            <a:xfrm>
              <a:off x="6153207" y="1206040"/>
              <a:ext cx="456107" cy="218230"/>
            </a:xfrm>
            <a:custGeom>
              <a:avLst/>
              <a:gdLst/>
              <a:ahLst/>
              <a:cxnLst/>
              <a:rect l="l" t="t" r="r" b="b"/>
              <a:pathLst>
                <a:path w="10609" h="5076" extrusionOk="0">
                  <a:moveTo>
                    <a:pt x="4902" y="1"/>
                  </a:moveTo>
                  <a:cubicBezTo>
                    <a:pt x="1603" y="1"/>
                    <a:pt x="1" y="2372"/>
                    <a:pt x="1" y="2372"/>
                  </a:cubicBezTo>
                  <a:cubicBezTo>
                    <a:pt x="1" y="2372"/>
                    <a:pt x="1869" y="4974"/>
                    <a:pt x="5238" y="5074"/>
                  </a:cubicBezTo>
                  <a:cubicBezTo>
                    <a:pt x="5278" y="5075"/>
                    <a:pt x="5317" y="5075"/>
                    <a:pt x="5356" y="5075"/>
                  </a:cubicBezTo>
                  <a:cubicBezTo>
                    <a:pt x="8654" y="5075"/>
                    <a:pt x="10609" y="2339"/>
                    <a:pt x="10609" y="2339"/>
                  </a:cubicBezTo>
                  <a:cubicBezTo>
                    <a:pt x="10609" y="2339"/>
                    <a:pt x="8574" y="104"/>
                    <a:pt x="5105" y="4"/>
                  </a:cubicBezTo>
                  <a:cubicBezTo>
                    <a:pt x="5036" y="2"/>
                    <a:pt x="4969" y="1"/>
                    <a:pt x="490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FBCA63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3" name="Google Shape;363;p29"/>
            <p:cNvSpPr/>
            <p:nvPr/>
          </p:nvSpPr>
          <p:spPr>
            <a:xfrm>
              <a:off x="5817650" y="1376161"/>
              <a:ext cx="453227" cy="221497"/>
            </a:xfrm>
            <a:custGeom>
              <a:avLst/>
              <a:gdLst/>
              <a:ahLst/>
              <a:cxnLst/>
              <a:rect l="l" t="t" r="r" b="b"/>
              <a:pathLst>
                <a:path w="10542" h="5152" extrusionOk="0">
                  <a:moveTo>
                    <a:pt x="4323" y="1"/>
                  </a:moveTo>
                  <a:cubicBezTo>
                    <a:pt x="1544" y="1"/>
                    <a:pt x="0" y="1784"/>
                    <a:pt x="0" y="1784"/>
                  </a:cubicBezTo>
                  <a:cubicBezTo>
                    <a:pt x="0" y="1784"/>
                    <a:pt x="1535" y="4586"/>
                    <a:pt x="4871" y="5086"/>
                  </a:cubicBezTo>
                  <a:cubicBezTo>
                    <a:pt x="5167" y="5131"/>
                    <a:pt x="5455" y="5151"/>
                    <a:pt x="5734" y="5151"/>
                  </a:cubicBezTo>
                  <a:cubicBezTo>
                    <a:pt x="8602" y="5151"/>
                    <a:pt x="10541" y="3018"/>
                    <a:pt x="10541" y="3018"/>
                  </a:cubicBezTo>
                  <a:cubicBezTo>
                    <a:pt x="10541" y="3018"/>
                    <a:pt x="8773" y="583"/>
                    <a:pt x="5371" y="83"/>
                  </a:cubicBezTo>
                  <a:cubicBezTo>
                    <a:pt x="5004" y="26"/>
                    <a:pt x="4655" y="1"/>
                    <a:pt x="43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FBCA63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4" name="Google Shape;364;p29"/>
            <p:cNvSpPr/>
            <p:nvPr/>
          </p:nvSpPr>
          <p:spPr>
            <a:xfrm>
              <a:off x="5550882" y="358615"/>
              <a:ext cx="1181778" cy="1118665"/>
            </a:xfrm>
            <a:custGeom>
              <a:avLst/>
              <a:gdLst/>
              <a:ahLst/>
              <a:cxnLst/>
              <a:rect l="l" t="t" r="r" b="b"/>
              <a:pathLst>
                <a:path w="27488" h="26020" extrusionOk="0">
                  <a:moveTo>
                    <a:pt x="27154" y="1"/>
                  </a:moveTo>
                  <a:lnTo>
                    <a:pt x="25519" y="67"/>
                  </a:lnTo>
                  <a:cubicBezTo>
                    <a:pt x="25553" y="734"/>
                    <a:pt x="25753" y="16879"/>
                    <a:pt x="1" y="24418"/>
                  </a:cubicBezTo>
                  <a:lnTo>
                    <a:pt x="468" y="26019"/>
                  </a:lnTo>
                  <a:cubicBezTo>
                    <a:pt x="27487" y="18080"/>
                    <a:pt x="27187" y="201"/>
                    <a:pt x="271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FBCA63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011701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7" name="Google Shape;777;p31"/>
          <p:cNvSpPr txBox="1">
            <a:spLocks noGrp="1"/>
          </p:cNvSpPr>
          <p:nvPr>
            <p:ph type="subTitle" idx="1"/>
          </p:nvPr>
        </p:nvSpPr>
        <p:spPr>
          <a:xfrm>
            <a:off x="4039323" y="1940398"/>
            <a:ext cx="5207746" cy="8260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indent="0"/>
            <a:r>
              <a:rPr lang="en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khuyên</a:t>
            </a:r>
            <a:r>
              <a:rPr lang="en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43</a:t>
            </a:r>
            <a:endParaRPr sz="3733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79" name="Google Shape;779;p31"/>
          <p:cNvSpPr txBox="1">
            <a:spLocks noGrp="1"/>
          </p:cNvSpPr>
          <p:nvPr>
            <p:ph type="subTitle" idx="4294967295"/>
          </p:nvPr>
        </p:nvSpPr>
        <p:spPr>
          <a:xfrm>
            <a:off x="3643747" y="3103421"/>
            <a:ext cx="5646651" cy="2888571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indent="0" algn="r">
              <a:buNone/>
            </a:pPr>
            <a:r>
              <a:rPr lang="en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r>
              <a:rPr lang="en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endParaRPr sz="3733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81" name="Google Shape;781;p31"/>
          <p:cNvGrpSpPr/>
          <p:nvPr/>
        </p:nvGrpSpPr>
        <p:grpSpPr>
          <a:xfrm>
            <a:off x="968800" y="994834"/>
            <a:ext cx="2696000" cy="5229967"/>
            <a:chOff x="726600" y="746125"/>
            <a:chExt cx="2022000" cy="3922475"/>
          </a:xfrm>
        </p:grpSpPr>
        <p:sp>
          <p:nvSpPr>
            <p:cNvPr id="782" name="Google Shape;782;p31"/>
            <p:cNvSpPr/>
            <p:nvPr/>
          </p:nvSpPr>
          <p:spPr>
            <a:xfrm flipH="1">
              <a:off x="1173655" y="1161124"/>
              <a:ext cx="405447" cy="653166"/>
            </a:xfrm>
            <a:custGeom>
              <a:avLst/>
              <a:gdLst/>
              <a:ahLst/>
              <a:cxnLst/>
              <a:rect l="l" t="t" r="r" b="b"/>
              <a:pathLst>
                <a:path w="5938" h="9566" extrusionOk="0">
                  <a:moveTo>
                    <a:pt x="1081" y="0"/>
                  </a:moveTo>
                  <a:lnTo>
                    <a:pt x="1081" y="0"/>
                  </a:lnTo>
                  <a:cubicBezTo>
                    <a:pt x="1081" y="1"/>
                    <a:pt x="1" y="9566"/>
                    <a:pt x="1723" y="9566"/>
                  </a:cubicBezTo>
                  <a:cubicBezTo>
                    <a:pt x="1725" y="9566"/>
                    <a:pt x="1726" y="9566"/>
                    <a:pt x="1727" y="9565"/>
                  </a:cubicBezTo>
                  <a:cubicBezTo>
                    <a:pt x="3374" y="9553"/>
                    <a:pt x="3233" y="5462"/>
                    <a:pt x="3216" y="5069"/>
                  </a:cubicBezTo>
                  <a:lnTo>
                    <a:pt x="3216" y="5069"/>
                  </a:lnTo>
                  <a:cubicBezTo>
                    <a:pt x="3228" y="5312"/>
                    <a:pt x="3336" y="6939"/>
                    <a:pt x="3929" y="6939"/>
                  </a:cubicBezTo>
                  <a:cubicBezTo>
                    <a:pt x="3943" y="6939"/>
                    <a:pt x="3958" y="6938"/>
                    <a:pt x="3973" y="6936"/>
                  </a:cubicBezTo>
                  <a:cubicBezTo>
                    <a:pt x="4610" y="6855"/>
                    <a:pt x="3561" y="4047"/>
                    <a:pt x="3428" y="3697"/>
                  </a:cubicBezTo>
                  <a:lnTo>
                    <a:pt x="3428" y="3697"/>
                  </a:lnTo>
                  <a:cubicBezTo>
                    <a:pt x="3513" y="3914"/>
                    <a:pt x="3985" y="5053"/>
                    <a:pt x="4540" y="5053"/>
                  </a:cubicBezTo>
                  <a:cubicBezTo>
                    <a:pt x="4575" y="5053"/>
                    <a:pt x="4610" y="5048"/>
                    <a:pt x="4646" y="5039"/>
                  </a:cubicBezTo>
                  <a:cubicBezTo>
                    <a:pt x="5305" y="4859"/>
                    <a:pt x="3431" y="2733"/>
                    <a:pt x="3431" y="2732"/>
                  </a:cubicBezTo>
                  <a:lnTo>
                    <a:pt x="3431" y="2732"/>
                  </a:lnTo>
                  <a:cubicBezTo>
                    <a:pt x="3431" y="2732"/>
                    <a:pt x="4271" y="3556"/>
                    <a:pt x="4926" y="3556"/>
                  </a:cubicBezTo>
                  <a:cubicBezTo>
                    <a:pt x="5057" y="3556"/>
                    <a:pt x="5180" y="3523"/>
                    <a:pt x="5288" y="3445"/>
                  </a:cubicBezTo>
                  <a:cubicBezTo>
                    <a:pt x="5937" y="2976"/>
                    <a:pt x="1081" y="0"/>
                    <a:pt x="10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6262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83" name="Google Shape;783;p31"/>
            <p:cNvSpPr/>
            <p:nvPr/>
          </p:nvSpPr>
          <p:spPr>
            <a:xfrm flipH="1">
              <a:off x="2114814" y="3318535"/>
              <a:ext cx="220886" cy="219725"/>
            </a:xfrm>
            <a:custGeom>
              <a:avLst/>
              <a:gdLst/>
              <a:ahLst/>
              <a:cxnLst/>
              <a:rect l="l" t="t" r="r" b="b"/>
              <a:pathLst>
                <a:path w="3235" h="3218" extrusionOk="0">
                  <a:moveTo>
                    <a:pt x="2716" y="1"/>
                  </a:moveTo>
                  <a:lnTo>
                    <a:pt x="1835" y="793"/>
                  </a:lnTo>
                  <a:cubicBezTo>
                    <a:pt x="1835" y="793"/>
                    <a:pt x="1" y="2067"/>
                    <a:pt x="427" y="2360"/>
                  </a:cubicBezTo>
                  <a:cubicBezTo>
                    <a:pt x="470" y="2390"/>
                    <a:pt x="519" y="2404"/>
                    <a:pt x="573" y="2404"/>
                  </a:cubicBezTo>
                  <a:cubicBezTo>
                    <a:pt x="1042" y="2404"/>
                    <a:pt x="1834" y="1349"/>
                    <a:pt x="1835" y="1348"/>
                  </a:cubicBezTo>
                  <a:lnTo>
                    <a:pt x="1835" y="1348"/>
                  </a:lnTo>
                  <a:cubicBezTo>
                    <a:pt x="1834" y="1349"/>
                    <a:pt x="983" y="3082"/>
                    <a:pt x="1409" y="3213"/>
                  </a:cubicBezTo>
                  <a:cubicBezTo>
                    <a:pt x="1420" y="3216"/>
                    <a:pt x="1431" y="3218"/>
                    <a:pt x="1443" y="3218"/>
                  </a:cubicBezTo>
                  <a:cubicBezTo>
                    <a:pt x="1870" y="3218"/>
                    <a:pt x="2521" y="923"/>
                    <a:pt x="2521" y="923"/>
                  </a:cubicBezTo>
                  <a:lnTo>
                    <a:pt x="2521" y="923"/>
                  </a:lnTo>
                  <a:cubicBezTo>
                    <a:pt x="2521" y="923"/>
                    <a:pt x="2391" y="3113"/>
                    <a:pt x="2816" y="3146"/>
                  </a:cubicBezTo>
                  <a:cubicBezTo>
                    <a:pt x="2818" y="3146"/>
                    <a:pt x="2821" y="3146"/>
                    <a:pt x="2823" y="3146"/>
                  </a:cubicBezTo>
                  <a:cubicBezTo>
                    <a:pt x="3234" y="3146"/>
                    <a:pt x="2716" y="1"/>
                    <a:pt x="2716" y="1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6262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84" name="Google Shape;784;p31"/>
            <p:cNvSpPr/>
            <p:nvPr/>
          </p:nvSpPr>
          <p:spPr>
            <a:xfrm>
              <a:off x="726600" y="4505700"/>
              <a:ext cx="2022000" cy="162900"/>
            </a:xfrm>
            <a:prstGeom prst="ellipse">
              <a:avLst/>
            </a:prstGeom>
            <a:solidFill>
              <a:srgbClr val="41294A">
                <a:alpha val="5179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6262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85" name="Google Shape;785;p31"/>
            <p:cNvSpPr/>
            <p:nvPr/>
          </p:nvSpPr>
          <p:spPr>
            <a:xfrm flipH="1">
              <a:off x="1290484" y="2561116"/>
              <a:ext cx="193232" cy="117305"/>
            </a:xfrm>
            <a:custGeom>
              <a:avLst/>
              <a:gdLst/>
              <a:ahLst/>
              <a:cxnLst/>
              <a:rect l="l" t="t" r="r" b="b"/>
              <a:pathLst>
                <a:path w="2830" h="1718" extrusionOk="0">
                  <a:moveTo>
                    <a:pt x="1578" y="0"/>
                  </a:moveTo>
                  <a:cubicBezTo>
                    <a:pt x="680" y="0"/>
                    <a:pt x="0" y="1718"/>
                    <a:pt x="0" y="1718"/>
                  </a:cubicBezTo>
                  <a:cubicBezTo>
                    <a:pt x="0" y="1718"/>
                    <a:pt x="2829" y="394"/>
                    <a:pt x="1814" y="40"/>
                  </a:cubicBezTo>
                  <a:cubicBezTo>
                    <a:pt x="1734" y="13"/>
                    <a:pt x="1655" y="0"/>
                    <a:pt x="1578" y="0"/>
                  </a:cubicBezTo>
                  <a:close/>
                </a:path>
              </a:pathLst>
            </a:custGeom>
            <a:solidFill>
              <a:srgbClr val="25C7A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6262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86" name="Google Shape;786;p31"/>
            <p:cNvSpPr/>
            <p:nvPr/>
          </p:nvSpPr>
          <p:spPr>
            <a:xfrm flipH="1">
              <a:off x="1189634" y="2664218"/>
              <a:ext cx="326652" cy="382641"/>
            </a:xfrm>
            <a:custGeom>
              <a:avLst/>
              <a:gdLst/>
              <a:ahLst/>
              <a:cxnLst/>
              <a:rect l="l" t="t" r="r" b="b"/>
              <a:pathLst>
                <a:path w="4784" h="5604" extrusionOk="0">
                  <a:moveTo>
                    <a:pt x="1145" y="1"/>
                  </a:moveTo>
                  <a:cubicBezTo>
                    <a:pt x="510" y="1"/>
                    <a:pt x="134" y="375"/>
                    <a:pt x="134" y="375"/>
                  </a:cubicBezTo>
                  <a:cubicBezTo>
                    <a:pt x="134" y="375"/>
                    <a:pt x="81" y="511"/>
                    <a:pt x="1" y="754"/>
                  </a:cubicBezTo>
                  <a:cubicBezTo>
                    <a:pt x="1735" y="1080"/>
                    <a:pt x="1166" y="3889"/>
                    <a:pt x="2142" y="5117"/>
                  </a:cubicBezTo>
                  <a:cubicBezTo>
                    <a:pt x="2424" y="5473"/>
                    <a:pt x="2784" y="5603"/>
                    <a:pt x="3157" y="5603"/>
                  </a:cubicBezTo>
                  <a:cubicBezTo>
                    <a:pt x="3746" y="5603"/>
                    <a:pt x="4370" y="5280"/>
                    <a:pt x="4784" y="5011"/>
                  </a:cubicBezTo>
                  <a:cubicBezTo>
                    <a:pt x="4354" y="3547"/>
                    <a:pt x="4028" y="2092"/>
                    <a:pt x="3056" y="1047"/>
                  </a:cubicBezTo>
                  <a:cubicBezTo>
                    <a:pt x="2298" y="230"/>
                    <a:pt x="1642" y="1"/>
                    <a:pt x="1145" y="1"/>
                  </a:cubicBezTo>
                  <a:close/>
                </a:path>
              </a:pathLst>
            </a:custGeom>
            <a:solidFill>
              <a:srgbClr val="25C7A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6262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87" name="Google Shape;787;p31"/>
            <p:cNvSpPr/>
            <p:nvPr/>
          </p:nvSpPr>
          <p:spPr>
            <a:xfrm flipH="1">
              <a:off x="985000" y="3081948"/>
              <a:ext cx="416713" cy="473180"/>
            </a:xfrm>
            <a:custGeom>
              <a:avLst/>
              <a:gdLst/>
              <a:ahLst/>
              <a:cxnLst/>
              <a:rect l="l" t="t" r="r" b="b"/>
              <a:pathLst>
                <a:path w="6103" h="6930" extrusionOk="0">
                  <a:moveTo>
                    <a:pt x="3469" y="1"/>
                  </a:moveTo>
                  <a:cubicBezTo>
                    <a:pt x="2261" y="224"/>
                    <a:pt x="0" y="1349"/>
                    <a:pt x="1908" y="6850"/>
                  </a:cubicBezTo>
                  <a:cubicBezTo>
                    <a:pt x="2186" y="6904"/>
                    <a:pt x="2448" y="6930"/>
                    <a:pt x="2693" y="6930"/>
                  </a:cubicBezTo>
                  <a:cubicBezTo>
                    <a:pt x="5379" y="6930"/>
                    <a:pt x="6103" y="3890"/>
                    <a:pt x="4657" y="2161"/>
                  </a:cubicBezTo>
                  <a:cubicBezTo>
                    <a:pt x="4104" y="1506"/>
                    <a:pt x="3748" y="764"/>
                    <a:pt x="3469" y="1"/>
                  </a:cubicBezTo>
                  <a:close/>
                </a:path>
              </a:pathLst>
            </a:custGeom>
            <a:solidFill>
              <a:srgbClr val="25C7A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6262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88" name="Google Shape;788;p31"/>
            <p:cNvSpPr/>
            <p:nvPr/>
          </p:nvSpPr>
          <p:spPr>
            <a:xfrm flipH="1">
              <a:off x="1164845" y="2715700"/>
              <a:ext cx="534769" cy="834040"/>
            </a:xfrm>
            <a:custGeom>
              <a:avLst/>
              <a:gdLst/>
              <a:ahLst/>
              <a:cxnLst/>
              <a:rect l="l" t="t" r="r" b="b"/>
              <a:pathLst>
                <a:path w="7832" h="12215" extrusionOk="0">
                  <a:moveTo>
                    <a:pt x="2686" y="0"/>
                  </a:moveTo>
                  <a:lnTo>
                    <a:pt x="2686" y="0"/>
                  </a:lnTo>
                  <a:cubicBezTo>
                    <a:pt x="2111" y="1754"/>
                    <a:pt x="1" y="9093"/>
                    <a:pt x="4280" y="11452"/>
                  </a:cubicBezTo>
                  <a:cubicBezTo>
                    <a:pt x="5016" y="11859"/>
                    <a:pt x="5678" y="12102"/>
                    <a:pt x="6271" y="12214"/>
                  </a:cubicBezTo>
                  <a:cubicBezTo>
                    <a:pt x="4363" y="6713"/>
                    <a:pt x="6624" y="5588"/>
                    <a:pt x="7832" y="5365"/>
                  </a:cubicBezTo>
                  <a:cubicBezTo>
                    <a:pt x="7695" y="4999"/>
                    <a:pt x="7578" y="4630"/>
                    <a:pt x="7469" y="4257"/>
                  </a:cubicBezTo>
                  <a:cubicBezTo>
                    <a:pt x="7055" y="4526"/>
                    <a:pt x="6431" y="4849"/>
                    <a:pt x="5842" y="4849"/>
                  </a:cubicBezTo>
                  <a:cubicBezTo>
                    <a:pt x="5469" y="4849"/>
                    <a:pt x="5109" y="4719"/>
                    <a:pt x="4827" y="4363"/>
                  </a:cubicBezTo>
                  <a:cubicBezTo>
                    <a:pt x="3851" y="3135"/>
                    <a:pt x="4420" y="326"/>
                    <a:pt x="2686" y="0"/>
                  </a:cubicBezTo>
                  <a:close/>
                </a:path>
              </a:pathLst>
            </a:custGeom>
            <a:solidFill>
              <a:srgbClr val="2FE4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6262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89" name="Google Shape;789;p31"/>
            <p:cNvSpPr/>
            <p:nvPr/>
          </p:nvSpPr>
          <p:spPr>
            <a:xfrm flipH="1">
              <a:off x="1778404" y="3973672"/>
              <a:ext cx="243009" cy="609331"/>
            </a:xfrm>
            <a:custGeom>
              <a:avLst/>
              <a:gdLst/>
              <a:ahLst/>
              <a:cxnLst/>
              <a:rect l="l" t="t" r="r" b="b"/>
              <a:pathLst>
                <a:path w="3559" h="8924" extrusionOk="0">
                  <a:moveTo>
                    <a:pt x="1" y="1"/>
                  </a:moveTo>
                  <a:lnTo>
                    <a:pt x="626" y="2773"/>
                  </a:lnTo>
                  <a:lnTo>
                    <a:pt x="896" y="3954"/>
                  </a:lnTo>
                  <a:lnTo>
                    <a:pt x="1828" y="8085"/>
                  </a:lnTo>
                  <a:lnTo>
                    <a:pt x="2018" y="8924"/>
                  </a:lnTo>
                  <a:lnTo>
                    <a:pt x="3559" y="8924"/>
                  </a:lnTo>
                  <a:lnTo>
                    <a:pt x="3559" y="129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6262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90" name="Google Shape;790;p31"/>
            <p:cNvSpPr/>
            <p:nvPr/>
          </p:nvSpPr>
          <p:spPr>
            <a:xfrm flipH="1">
              <a:off x="1824557" y="2625230"/>
              <a:ext cx="436104" cy="800310"/>
            </a:xfrm>
            <a:custGeom>
              <a:avLst/>
              <a:gdLst/>
              <a:ahLst/>
              <a:cxnLst/>
              <a:rect l="l" t="t" r="r" b="b"/>
              <a:pathLst>
                <a:path w="6387" h="11721" extrusionOk="0">
                  <a:moveTo>
                    <a:pt x="6387" y="0"/>
                  </a:moveTo>
                  <a:lnTo>
                    <a:pt x="6387" y="0"/>
                  </a:lnTo>
                  <a:cubicBezTo>
                    <a:pt x="6387" y="0"/>
                    <a:pt x="6250" y="140"/>
                    <a:pt x="6015" y="396"/>
                  </a:cubicBezTo>
                  <a:cubicBezTo>
                    <a:pt x="5668" y="779"/>
                    <a:pt x="5099" y="1422"/>
                    <a:pt x="4447" y="2253"/>
                  </a:cubicBezTo>
                  <a:cubicBezTo>
                    <a:pt x="2849" y="4297"/>
                    <a:pt x="736" y="7479"/>
                    <a:pt x="90" y="10700"/>
                  </a:cubicBezTo>
                  <a:cubicBezTo>
                    <a:pt x="0" y="11428"/>
                    <a:pt x="278" y="11720"/>
                    <a:pt x="685" y="11720"/>
                  </a:cubicBezTo>
                  <a:cubicBezTo>
                    <a:pt x="940" y="11720"/>
                    <a:pt x="1247" y="11605"/>
                    <a:pt x="1545" y="11410"/>
                  </a:cubicBezTo>
                  <a:cubicBezTo>
                    <a:pt x="1977" y="11123"/>
                    <a:pt x="2393" y="10671"/>
                    <a:pt x="2603" y="10155"/>
                  </a:cubicBezTo>
                  <a:cubicBezTo>
                    <a:pt x="3059" y="9030"/>
                    <a:pt x="5156" y="3349"/>
                    <a:pt x="6015" y="1009"/>
                  </a:cubicBezTo>
                  <a:cubicBezTo>
                    <a:pt x="6244" y="387"/>
                    <a:pt x="6387" y="0"/>
                    <a:pt x="6387" y="0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6262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91" name="Google Shape;791;p31"/>
            <p:cNvSpPr/>
            <p:nvPr/>
          </p:nvSpPr>
          <p:spPr>
            <a:xfrm flipH="1">
              <a:off x="1427785" y="1036515"/>
              <a:ext cx="640398" cy="635960"/>
            </a:xfrm>
            <a:custGeom>
              <a:avLst/>
              <a:gdLst/>
              <a:ahLst/>
              <a:cxnLst/>
              <a:rect l="l" t="t" r="r" b="b"/>
              <a:pathLst>
                <a:path w="9379" h="9314" extrusionOk="0">
                  <a:moveTo>
                    <a:pt x="6667" y="1"/>
                  </a:moveTo>
                  <a:cubicBezTo>
                    <a:pt x="6216" y="1"/>
                    <a:pt x="5713" y="82"/>
                    <a:pt x="5159" y="288"/>
                  </a:cubicBezTo>
                  <a:cubicBezTo>
                    <a:pt x="4729" y="447"/>
                    <a:pt x="4334" y="700"/>
                    <a:pt x="3964" y="1010"/>
                  </a:cubicBezTo>
                  <a:cubicBezTo>
                    <a:pt x="4087" y="1199"/>
                    <a:pt x="4160" y="1426"/>
                    <a:pt x="4160" y="1669"/>
                  </a:cubicBezTo>
                  <a:cubicBezTo>
                    <a:pt x="4160" y="2328"/>
                    <a:pt x="3628" y="2864"/>
                    <a:pt x="2966" y="2864"/>
                  </a:cubicBezTo>
                  <a:cubicBezTo>
                    <a:pt x="2772" y="2864"/>
                    <a:pt x="2592" y="2813"/>
                    <a:pt x="2430" y="2733"/>
                  </a:cubicBezTo>
                  <a:cubicBezTo>
                    <a:pt x="2273" y="2953"/>
                    <a:pt x="2120" y="3170"/>
                    <a:pt x="1981" y="3376"/>
                  </a:cubicBezTo>
                  <a:cubicBezTo>
                    <a:pt x="1259" y="4428"/>
                    <a:pt x="632" y="5549"/>
                    <a:pt x="193" y="6747"/>
                  </a:cubicBezTo>
                  <a:cubicBezTo>
                    <a:pt x="127" y="6924"/>
                    <a:pt x="64" y="7107"/>
                    <a:pt x="1" y="7290"/>
                  </a:cubicBezTo>
                  <a:cubicBezTo>
                    <a:pt x="405" y="7253"/>
                    <a:pt x="872" y="7225"/>
                    <a:pt x="1371" y="7225"/>
                  </a:cubicBezTo>
                  <a:cubicBezTo>
                    <a:pt x="3247" y="7225"/>
                    <a:pt x="5583" y="7611"/>
                    <a:pt x="6776" y="9314"/>
                  </a:cubicBezTo>
                  <a:cubicBezTo>
                    <a:pt x="7752" y="6747"/>
                    <a:pt x="9379" y="1242"/>
                    <a:pt x="9379" y="1242"/>
                  </a:cubicBezTo>
                  <a:cubicBezTo>
                    <a:pt x="9379" y="1242"/>
                    <a:pt x="8424" y="1"/>
                    <a:pt x="6667" y="1"/>
                  </a:cubicBezTo>
                  <a:close/>
                </a:path>
              </a:pathLst>
            </a:custGeom>
            <a:solidFill>
              <a:srgbClr val="FEC1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6262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92" name="Google Shape;792;p31"/>
            <p:cNvSpPr/>
            <p:nvPr/>
          </p:nvSpPr>
          <p:spPr>
            <a:xfrm flipH="1">
              <a:off x="1305083" y="1231998"/>
              <a:ext cx="948819" cy="3305640"/>
            </a:xfrm>
            <a:custGeom>
              <a:avLst/>
              <a:gdLst/>
              <a:ahLst/>
              <a:cxnLst/>
              <a:rect l="l" t="t" r="r" b="b"/>
              <a:pathLst>
                <a:path w="13896" h="48413" extrusionOk="0">
                  <a:moveTo>
                    <a:pt x="12731" y="1"/>
                  </a:moveTo>
                  <a:cubicBezTo>
                    <a:pt x="12461" y="1"/>
                    <a:pt x="8252" y="107"/>
                    <a:pt x="7776" y="6720"/>
                  </a:cubicBezTo>
                  <a:cubicBezTo>
                    <a:pt x="7706" y="9233"/>
                    <a:pt x="7523" y="11479"/>
                    <a:pt x="7257" y="13496"/>
                  </a:cubicBezTo>
                  <a:cubicBezTo>
                    <a:pt x="7569" y="13729"/>
                    <a:pt x="7776" y="14102"/>
                    <a:pt x="7776" y="14521"/>
                  </a:cubicBezTo>
                  <a:cubicBezTo>
                    <a:pt x="7776" y="15081"/>
                    <a:pt x="7413" y="15553"/>
                    <a:pt x="6914" y="15726"/>
                  </a:cubicBezTo>
                  <a:cubicBezTo>
                    <a:pt x="4850" y="27511"/>
                    <a:pt x="1" y="30763"/>
                    <a:pt x="1289" y="36517"/>
                  </a:cubicBezTo>
                  <a:cubicBezTo>
                    <a:pt x="2773" y="43130"/>
                    <a:pt x="8085" y="43314"/>
                    <a:pt x="8671" y="43314"/>
                  </a:cubicBezTo>
                  <a:cubicBezTo>
                    <a:pt x="8706" y="43314"/>
                    <a:pt x="8724" y="43314"/>
                    <a:pt x="8724" y="43314"/>
                  </a:cubicBezTo>
                  <a:lnTo>
                    <a:pt x="8787" y="47730"/>
                  </a:lnTo>
                  <a:lnTo>
                    <a:pt x="9590" y="48412"/>
                  </a:lnTo>
                  <a:lnTo>
                    <a:pt x="10951" y="47600"/>
                  </a:lnTo>
                  <a:cubicBezTo>
                    <a:pt x="11237" y="46918"/>
                    <a:pt x="11540" y="46119"/>
                    <a:pt x="11879" y="45157"/>
                  </a:cubicBezTo>
                  <a:cubicBezTo>
                    <a:pt x="11933" y="45004"/>
                    <a:pt x="11989" y="44847"/>
                    <a:pt x="12046" y="44684"/>
                  </a:cubicBezTo>
                  <a:cubicBezTo>
                    <a:pt x="12415" y="43616"/>
                    <a:pt x="12831" y="42371"/>
                    <a:pt x="13314" y="40893"/>
                  </a:cubicBezTo>
                  <a:lnTo>
                    <a:pt x="13314" y="40893"/>
                  </a:lnTo>
                  <a:cubicBezTo>
                    <a:pt x="13171" y="40941"/>
                    <a:pt x="13021" y="40964"/>
                    <a:pt x="12861" y="40964"/>
                  </a:cubicBezTo>
                  <a:cubicBezTo>
                    <a:pt x="12056" y="40964"/>
                    <a:pt x="11403" y="40311"/>
                    <a:pt x="11403" y="39506"/>
                  </a:cubicBezTo>
                  <a:cubicBezTo>
                    <a:pt x="11403" y="38701"/>
                    <a:pt x="12056" y="38048"/>
                    <a:pt x="12861" y="38048"/>
                  </a:cubicBezTo>
                  <a:cubicBezTo>
                    <a:pt x="13240" y="38048"/>
                    <a:pt x="13587" y="38194"/>
                    <a:pt x="13846" y="38434"/>
                  </a:cubicBezTo>
                  <a:cubicBezTo>
                    <a:pt x="13896" y="37359"/>
                    <a:pt x="13739" y="36194"/>
                    <a:pt x="13484" y="34973"/>
                  </a:cubicBezTo>
                  <a:cubicBezTo>
                    <a:pt x="13420" y="34680"/>
                    <a:pt x="13354" y="34387"/>
                    <a:pt x="13280" y="34091"/>
                  </a:cubicBezTo>
                  <a:cubicBezTo>
                    <a:pt x="12332" y="30170"/>
                    <a:pt x="10615" y="25781"/>
                    <a:pt x="11297" y="22030"/>
                  </a:cubicBezTo>
                  <a:cubicBezTo>
                    <a:pt x="11363" y="21660"/>
                    <a:pt x="11427" y="21248"/>
                    <a:pt x="11490" y="20808"/>
                  </a:cubicBezTo>
                  <a:cubicBezTo>
                    <a:pt x="11393" y="20804"/>
                    <a:pt x="11297" y="20792"/>
                    <a:pt x="11203" y="20765"/>
                  </a:cubicBezTo>
                  <a:cubicBezTo>
                    <a:pt x="10644" y="20622"/>
                    <a:pt x="10229" y="20116"/>
                    <a:pt x="10229" y="19510"/>
                  </a:cubicBezTo>
                  <a:cubicBezTo>
                    <a:pt x="10229" y="18792"/>
                    <a:pt x="10811" y="18209"/>
                    <a:pt x="11527" y="18209"/>
                  </a:cubicBezTo>
                  <a:cubicBezTo>
                    <a:pt x="11620" y="18209"/>
                    <a:pt x="11710" y="18222"/>
                    <a:pt x="11796" y="18239"/>
                  </a:cubicBezTo>
                  <a:cubicBezTo>
                    <a:pt x="11859" y="17600"/>
                    <a:pt x="11922" y="16934"/>
                    <a:pt x="11982" y="16245"/>
                  </a:cubicBezTo>
                  <a:cubicBezTo>
                    <a:pt x="10908" y="16039"/>
                    <a:pt x="10099" y="15097"/>
                    <a:pt x="10099" y="13962"/>
                  </a:cubicBezTo>
                  <a:cubicBezTo>
                    <a:pt x="10099" y="12717"/>
                    <a:pt x="11080" y="11699"/>
                    <a:pt x="12315" y="11643"/>
                  </a:cubicBezTo>
                  <a:cubicBezTo>
                    <a:pt x="12382" y="10497"/>
                    <a:pt x="12449" y="9362"/>
                    <a:pt x="12501" y="8277"/>
                  </a:cubicBezTo>
                  <a:lnTo>
                    <a:pt x="12501" y="8277"/>
                  </a:lnTo>
                  <a:cubicBezTo>
                    <a:pt x="12342" y="8411"/>
                    <a:pt x="12139" y="8491"/>
                    <a:pt x="11913" y="8491"/>
                  </a:cubicBezTo>
                  <a:cubicBezTo>
                    <a:pt x="11390" y="8491"/>
                    <a:pt x="10964" y="8064"/>
                    <a:pt x="10964" y="7542"/>
                  </a:cubicBezTo>
                  <a:cubicBezTo>
                    <a:pt x="10964" y="7016"/>
                    <a:pt x="11390" y="6594"/>
                    <a:pt x="11913" y="6594"/>
                  </a:cubicBezTo>
                  <a:cubicBezTo>
                    <a:pt x="12169" y="6594"/>
                    <a:pt x="12402" y="6697"/>
                    <a:pt x="12575" y="6860"/>
                  </a:cubicBezTo>
                  <a:cubicBezTo>
                    <a:pt x="12745" y="3212"/>
                    <a:pt x="12745" y="1"/>
                    <a:pt x="12745" y="1"/>
                  </a:cubicBezTo>
                  <a:cubicBezTo>
                    <a:pt x="12745" y="1"/>
                    <a:pt x="12740" y="1"/>
                    <a:pt x="12731" y="1"/>
                  </a:cubicBezTo>
                  <a:close/>
                </a:path>
              </a:pathLst>
            </a:custGeom>
            <a:solidFill>
              <a:srgbClr val="FEC1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6262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93" name="Google Shape;793;p31"/>
            <p:cNvSpPr/>
            <p:nvPr/>
          </p:nvSpPr>
          <p:spPr>
            <a:xfrm flipH="1">
              <a:off x="1605449" y="1529831"/>
              <a:ext cx="508208" cy="352393"/>
            </a:xfrm>
            <a:custGeom>
              <a:avLst/>
              <a:gdLst/>
              <a:ahLst/>
              <a:cxnLst/>
              <a:rect l="l" t="t" r="r" b="b"/>
              <a:pathLst>
                <a:path w="7443" h="5161" extrusionOk="0">
                  <a:moveTo>
                    <a:pt x="2037" y="0"/>
                  </a:moveTo>
                  <a:cubicBezTo>
                    <a:pt x="1538" y="0"/>
                    <a:pt x="1071" y="28"/>
                    <a:pt x="667" y="65"/>
                  </a:cubicBezTo>
                  <a:cubicBezTo>
                    <a:pt x="267" y="1263"/>
                    <a:pt x="0" y="2604"/>
                    <a:pt x="802" y="3686"/>
                  </a:cubicBezTo>
                  <a:cubicBezTo>
                    <a:pt x="1186" y="4198"/>
                    <a:pt x="1738" y="4568"/>
                    <a:pt x="2337" y="4794"/>
                  </a:cubicBezTo>
                  <a:cubicBezTo>
                    <a:pt x="2887" y="5004"/>
                    <a:pt x="3535" y="5160"/>
                    <a:pt x="4165" y="5160"/>
                  </a:cubicBezTo>
                  <a:cubicBezTo>
                    <a:pt x="4572" y="5160"/>
                    <a:pt x="4971" y="5095"/>
                    <a:pt x="5332" y="4937"/>
                  </a:cubicBezTo>
                  <a:cubicBezTo>
                    <a:pt x="6174" y="4571"/>
                    <a:pt x="6700" y="3766"/>
                    <a:pt x="7080" y="2963"/>
                  </a:cubicBezTo>
                  <a:cubicBezTo>
                    <a:pt x="7183" y="2744"/>
                    <a:pt x="7306" y="2444"/>
                    <a:pt x="7442" y="2089"/>
                  </a:cubicBezTo>
                  <a:cubicBezTo>
                    <a:pt x="6249" y="386"/>
                    <a:pt x="3913" y="0"/>
                    <a:pt x="2037" y="0"/>
                  </a:cubicBezTo>
                  <a:close/>
                </a:path>
              </a:pathLst>
            </a:custGeom>
            <a:solidFill>
              <a:srgbClr val="F5D1B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6262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94" name="Google Shape;794;p31"/>
            <p:cNvSpPr/>
            <p:nvPr/>
          </p:nvSpPr>
          <p:spPr>
            <a:xfrm flipH="1">
              <a:off x="1579305" y="809966"/>
              <a:ext cx="75108" cy="275510"/>
            </a:xfrm>
            <a:custGeom>
              <a:avLst/>
              <a:gdLst/>
              <a:ahLst/>
              <a:cxnLst/>
              <a:rect l="l" t="t" r="r" b="b"/>
              <a:pathLst>
                <a:path w="1100" h="4035" extrusionOk="0">
                  <a:moveTo>
                    <a:pt x="550" y="1"/>
                  </a:moveTo>
                  <a:lnTo>
                    <a:pt x="1" y="3712"/>
                  </a:lnTo>
                  <a:lnTo>
                    <a:pt x="936" y="4035"/>
                  </a:lnTo>
                  <a:lnTo>
                    <a:pt x="1099" y="1"/>
                  </a:lnTo>
                  <a:close/>
                </a:path>
              </a:pathLst>
            </a:custGeom>
            <a:solidFill>
              <a:srgbClr val="FEC1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6262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95" name="Google Shape;795;p31"/>
            <p:cNvSpPr/>
            <p:nvPr/>
          </p:nvSpPr>
          <p:spPr>
            <a:xfrm flipH="1">
              <a:off x="1328447" y="858649"/>
              <a:ext cx="154176" cy="314839"/>
            </a:xfrm>
            <a:custGeom>
              <a:avLst/>
              <a:gdLst/>
              <a:ahLst/>
              <a:cxnLst/>
              <a:rect l="l" t="t" r="r" b="b"/>
              <a:pathLst>
                <a:path w="2258" h="4611" extrusionOk="0">
                  <a:moveTo>
                    <a:pt x="1775" y="0"/>
                  </a:moveTo>
                  <a:lnTo>
                    <a:pt x="1" y="3741"/>
                  </a:lnTo>
                  <a:lnTo>
                    <a:pt x="803" y="4610"/>
                  </a:lnTo>
                  <a:lnTo>
                    <a:pt x="2257" y="257"/>
                  </a:lnTo>
                  <a:lnTo>
                    <a:pt x="1775" y="0"/>
                  </a:lnTo>
                  <a:close/>
                </a:path>
              </a:pathLst>
            </a:custGeom>
            <a:solidFill>
              <a:srgbClr val="FEC1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6262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96" name="Google Shape;796;p31"/>
            <p:cNvSpPr/>
            <p:nvPr/>
          </p:nvSpPr>
          <p:spPr>
            <a:xfrm flipH="1">
              <a:off x="1183011" y="1150336"/>
              <a:ext cx="325900" cy="223344"/>
            </a:xfrm>
            <a:custGeom>
              <a:avLst/>
              <a:gdLst/>
              <a:ahLst/>
              <a:cxnLst/>
              <a:rect l="l" t="t" r="r" b="b"/>
              <a:pathLst>
                <a:path w="4773" h="3271" extrusionOk="0">
                  <a:moveTo>
                    <a:pt x="714" y="0"/>
                  </a:moveTo>
                  <a:cubicBezTo>
                    <a:pt x="662" y="0"/>
                    <a:pt x="627" y="5"/>
                    <a:pt x="612" y="15"/>
                  </a:cubicBezTo>
                  <a:lnTo>
                    <a:pt x="0" y="1017"/>
                  </a:lnTo>
                  <a:cubicBezTo>
                    <a:pt x="590" y="2338"/>
                    <a:pt x="2854" y="3270"/>
                    <a:pt x="4234" y="3270"/>
                  </a:cubicBezTo>
                  <a:cubicBezTo>
                    <a:pt x="4435" y="3270"/>
                    <a:pt x="4617" y="3251"/>
                    <a:pt x="4773" y="3210"/>
                  </a:cubicBezTo>
                  <a:cubicBezTo>
                    <a:pt x="3711" y="585"/>
                    <a:pt x="1264" y="0"/>
                    <a:pt x="714" y="0"/>
                  </a:cubicBezTo>
                  <a:close/>
                </a:path>
              </a:pathLst>
            </a:custGeom>
            <a:solidFill>
              <a:srgbClr val="FEC1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6262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97" name="Google Shape;797;p31"/>
            <p:cNvSpPr/>
            <p:nvPr/>
          </p:nvSpPr>
          <p:spPr>
            <a:xfrm flipH="1">
              <a:off x="1667722" y="1015690"/>
              <a:ext cx="350959" cy="110750"/>
            </a:xfrm>
            <a:custGeom>
              <a:avLst/>
              <a:gdLst/>
              <a:ahLst/>
              <a:cxnLst/>
              <a:rect l="l" t="t" r="r" b="b"/>
              <a:pathLst>
                <a:path w="5140" h="1622" extrusionOk="0">
                  <a:moveTo>
                    <a:pt x="2901" y="1"/>
                  </a:moveTo>
                  <a:cubicBezTo>
                    <a:pt x="2063" y="1"/>
                    <a:pt x="1056" y="223"/>
                    <a:pt x="1" y="948"/>
                  </a:cubicBezTo>
                  <a:cubicBezTo>
                    <a:pt x="383" y="1379"/>
                    <a:pt x="1386" y="1621"/>
                    <a:pt x="2412" y="1621"/>
                  </a:cubicBezTo>
                  <a:cubicBezTo>
                    <a:pt x="3600" y="1621"/>
                    <a:pt x="4818" y="1296"/>
                    <a:pt x="5139" y="562"/>
                  </a:cubicBezTo>
                  <a:cubicBezTo>
                    <a:pt x="5139" y="562"/>
                    <a:pt x="4233" y="1"/>
                    <a:pt x="2901" y="1"/>
                  </a:cubicBezTo>
                  <a:close/>
                </a:path>
              </a:pathLst>
            </a:custGeom>
            <a:solidFill>
              <a:srgbClr val="FEC1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6262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98" name="Google Shape;798;p31"/>
            <p:cNvSpPr/>
            <p:nvPr/>
          </p:nvSpPr>
          <p:spPr>
            <a:xfrm flipH="1">
              <a:off x="1548648" y="746125"/>
              <a:ext cx="99143" cy="99143"/>
            </a:xfrm>
            <a:custGeom>
              <a:avLst/>
              <a:gdLst/>
              <a:ahLst/>
              <a:cxnLst/>
              <a:rect l="l" t="t" r="r" b="b"/>
              <a:pathLst>
                <a:path w="1452" h="1452" extrusionOk="0">
                  <a:moveTo>
                    <a:pt x="726" y="1"/>
                  </a:moveTo>
                  <a:cubicBezTo>
                    <a:pt x="323" y="1"/>
                    <a:pt x="0" y="323"/>
                    <a:pt x="0" y="727"/>
                  </a:cubicBezTo>
                  <a:cubicBezTo>
                    <a:pt x="0" y="1126"/>
                    <a:pt x="323" y="1452"/>
                    <a:pt x="726" y="1452"/>
                  </a:cubicBezTo>
                  <a:cubicBezTo>
                    <a:pt x="1125" y="1452"/>
                    <a:pt x="1452" y="1126"/>
                    <a:pt x="1452" y="727"/>
                  </a:cubicBezTo>
                  <a:cubicBezTo>
                    <a:pt x="1452" y="323"/>
                    <a:pt x="1125" y="1"/>
                    <a:pt x="7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6262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99" name="Google Shape;799;p31"/>
            <p:cNvSpPr/>
            <p:nvPr/>
          </p:nvSpPr>
          <p:spPr>
            <a:xfrm flipH="1">
              <a:off x="1296426" y="815428"/>
              <a:ext cx="99143" cy="99211"/>
            </a:xfrm>
            <a:custGeom>
              <a:avLst/>
              <a:gdLst/>
              <a:ahLst/>
              <a:cxnLst/>
              <a:rect l="l" t="t" r="r" b="b"/>
              <a:pathLst>
                <a:path w="1452" h="1453" extrusionOk="0">
                  <a:moveTo>
                    <a:pt x="726" y="1"/>
                  </a:moveTo>
                  <a:cubicBezTo>
                    <a:pt x="323" y="1"/>
                    <a:pt x="1" y="327"/>
                    <a:pt x="1" y="726"/>
                  </a:cubicBezTo>
                  <a:cubicBezTo>
                    <a:pt x="1" y="1129"/>
                    <a:pt x="323" y="1452"/>
                    <a:pt x="726" y="1452"/>
                  </a:cubicBezTo>
                  <a:cubicBezTo>
                    <a:pt x="1125" y="1452"/>
                    <a:pt x="1452" y="1129"/>
                    <a:pt x="1452" y="726"/>
                  </a:cubicBezTo>
                  <a:cubicBezTo>
                    <a:pt x="1452" y="327"/>
                    <a:pt x="1125" y="1"/>
                    <a:pt x="7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6262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00" name="Google Shape;800;p31"/>
            <p:cNvSpPr/>
            <p:nvPr/>
          </p:nvSpPr>
          <p:spPr>
            <a:xfrm flipH="1">
              <a:off x="1680700" y="1634776"/>
              <a:ext cx="52098" cy="35164"/>
            </a:xfrm>
            <a:custGeom>
              <a:avLst/>
              <a:gdLst/>
              <a:ahLst/>
              <a:cxnLst/>
              <a:rect l="l" t="t" r="r" b="b"/>
              <a:pathLst>
                <a:path w="763" h="515" extrusionOk="0">
                  <a:moveTo>
                    <a:pt x="409" y="1"/>
                  </a:moveTo>
                  <a:cubicBezTo>
                    <a:pt x="212" y="1"/>
                    <a:pt x="1" y="515"/>
                    <a:pt x="1" y="515"/>
                  </a:cubicBezTo>
                  <a:cubicBezTo>
                    <a:pt x="1" y="515"/>
                    <a:pt x="763" y="275"/>
                    <a:pt x="493" y="36"/>
                  </a:cubicBezTo>
                  <a:cubicBezTo>
                    <a:pt x="466" y="11"/>
                    <a:pt x="438" y="1"/>
                    <a:pt x="409" y="1"/>
                  </a:cubicBezTo>
                  <a:close/>
                </a:path>
              </a:pathLst>
            </a:custGeom>
            <a:solidFill>
              <a:srgbClr val="5827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6262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01" name="Google Shape;801;p31"/>
            <p:cNvSpPr/>
            <p:nvPr/>
          </p:nvSpPr>
          <p:spPr>
            <a:xfrm flipH="1">
              <a:off x="1979898" y="1595106"/>
              <a:ext cx="51756" cy="47591"/>
            </a:xfrm>
            <a:custGeom>
              <a:avLst/>
              <a:gdLst/>
              <a:ahLst/>
              <a:cxnLst/>
              <a:rect l="l" t="t" r="r" b="b"/>
              <a:pathLst>
                <a:path w="758" h="697" extrusionOk="0">
                  <a:moveTo>
                    <a:pt x="443" y="1"/>
                  </a:moveTo>
                  <a:cubicBezTo>
                    <a:pt x="422" y="1"/>
                    <a:pt x="399" y="4"/>
                    <a:pt x="374" y="10"/>
                  </a:cubicBezTo>
                  <a:cubicBezTo>
                    <a:pt x="1" y="107"/>
                    <a:pt x="624" y="697"/>
                    <a:pt x="624" y="697"/>
                  </a:cubicBezTo>
                  <a:cubicBezTo>
                    <a:pt x="624" y="697"/>
                    <a:pt x="758" y="1"/>
                    <a:pt x="443" y="1"/>
                  </a:cubicBezTo>
                  <a:close/>
                </a:path>
              </a:pathLst>
            </a:custGeom>
            <a:solidFill>
              <a:srgbClr val="5827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6262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02" name="Google Shape;802;p31"/>
            <p:cNvSpPr/>
            <p:nvPr/>
          </p:nvSpPr>
          <p:spPr>
            <a:xfrm flipH="1">
              <a:off x="1506177" y="4488794"/>
              <a:ext cx="147485" cy="101191"/>
            </a:xfrm>
            <a:custGeom>
              <a:avLst/>
              <a:gdLst/>
              <a:ahLst/>
              <a:cxnLst/>
              <a:rect l="l" t="t" r="r" b="b"/>
              <a:pathLst>
                <a:path w="2160" h="1482" extrusionOk="0">
                  <a:moveTo>
                    <a:pt x="2160" y="1"/>
                  </a:moveTo>
                  <a:lnTo>
                    <a:pt x="799" y="810"/>
                  </a:lnTo>
                  <a:lnTo>
                    <a:pt x="0" y="131"/>
                  </a:lnTo>
                  <a:lnTo>
                    <a:pt x="20" y="1482"/>
                  </a:lnTo>
                  <a:lnTo>
                    <a:pt x="1458" y="1482"/>
                  </a:lnTo>
                  <a:cubicBezTo>
                    <a:pt x="1687" y="1059"/>
                    <a:pt x="1917" y="570"/>
                    <a:pt x="21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6262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03" name="Google Shape;803;p31"/>
            <p:cNvSpPr/>
            <p:nvPr/>
          </p:nvSpPr>
          <p:spPr>
            <a:xfrm flipH="1">
              <a:off x="1778406" y="4514945"/>
              <a:ext cx="118261" cy="74835"/>
            </a:xfrm>
            <a:custGeom>
              <a:avLst/>
              <a:gdLst/>
              <a:ahLst/>
              <a:cxnLst/>
              <a:rect l="l" t="t" r="r" b="b"/>
              <a:pathLst>
                <a:path w="1732" h="1096" extrusionOk="0">
                  <a:moveTo>
                    <a:pt x="1732" y="0"/>
                  </a:moveTo>
                  <a:lnTo>
                    <a:pt x="676" y="427"/>
                  </a:lnTo>
                  <a:lnTo>
                    <a:pt x="1" y="257"/>
                  </a:lnTo>
                  <a:lnTo>
                    <a:pt x="191" y="1096"/>
                  </a:lnTo>
                  <a:lnTo>
                    <a:pt x="1732" y="1096"/>
                  </a:lnTo>
                  <a:lnTo>
                    <a:pt x="173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6262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04" name="Google Shape;804;p31"/>
            <p:cNvSpPr/>
            <p:nvPr/>
          </p:nvSpPr>
          <p:spPr>
            <a:xfrm flipH="1">
              <a:off x="1565513" y="1099059"/>
              <a:ext cx="102761" cy="102761"/>
            </a:xfrm>
            <a:custGeom>
              <a:avLst/>
              <a:gdLst/>
              <a:ahLst/>
              <a:cxnLst/>
              <a:rect l="l" t="t" r="r" b="b"/>
              <a:pathLst>
                <a:path w="1505" h="1505" extrusionOk="0">
                  <a:moveTo>
                    <a:pt x="753" y="0"/>
                  </a:moveTo>
                  <a:cubicBezTo>
                    <a:pt x="337" y="0"/>
                    <a:pt x="1" y="337"/>
                    <a:pt x="1" y="753"/>
                  </a:cubicBezTo>
                  <a:cubicBezTo>
                    <a:pt x="1" y="1169"/>
                    <a:pt x="337" y="1504"/>
                    <a:pt x="753" y="1504"/>
                  </a:cubicBezTo>
                  <a:cubicBezTo>
                    <a:pt x="1165" y="1504"/>
                    <a:pt x="1505" y="1169"/>
                    <a:pt x="1505" y="753"/>
                  </a:cubicBezTo>
                  <a:cubicBezTo>
                    <a:pt x="1505" y="337"/>
                    <a:pt x="1165" y="0"/>
                    <a:pt x="753" y="0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6262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05" name="Google Shape;805;p31"/>
            <p:cNvSpPr/>
            <p:nvPr/>
          </p:nvSpPr>
          <p:spPr>
            <a:xfrm flipH="1">
              <a:off x="1784073" y="1105409"/>
              <a:ext cx="118261" cy="126659"/>
            </a:xfrm>
            <a:custGeom>
              <a:avLst/>
              <a:gdLst/>
              <a:ahLst/>
              <a:cxnLst/>
              <a:rect l="l" t="t" r="r" b="b"/>
              <a:pathLst>
                <a:path w="1732" h="1855" extrusionOk="0">
                  <a:moveTo>
                    <a:pt x="1535" y="1"/>
                  </a:moveTo>
                  <a:cubicBezTo>
                    <a:pt x="953" y="490"/>
                    <a:pt x="443" y="1119"/>
                    <a:pt x="1" y="1724"/>
                  </a:cubicBezTo>
                  <a:cubicBezTo>
                    <a:pt x="163" y="1804"/>
                    <a:pt x="343" y="1855"/>
                    <a:pt x="537" y="1855"/>
                  </a:cubicBezTo>
                  <a:cubicBezTo>
                    <a:pt x="1199" y="1855"/>
                    <a:pt x="1731" y="1319"/>
                    <a:pt x="1731" y="660"/>
                  </a:cubicBezTo>
                  <a:cubicBezTo>
                    <a:pt x="1731" y="417"/>
                    <a:pt x="1658" y="190"/>
                    <a:pt x="1535" y="1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6262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06" name="Google Shape;806;p31"/>
            <p:cNvSpPr/>
            <p:nvPr/>
          </p:nvSpPr>
          <p:spPr>
            <a:xfrm flipH="1">
              <a:off x="1413182" y="2026902"/>
              <a:ext cx="151240" cy="314361"/>
            </a:xfrm>
            <a:custGeom>
              <a:avLst/>
              <a:gdLst/>
              <a:ahLst/>
              <a:cxnLst/>
              <a:rect l="l" t="t" r="r" b="b"/>
              <a:pathLst>
                <a:path w="2215" h="4604" extrusionOk="0">
                  <a:moveTo>
                    <a:pt x="2214" y="1"/>
                  </a:moveTo>
                  <a:cubicBezTo>
                    <a:pt x="982" y="61"/>
                    <a:pt x="1" y="1072"/>
                    <a:pt x="1" y="2320"/>
                  </a:cubicBezTo>
                  <a:cubicBezTo>
                    <a:pt x="1" y="3451"/>
                    <a:pt x="813" y="4394"/>
                    <a:pt x="1884" y="4603"/>
                  </a:cubicBezTo>
                  <a:cubicBezTo>
                    <a:pt x="2008" y="3122"/>
                    <a:pt x="2121" y="1554"/>
                    <a:pt x="2214" y="1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6262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07" name="Google Shape;807;p31"/>
            <p:cNvSpPr/>
            <p:nvPr/>
          </p:nvSpPr>
          <p:spPr>
            <a:xfrm flipH="1">
              <a:off x="1392516" y="1646671"/>
              <a:ext cx="169901" cy="200389"/>
            </a:xfrm>
            <a:custGeom>
              <a:avLst/>
              <a:gdLst/>
              <a:ahLst/>
              <a:cxnLst/>
              <a:rect l="l" t="t" r="r" b="b"/>
              <a:pathLst>
                <a:path w="1612" h="1901" extrusionOk="0">
                  <a:moveTo>
                    <a:pt x="950" y="0"/>
                  </a:moveTo>
                  <a:cubicBezTo>
                    <a:pt x="427" y="0"/>
                    <a:pt x="1" y="426"/>
                    <a:pt x="1" y="952"/>
                  </a:cubicBezTo>
                  <a:cubicBezTo>
                    <a:pt x="1" y="1474"/>
                    <a:pt x="427" y="1901"/>
                    <a:pt x="950" y="1901"/>
                  </a:cubicBezTo>
                  <a:cubicBezTo>
                    <a:pt x="1176" y="1901"/>
                    <a:pt x="1379" y="1818"/>
                    <a:pt x="1538" y="1687"/>
                  </a:cubicBezTo>
                  <a:cubicBezTo>
                    <a:pt x="1566" y="1205"/>
                    <a:pt x="1589" y="729"/>
                    <a:pt x="1612" y="270"/>
                  </a:cubicBezTo>
                  <a:cubicBezTo>
                    <a:pt x="1439" y="104"/>
                    <a:pt x="1206" y="0"/>
                    <a:pt x="950" y="0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6262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08" name="Google Shape;808;p31"/>
            <p:cNvSpPr/>
            <p:nvPr/>
          </p:nvSpPr>
          <p:spPr>
            <a:xfrm flipH="1">
              <a:off x="1722964" y="2153423"/>
              <a:ext cx="58857" cy="152333"/>
            </a:xfrm>
            <a:custGeom>
              <a:avLst/>
              <a:gdLst/>
              <a:ahLst/>
              <a:cxnLst/>
              <a:rect l="l" t="t" r="r" b="b"/>
              <a:pathLst>
                <a:path w="862" h="2231" extrusionOk="0">
                  <a:moveTo>
                    <a:pt x="343" y="1"/>
                  </a:moveTo>
                  <a:cubicBezTo>
                    <a:pt x="240" y="776"/>
                    <a:pt x="126" y="1518"/>
                    <a:pt x="0" y="2231"/>
                  </a:cubicBezTo>
                  <a:cubicBezTo>
                    <a:pt x="502" y="2058"/>
                    <a:pt x="862" y="1586"/>
                    <a:pt x="862" y="1026"/>
                  </a:cubicBezTo>
                  <a:cubicBezTo>
                    <a:pt x="862" y="604"/>
                    <a:pt x="655" y="234"/>
                    <a:pt x="343" y="1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6262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09" name="Google Shape;809;p31"/>
            <p:cNvSpPr/>
            <p:nvPr/>
          </p:nvSpPr>
          <p:spPr>
            <a:xfrm flipH="1">
              <a:off x="1448414" y="2475221"/>
              <a:ext cx="107131" cy="177323"/>
            </a:xfrm>
            <a:custGeom>
              <a:avLst/>
              <a:gdLst/>
              <a:ahLst/>
              <a:cxnLst/>
              <a:rect l="l" t="t" r="r" b="b"/>
              <a:pathLst>
                <a:path w="1569" h="2597" extrusionOk="0">
                  <a:moveTo>
                    <a:pt x="1302" y="1"/>
                  </a:moveTo>
                  <a:cubicBezTo>
                    <a:pt x="583" y="1"/>
                    <a:pt x="1" y="584"/>
                    <a:pt x="1" y="1302"/>
                  </a:cubicBezTo>
                  <a:cubicBezTo>
                    <a:pt x="1" y="2008"/>
                    <a:pt x="563" y="2577"/>
                    <a:pt x="1262" y="2596"/>
                  </a:cubicBezTo>
                  <a:cubicBezTo>
                    <a:pt x="1372" y="1828"/>
                    <a:pt x="1475" y="963"/>
                    <a:pt x="1568" y="31"/>
                  </a:cubicBezTo>
                  <a:cubicBezTo>
                    <a:pt x="1482" y="11"/>
                    <a:pt x="1392" y="1"/>
                    <a:pt x="1302" y="1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6262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10" name="Google Shape;810;p31"/>
            <p:cNvSpPr/>
            <p:nvPr/>
          </p:nvSpPr>
          <p:spPr>
            <a:xfrm flipH="1">
              <a:off x="1308442" y="3829876"/>
              <a:ext cx="166876" cy="199309"/>
            </a:xfrm>
            <a:custGeom>
              <a:avLst/>
              <a:gdLst/>
              <a:ahLst/>
              <a:cxnLst/>
              <a:rect l="l" t="t" r="r" b="b"/>
              <a:pathLst>
                <a:path w="2444" h="2919" extrusionOk="0">
                  <a:moveTo>
                    <a:pt x="1458" y="0"/>
                  </a:moveTo>
                  <a:cubicBezTo>
                    <a:pt x="653" y="0"/>
                    <a:pt x="0" y="653"/>
                    <a:pt x="0" y="1458"/>
                  </a:cubicBezTo>
                  <a:cubicBezTo>
                    <a:pt x="0" y="2263"/>
                    <a:pt x="653" y="2919"/>
                    <a:pt x="1458" y="2919"/>
                  </a:cubicBezTo>
                  <a:cubicBezTo>
                    <a:pt x="1618" y="2919"/>
                    <a:pt x="1768" y="2893"/>
                    <a:pt x="1911" y="2845"/>
                  </a:cubicBezTo>
                  <a:cubicBezTo>
                    <a:pt x="1987" y="2606"/>
                    <a:pt x="2070" y="2360"/>
                    <a:pt x="2150" y="2107"/>
                  </a:cubicBezTo>
                  <a:cubicBezTo>
                    <a:pt x="2327" y="1567"/>
                    <a:pt x="2416" y="988"/>
                    <a:pt x="2443" y="383"/>
                  </a:cubicBezTo>
                  <a:cubicBezTo>
                    <a:pt x="2184" y="146"/>
                    <a:pt x="1841" y="0"/>
                    <a:pt x="1458" y="0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6262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11" name="Google Shape;811;p31"/>
            <p:cNvSpPr/>
            <p:nvPr/>
          </p:nvSpPr>
          <p:spPr>
            <a:xfrm flipH="1">
              <a:off x="1545713" y="3953461"/>
              <a:ext cx="40763" cy="40763"/>
            </a:xfrm>
            <a:custGeom>
              <a:avLst/>
              <a:gdLst/>
              <a:ahLst/>
              <a:cxnLst/>
              <a:rect l="l" t="t" r="r" b="b"/>
              <a:pathLst>
                <a:path w="597" h="597" extrusionOk="0">
                  <a:moveTo>
                    <a:pt x="301" y="1"/>
                  </a:moveTo>
                  <a:cubicBezTo>
                    <a:pt x="134" y="1"/>
                    <a:pt x="1" y="134"/>
                    <a:pt x="1" y="297"/>
                  </a:cubicBezTo>
                  <a:cubicBezTo>
                    <a:pt x="1" y="463"/>
                    <a:pt x="134" y="596"/>
                    <a:pt x="301" y="596"/>
                  </a:cubicBezTo>
                  <a:cubicBezTo>
                    <a:pt x="463" y="596"/>
                    <a:pt x="597" y="463"/>
                    <a:pt x="597" y="297"/>
                  </a:cubicBezTo>
                  <a:cubicBezTo>
                    <a:pt x="597" y="134"/>
                    <a:pt x="463" y="1"/>
                    <a:pt x="301" y="1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6262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12" name="Google Shape;812;p31"/>
            <p:cNvSpPr/>
            <p:nvPr/>
          </p:nvSpPr>
          <p:spPr>
            <a:xfrm flipH="1">
              <a:off x="1431345" y="4265701"/>
              <a:ext cx="51688" cy="53463"/>
            </a:xfrm>
            <a:custGeom>
              <a:avLst/>
              <a:gdLst/>
              <a:ahLst/>
              <a:cxnLst/>
              <a:rect l="l" t="t" r="r" b="b"/>
              <a:pathLst>
                <a:path w="757" h="783" extrusionOk="0">
                  <a:moveTo>
                    <a:pt x="389" y="1"/>
                  </a:moveTo>
                  <a:cubicBezTo>
                    <a:pt x="173" y="1"/>
                    <a:pt x="0" y="177"/>
                    <a:pt x="0" y="393"/>
                  </a:cubicBezTo>
                  <a:cubicBezTo>
                    <a:pt x="0" y="606"/>
                    <a:pt x="173" y="783"/>
                    <a:pt x="389" y="783"/>
                  </a:cubicBezTo>
                  <a:cubicBezTo>
                    <a:pt x="463" y="783"/>
                    <a:pt x="529" y="763"/>
                    <a:pt x="589" y="726"/>
                  </a:cubicBezTo>
                  <a:cubicBezTo>
                    <a:pt x="643" y="573"/>
                    <a:pt x="699" y="416"/>
                    <a:pt x="756" y="253"/>
                  </a:cubicBezTo>
                  <a:cubicBezTo>
                    <a:pt x="699" y="107"/>
                    <a:pt x="556" y="1"/>
                    <a:pt x="389" y="1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6262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13" name="Google Shape;813;p31"/>
            <p:cNvSpPr/>
            <p:nvPr/>
          </p:nvSpPr>
          <p:spPr>
            <a:xfrm flipH="1">
              <a:off x="1516216" y="4314520"/>
              <a:ext cx="29770" cy="29838"/>
            </a:xfrm>
            <a:custGeom>
              <a:avLst/>
              <a:gdLst/>
              <a:ahLst/>
              <a:cxnLst/>
              <a:rect l="l" t="t" r="r" b="b"/>
              <a:pathLst>
                <a:path w="436" h="437" extrusionOk="0">
                  <a:moveTo>
                    <a:pt x="220" y="1"/>
                  </a:moveTo>
                  <a:cubicBezTo>
                    <a:pt x="97" y="1"/>
                    <a:pt x="1" y="101"/>
                    <a:pt x="1" y="220"/>
                  </a:cubicBezTo>
                  <a:cubicBezTo>
                    <a:pt x="1" y="340"/>
                    <a:pt x="97" y="437"/>
                    <a:pt x="220" y="437"/>
                  </a:cubicBezTo>
                  <a:cubicBezTo>
                    <a:pt x="340" y="437"/>
                    <a:pt x="436" y="340"/>
                    <a:pt x="436" y="220"/>
                  </a:cubicBezTo>
                  <a:cubicBezTo>
                    <a:pt x="436" y="101"/>
                    <a:pt x="340" y="1"/>
                    <a:pt x="220" y="1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6262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14" name="Google Shape;814;p31"/>
            <p:cNvSpPr/>
            <p:nvPr/>
          </p:nvSpPr>
          <p:spPr>
            <a:xfrm flipH="1">
              <a:off x="1501605" y="4014571"/>
              <a:ext cx="28951" cy="28951"/>
            </a:xfrm>
            <a:custGeom>
              <a:avLst/>
              <a:gdLst/>
              <a:ahLst/>
              <a:cxnLst/>
              <a:rect l="l" t="t" r="r" b="b"/>
              <a:pathLst>
                <a:path w="424" h="424" extrusionOk="0">
                  <a:moveTo>
                    <a:pt x="210" y="1"/>
                  </a:moveTo>
                  <a:cubicBezTo>
                    <a:pt x="94" y="1"/>
                    <a:pt x="1" y="97"/>
                    <a:pt x="1" y="214"/>
                  </a:cubicBezTo>
                  <a:cubicBezTo>
                    <a:pt x="1" y="330"/>
                    <a:pt x="94" y="424"/>
                    <a:pt x="210" y="424"/>
                  </a:cubicBezTo>
                  <a:cubicBezTo>
                    <a:pt x="327" y="424"/>
                    <a:pt x="423" y="330"/>
                    <a:pt x="423" y="214"/>
                  </a:cubicBezTo>
                  <a:cubicBezTo>
                    <a:pt x="423" y="97"/>
                    <a:pt x="327" y="1"/>
                    <a:pt x="210" y="1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6262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15" name="Google Shape;815;p31"/>
            <p:cNvSpPr/>
            <p:nvPr/>
          </p:nvSpPr>
          <p:spPr>
            <a:xfrm flipH="1">
              <a:off x="1483646" y="3808505"/>
              <a:ext cx="111433" cy="111638"/>
            </a:xfrm>
            <a:custGeom>
              <a:avLst/>
              <a:gdLst/>
              <a:ahLst/>
              <a:cxnLst/>
              <a:rect l="l" t="t" r="r" b="b"/>
              <a:pathLst>
                <a:path w="1632" h="1635" extrusionOk="0">
                  <a:moveTo>
                    <a:pt x="816" y="0"/>
                  </a:moveTo>
                  <a:cubicBezTo>
                    <a:pt x="367" y="0"/>
                    <a:pt x="1" y="367"/>
                    <a:pt x="1" y="819"/>
                  </a:cubicBezTo>
                  <a:cubicBezTo>
                    <a:pt x="1" y="1269"/>
                    <a:pt x="367" y="1634"/>
                    <a:pt x="816" y="1634"/>
                  </a:cubicBezTo>
                  <a:cubicBezTo>
                    <a:pt x="1265" y="1634"/>
                    <a:pt x="1631" y="1269"/>
                    <a:pt x="1631" y="819"/>
                  </a:cubicBezTo>
                  <a:cubicBezTo>
                    <a:pt x="1631" y="367"/>
                    <a:pt x="1265" y="0"/>
                    <a:pt x="816" y="0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6262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16" name="Google Shape;816;p31"/>
            <p:cNvSpPr/>
            <p:nvPr/>
          </p:nvSpPr>
          <p:spPr>
            <a:xfrm flipH="1">
              <a:off x="1333222" y="2652474"/>
              <a:ext cx="432554" cy="967459"/>
            </a:xfrm>
            <a:custGeom>
              <a:avLst/>
              <a:gdLst/>
              <a:ahLst/>
              <a:cxnLst/>
              <a:rect l="l" t="t" r="r" b="b"/>
              <a:pathLst>
                <a:path w="6335" h="14169" extrusionOk="0">
                  <a:moveTo>
                    <a:pt x="4341" y="0"/>
                  </a:moveTo>
                  <a:lnTo>
                    <a:pt x="4341" y="0"/>
                  </a:lnTo>
                  <a:cubicBezTo>
                    <a:pt x="1" y="5312"/>
                    <a:pt x="1472" y="9300"/>
                    <a:pt x="3489" y="11716"/>
                  </a:cubicBezTo>
                  <a:cubicBezTo>
                    <a:pt x="4128" y="12481"/>
                    <a:pt x="4824" y="13091"/>
                    <a:pt x="5403" y="13530"/>
                  </a:cubicBezTo>
                  <a:cubicBezTo>
                    <a:pt x="5776" y="13813"/>
                    <a:pt x="6098" y="14026"/>
                    <a:pt x="6335" y="14169"/>
                  </a:cubicBezTo>
                  <a:cubicBezTo>
                    <a:pt x="6271" y="13876"/>
                    <a:pt x="6205" y="13583"/>
                    <a:pt x="6131" y="13284"/>
                  </a:cubicBezTo>
                  <a:cubicBezTo>
                    <a:pt x="5965" y="13157"/>
                    <a:pt x="5805" y="13028"/>
                    <a:pt x="5652" y="12897"/>
                  </a:cubicBezTo>
                  <a:cubicBezTo>
                    <a:pt x="4590" y="12002"/>
                    <a:pt x="3845" y="11077"/>
                    <a:pt x="3339" y="10155"/>
                  </a:cubicBezTo>
                  <a:cubicBezTo>
                    <a:pt x="2048" y="7819"/>
                    <a:pt x="2301" y="5522"/>
                    <a:pt x="2850" y="3842"/>
                  </a:cubicBezTo>
                  <a:cubicBezTo>
                    <a:pt x="2887" y="2381"/>
                    <a:pt x="3176" y="1215"/>
                    <a:pt x="4058" y="1066"/>
                  </a:cubicBezTo>
                  <a:cubicBezTo>
                    <a:pt x="4058" y="1066"/>
                    <a:pt x="4085" y="1129"/>
                    <a:pt x="4131" y="1246"/>
                  </a:cubicBezTo>
                  <a:cubicBezTo>
                    <a:pt x="4141" y="1232"/>
                    <a:pt x="4148" y="1226"/>
                    <a:pt x="4148" y="1226"/>
                  </a:cubicBezTo>
                  <a:cubicBezTo>
                    <a:pt x="4214" y="853"/>
                    <a:pt x="4318" y="171"/>
                    <a:pt x="4341" y="0"/>
                  </a:cubicBezTo>
                  <a:close/>
                </a:path>
              </a:pathLst>
            </a:custGeom>
            <a:solidFill>
              <a:srgbClr val="25C7A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6262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17" name="Google Shape;817;p31"/>
            <p:cNvSpPr/>
            <p:nvPr/>
          </p:nvSpPr>
          <p:spPr>
            <a:xfrm flipH="1">
              <a:off x="1483646" y="2725259"/>
              <a:ext cx="87603" cy="189545"/>
            </a:xfrm>
            <a:custGeom>
              <a:avLst/>
              <a:gdLst/>
              <a:ahLst/>
              <a:cxnLst/>
              <a:rect l="l" t="t" r="r" b="b"/>
              <a:pathLst>
                <a:path w="1283" h="2776" extrusionOk="0">
                  <a:moveTo>
                    <a:pt x="1209" y="0"/>
                  </a:moveTo>
                  <a:cubicBezTo>
                    <a:pt x="327" y="149"/>
                    <a:pt x="38" y="1315"/>
                    <a:pt x="1" y="2776"/>
                  </a:cubicBezTo>
                  <a:cubicBezTo>
                    <a:pt x="477" y="1324"/>
                    <a:pt x="1173" y="332"/>
                    <a:pt x="1282" y="180"/>
                  </a:cubicBezTo>
                  <a:cubicBezTo>
                    <a:pt x="1236" y="63"/>
                    <a:pt x="1209" y="0"/>
                    <a:pt x="1209" y="0"/>
                  </a:cubicBezTo>
                  <a:close/>
                </a:path>
              </a:pathLst>
            </a:custGeom>
            <a:solidFill>
              <a:srgbClr val="25C7A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6262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18" name="Google Shape;818;p31"/>
            <p:cNvSpPr/>
            <p:nvPr/>
          </p:nvSpPr>
          <p:spPr>
            <a:xfrm flipH="1">
              <a:off x="1666154" y="1652187"/>
              <a:ext cx="191389" cy="139155"/>
            </a:xfrm>
            <a:custGeom>
              <a:avLst/>
              <a:gdLst/>
              <a:ahLst/>
              <a:cxnLst/>
              <a:rect l="l" t="t" r="r" b="b"/>
              <a:pathLst>
                <a:path w="2803" h="2038" extrusionOk="0">
                  <a:moveTo>
                    <a:pt x="2779" y="0"/>
                  </a:moveTo>
                  <a:cubicBezTo>
                    <a:pt x="2683" y="636"/>
                    <a:pt x="2303" y="1175"/>
                    <a:pt x="1784" y="1491"/>
                  </a:cubicBezTo>
                  <a:lnTo>
                    <a:pt x="1584" y="1607"/>
                  </a:lnTo>
                  <a:lnTo>
                    <a:pt x="1372" y="1698"/>
                  </a:lnTo>
                  <a:cubicBezTo>
                    <a:pt x="1338" y="1715"/>
                    <a:pt x="1302" y="1730"/>
                    <a:pt x="1265" y="1744"/>
                  </a:cubicBezTo>
                  <a:lnTo>
                    <a:pt x="1155" y="1778"/>
                  </a:lnTo>
                  <a:lnTo>
                    <a:pt x="932" y="1847"/>
                  </a:lnTo>
                  <a:lnTo>
                    <a:pt x="473" y="1950"/>
                  </a:lnTo>
                  <a:cubicBezTo>
                    <a:pt x="317" y="1974"/>
                    <a:pt x="160" y="1990"/>
                    <a:pt x="0" y="2020"/>
                  </a:cubicBezTo>
                  <a:cubicBezTo>
                    <a:pt x="160" y="2030"/>
                    <a:pt x="320" y="2030"/>
                    <a:pt x="480" y="2037"/>
                  </a:cubicBezTo>
                  <a:cubicBezTo>
                    <a:pt x="639" y="2024"/>
                    <a:pt x="802" y="2007"/>
                    <a:pt x="962" y="1984"/>
                  </a:cubicBezTo>
                  <a:cubicBezTo>
                    <a:pt x="1278" y="1914"/>
                    <a:pt x="1598" y="1824"/>
                    <a:pt x="1877" y="1641"/>
                  </a:cubicBezTo>
                  <a:cubicBezTo>
                    <a:pt x="2157" y="1468"/>
                    <a:pt x="2400" y="1228"/>
                    <a:pt x="2560" y="939"/>
                  </a:cubicBezTo>
                  <a:cubicBezTo>
                    <a:pt x="2723" y="652"/>
                    <a:pt x="2802" y="323"/>
                    <a:pt x="2779" y="0"/>
                  </a:cubicBezTo>
                  <a:close/>
                </a:path>
              </a:pathLst>
            </a:custGeom>
            <a:solidFill>
              <a:srgbClr val="5827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6262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19" name="Google Shape;819;p31"/>
            <p:cNvSpPr/>
            <p:nvPr/>
          </p:nvSpPr>
          <p:spPr>
            <a:xfrm flipH="1">
              <a:off x="1608392" y="1491321"/>
              <a:ext cx="67597" cy="67529"/>
            </a:xfrm>
            <a:custGeom>
              <a:avLst/>
              <a:gdLst/>
              <a:ahLst/>
              <a:cxnLst/>
              <a:rect l="l" t="t" r="r" b="b"/>
              <a:pathLst>
                <a:path w="990" h="989" extrusionOk="0">
                  <a:moveTo>
                    <a:pt x="493" y="0"/>
                  </a:moveTo>
                  <a:cubicBezTo>
                    <a:pt x="220" y="0"/>
                    <a:pt x="0" y="220"/>
                    <a:pt x="0" y="492"/>
                  </a:cubicBezTo>
                  <a:cubicBezTo>
                    <a:pt x="0" y="765"/>
                    <a:pt x="220" y="988"/>
                    <a:pt x="493" y="988"/>
                  </a:cubicBezTo>
                  <a:cubicBezTo>
                    <a:pt x="766" y="988"/>
                    <a:pt x="989" y="765"/>
                    <a:pt x="989" y="492"/>
                  </a:cubicBezTo>
                  <a:cubicBezTo>
                    <a:pt x="989" y="220"/>
                    <a:pt x="766" y="0"/>
                    <a:pt x="493" y="0"/>
                  </a:cubicBezTo>
                  <a:close/>
                </a:path>
              </a:pathLst>
            </a:custGeom>
            <a:solidFill>
              <a:srgbClr val="F460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6262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20" name="Google Shape;820;p31"/>
            <p:cNvSpPr/>
            <p:nvPr/>
          </p:nvSpPr>
          <p:spPr>
            <a:xfrm flipH="1">
              <a:off x="1929030" y="1444687"/>
              <a:ext cx="47796" cy="47796"/>
            </a:xfrm>
            <a:custGeom>
              <a:avLst/>
              <a:gdLst/>
              <a:ahLst/>
              <a:cxnLst/>
              <a:rect l="l" t="t" r="r" b="b"/>
              <a:pathLst>
                <a:path w="700" h="700" extrusionOk="0">
                  <a:moveTo>
                    <a:pt x="349" y="1"/>
                  </a:moveTo>
                  <a:cubicBezTo>
                    <a:pt x="156" y="1"/>
                    <a:pt x="0" y="157"/>
                    <a:pt x="0" y="350"/>
                  </a:cubicBezTo>
                  <a:cubicBezTo>
                    <a:pt x="0" y="543"/>
                    <a:pt x="156" y="700"/>
                    <a:pt x="349" y="700"/>
                  </a:cubicBezTo>
                  <a:cubicBezTo>
                    <a:pt x="543" y="700"/>
                    <a:pt x="699" y="543"/>
                    <a:pt x="699" y="350"/>
                  </a:cubicBezTo>
                  <a:cubicBezTo>
                    <a:pt x="699" y="157"/>
                    <a:pt x="543" y="1"/>
                    <a:pt x="349" y="1"/>
                  </a:cubicBezTo>
                  <a:close/>
                </a:path>
              </a:pathLst>
            </a:custGeom>
            <a:solidFill>
              <a:srgbClr val="F460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6262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21" name="Google Shape;821;p31"/>
            <p:cNvSpPr/>
            <p:nvPr/>
          </p:nvSpPr>
          <p:spPr>
            <a:xfrm flipH="1">
              <a:off x="1200969" y="1260675"/>
              <a:ext cx="260761" cy="101805"/>
            </a:xfrm>
            <a:custGeom>
              <a:avLst/>
              <a:gdLst/>
              <a:ahLst/>
              <a:cxnLst/>
              <a:rect l="l" t="t" r="r" b="b"/>
              <a:pathLst>
                <a:path w="3819" h="1491" extrusionOk="0">
                  <a:moveTo>
                    <a:pt x="341" y="0"/>
                  </a:moveTo>
                  <a:cubicBezTo>
                    <a:pt x="125" y="0"/>
                    <a:pt x="1" y="20"/>
                    <a:pt x="1" y="20"/>
                  </a:cubicBezTo>
                  <a:cubicBezTo>
                    <a:pt x="521" y="614"/>
                    <a:pt x="2528" y="1491"/>
                    <a:pt x="3697" y="1491"/>
                  </a:cubicBezTo>
                  <a:cubicBezTo>
                    <a:pt x="3739" y="1491"/>
                    <a:pt x="3779" y="1490"/>
                    <a:pt x="3819" y="1487"/>
                  </a:cubicBezTo>
                  <a:cubicBezTo>
                    <a:pt x="2391" y="169"/>
                    <a:pt x="972" y="0"/>
                    <a:pt x="341" y="0"/>
                  </a:cubicBezTo>
                  <a:close/>
                </a:path>
              </a:pathLst>
            </a:custGeom>
            <a:solidFill>
              <a:srgbClr val="F460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6262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22" name="Google Shape;822;p31"/>
            <p:cNvSpPr/>
            <p:nvPr/>
          </p:nvSpPr>
          <p:spPr>
            <a:xfrm flipH="1">
              <a:off x="1488631" y="1290854"/>
              <a:ext cx="43699" cy="43699"/>
            </a:xfrm>
            <a:custGeom>
              <a:avLst/>
              <a:gdLst/>
              <a:ahLst/>
              <a:cxnLst/>
              <a:rect l="l" t="t" r="r" b="b"/>
              <a:pathLst>
                <a:path w="640" h="640" extrusionOk="0">
                  <a:moveTo>
                    <a:pt x="320" y="1"/>
                  </a:moveTo>
                  <a:cubicBezTo>
                    <a:pt x="143" y="1"/>
                    <a:pt x="0" y="144"/>
                    <a:pt x="0" y="320"/>
                  </a:cubicBezTo>
                  <a:cubicBezTo>
                    <a:pt x="0" y="497"/>
                    <a:pt x="143" y="640"/>
                    <a:pt x="320" y="640"/>
                  </a:cubicBezTo>
                  <a:cubicBezTo>
                    <a:pt x="496" y="640"/>
                    <a:pt x="639" y="497"/>
                    <a:pt x="639" y="320"/>
                  </a:cubicBezTo>
                  <a:cubicBezTo>
                    <a:pt x="639" y="144"/>
                    <a:pt x="496" y="1"/>
                    <a:pt x="320" y="1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6262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23" name="Google Shape;823;p31"/>
            <p:cNvSpPr/>
            <p:nvPr/>
          </p:nvSpPr>
          <p:spPr>
            <a:xfrm flipH="1">
              <a:off x="1413184" y="1638531"/>
              <a:ext cx="26015" cy="26015"/>
            </a:xfrm>
            <a:custGeom>
              <a:avLst/>
              <a:gdLst/>
              <a:ahLst/>
              <a:cxnLst/>
              <a:rect l="l" t="t" r="r" b="b"/>
              <a:pathLst>
                <a:path w="381" h="381" extrusionOk="0">
                  <a:moveTo>
                    <a:pt x="190" y="1"/>
                  </a:moveTo>
                  <a:cubicBezTo>
                    <a:pt x="84" y="1"/>
                    <a:pt x="1" y="84"/>
                    <a:pt x="1" y="190"/>
                  </a:cubicBezTo>
                  <a:cubicBezTo>
                    <a:pt x="1" y="293"/>
                    <a:pt x="84" y="380"/>
                    <a:pt x="190" y="380"/>
                  </a:cubicBezTo>
                  <a:cubicBezTo>
                    <a:pt x="294" y="380"/>
                    <a:pt x="380" y="293"/>
                    <a:pt x="380" y="190"/>
                  </a:cubicBezTo>
                  <a:cubicBezTo>
                    <a:pt x="380" y="84"/>
                    <a:pt x="294" y="1"/>
                    <a:pt x="190" y="1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6262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24" name="Google Shape;824;p31"/>
            <p:cNvSpPr/>
            <p:nvPr/>
          </p:nvSpPr>
          <p:spPr>
            <a:xfrm flipH="1">
              <a:off x="1497508" y="2013929"/>
              <a:ext cx="26015" cy="25946"/>
            </a:xfrm>
            <a:custGeom>
              <a:avLst/>
              <a:gdLst/>
              <a:ahLst/>
              <a:cxnLst/>
              <a:rect l="l" t="t" r="r" b="b"/>
              <a:pathLst>
                <a:path w="381" h="380" extrusionOk="0">
                  <a:moveTo>
                    <a:pt x="191" y="1"/>
                  </a:moveTo>
                  <a:cubicBezTo>
                    <a:pt x="84" y="1"/>
                    <a:pt x="1" y="84"/>
                    <a:pt x="1" y="191"/>
                  </a:cubicBezTo>
                  <a:cubicBezTo>
                    <a:pt x="1" y="294"/>
                    <a:pt x="84" y="380"/>
                    <a:pt x="191" y="380"/>
                  </a:cubicBezTo>
                  <a:cubicBezTo>
                    <a:pt x="294" y="380"/>
                    <a:pt x="380" y="294"/>
                    <a:pt x="380" y="191"/>
                  </a:cubicBezTo>
                  <a:cubicBezTo>
                    <a:pt x="380" y="84"/>
                    <a:pt x="294" y="1"/>
                    <a:pt x="191" y="1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6262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25" name="Google Shape;825;p31"/>
            <p:cNvSpPr/>
            <p:nvPr/>
          </p:nvSpPr>
          <p:spPr>
            <a:xfrm flipH="1">
              <a:off x="1549331" y="2694055"/>
              <a:ext cx="43699" cy="43494"/>
            </a:xfrm>
            <a:custGeom>
              <a:avLst/>
              <a:gdLst/>
              <a:ahLst/>
              <a:cxnLst/>
              <a:rect l="l" t="t" r="r" b="b"/>
              <a:pathLst>
                <a:path w="640" h="637" extrusionOk="0">
                  <a:moveTo>
                    <a:pt x="320" y="1"/>
                  </a:moveTo>
                  <a:cubicBezTo>
                    <a:pt x="143" y="1"/>
                    <a:pt x="0" y="141"/>
                    <a:pt x="0" y="317"/>
                  </a:cubicBezTo>
                  <a:cubicBezTo>
                    <a:pt x="0" y="494"/>
                    <a:pt x="143" y="637"/>
                    <a:pt x="320" y="637"/>
                  </a:cubicBezTo>
                  <a:cubicBezTo>
                    <a:pt x="496" y="637"/>
                    <a:pt x="639" y="494"/>
                    <a:pt x="639" y="317"/>
                  </a:cubicBezTo>
                  <a:cubicBezTo>
                    <a:pt x="639" y="141"/>
                    <a:pt x="496" y="1"/>
                    <a:pt x="320" y="1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6262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26" name="Google Shape;826;p31"/>
            <p:cNvSpPr/>
            <p:nvPr/>
          </p:nvSpPr>
          <p:spPr>
            <a:xfrm flipH="1">
              <a:off x="1321612" y="3120662"/>
              <a:ext cx="622509" cy="609536"/>
            </a:xfrm>
            <a:custGeom>
              <a:avLst/>
              <a:gdLst/>
              <a:ahLst/>
              <a:cxnLst/>
              <a:rect l="l" t="t" r="r" b="b"/>
              <a:pathLst>
                <a:path w="9117" h="8927" extrusionOk="0">
                  <a:moveTo>
                    <a:pt x="7133" y="0"/>
                  </a:moveTo>
                  <a:lnTo>
                    <a:pt x="1" y="2975"/>
                  </a:lnTo>
                  <a:lnTo>
                    <a:pt x="2054" y="8926"/>
                  </a:lnTo>
                  <a:lnTo>
                    <a:pt x="9116" y="5668"/>
                  </a:lnTo>
                  <a:lnTo>
                    <a:pt x="7133" y="0"/>
                  </a:lnTo>
                  <a:close/>
                </a:path>
              </a:pathLst>
            </a:custGeom>
            <a:solidFill>
              <a:srgbClr val="5827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6262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27" name="Google Shape;827;p31"/>
            <p:cNvSpPr/>
            <p:nvPr/>
          </p:nvSpPr>
          <p:spPr>
            <a:xfrm flipH="1">
              <a:off x="1522970" y="3169482"/>
              <a:ext cx="401145" cy="561057"/>
            </a:xfrm>
            <a:custGeom>
              <a:avLst/>
              <a:gdLst/>
              <a:ahLst/>
              <a:cxnLst/>
              <a:rect l="l" t="t" r="r" b="b"/>
              <a:pathLst>
                <a:path w="5875" h="8217" extrusionOk="0">
                  <a:moveTo>
                    <a:pt x="5635" y="1"/>
                  </a:moveTo>
                  <a:lnTo>
                    <a:pt x="0" y="2364"/>
                  </a:lnTo>
                  <a:lnTo>
                    <a:pt x="10" y="2397"/>
                  </a:lnTo>
                  <a:lnTo>
                    <a:pt x="1854" y="7849"/>
                  </a:lnTo>
                  <a:cubicBezTo>
                    <a:pt x="1854" y="7849"/>
                    <a:pt x="1934" y="8217"/>
                    <a:pt x="2284" y="8217"/>
                  </a:cubicBezTo>
                  <a:cubicBezTo>
                    <a:pt x="2419" y="8217"/>
                    <a:pt x="2595" y="8162"/>
                    <a:pt x="2823" y="8008"/>
                  </a:cubicBezTo>
                  <a:cubicBezTo>
                    <a:pt x="3285" y="7698"/>
                    <a:pt x="2903" y="4230"/>
                    <a:pt x="2723" y="2726"/>
                  </a:cubicBezTo>
                  <a:cubicBezTo>
                    <a:pt x="2673" y="2300"/>
                    <a:pt x="2636" y="2027"/>
                    <a:pt x="2636" y="2027"/>
                  </a:cubicBezTo>
                  <a:lnTo>
                    <a:pt x="5874" y="683"/>
                  </a:lnTo>
                  <a:lnTo>
                    <a:pt x="563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6262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28" name="Google Shape;828;p31"/>
            <p:cNvSpPr/>
            <p:nvPr/>
          </p:nvSpPr>
          <p:spPr>
            <a:xfrm flipH="1">
              <a:off x="1522970" y="3169482"/>
              <a:ext cx="401145" cy="186200"/>
            </a:xfrm>
            <a:custGeom>
              <a:avLst/>
              <a:gdLst/>
              <a:ahLst/>
              <a:cxnLst/>
              <a:rect l="l" t="t" r="r" b="b"/>
              <a:pathLst>
                <a:path w="5875" h="2727" extrusionOk="0">
                  <a:moveTo>
                    <a:pt x="5635" y="1"/>
                  </a:moveTo>
                  <a:lnTo>
                    <a:pt x="0" y="2364"/>
                  </a:lnTo>
                  <a:lnTo>
                    <a:pt x="10" y="2397"/>
                  </a:lnTo>
                  <a:lnTo>
                    <a:pt x="2723" y="2726"/>
                  </a:lnTo>
                  <a:cubicBezTo>
                    <a:pt x="2673" y="2300"/>
                    <a:pt x="2636" y="2027"/>
                    <a:pt x="2636" y="2027"/>
                  </a:cubicBezTo>
                  <a:lnTo>
                    <a:pt x="5874" y="683"/>
                  </a:lnTo>
                  <a:lnTo>
                    <a:pt x="5635" y="1"/>
                  </a:lnTo>
                  <a:close/>
                </a:path>
              </a:pathLst>
            </a:custGeom>
            <a:solidFill>
              <a:srgbClr val="BBCCD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6262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29" name="Google Shape;829;p31"/>
            <p:cNvSpPr/>
            <p:nvPr/>
          </p:nvSpPr>
          <p:spPr>
            <a:xfrm flipH="1">
              <a:off x="1261868" y="3134045"/>
              <a:ext cx="622236" cy="609536"/>
            </a:xfrm>
            <a:custGeom>
              <a:avLst/>
              <a:gdLst/>
              <a:ahLst/>
              <a:cxnLst/>
              <a:rect l="l" t="t" r="r" b="b"/>
              <a:pathLst>
                <a:path w="9113" h="8927" extrusionOk="0">
                  <a:moveTo>
                    <a:pt x="7129" y="1"/>
                  </a:moveTo>
                  <a:lnTo>
                    <a:pt x="0" y="2976"/>
                  </a:lnTo>
                  <a:lnTo>
                    <a:pt x="2050" y="8927"/>
                  </a:lnTo>
                  <a:lnTo>
                    <a:pt x="9113" y="5668"/>
                  </a:lnTo>
                  <a:lnTo>
                    <a:pt x="712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6262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30" name="Google Shape;830;p31"/>
            <p:cNvSpPr/>
            <p:nvPr/>
          </p:nvSpPr>
          <p:spPr>
            <a:xfrm flipH="1">
              <a:off x="1420283" y="3573966"/>
              <a:ext cx="145300" cy="183741"/>
            </a:xfrm>
            <a:custGeom>
              <a:avLst/>
              <a:gdLst/>
              <a:ahLst/>
              <a:cxnLst/>
              <a:rect l="l" t="t" r="r" b="b"/>
              <a:pathLst>
                <a:path w="2128" h="2691" extrusionOk="0">
                  <a:moveTo>
                    <a:pt x="2055" y="0"/>
                  </a:moveTo>
                  <a:lnTo>
                    <a:pt x="1246" y="314"/>
                  </a:lnTo>
                  <a:cubicBezTo>
                    <a:pt x="1246" y="314"/>
                    <a:pt x="1" y="1661"/>
                    <a:pt x="244" y="1811"/>
                  </a:cubicBezTo>
                  <a:cubicBezTo>
                    <a:pt x="259" y="1820"/>
                    <a:pt x="278" y="1825"/>
                    <a:pt x="299" y="1825"/>
                  </a:cubicBezTo>
                  <a:cubicBezTo>
                    <a:pt x="608" y="1825"/>
                    <a:pt x="1449" y="879"/>
                    <a:pt x="1449" y="879"/>
                  </a:cubicBezTo>
                  <a:lnTo>
                    <a:pt x="1449" y="879"/>
                  </a:lnTo>
                  <a:cubicBezTo>
                    <a:pt x="1449" y="879"/>
                    <a:pt x="733" y="2667"/>
                    <a:pt x="1027" y="2690"/>
                  </a:cubicBezTo>
                  <a:cubicBezTo>
                    <a:pt x="1028" y="2690"/>
                    <a:pt x="1030" y="2690"/>
                    <a:pt x="1032" y="2690"/>
                  </a:cubicBezTo>
                  <a:cubicBezTo>
                    <a:pt x="1254" y="2690"/>
                    <a:pt x="1518" y="1608"/>
                    <a:pt x="1630" y="1095"/>
                  </a:cubicBezTo>
                  <a:lnTo>
                    <a:pt x="1630" y="1095"/>
                  </a:lnTo>
                  <a:cubicBezTo>
                    <a:pt x="1530" y="1608"/>
                    <a:pt x="1355" y="2691"/>
                    <a:pt x="1669" y="2691"/>
                  </a:cubicBezTo>
                  <a:cubicBezTo>
                    <a:pt x="1674" y="2691"/>
                    <a:pt x="1680" y="2690"/>
                    <a:pt x="1685" y="2690"/>
                  </a:cubicBezTo>
                  <a:cubicBezTo>
                    <a:pt x="2128" y="2640"/>
                    <a:pt x="2055" y="1"/>
                    <a:pt x="2055" y="0"/>
                  </a:cubicBezTo>
                  <a:close/>
                </a:path>
              </a:pathLst>
            </a:custGeom>
            <a:solidFill>
              <a:srgbClr val="F7B45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6262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31" name="Google Shape;831;p31"/>
            <p:cNvSpPr/>
            <p:nvPr/>
          </p:nvSpPr>
          <p:spPr>
            <a:xfrm flipH="1">
              <a:off x="1284610" y="2737481"/>
              <a:ext cx="289098" cy="923760"/>
            </a:xfrm>
            <a:custGeom>
              <a:avLst/>
              <a:gdLst/>
              <a:ahLst/>
              <a:cxnLst/>
              <a:rect l="l" t="t" r="r" b="b"/>
              <a:pathLst>
                <a:path w="4234" h="13529" extrusionOk="0">
                  <a:moveTo>
                    <a:pt x="1318" y="1"/>
                  </a:moveTo>
                  <a:cubicBezTo>
                    <a:pt x="1209" y="153"/>
                    <a:pt x="513" y="1145"/>
                    <a:pt x="37" y="2597"/>
                  </a:cubicBezTo>
                  <a:cubicBezTo>
                    <a:pt x="0" y="4174"/>
                    <a:pt x="260" y="6091"/>
                    <a:pt x="393" y="7432"/>
                  </a:cubicBezTo>
                  <a:cubicBezTo>
                    <a:pt x="436" y="7849"/>
                    <a:pt x="476" y="8361"/>
                    <a:pt x="526" y="8910"/>
                  </a:cubicBezTo>
                  <a:cubicBezTo>
                    <a:pt x="570" y="9416"/>
                    <a:pt x="616" y="9949"/>
                    <a:pt x="676" y="10471"/>
                  </a:cubicBezTo>
                  <a:cubicBezTo>
                    <a:pt x="858" y="12066"/>
                    <a:pt x="1134" y="13528"/>
                    <a:pt x="1643" y="13528"/>
                  </a:cubicBezTo>
                  <a:cubicBezTo>
                    <a:pt x="1896" y="13528"/>
                    <a:pt x="2205" y="13168"/>
                    <a:pt x="2590" y="12285"/>
                  </a:cubicBezTo>
                  <a:cubicBezTo>
                    <a:pt x="2633" y="12188"/>
                    <a:pt x="2676" y="12085"/>
                    <a:pt x="2719" y="11975"/>
                  </a:cubicBezTo>
                  <a:cubicBezTo>
                    <a:pt x="2763" y="11872"/>
                    <a:pt x="2803" y="11763"/>
                    <a:pt x="2839" y="11652"/>
                  </a:cubicBezTo>
                  <a:cubicBezTo>
                    <a:pt x="4234" y="7542"/>
                    <a:pt x="1785" y="1149"/>
                    <a:pt x="1318" y="1"/>
                  </a:cubicBezTo>
                  <a:close/>
                </a:path>
              </a:pathLst>
            </a:custGeom>
            <a:solidFill>
              <a:srgbClr val="F7B45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6262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32" name="Google Shape;832;p31"/>
            <p:cNvSpPr/>
            <p:nvPr/>
          </p:nvSpPr>
          <p:spPr>
            <a:xfrm flipH="1">
              <a:off x="1501605" y="3155143"/>
              <a:ext cx="14680" cy="14407"/>
            </a:xfrm>
            <a:custGeom>
              <a:avLst/>
              <a:gdLst/>
              <a:ahLst/>
              <a:cxnLst/>
              <a:rect l="l" t="t" r="r" b="b"/>
              <a:pathLst>
                <a:path w="215" h="211" extrusionOk="0">
                  <a:moveTo>
                    <a:pt x="108" y="1"/>
                  </a:moveTo>
                  <a:cubicBezTo>
                    <a:pt x="48" y="1"/>
                    <a:pt x="1" y="47"/>
                    <a:pt x="1" y="104"/>
                  </a:cubicBezTo>
                  <a:cubicBezTo>
                    <a:pt x="1" y="164"/>
                    <a:pt x="48" y="211"/>
                    <a:pt x="108" y="211"/>
                  </a:cubicBezTo>
                  <a:cubicBezTo>
                    <a:pt x="165" y="211"/>
                    <a:pt x="214" y="164"/>
                    <a:pt x="214" y="104"/>
                  </a:cubicBezTo>
                  <a:cubicBezTo>
                    <a:pt x="214" y="47"/>
                    <a:pt x="165" y="1"/>
                    <a:pt x="108" y="1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6262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33" name="Google Shape;833;p31"/>
            <p:cNvSpPr/>
            <p:nvPr/>
          </p:nvSpPr>
          <p:spPr>
            <a:xfrm flipH="1">
              <a:off x="1572954" y="3309249"/>
              <a:ext cx="166876" cy="281860"/>
            </a:xfrm>
            <a:custGeom>
              <a:avLst/>
              <a:gdLst/>
              <a:ahLst/>
              <a:cxnLst/>
              <a:rect l="l" t="t" r="r" b="b"/>
              <a:pathLst>
                <a:path w="2444" h="4128" extrusionOk="0">
                  <a:moveTo>
                    <a:pt x="1145" y="0"/>
                  </a:moveTo>
                  <a:lnTo>
                    <a:pt x="0" y="466"/>
                  </a:lnTo>
                  <a:lnTo>
                    <a:pt x="1382" y="4127"/>
                  </a:lnTo>
                  <a:lnTo>
                    <a:pt x="2443" y="3711"/>
                  </a:lnTo>
                  <a:lnTo>
                    <a:pt x="1145" y="0"/>
                  </a:lnTo>
                  <a:close/>
                </a:path>
              </a:pathLst>
            </a:custGeom>
            <a:solidFill>
              <a:srgbClr val="799CF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6262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34" name="Google Shape;834;p31"/>
            <p:cNvSpPr/>
            <p:nvPr/>
          </p:nvSpPr>
          <p:spPr>
            <a:xfrm flipH="1">
              <a:off x="1922475" y="4160483"/>
              <a:ext cx="56194" cy="83233"/>
            </a:xfrm>
            <a:custGeom>
              <a:avLst/>
              <a:gdLst/>
              <a:ahLst/>
              <a:cxnLst/>
              <a:rect l="l" t="t" r="r" b="b"/>
              <a:pathLst>
                <a:path w="823" h="1219" extrusionOk="0">
                  <a:moveTo>
                    <a:pt x="210" y="0"/>
                  </a:moveTo>
                  <a:cubicBezTo>
                    <a:pt x="137" y="0"/>
                    <a:pt x="67" y="14"/>
                    <a:pt x="0" y="37"/>
                  </a:cubicBezTo>
                  <a:lnTo>
                    <a:pt x="270" y="1218"/>
                  </a:lnTo>
                  <a:cubicBezTo>
                    <a:pt x="579" y="1192"/>
                    <a:pt x="822" y="929"/>
                    <a:pt x="822" y="613"/>
                  </a:cubicBezTo>
                  <a:cubicBezTo>
                    <a:pt x="822" y="277"/>
                    <a:pt x="550" y="0"/>
                    <a:pt x="210" y="0"/>
                  </a:cubicBezTo>
                  <a:close/>
                </a:path>
              </a:pathLst>
            </a:custGeom>
            <a:solidFill>
              <a:srgbClr val="F9773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6262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35" name="Google Shape;835;p31"/>
            <p:cNvSpPr/>
            <p:nvPr/>
          </p:nvSpPr>
          <p:spPr>
            <a:xfrm flipH="1">
              <a:off x="1875432" y="4224119"/>
              <a:ext cx="24581" cy="24376"/>
            </a:xfrm>
            <a:custGeom>
              <a:avLst/>
              <a:gdLst/>
              <a:ahLst/>
              <a:cxnLst/>
              <a:rect l="l" t="t" r="r" b="b"/>
              <a:pathLst>
                <a:path w="360" h="357" extrusionOk="0">
                  <a:moveTo>
                    <a:pt x="180" y="0"/>
                  </a:moveTo>
                  <a:cubicBezTo>
                    <a:pt x="80" y="0"/>
                    <a:pt x="0" y="80"/>
                    <a:pt x="0" y="177"/>
                  </a:cubicBezTo>
                  <a:cubicBezTo>
                    <a:pt x="0" y="277"/>
                    <a:pt x="80" y="357"/>
                    <a:pt x="180" y="357"/>
                  </a:cubicBezTo>
                  <a:cubicBezTo>
                    <a:pt x="280" y="357"/>
                    <a:pt x="360" y="277"/>
                    <a:pt x="360" y="177"/>
                  </a:cubicBezTo>
                  <a:cubicBezTo>
                    <a:pt x="360" y="80"/>
                    <a:pt x="280" y="0"/>
                    <a:pt x="180" y="0"/>
                  </a:cubicBezTo>
                  <a:close/>
                </a:path>
              </a:pathLst>
            </a:custGeom>
            <a:solidFill>
              <a:srgbClr val="F9773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6262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36" name="Google Shape;836;p31"/>
            <p:cNvSpPr/>
            <p:nvPr/>
          </p:nvSpPr>
          <p:spPr>
            <a:xfrm flipH="1">
              <a:off x="1796365" y="4403419"/>
              <a:ext cx="24376" cy="24376"/>
            </a:xfrm>
            <a:custGeom>
              <a:avLst/>
              <a:gdLst/>
              <a:ahLst/>
              <a:cxnLst/>
              <a:rect l="l" t="t" r="r" b="b"/>
              <a:pathLst>
                <a:path w="357" h="357" extrusionOk="0">
                  <a:moveTo>
                    <a:pt x="180" y="1"/>
                  </a:moveTo>
                  <a:cubicBezTo>
                    <a:pt x="80" y="1"/>
                    <a:pt x="0" y="81"/>
                    <a:pt x="0" y="177"/>
                  </a:cubicBezTo>
                  <a:cubicBezTo>
                    <a:pt x="0" y="276"/>
                    <a:pt x="80" y="356"/>
                    <a:pt x="180" y="356"/>
                  </a:cubicBezTo>
                  <a:cubicBezTo>
                    <a:pt x="277" y="356"/>
                    <a:pt x="357" y="276"/>
                    <a:pt x="357" y="177"/>
                  </a:cubicBezTo>
                  <a:cubicBezTo>
                    <a:pt x="357" y="81"/>
                    <a:pt x="277" y="1"/>
                    <a:pt x="180" y="1"/>
                  </a:cubicBezTo>
                  <a:close/>
                </a:path>
              </a:pathLst>
            </a:custGeom>
            <a:solidFill>
              <a:srgbClr val="F9773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6262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37" name="Google Shape;837;p31"/>
            <p:cNvSpPr/>
            <p:nvPr/>
          </p:nvSpPr>
          <p:spPr>
            <a:xfrm flipH="1">
              <a:off x="1778407" y="4329542"/>
              <a:ext cx="27312" cy="39398"/>
            </a:xfrm>
            <a:custGeom>
              <a:avLst/>
              <a:gdLst/>
              <a:ahLst/>
              <a:cxnLst/>
              <a:rect l="l" t="t" r="r" b="b"/>
              <a:pathLst>
                <a:path w="400" h="577" extrusionOk="0">
                  <a:moveTo>
                    <a:pt x="290" y="0"/>
                  </a:moveTo>
                  <a:cubicBezTo>
                    <a:pt x="130" y="0"/>
                    <a:pt x="0" y="131"/>
                    <a:pt x="0" y="287"/>
                  </a:cubicBezTo>
                  <a:cubicBezTo>
                    <a:pt x="0" y="447"/>
                    <a:pt x="130" y="576"/>
                    <a:pt x="290" y="576"/>
                  </a:cubicBezTo>
                  <a:cubicBezTo>
                    <a:pt x="330" y="576"/>
                    <a:pt x="366" y="570"/>
                    <a:pt x="400" y="553"/>
                  </a:cubicBezTo>
                  <a:lnTo>
                    <a:pt x="400" y="24"/>
                  </a:lnTo>
                  <a:cubicBezTo>
                    <a:pt x="366" y="8"/>
                    <a:pt x="330" y="0"/>
                    <a:pt x="290" y="0"/>
                  </a:cubicBezTo>
                  <a:close/>
                </a:path>
              </a:pathLst>
            </a:custGeom>
            <a:solidFill>
              <a:srgbClr val="F9773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6262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38" name="Google Shape;838;p31"/>
            <p:cNvSpPr/>
            <p:nvPr/>
          </p:nvSpPr>
          <p:spPr>
            <a:xfrm flipH="1">
              <a:off x="1699954" y="3705335"/>
              <a:ext cx="103990" cy="44723"/>
            </a:xfrm>
            <a:custGeom>
              <a:avLst/>
              <a:gdLst/>
              <a:ahLst/>
              <a:cxnLst/>
              <a:rect l="l" t="t" r="r" b="b"/>
              <a:pathLst>
                <a:path w="1523" h="655" extrusionOk="0">
                  <a:moveTo>
                    <a:pt x="739" y="1"/>
                  </a:moveTo>
                  <a:cubicBezTo>
                    <a:pt x="739" y="1"/>
                    <a:pt x="613" y="279"/>
                    <a:pt x="382" y="279"/>
                  </a:cubicBezTo>
                  <a:cubicBezTo>
                    <a:pt x="282" y="279"/>
                    <a:pt x="162" y="227"/>
                    <a:pt x="24" y="77"/>
                  </a:cubicBezTo>
                  <a:lnTo>
                    <a:pt x="24" y="77"/>
                  </a:lnTo>
                  <a:cubicBezTo>
                    <a:pt x="77" y="327"/>
                    <a:pt x="1" y="363"/>
                    <a:pt x="1" y="363"/>
                  </a:cubicBezTo>
                  <a:cubicBezTo>
                    <a:pt x="1" y="363"/>
                    <a:pt x="137" y="654"/>
                    <a:pt x="493" y="654"/>
                  </a:cubicBezTo>
                  <a:cubicBezTo>
                    <a:pt x="600" y="654"/>
                    <a:pt x="727" y="628"/>
                    <a:pt x="876" y="560"/>
                  </a:cubicBezTo>
                  <a:cubicBezTo>
                    <a:pt x="1522" y="260"/>
                    <a:pt x="739" y="1"/>
                    <a:pt x="739" y="1"/>
                  </a:cubicBezTo>
                  <a:close/>
                </a:path>
              </a:pathLst>
            </a:custGeom>
            <a:solidFill>
              <a:srgbClr val="5827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6262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39" name="Google Shape;839;p31"/>
            <p:cNvSpPr/>
            <p:nvPr/>
          </p:nvSpPr>
          <p:spPr>
            <a:xfrm flipH="1">
              <a:off x="1794997" y="3619850"/>
              <a:ext cx="137311" cy="98733"/>
            </a:xfrm>
            <a:custGeom>
              <a:avLst/>
              <a:gdLst/>
              <a:ahLst/>
              <a:cxnLst/>
              <a:rect l="l" t="t" r="r" b="b"/>
              <a:pathLst>
                <a:path w="2011" h="1446" extrusionOk="0">
                  <a:moveTo>
                    <a:pt x="1881" y="1"/>
                  </a:moveTo>
                  <a:cubicBezTo>
                    <a:pt x="1881" y="1"/>
                    <a:pt x="853" y="118"/>
                    <a:pt x="0" y="1129"/>
                  </a:cubicBezTo>
                  <a:cubicBezTo>
                    <a:pt x="443" y="891"/>
                    <a:pt x="566" y="883"/>
                    <a:pt x="581" y="883"/>
                  </a:cubicBezTo>
                  <a:cubicBezTo>
                    <a:pt x="582" y="883"/>
                    <a:pt x="583" y="883"/>
                    <a:pt x="583" y="883"/>
                  </a:cubicBezTo>
                  <a:lnTo>
                    <a:pt x="327" y="1445"/>
                  </a:lnTo>
                  <a:cubicBezTo>
                    <a:pt x="327" y="1445"/>
                    <a:pt x="966" y="703"/>
                    <a:pt x="2011" y="443"/>
                  </a:cubicBezTo>
                  <a:lnTo>
                    <a:pt x="1881" y="1"/>
                  </a:lnTo>
                  <a:close/>
                </a:path>
              </a:pathLst>
            </a:custGeom>
            <a:solidFill>
              <a:srgbClr val="F460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6262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40" name="Google Shape;840;p31"/>
            <p:cNvSpPr/>
            <p:nvPr/>
          </p:nvSpPr>
          <p:spPr>
            <a:xfrm flipH="1">
              <a:off x="1862932" y="2655000"/>
              <a:ext cx="292307" cy="749305"/>
            </a:xfrm>
            <a:custGeom>
              <a:avLst/>
              <a:gdLst/>
              <a:ahLst/>
              <a:cxnLst/>
              <a:rect l="l" t="t" r="r" b="b"/>
              <a:pathLst>
                <a:path w="4281" h="10974" extrusionOk="0">
                  <a:moveTo>
                    <a:pt x="4280" y="0"/>
                  </a:moveTo>
                  <a:lnTo>
                    <a:pt x="4280" y="0"/>
                  </a:lnTo>
                  <a:cubicBezTo>
                    <a:pt x="3931" y="383"/>
                    <a:pt x="3555" y="986"/>
                    <a:pt x="2903" y="1817"/>
                  </a:cubicBezTo>
                  <a:cubicBezTo>
                    <a:pt x="1887" y="4177"/>
                    <a:pt x="263" y="8267"/>
                    <a:pt x="1" y="10974"/>
                  </a:cubicBezTo>
                  <a:cubicBezTo>
                    <a:pt x="433" y="10687"/>
                    <a:pt x="517" y="9928"/>
                    <a:pt x="646" y="9389"/>
                  </a:cubicBezTo>
                  <a:cubicBezTo>
                    <a:pt x="1458" y="6021"/>
                    <a:pt x="4280" y="1"/>
                    <a:pt x="4280" y="0"/>
                  </a:cubicBezTo>
                  <a:close/>
                </a:path>
              </a:pathLst>
            </a:custGeom>
            <a:solidFill>
              <a:srgbClr val="25C7A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6262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41" name="Google Shape;841;p31"/>
            <p:cNvSpPr/>
            <p:nvPr/>
          </p:nvSpPr>
          <p:spPr>
            <a:xfrm flipH="1">
              <a:off x="1737645" y="1213290"/>
              <a:ext cx="21986" cy="44860"/>
            </a:xfrm>
            <a:custGeom>
              <a:avLst/>
              <a:gdLst/>
              <a:ahLst/>
              <a:cxnLst/>
              <a:rect l="l" t="t" r="r" b="b"/>
              <a:pathLst>
                <a:path w="322" h="657" extrusionOk="0">
                  <a:moveTo>
                    <a:pt x="132" y="1"/>
                  </a:moveTo>
                  <a:cubicBezTo>
                    <a:pt x="105" y="1"/>
                    <a:pt x="78" y="15"/>
                    <a:pt x="67" y="48"/>
                  </a:cubicBezTo>
                  <a:cubicBezTo>
                    <a:pt x="1" y="255"/>
                    <a:pt x="47" y="470"/>
                    <a:pt x="184" y="634"/>
                  </a:cubicBezTo>
                  <a:cubicBezTo>
                    <a:pt x="197" y="650"/>
                    <a:pt x="213" y="656"/>
                    <a:pt x="228" y="656"/>
                  </a:cubicBezTo>
                  <a:cubicBezTo>
                    <a:pt x="277" y="656"/>
                    <a:pt x="321" y="589"/>
                    <a:pt x="280" y="541"/>
                  </a:cubicBezTo>
                  <a:cubicBezTo>
                    <a:pt x="170" y="410"/>
                    <a:pt x="144" y="241"/>
                    <a:pt x="197" y="81"/>
                  </a:cubicBezTo>
                  <a:cubicBezTo>
                    <a:pt x="213" y="33"/>
                    <a:pt x="173" y="1"/>
                    <a:pt x="132" y="1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6262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42" name="Google Shape;842;p31"/>
            <p:cNvSpPr/>
            <p:nvPr/>
          </p:nvSpPr>
          <p:spPr>
            <a:xfrm flipH="1">
              <a:off x="1713747" y="1229472"/>
              <a:ext cx="13041" cy="35915"/>
            </a:xfrm>
            <a:custGeom>
              <a:avLst/>
              <a:gdLst/>
              <a:ahLst/>
              <a:cxnLst/>
              <a:rect l="l" t="t" r="r" b="b"/>
              <a:pathLst>
                <a:path w="191" h="526" extrusionOk="0">
                  <a:moveTo>
                    <a:pt x="64" y="1"/>
                  </a:moveTo>
                  <a:cubicBezTo>
                    <a:pt x="31" y="1"/>
                    <a:pt x="1" y="21"/>
                    <a:pt x="6" y="64"/>
                  </a:cubicBezTo>
                  <a:cubicBezTo>
                    <a:pt x="19" y="197"/>
                    <a:pt x="36" y="330"/>
                    <a:pt x="53" y="463"/>
                  </a:cubicBezTo>
                  <a:cubicBezTo>
                    <a:pt x="57" y="505"/>
                    <a:pt x="93" y="526"/>
                    <a:pt x="126" y="526"/>
                  </a:cubicBezTo>
                  <a:cubicBezTo>
                    <a:pt x="160" y="526"/>
                    <a:pt x="190" y="505"/>
                    <a:pt x="185" y="463"/>
                  </a:cubicBezTo>
                  <a:cubicBezTo>
                    <a:pt x="169" y="330"/>
                    <a:pt x="156" y="197"/>
                    <a:pt x="139" y="64"/>
                  </a:cubicBezTo>
                  <a:cubicBezTo>
                    <a:pt x="134" y="22"/>
                    <a:pt x="97" y="1"/>
                    <a:pt x="64" y="1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6262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43" name="Google Shape;843;p31"/>
            <p:cNvSpPr/>
            <p:nvPr/>
          </p:nvSpPr>
          <p:spPr>
            <a:xfrm flipH="1">
              <a:off x="1812274" y="1038222"/>
              <a:ext cx="9423" cy="36257"/>
            </a:xfrm>
            <a:custGeom>
              <a:avLst/>
              <a:gdLst/>
              <a:ahLst/>
              <a:cxnLst/>
              <a:rect l="l" t="t" r="r" b="b"/>
              <a:pathLst>
                <a:path w="138" h="531" extrusionOk="0">
                  <a:moveTo>
                    <a:pt x="69" y="1"/>
                  </a:moveTo>
                  <a:cubicBezTo>
                    <a:pt x="35" y="1"/>
                    <a:pt x="1" y="23"/>
                    <a:pt x="1" y="66"/>
                  </a:cubicBezTo>
                  <a:lnTo>
                    <a:pt x="1" y="466"/>
                  </a:lnTo>
                  <a:cubicBezTo>
                    <a:pt x="1" y="509"/>
                    <a:pt x="35" y="530"/>
                    <a:pt x="69" y="530"/>
                  </a:cubicBezTo>
                  <a:cubicBezTo>
                    <a:pt x="103" y="530"/>
                    <a:pt x="138" y="509"/>
                    <a:pt x="138" y="466"/>
                  </a:cubicBezTo>
                  <a:lnTo>
                    <a:pt x="138" y="66"/>
                  </a:lnTo>
                  <a:cubicBezTo>
                    <a:pt x="138" y="23"/>
                    <a:pt x="103" y="1"/>
                    <a:pt x="69" y="1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6262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44" name="Google Shape;844;p31"/>
            <p:cNvSpPr/>
            <p:nvPr/>
          </p:nvSpPr>
          <p:spPr>
            <a:xfrm flipH="1">
              <a:off x="1789810" y="1052083"/>
              <a:ext cx="13656" cy="36052"/>
            </a:xfrm>
            <a:custGeom>
              <a:avLst/>
              <a:gdLst/>
              <a:ahLst/>
              <a:cxnLst/>
              <a:rect l="l" t="t" r="r" b="b"/>
              <a:pathLst>
                <a:path w="200" h="528" extrusionOk="0">
                  <a:moveTo>
                    <a:pt x="91" y="1"/>
                  </a:moveTo>
                  <a:cubicBezTo>
                    <a:pt x="58" y="1"/>
                    <a:pt x="22" y="21"/>
                    <a:pt x="17" y="63"/>
                  </a:cubicBezTo>
                  <a:cubicBezTo>
                    <a:pt x="1" y="206"/>
                    <a:pt x="13" y="346"/>
                    <a:pt x="57" y="482"/>
                  </a:cubicBezTo>
                  <a:cubicBezTo>
                    <a:pt x="67" y="514"/>
                    <a:pt x="92" y="528"/>
                    <a:pt x="119" y="528"/>
                  </a:cubicBezTo>
                  <a:cubicBezTo>
                    <a:pt x="159" y="528"/>
                    <a:pt x="200" y="496"/>
                    <a:pt x="184" y="445"/>
                  </a:cubicBezTo>
                  <a:cubicBezTo>
                    <a:pt x="147" y="319"/>
                    <a:pt x="137" y="192"/>
                    <a:pt x="150" y="63"/>
                  </a:cubicBezTo>
                  <a:cubicBezTo>
                    <a:pt x="155" y="21"/>
                    <a:pt x="125" y="1"/>
                    <a:pt x="91" y="1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6262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45" name="Google Shape;845;p31"/>
            <p:cNvSpPr/>
            <p:nvPr/>
          </p:nvSpPr>
          <p:spPr>
            <a:xfrm flipH="1">
              <a:off x="1522976" y="1526827"/>
              <a:ext cx="9150" cy="36188"/>
            </a:xfrm>
            <a:custGeom>
              <a:avLst/>
              <a:gdLst/>
              <a:ahLst/>
              <a:cxnLst/>
              <a:rect l="l" t="t" r="r" b="b"/>
              <a:pathLst>
                <a:path w="134" h="530" extrusionOk="0">
                  <a:moveTo>
                    <a:pt x="67" y="1"/>
                  </a:moveTo>
                  <a:cubicBezTo>
                    <a:pt x="34" y="1"/>
                    <a:pt x="1" y="22"/>
                    <a:pt x="1" y="66"/>
                  </a:cubicBezTo>
                  <a:lnTo>
                    <a:pt x="1" y="465"/>
                  </a:lnTo>
                  <a:cubicBezTo>
                    <a:pt x="1" y="508"/>
                    <a:pt x="34" y="530"/>
                    <a:pt x="67" y="530"/>
                  </a:cubicBezTo>
                  <a:cubicBezTo>
                    <a:pt x="100" y="530"/>
                    <a:pt x="133" y="508"/>
                    <a:pt x="133" y="465"/>
                  </a:cubicBezTo>
                  <a:lnTo>
                    <a:pt x="133" y="66"/>
                  </a:lnTo>
                  <a:cubicBezTo>
                    <a:pt x="133" y="22"/>
                    <a:pt x="100" y="1"/>
                    <a:pt x="67" y="1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6262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46" name="Google Shape;846;p31"/>
            <p:cNvSpPr/>
            <p:nvPr/>
          </p:nvSpPr>
          <p:spPr>
            <a:xfrm flipH="1">
              <a:off x="1487540" y="1518633"/>
              <a:ext cx="9150" cy="17138"/>
            </a:xfrm>
            <a:custGeom>
              <a:avLst/>
              <a:gdLst/>
              <a:ahLst/>
              <a:cxnLst/>
              <a:rect l="l" t="t" r="r" b="b"/>
              <a:pathLst>
                <a:path w="134" h="251" extrusionOk="0">
                  <a:moveTo>
                    <a:pt x="67" y="1"/>
                  </a:moveTo>
                  <a:cubicBezTo>
                    <a:pt x="34" y="1"/>
                    <a:pt x="1" y="23"/>
                    <a:pt x="1" y="66"/>
                  </a:cubicBezTo>
                  <a:lnTo>
                    <a:pt x="1" y="186"/>
                  </a:lnTo>
                  <a:cubicBezTo>
                    <a:pt x="1" y="229"/>
                    <a:pt x="34" y="250"/>
                    <a:pt x="67" y="250"/>
                  </a:cubicBezTo>
                  <a:cubicBezTo>
                    <a:pt x="100" y="250"/>
                    <a:pt x="133" y="229"/>
                    <a:pt x="133" y="186"/>
                  </a:cubicBezTo>
                  <a:lnTo>
                    <a:pt x="133" y="66"/>
                  </a:lnTo>
                  <a:cubicBezTo>
                    <a:pt x="133" y="23"/>
                    <a:pt x="100" y="1"/>
                    <a:pt x="67" y="1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6262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47" name="Google Shape;847;p31"/>
            <p:cNvSpPr/>
            <p:nvPr/>
          </p:nvSpPr>
          <p:spPr>
            <a:xfrm flipH="1">
              <a:off x="1703164" y="1903522"/>
              <a:ext cx="9150" cy="46977"/>
            </a:xfrm>
            <a:custGeom>
              <a:avLst/>
              <a:gdLst/>
              <a:ahLst/>
              <a:cxnLst/>
              <a:rect l="l" t="t" r="r" b="b"/>
              <a:pathLst>
                <a:path w="134" h="688" extrusionOk="0">
                  <a:moveTo>
                    <a:pt x="67" y="1"/>
                  </a:moveTo>
                  <a:cubicBezTo>
                    <a:pt x="34" y="1"/>
                    <a:pt x="0" y="22"/>
                    <a:pt x="0" y="63"/>
                  </a:cubicBezTo>
                  <a:lnTo>
                    <a:pt x="0" y="622"/>
                  </a:lnTo>
                  <a:cubicBezTo>
                    <a:pt x="0" y="666"/>
                    <a:pt x="34" y="688"/>
                    <a:pt x="67" y="688"/>
                  </a:cubicBezTo>
                  <a:cubicBezTo>
                    <a:pt x="100" y="688"/>
                    <a:pt x="133" y="666"/>
                    <a:pt x="133" y="622"/>
                  </a:cubicBezTo>
                  <a:lnTo>
                    <a:pt x="133" y="63"/>
                  </a:lnTo>
                  <a:cubicBezTo>
                    <a:pt x="133" y="22"/>
                    <a:pt x="100" y="1"/>
                    <a:pt x="67" y="1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6262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48" name="Google Shape;848;p31"/>
            <p:cNvSpPr/>
            <p:nvPr/>
          </p:nvSpPr>
          <p:spPr>
            <a:xfrm flipH="1">
              <a:off x="1678652" y="1941758"/>
              <a:ext cx="9150" cy="27858"/>
            </a:xfrm>
            <a:custGeom>
              <a:avLst/>
              <a:gdLst/>
              <a:ahLst/>
              <a:cxnLst/>
              <a:rect l="l" t="t" r="r" b="b"/>
              <a:pathLst>
                <a:path w="134" h="408" extrusionOk="0">
                  <a:moveTo>
                    <a:pt x="67" y="0"/>
                  </a:moveTo>
                  <a:cubicBezTo>
                    <a:pt x="34" y="0"/>
                    <a:pt x="1" y="21"/>
                    <a:pt x="1" y="62"/>
                  </a:cubicBezTo>
                  <a:lnTo>
                    <a:pt x="1" y="345"/>
                  </a:lnTo>
                  <a:cubicBezTo>
                    <a:pt x="1" y="387"/>
                    <a:pt x="34" y="408"/>
                    <a:pt x="67" y="408"/>
                  </a:cubicBezTo>
                  <a:cubicBezTo>
                    <a:pt x="100" y="408"/>
                    <a:pt x="133" y="387"/>
                    <a:pt x="133" y="345"/>
                  </a:cubicBezTo>
                  <a:lnTo>
                    <a:pt x="133" y="62"/>
                  </a:lnTo>
                  <a:cubicBezTo>
                    <a:pt x="133" y="21"/>
                    <a:pt x="100" y="0"/>
                    <a:pt x="67" y="0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6262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49" name="Google Shape;849;p31"/>
            <p:cNvSpPr/>
            <p:nvPr/>
          </p:nvSpPr>
          <p:spPr>
            <a:xfrm flipH="1">
              <a:off x="1621366" y="1854292"/>
              <a:ext cx="9150" cy="36188"/>
            </a:xfrm>
            <a:custGeom>
              <a:avLst/>
              <a:gdLst/>
              <a:ahLst/>
              <a:cxnLst/>
              <a:rect l="l" t="t" r="r" b="b"/>
              <a:pathLst>
                <a:path w="134" h="530" extrusionOk="0">
                  <a:moveTo>
                    <a:pt x="67" y="1"/>
                  </a:moveTo>
                  <a:cubicBezTo>
                    <a:pt x="34" y="1"/>
                    <a:pt x="1" y="22"/>
                    <a:pt x="1" y="65"/>
                  </a:cubicBezTo>
                  <a:lnTo>
                    <a:pt x="1" y="465"/>
                  </a:lnTo>
                  <a:cubicBezTo>
                    <a:pt x="1" y="508"/>
                    <a:pt x="34" y="530"/>
                    <a:pt x="67" y="530"/>
                  </a:cubicBezTo>
                  <a:cubicBezTo>
                    <a:pt x="100" y="530"/>
                    <a:pt x="133" y="508"/>
                    <a:pt x="133" y="465"/>
                  </a:cubicBezTo>
                  <a:lnTo>
                    <a:pt x="133" y="65"/>
                  </a:lnTo>
                  <a:cubicBezTo>
                    <a:pt x="133" y="22"/>
                    <a:pt x="100" y="1"/>
                    <a:pt x="67" y="1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6262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50" name="Google Shape;850;p31"/>
            <p:cNvSpPr/>
            <p:nvPr/>
          </p:nvSpPr>
          <p:spPr>
            <a:xfrm flipH="1">
              <a:off x="1569611" y="2370277"/>
              <a:ext cx="12973" cy="44587"/>
            </a:xfrm>
            <a:custGeom>
              <a:avLst/>
              <a:gdLst/>
              <a:ahLst/>
              <a:cxnLst/>
              <a:rect l="l" t="t" r="r" b="b"/>
              <a:pathLst>
                <a:path w="190" h="653" extrusionOk="0">
                  <a:moveTo>
                    <a:pt x="95" y="1"/>
                  </a:moveTo>
                  <a:cubicBezTo>
                    <a:pt x="61" y="1"/>
                    <a:pt x="25" y="22"/>
                    <a:pt x="21" y="64"/>
                  </a:cubicBezTo>
                  <a:cubicBezTo>
                    <a:pt x="1" y="247"/>
                    <a:pt x="10" y="426"/>
                    <a:pt x="50" y="603"/>
                  </a:cubicBezTo>
                  <a:cubicBezTo>
                    <a:pt x="57" y="638"/>
                    <a:pt x="82" y="652"/>
                    <a:pt x="108" y="652"/>
                  </a:cubicBezTo>
                  <a:cubicBezTo>
                    <a:pt x="147" y="652"/>
                    <a:pt x="189" y="619"/>
                    <a:pt x="177" y="569"/>
                  </a:cubicBezTo>
                  <a:cubicBezTo>
                    <a:pt x="144" y="399"/>
                    <a:pt x="137" y="233"/>
                    <a:pt x="157" y="64"/>
                  </a:cubicBezTo>
                  <a:cubicBezTo>
                    <a:pt x="160" y="22"/>
                    <a:pt x="129" y="1"/>
                    <a:pt x="95" y="1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6262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51" name="Google Shape;851;p31"/>
            <p:cNvSpPr/>
            <p:nvPr/>
          </p:nvSpPr>
          <p:spPr>
            <a:xfrm flipH="1">
              <a:off x="1541821" y="2400319"/>
              <a:ext cx="13246" cy="49844"/>
            </a:xfrm>
            <a:custGeom>
              <a:avLst/>
              <a:gdLst/>
              <a:ahLst/>
              <a:cxnLst/>
              <a:rect l="l" t="t" r="r" b="b"/>
              <a:pathLst>
                <a:path w="194" h="730" extrusionOk="0">
                  <a:moveTo>
                    <a:pt x="88" y="0"/>
                  </a:moveTo>
                  <a:cubicBezTo>
                    <a:pt x="55" y="0"/>
                    <a:pt x="20" y="21"/>
                    <a:pt x="17" y="63"/>
                  </a:cubicBezTo>
                  <a:cubicBezTo>
                    <a:pt x="0" y="272"/>
                    <a:pt x="14" y="475"/>
                    <a:pt x="57" y="682"/>
                  </a:cubicBezTo>
                  <a:cubicBezTo>
                    <a:pt x="64" y="715"/>
                    <a:pt x="87" y="729"/>
                    <a:pt x="112" y="729"/>
                  </a:cubicBezTo>
                  <a:cubicBezTo>
                    <a:pt x="151" y="729"/>
                    <a:pt x="193" y="696"/>
                    <a:pt x="183" y="645"/>
                  </a:cubicBezTo>
                  <a:cubicBezTo>
                    <a:pt x="146" y="452"/>
                    <a:pt x="137" y="259"/>
                    <a:pt x="150" y="63"/>
                  </a:cubicBezTo>
                  <a:cubicBezTo>
                    <a:pt x="153" y="21"/>
                    <a:pt x="122" y="0"/>
                    <a:pt x="88" y="0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6262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52" name="Google Shape;852;p31"/>
            <p:cNvSpPr/>
            <p:nvPr/>
          </p:nvSpPr>
          <p:spPr>
            <a:xfrm flipH="1">
              <a:off x="1498464" y="2356484"/>
              <a:ext cx="9150" cy="36257"/>
            </a:xfrm>
            <a:custGeom>
              <a:avLst/>
              <a:gdLst/>
              <a:ahLst/>
              <a:cxnLst/>
              <a:rect l="l" t="t" r="r" b="b"/>
              <a:pathLst>
                <a:path w="134" h="531" extrusionOk="0">
                  <a:moveTo>
                    <a:pt x="67" y="1"/>
                  </a:moveTo>
                  <a:cubicBezTo>
                    <a:pt x="34" y="1"/>
                    <a:pt x="1" y="23"/>
                    <a:pt x="1" y="66"/>
                  </a:cubicBezTo>
                  <a:lnTo>
                    <a:pt x="1" y="465"/>
                  </a:lnTo>
                  <a:cubicBezTo>
                    <a:pt x="1" y="509"/>
                    <a:pt x="34" y="530"/>
                    <a:pt x="67" y="530"/>
                  </a:cubicBezTo>
                  <a:cubicBezTo>
                    <a:pt x="100" y="530"/>
                    <a:pt x="134" y="509"/>
                    <a:pt x="134" y="465"/>
                  </a:cubicBezTo>
                  <a:lnTo>
                    <a:pt x="134" y="66"/>
                  </a:lnTo>
                  <a:cubicBezTo>
                    <a:pt x="134" y="23"/>
                    <a:pt x="100" y="1"/>
                    <a:pt x="67" y="1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6262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53" name="Google Shape;853;p31"/>
            <p:cNvSpPr/>
            <p:nvPr/>
          </p:nvSpPr>
          <p:spPr>
            <a:xfrm flipH="1">
              <a:off x="1855221" y="2771484"/>
              <a:ext cx="12086" cy="41651"/>
            </a:xfrm>
            <a:custGeom>
              <a:avLst/>
              <a:gdLst/>
              <a:ahLst/>
              <a:cxnLst/>
              <a:rect l="l" t="t" r="r" b="b"/>
              <a:pathLst>
                <a:path w="177" h="610" extrusionOk="0">
                  <a:moveTo>
                    <a:pt x="111" y="0"/>
                  </a:moveTo>
                  <a:cubicBezTo>
                    <a:pt x="77" y="0"/>
                    <a:pt x="42" y="22"/>
                    <a:pt x="40" y="65"/>
                  </a:cubicBezTo>
                  <a:cubicBezTo>
                    <a:pt x="27" y="225"/>
                    <a:pt x="14" y="385"/>
                    <a:pt x="4" y="544"/>
                  </a:cubicBezTo>
                  <a:cubicBezTo>
                    <a:pt x="0" y="587"/>
                    <a:pt x="32" y="609"/>
                    <a:pt x="65" y="609"/>
                  </a:cubicBezTo>
                  <a:cubicBezTo>
                    <a:pt x="98" y="609"/>
                    <a:pt x="133" y="587"/>
                    <a:pt x="137" y="544"/>
                  </a:cubicBezTo>
                  <a:cubicBezTo>
                    <a:pt x="147" y="385"/>
                    <a:pt x="160" y="225"/>
                    <a:pt x="174" y="65"/>
                  </a:cubicBezTo>
                  <a:cubicBezTo>
                    <a:pt x="177" y="22"/>
                    <a:pt x="144" y="0"/>
                    <a:pt x="111" y="0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6262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54" name="Google Shape;854;p31"/>
            <p:cNvSpPr/>
            <p:nvPr/>
          </p:nvSpPr>
          <p:spPr>
            <a:xfrm flipH="1">
              <a:off x="1820672" y="2736047"/>
              <a:ext cx="9150" cy="41446"/>
            </a:xfrm>
            <a:custGeom>
              <a:avLst/>
              <a:gdLst/>
              <a:ahLst/>
              <a:cxnLst/>
              <a:rect l="l" t="t" r="r" b="b"/>
              <a:pathLst>
                <a:path w="134" h="607" extrusionOk="0">
                  <a:moveTo>
                    <a:pt x="67" y="0"/>
                  </a:moveTo>
                  <a:cubicBezTo>
                    <a:pt x="33" y="0"/>
                    <a:pt x="0" y="22"/>
                    <a:pt x="0" y="65"/>
                  </a:cubicBezTo>
                  <a:lnTo>
                    <a:pt x="0" y="544"/>
                  </a:lnTo>
                  <a:cubicBezTo>
                    <a:pt x="0" y="586"/>
                    <a:pt x="33" y="606"/>
                    <a:pt x="67" y="606"/>
                  </a:cubicBezTo>
                  <a:cubicBezTo>
                    <a:pt x="100" y="606"/>
                    <a:pt x="133" y="586"/>
                    <a:pt x="133" y="544"/>
                  </a:cubicBezTo>
                  <a:lnTo>
                    <a:pt x="133" y="65"/>
                  </a:lnTo>
                  <a:cubicBezTo>
                    <a:pt x="133" y="22"/>
                    <a:pt x="100" y="0"/>
                    <a:pt x="67" y="0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6262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55" name="Google Shape;855;p31"/>
            <p:cNvSpPr/>
            <p:nvPr/>
          </p:nvSpPr>
          <p:spPr>
            <a:xfrm flipH="1">
              <a:off x="1795887" y="2806921"/>
              <a:ext cx="9423" cy="22532"/>
            </a:xfrm>
            <a:custGeom>
              <a:avLst/>
              <a:gdLst/>
              <a:ahLst/>
              <a:cxnLst/>
              <a:rect l="l" t="t" r="r" b="b"/>
              <a:pathLst>
                <a:path w="138" h="330" extrusionOk="0">
                  <a:moveTo>
                    <a:pt x="69" y="1"/>
                  </a:moveTo>
                  <a:cubicBezTo>
                    <a:pt x="35" y="1"/>
                    <a:pt x="1" y="22"/>
                    <a:pt x="1" y="65"/>
                  </a:cubicBezTo>
                  <a:lnTo>
                    <a:pt x="1" y="265"/>
                  </a:lnTo>
                  <a:cubicBezTo>
                    <a:pt x="1" y="308"/>
                    <a:pt x="35" y="330"/>
                    <a:pt x="69" y="330"/>
                  </a:cubicBezTo>
                  <a:cubicBezTo>
                    <a:pt x="103" y="330"/>
                    <a:pt x="137" y="308"/>
                    <a:pt x="137" y="265"/>
                  </a:cubicBezTo>
                  <a:lnTo>
                    <a:pt x="137" y="65"/>
                  </a:lnTo>
                  <a:cubicBezTo>
                    <a:pt x="137" y="22"/>
                    <a:pt x="103" y="1"/>
                    <a:pt x="69" y="1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6262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56" name="Google Shape;856;p31"/>
            <p:cNvSpPr/>
            <p:nvPr/>
          </p:nvSpPr>
          <p:spPr>
            <a:xfrm flipH="1">
              <a:off x="1502971" y="2924087"/>
              <a:ext cx="13041" cy="52644"/>
            </a:xfrm>
            <a:custGeom>
              <a:avLst/>
              <a:gdLst/>
              <a:ahLst/>
              <a:cxnLst/>
              <a:rect l="l" t="t" r="r" b="b"/>
              <a:pathLst>
                <a:path w="191" h="771" extrusionOk="0">
                  <a:moveTo>
                    <a:pt x="82" y="0"/>
                  </a:moveTo>
                  <a:cubicBezTo>
                    <a:pt x="43" y="0"/>
                    <a:pt x="1" y="34"/>
                    <a:pt x="11" y="83"/>
                  </a:cubicBezTo>
                  <a:cubicBezTo>
                    <a:pt x="47" y="289"/>
                    <a:pt x="57" y="496"/>
                    <a:pt x="41" y="706"/>
                  </a:cubicBezTo>
                  <a:cubicBezTo>
                    <a:pt x="37" y="749"/>
                    <a:pt x="69" y="770"/>
                    <a:pt x="102" y="770"/>
                  </a:cubicBezTo>
                  <a:cubicBezTo>
                    <a:pt x="135" y="770"/>
                    <a:pt x="170" y="749"/>
                    <a:pt x="174" y="706"/>
                  </a:cubicBezTo>
                  <a:cubicBezTo>
                    <a:pt x="190" y="486"/>
                    <a:pt x="181" y="266"/>
                    <a:pt x="137" y="50"/>
                  </a:cubicBezTo>
                  <a:cubicBezTo>
                    <a:pt x="132" y="15"/>
                    <a:pt x="108" y="0"/>
                    <a:pt x="82" y="0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6262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57" name="Google Shape;857;p31"/>
            <p:cNvSpPr/>
            <p:nvPr/>
          </p:nvSpPr>
          <p:spPr>
            <a:xfrm flipH="1">
              <a:off x="1473884" y="2962528"/>
              <a:ext cx="9150" cy="38783"/>
            </a:xfrm>
            <a:custGeom>
              <a:avLst/>
              <a:gdLst/>
              <a:ahLst/>
              <a:cxnLst/>
              <a:rect l="l" t="t" r="r" b="b"/>
              <a:pathLst>
                <a:path w="134" h="568" extrusionOk="0">
                  <a:moveTo>
                    <a:pt x="67" y="0"/>
                  </a:moveTo>
                  <a:cubicBezTo>
                    <a:pt x="34" y="0"/>
                    <a:pt x="0" y="21"/>
                    <a:pt x="0" y="63"/>
                  </a:cubicBezTo>
                  <a:lnTo>
                    <a:pt x="0" y="505"/>
                  </a:lnTo>
                  <a:cubicBezTo>
                    <a:pt x="0" y="547"/>
                    <a:pt x="34" y="568"/>
                    <a:pt x="67" y="568"/>
                  </a:cubicBezTo>
                  <a:cubicBezTo>
                    <a:pt x="100" y="568"/>
                    <a:pt x="133" y="547"/>
                    <a:pt x="133" y="505"/>
                  </a:cubicBezTo>
                  <a:lnTo>
                    <a:pt x="133" y="63"/>
                  </a:lnTo>
                  <a:cubicBezTo>
                    <a:pt x="133" y="21"/>
                    <a:pt x="100" y="0"/>
                    <a:pt x="67" y="0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6262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58" name="Google Shape;858;p31"/>
            <p:cNvSpPr/>
            <p:nvPr/>
          </p:nvSpPr>
          <p:spPr>
            <a:xfrm flipH="1">
              <a:off x="1495733" y="3350011"/>
              <a:ext cx="9150" cy="38920"/>
            </a:xfrm>
            <a:custGeom>
              <a:avLst/>
              <a:gdLst/>
              <a:ahLst/>
              <a:cxnLst/>
              <a:rect l="l" t="t" r="r" b="b"/>
              <a:pathLst>
                <a:path w="134" h="570" extrusionOk="0">
                  <a:moveTo>
                    <a:pt x="67" y="1"/>
                  </a:moveTo>
                  <a:cubicBezTo>
                    <a:pt x="34" y="1"/>
                    <a:pt x="1" y="22"/>
                    <a:pt x="1" y="65"/>
                  </a:cubicBezTo>
                  <a:lnTo>
                    <a:pt x="1" y="505"/>
                  </a:lnTo>
                  <a:cubicBezTo>
                    <a:pt x="1" y="548"/>
                    <a:pt x="34" y="570"/>
                    <a:pt x="67" y="570"/>
                  </a:cubicBezTo>
                  <a:cubicBezTo>
                    <a:pt x="100" y="570"/>
                    <a:pt x="134" y="548"/>
                    <a:pt x="134" y="505"/>
                  </a:cubicBezTo>
                  <a:lnTo>
                    <a:pt x="134" y="65"/>
                  </a:lnTo>
                  <a:cubicBezTo>
                    <a:pt x="134" y="22"/>
                    <a:pt x="100" y="1"/>
                    <a:pt x="67" y="1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6262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59" name="Google Shape;859;p31"/>
            <p:cNvSpPr/>
            <p:nvPr/>
          </p:nvSpPr>
          <p:spPr>
            <a:xfrm flipH="1">
              <a:off x="1463027" y="3317306"/>
              <a:ext cx="9081" cy="36188"/>
            </a:xfrm>
            <a:custGeom>
              <a:avLst/>
              <a:gdLst/>
              <a:ahLst/>
              <a:cxnLst/>
              <a:rect l="l" t="t" r="r" b="b"/>
              <a:pathLst>
                <a:path w="133" h="530" extrusionOk="0">
                  <a:moveTo>
                    <a:pt x="66" y="0"/>
                  </a:moveTo>
                  <a:cubicBezTo>
                    <a:pt x="33" y="0"/>
                    <a:pt x="0" y="22"/>
                    <a:pt x="0" y="65"/>
                  </a:cubicBezTo>
                  <a:lnTo>
                    <a:pt x="0" y="464"/>
                  </a:lnTo>
                  <a:cubicBezTo>
                    <a:pt x="0" y="508"/>
                    <a:pt x="33" y="530"/>
                    <a:pt x="66" y="530"/>
                  </a:cubicBezTo>
                  <a:cubicBezTo>
                    <a:pt x="100" y="530"/>
                    <a:pt x="133" y="508"/>
                    <a:pt x="133" y="464"/>
                  </a:cubicBezTo>
                  <a:lnTo>
                    <a:pt x="133" y="65"/>
                  </a:lnTo>
                  <a:cubicBezTo>
                    <a:pt x="133" y="22"/>
                    <a:pt x="100" y="0"/>
                    <a:pt x="66" y="0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6262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60" name="Google Shape;860;p31"/>
            <p:cNvSpPr/>
            <p:nvPr/>
          </p:nvSpPr>
          <p:spPr>
            <a:xfrm flipH="1">
              <a:off x="1411204" y="3377323"/>
              <a:ext cx="9081" cy="33457"/>
            </a:xfrm>
            <a:custGeom>
              <a:avLst/>
              <a:gdLst/>
              <a:ahLst/>
              <a:cxnLst/>
              <a:rect l="l" t="t" r="r" b="b"/>
              <a:pathLst>
                <a:path w="133" h="490" extrusionOk="0">
                  <a:moveTo>
                    <a:pt x="66" y="0"/>
                  </a:moveTo>
                  <a:cubicBezTo>
                    <a:pt x="33" y="0"/>
                    <a:pt x="0" y="22"/>
                    <a:pt x="0" y="65"/>
                  </a:cubicBezTo>
                  <a:lnTo>
                    <a:pt x="0" y="424"/>
                  </a:lnTo>
                  <a:cubicBezTo>
                    <a:pt x="0" y="468"/>
                    <a:pt x="33" y="489"/>
                    <a:pt x="66" y="489"/>
                  </a:cubicBezTo>
                  <a:cubicBezTo>
                    <a:pt x="99" y="489"/>
                    <a:pt x="133" y="468"/>
                    <a:pt x="133" y="424"/>
                  </a:cubicBezTo>
                  <a:lnTo>
                    <a:pt x="133" y="65"/>
                  </a:lnTo>
                  <a:cubicBezTo>
                    <a:pt x="133" y="22"/>
                    <a:pt x="99" y="0"/>
                    <a:pt x="66" y="0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6262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61" name="Google Shape;861;p31"/>
            <p:cNvSpPr/>
            <p:nvPr/>
          </p:nvSpPr>
          <p:spPr>
            <a:xfrm flipH="1">
              <a:off x="1834328" y="3846809"/>
              <a:ext cx="9150" cy="38920"/>
            </a:xfrm>
            <a:custGeom>
              <a:avLst/>
              <a:gdLst/>
              <a:ahLst/>
              <a:cxnLst/>
              <a:rect l="l" t="t" r="r" b="b"/>
              <a:pathLst>
                <a:path w="134" h="570" extrusionOk="0">
                  <a:moveTo>
                    <a:pt x="67" y="0"/>
                  </a:moveTo>
                  <a:cubicBezTo>
                    <a:pt x="34" y="0"/>
                    <a:pt x="0" y="22"/>
                    <a:pt x="0" y="65"/>
                  </a:cubicBezTo>
                  <a:lnTo>
                    <a:pt x="0" y="505"/>
                  </a:lnTo>
                  <a:cubicBezTo>
                    <a:pt x="0" y="548"/>
                    <a:pt x="34" y="569"/>
                    <a:pt x="67" y="569"/>
                  </a:cubicBezTo>
                  <a:cubicBezTo>
                    <a:pt x="100" y="569"/>
                    <a:pt x="134" y="548"/>
                    <a:pt x="134" y="505"/>
                  </a:cubicBezTo>
                  <a:lnTo>
                    <a:pt x="134" y="65"/>
                  </a:lnTo>
                  <a:cubicBezTo>
                    <a:pt x="134" y="22"/>
                    <a:pt x="100" y="0"/>
                    <a:pt x="67" y="0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6262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62" name="Google Shape;862;p31"/>
            <p:cNvSpPr/>
            <p:nvPr/>
          </p:nvSpPr>
          <p:spPr>
            <a:xfrm flipH="1">
              <a:off x="1801349" y="3860397"/>
              <a:ext cx="9423" cy="41651"/>
            </a:xfrm>
            <a:custGeom>
              <a:avLst/>
              <a:gdLst/>
              <a:ahLst/>
              <a:cxnLst/>
              <a:rect l="l" t="t" r="r" b="b"/>
              <a:pathLst>
                <a:path w="138" h="610" extrusionOk="0">
                  <a:moveTo>
                    <a:pt x="69" y="1"/>
                  </a:moveTo>
                  <a:cubicBezTo>
                    <a:pt x="35" y="1"/>
                    <a:pt x="1" y="22"/>
                    <a:pt x="1" y="66"/>
                  </a:cubicBezTo>
                  <a:lnTo>
                    <a:pt x="1" y="545"/>
                  </a:lnTo>
                  <a:cubicBezTo>
                    <a:pt x="1" y="588"/>
                    <a:pt x="35" y="610"/>
                    <a:pt x="69" y="610"/>
                  </a:cubicBezTo>
                  <a:cubicBezTo>
                    <a:pt x="103" y="610"/>
                    <a:pt x="137" y="588"/>
                    <a:pt x="137" y="545"/>
                  </a:cubicBezTo>
                  <a:lnTo>
                    <a:pt x="137" y="66"/>
                  </a:lnTo>
                  <a:cubicBezTo>
                    <a:pt x="137" y="22"/>
                    <a:pt x="103" y="1"/>
                    <a:pt x="69" y="1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6262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63" name="Google Shape;863;p31"/>
            <p:cNvSpPr/>
            <p:nvPr/>
          </p:nvSpPr>
          <p:spPr>
            <a:xfrm flipH="1">
              <a:off x="2089964" y="3494695"/>
              <a:ext cx="16933" cy="24922"/>
            </a:xfrm>
            <a:custGeom>
              <a:avLst/>
              <a:gdLst/>
              <a:ahLst/>
              <a:cxnLst/>
              <a:rect l="l" t="t" r="r" b="b"/>
              <a:pathLst>
                <a:path w="248" h="365" extrusionOk="0">
                  <a:moveTo>
                    <a:pt x="167" y="1"/>
                  </a:moveTo>
                  <a:cubicBezTo>
                    <a:pt x="141" y="1"/>
                    <a:pt x="113" y="14"/>
                    <a:pt x="101" y="46"/>
                  </a:cubicBezTo>
                  <a:cubicBezTo>
                    <a:pt x="75" y="126"/>
                    <a:pt x="44" y="203"/>
                    <a:pt x="18" y="283"/>
                  </a:cubicBezTo>
                  <a:cubicBezTo>
                    <a:pt x="0" y="333"/>
                    <a:pt x="40" y="365"/>
                    <a:pt x="81" y="365"/>
                  </a:cubicBezTo>
                  <a:cubicBezTo>
                    <a:pt x="107" y="365"/>
                    <a:pt x="134" y="351"/>
                    <a:pt x="144" y="320"/>
                  </a:cubicBezTo>
                  <a:cubicBezTo>
                    <a:pt x="175" y="240"/>
                    <a:pt x="201" y="160"/>
                    <a:pt x="231" y="80"/>
                  </a:cubicBezTo>
                  <a:cubicBezTo>
                    <a:pt x="247" y="32"/>
                    <a:pt x="208" y="1"/>
                    <a:pt x="167" y="1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6262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64" name="Google Shape;864;p31"/>
            <p:cNvSpPr/>
            <p:nvPr/>
          </p:nvSpPr>
          <p:spPr>
            <a:xfrm flipH="1">
              <a:off x="2066066" y="3450928"/>
              <a:ext cx="9423" cy="33457"/>
            </a:xfrm>
            <a:custGeom>
              <a:avLst/>
              <a:gdLst/>
              <a:ahLst/>
              <a:cxnLst/>
              <a:rect l="l" t="t" r="r" b="b"/>
              <a:pathLst>
                <a:path w="138" h="490" extrusionOk="0">
                  <a:moveTo>
                    <a:pt x="69" y="0"/>
                  </a:moveTo>
                  <a:cubicBezTo>
                    <a:pt x="35" y="0"/>
                    <a:pt x="0" y="22"/>
                    <a:pt x="0" y="65"/>
                  </a:cubicBezTo>
                  <a:lnTo>
                    <a:pt x="0" y="425"/>
                  </a:lnTo>
                  <a:cubicBezTo>
                    <a:pt x="0" y="468"/>
                    <a:pt x="35" y="490"/>
                    <a:pt x="69" y="490"/>
                  </a:cubicBezTo>
                  <a:cubicBezTo>
                    <a:pt x="103" y="490"/>
                    <a:pt x="137" y="468"/>
                    <a:pt x="137" y="425"/>
                  </a:cubicBezTo>
                  <a:lnTo>
                    <a:pt x="137" y="65"/>
                  </a:lnTo>
                  <a:cubicBezTo>
                    <a:pt x="137" y="22"/>
                    <a:pt x="103" y="0"/>
                    <a:pt x="69" y="0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6262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65" name="Google Shape;865;p31"/>
            <p:cNvSpPr/>
            <p:nvPr/>
          </p:nvSpPr>
          <p:spPr>
            <a:xfrm flipH="1">
              <a:off x="2025167" y="3489232"/>
              <a:ext cx="9218" cy="33389"/>
            </a:xfrm>
            <a:custGeom>
              <a:avLst/>
              <a:gdLst/>
              <a:ahLst/>
              <a:cxnLst/>
              <a:rect l="l" t="t" r="r" b="b"/>
              <a:pathLst>
                <a:path w="135" h="489" extrusionOk="0">
                  <a:moveTo>
                    <a:pt x="67" y="1"/>
                  </a:moveTo>
                  <a:cubicBezTo>
                    <a:pt x="34" y="1"/>
                    <a:pt x="1" y="22"/>
                    <a:pt x="1" y="63"/>
                  </a:cubicBezTo>
                  <a:lnTo>
                    <a:pt x="1" y="426"/>
                  </a:lnTo>
                  <a:cubicBezTo>
                    <a:pt x="1" y="468"/>
                    <a:pt x="34" y="489"/>
                    <a:pt x="67" y="489"/>
                  </a:cubicBezTo>
                  <a:cubicBezTo>
                    <a:pt x="101" y="489"/>
                    <a:pt x="134" y="468"/>
                    <a:pt x="134" y="426"/>
                  </a:cubicBezTo>
                  <a:lnTo>
                    <a:pt x="134" y="63"/>
                  </a:lnTo>
                  <a:cubicBezTo>
                    <a:pt x="134" y="22"/>
                    <a:pt x="101" y="1"/>
                    <a:pt x="67" y="1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6262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66" name="Google Shape;866;p31"/>
            <p:cNvSpPr/>
            <p:nvPr/>
          </p:nvSpPr>
          <p:spPr>
            <a:xfrm flipH="1">
              <a:off x="1924320" y="3003496"/>
              <a:ext cx="9150" cy="27790"/>
            </a:xfrm>
            <a:custGeom>
              <a:avLst/>
              <a:gdLst/>
              <a:ahLst/>
              <a:cxnLst/>
              <a:rect l="l" t="t" r="r" b="b"/>
              <a:pathLst>
                <a:path w="134" h="407" extrusionOk="0">
                  <a:moveTo>
                    <a:pt x="67" y="0"/>
                  </a:moveTo>
                  <a:cubicBezTo>
                    <a:pt x="34" y="0"/>
                    <a:pt x="0" y="22"/>
                    <a:pt x="0" y="65"/>
                  </a:cubicBezTo>
                  <a:lnTo>
                    <a:pt x="0" y="345"/>
                  </a:lnTo>
                  <a:cubicBezTo>
                    <a:pt x="0" y="386"/>
                    <a:pt x="34" y="407"/>
                    <a:pt x="67" y="407"/>
                  </a:cubicBezTo>
                  <a:cubicBezTo>
                    <a:pt x="100" y="407"/>
                    <a:pt x="134" y="386"/>
                    <a:pt x="134" y="345"/>
                  </a:cubicBezTo>
                  <a:lnTo>
                    <a:pt x="134" y="65"/>
                  </a:lnTo>
                  <a:cubicBezTo>
                    <a:pt x="134" y="22"/>
                    <a:pt x="100" y="0"/>
                    <a:pt x="67" y="0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6262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67" name="Google Shape;867;p31"/>
            <p:cNvSpPr/>
            <p:nvPr/>
          </p:nvSpPr>
          <p:spPr>
            <a:xfrm flipH="1">
              <a:off x="1887790" y="3014011"/>
              <a:ext cx="13861" cy="25605"/>
            </a:xfrm>
            <a:custGeom>
              <a:avLst/>
              <a:gdLst/>
              <a:ahLst/>
              <a:cxnLst/>
              <a:rect l="l" t="t" r="r" b="b"/>
              <a:pathLst>
                <a:path w="203" h="375" extrusionOk="0">
                  <a:moveTo>
                    <a:pt x="113" y="0"/>
                  </a:moveTo>
                  <a:cubicBezTo>
                    <a:pt x="93" y="0"/>
                    <a:pt x="73" y="10"/>
                    <a:pt x="61" y="34"/>
                  </a:cubicBezTo>
                  <a:cubicBezTo>
                    <a:pt x="14" y="127"/>
                    <a:pt x="1" y="224"/>
                    <a:pt x="18" y="327"/>
                  </a:cubicBezTo>
                  <a:cubicBezTo>
                    <a:pt x="24" y="360"/>
                    <a:pt x="48" y="374"/>
                    <a:pt x="73" y="374"/>
                  </a:cubicBezTo>
                  <a:cubicBezTo>
                    <a:pt x="112" y="374"/>
                    <a:pt x="155" y="341"/>
                    <a:pt x="147" y="290"/>
                  </a:cubicBezTo>
                  <a:cubicBezTo>
                    <a:pt x="138" y="224"/>
                    <a:pt x="147" y="161"/>
                    <a:pt x="177" y="101"/>
                  </a:cubicBezTo>
                  <a:cubicBezTo>
                    <a:pt x="202" y="48"/>
                    <a:pt x="157" y="0"/>
                    <a:pt x="113" y="0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6262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68" name="Google Shape;868;p31"/>
            <p:cNvSpPr/>
            <p:nvPr/>
          </p:nvSpPr>
          <p:spPr>
            <a:xfrm flipH="1">
              <a:off x="1842521" y="3022546"/>
              <a:ext cx="9150" cy="52576"/>
            </a:xfrm>
            <a:custGeom>
              <a:avLst/>
              <a:gdLst/>
              <a:ahLst/>
              <a:cxnLst/>
              <a:rect l="l" t="t" r="r" b="b"/>
              <a:pathLst>
                <a:path w="134" h="770" extrusionOk="0">
                  <a:moveTo>
                    <a:pt x="67" y="1"/>
                  </a:moveTo>
                  <a:cubicBezTo>
                    <a:pt x="34" y="1"/>
                    <a:pt x="1" y="22"/>
                    <a:pt x="1" y="66"/>
                  </a:cubicBezTo>
                  <a:lnTo>
                    <a:pt x="1" y="705"/>
                  </a:lnTo>
                  <a:cubicBezTo>
                    <a:pt x="1" y="748"/>
                    <a:pt x="34" y="769"/>
                    <a:pt x="67" y="769"/>
                  </a:cubicBezTo>
                  <a:cubicBezTo>
                    <a:pt x="101" y="769"/>
                    <a:pt x="134" y="748"/>
                    <a:pt x="134" y="705"/>
                  </a:cubicBezTo>
                  <a:lnTo>
                    <a:pt x="134" y="66"/>
                  </a:lnTo>
                  <a:cubicBezTo>
                    <a:pt x="134" y="22"/>
                    <a:pt x="101" y="1"/>
                    <a:pt x="67" y="1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6262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69" name="Google Shape;869;p31"/>
            <p:cNvSpPr/>
            <p:nvPr/>
          </p:nvSpPr>
          <p:spPr>
            <a:xfrm flipH="1">
              <a:off x="1612490" y="4092204"/>
              <a:ext cx="16455" cy="39124"/>
            </a:xfrm>
            <a:custGeom>
              <a:avLst/>
              <a:gdLst/>
              <a:ahLst/>
              <a:cxnLst/>
              <a:rect l="l" t="t" r="r" b="b"/>
              <a:pathLst>
                <a:path w="241" h="573" extrusionOk="0">
                  <a:moveTo>
                    <a:pt x="90" y="0"/>
                  </a:moveTo>
                  <a:cubicBezTo>
                    <a:pt x="47" y="0"/>
                    <a:pt x="1" y="50"/>
                    <a:pt x="24" y="102"/>
                  </a:cubicBezTo>
                  <a:cubicBezTo>
                    <a:pt x="81" y="232"/>
                    <a:pt x="104" y="368"/>
                    <a:pt x="101" y="508"/>
                  </a:cubicBezTo>
                  <a:cubicBezTo>
                    <a:pt x="99" y="551"/>
                    <a:pt x="131" y="573"/>
                    <a:pt x="164" y="573"/>
                  </a:cubicBezTo>
                  <a:cubicBezTo>
                    <a:pt x="198" y="573"/>
                    <a:pt x="232" y="551"/>
                    <a:pt x="233" y="508"/>
                  </a:cubicBezTo>
                  <a:cubicBezTo>
                    <a:pt x="240" y="341"/>
                    <a:pt x="207" y="186"/>
                    <a:pt x="141" y="35"/>
                  </a:cubicBezTo>
                  <a:cubicBezTo>
                    <a:pt x="129" y="10"/>
                    <a:pt x="110" y="0"/>
                    <a:pt x="90" y="0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6262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70" name="Google Shape;870;p31"/>
            <p:cNvSpPr/>
            <p:nvPr/>
          </p:nvSpPr>
          <p:spPr>
            <a:xfrm flipH="1">
              <a:off x="1586066" y="4075749"/>
              <a:ext cx="13997" cy="31204"/>
            </a:xfrm>
            <a:custGeom>
              <a:avLst/>
              <a:gdLst/>
              <a:ahLst/>
              <a:cxnLst/>
              <a:rect l="l" t="t" r="r" b="b"/>
              <a:pathLst>
                <a:path w="205" h="457" extrusionOk="0">
                  <a:moveTo>
                    <a:pt x="81" y="0"/>
                  </a:moveTo>
                  <a:cubicBezTo>
                    <a:pt x="43" y="0"/>
                    <a:pt x="0" y="33"/>
                    <a:pt x="10" y="83"/>
                  </a:cubicBezTo>
                  <a:cubicBezTo>
                    <a:pt x="27" y="193"/>
                    <a:pt x="47" y="300"/>
                    <a:pt x="67" y="410"/>
                  </a:cubicBezTo>
                  <a:cubicBezTo>
                    <a:pt x="72" y="443"/>
                    <a:pt x="95" y="457"/>
                    <a:pt x="121" y="457"/>
                  </a:cubicBezTo>
                  <a:cubicBezTo>
                    <a:pt x="160" y="457"/>
                    <a:pt x="205" y="423"/>
                    <a:pt x="197" y="373"/>
                  </a:cubicBezTo>
                  <a:cubicBezTo>
                    <a:pt x="177" y="267"/>
                    <a:pt x="157" y="157"/>
                    <a:pt x="137" y="50"/>
                  </a:cubicBezTo>
                  <a:cubicBezTo>
                    <a:pt x="131" y="15"/>
                    <a:pt x="107" y="0"/>
                    <a:pt x="81" y="0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6262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71" name="Google Shape;871;p31"/>
            <p:cNvSpPr/>
            <p:nvPr/>
          </p:nvSpPr>
          <p:spPr>
            <a:xfrm flipH="1">
              <a:off x="1544826" y="4116989"/>
              <a:ext cx="9354" cy="36188"/>
            </a:xfrm>
            <a:custGeom>
              <a:avLst/>
              <a:gdLst/>
              <a:ahLst/>
              <a:cxnLst/>
              <a:rect l="l" t="t" r="r" b="b"/>
              <a:pathLst>
                <a:path w="137" h="530" extrusionOk="0">
                  <a:moveTo>
                    <a:pt x="69" y="0"/>
                  </a:moveTo>
                  <a:cubicBezTo>
                    <a:pt x="35" y="0"/>
                    <a:pt x="1" y="22"/>
                    <a:pt x="1" y="65"/>
                  </a:cubicBezTo>
                  <a:lnTo>
                    <a:pt x="1" y="465"/>
                  </a:lnTo>
                  <a:cubicBezTo>
                    <a:pt x="1" y="508"/>
                    <a:pt x="35" y="529"/>
                    <a:pt x="69" y="529"/>
                  </a:cubicBezTo>
                  <a:cubicBezTo>
                    <a:pt x="103" y="529"/>
                    <a:pt x="137" y="508"/>
                    <a:pt x="137" y="465"/>
                  </a:cubicBezTo>
                  <a:lnTo>
                    <a:pt x="137" y="65"/>
                  </a:lnTo>
                  <a:cubicBezTo>
                    <a:pt x="137" y="22"/>
                    <a:pt x="103" y="0"/>
                    <a:pt x="69" y="0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6262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72" name="Google Shape;872;p31"/>
            <p:cNvSpPr/>
            <p:nvPr/>
          </p:nvSpPr>
          <p:spPr>
            <a:xfrm flipH="1">
              <a:off x="1940706" y="3917683"/>
              <a:ext cx="20689" cy="29975"/>
            </a:xfrm>
            <a:custGeom>
              <a:avLst/>
              <a:gdLst/>
              <a:ahLst/>
              <a:cxnLst/>
              <a:rect l="l" t="t" r="r" b="b"/>
              <a:pathLst>
                <a:path w="303" h="439" extrusionOk="0">
                  <a:moveTo>
                    <a:pt x="82" y="0"/>
                  </a:moveTo>
                  <a:cubicBezTo>
                    <a:pt x="49" y="0"/>
                    <a:pt x="14" y="22"/>
                    <a:pt x="10" y="66"/>
                  </a:cubicBezTo>
                  <a:cubicBezTo>
                    <a:pt x="0" y="201"/>
                    <a:pt x="54" y="332"/>
                    <a:pt x="157" y="421"/>
                  </a:cubicBezTo>
                  <a:cubicBezTo>
                    <a:pt x="171" y="434"/>
                    <a:pt x="186" y="439"/>
                    <a:pt x="201" y="439"/>
                  </a:cubicBezTo>
                  <a:cubicBezTo>
                    <a:pt x="255" y="439"/>
                    <a:pt x="302" y="373"/>
                    <a:pt x="250" y="328"/>
                  </a:cubicBezTo>
                  <a:cubicBezTo>
                    <a:pt x="170" y="258"/>
                    <a:pt x="134" y="172"/>
                    <a:pt x="143" y="66"/>
                  </a:cubicBezTo>
                  <a:cubicBezTo>
                    <a:pt x="147" y="22"/>
                    <a:pt x="115" y="0"/>
                    <a:pt x="82" y="0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6262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73" name="Google Shape;873;p31"/>
            <p:cNvSpPr/>
            <p:nvPr/>
          </p:nvSpPr>
          <p:spPr>
            <a:xfrm rot="-1433436">
              <a:off x="1582560" y="1308524"/>
              <a:ext cx="115375" cy="139633"/>
            </a:xfrm>
            <a:custGeom>
              <a:avLst/>
              <a:gdLst/>
              <a:ahLst/>
              <a:cxnLst/>
              <a:rect l="l" t="t" r="r" b="b"/>
              <a:pathLst>
                <a:path w="2089" h="2528" extrusionOk="0">
                  <a:moveTo>
                    <a:pt x="467" y="0"/>
                  </a:moveTo>
                  <a:cubicBezTo>
                    <a:pt x="253" y="374"/>
                    <a:pt x="113" y="779"/>
                    <a:pt x="46" y="1214"/>
                  </a:cubicBezTo>
                  <a:cubicBezTo>
                    <a:pt x="8" y="1428"/>
                    <a:pt x="1" y="1656"/>
                    <a:pt x="42" y="1901"/>
                  </a:cubicBezTo>
                  <a:cubicBezTo>
                    <a:pt x="66" y="2023"/>
                    <a:pt x="110" y="2159"/>
                    <a:pt x="209" y="2285"/>
                  </a:cubicBezTo>
                  <a:cubicBezTo>
                    <a:pt x="307" y="2414"/>
                    <a:pt x="477" y="2506"/>
                    <a:pt x="641" y="2523"/>
                  </a:cubicBezTo>
                  <a:cubicBezTo>
                    <a:pt x="665" y="2526"/>
                    <a:pt x="689" y="2528"/>
                    <a:pt x="714" y="2528"/>
                  </a:cubicBezTo>
                  <a:cubicBezTo>
                    <a:pt x="856" y="2528"/>
                    <a:pt x="991" y="2479"/>
                    <a:pt x="1093" y="2421"/>
                  </a:cubicBezTo>
                  <a:cubicBezTo>
                    <a:pt x="1212" y="2346"/>
                    <a:pt x="1303" y="2261"/>
                    <a:pt x="1381" y="2172"/>
                  </a:cubicBezTo>
                  <a:cubicBezTo>
                    <a:pt x="1535" y="1989"/>
                    <a:pt x="1653" y="1802"/>
                    <a:pt x="1745" y="1601"/>
                  </a:cubicBezTo>
                  <a:cubicBezTo>
                    <a:pt x="1929" y="1207"/>
                    <a:pt x="2048" y="796"/>
                    <a:pt x="2089" y="368"/>
                  </a:cubicBezTo>
                  <a:lnTo>
                    <a:pt x="2089" y="368"/>
                  </a:lnTo>
                  <a:cubicBezTo>
                    <a:pt x="1847" y="724"/>
                    <a:pt x="1633" y="1078"/>
                    <a:pt x="1402" y="1401"/>
                  </a:cubicBezTo>
                  <a:cubicBezTo>
                    <a:pt x="1283" y="1560"/>
                    <a:pt x="1168" y="1720"/>
                    <a:pt x="1035" y="1839"/>
                  </a:cubicBezTo>
                  <a:cubicBezTo>
                    <a:pt x="923" y="1951"/>
                    <a:pt x="797" y="2023"/>
                    <a:pt x="723" y="2023"/>
                  </a:cubicBezTo>
                  <a:cubicBezTo>
                    <a:pt x="714" y="2023"/>
                    <a:pt x="706" y="2022"/>
                    <a:pt x="698" y="2020"/>
                  </a:cubicBezTo>
                  <a:cubicBezTo>
                    <a:pt x="654" y="2017"/>
                    <a:pt x="627" y="2003"/>
                    <a:pt x="596" y="1968"/>
                  </a:cubicBezTo>
                  <a:cubicBezTo>
                    <a:pt x="562" y="1935"/>
                    <a:pt x="531" y="1866"/>
                    <a:pt x="508" y="1789"/>
                  </a:cubicBezTo>
                  <a:cubicBezTo>
                    <a:pt x="457" y="1632"/>
                    <a:pt x="450" y="1435"/>
                    <a:pt x="440" y="1238"/>
                  </a:cubicBezTo>
                  <a:cubicBezTo>
                    <a:pt x="429" y="840"/>
                    <a:pt x="457" y="429"/>
                    <a:pt x="4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6262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74" name="Google Shape;874;p31"/>
            <p:cNvSpPr/>
            <p:nvPr/>
          </p:nvSpPr>
          <p:spPr>
            <a:xfrm rot="-1809920">
              <a:off x="1808156" y="1267809"/>
              <a:ext cx="115374" cy="139629"/>
            </a:xfrm>
            <a:custGeom>
              <a:avLst/>
              <a:gdLst/>
              <a:ahLst/>
              <a:cxnLst/>
              <a:rect l="l" t="t" r="r" b="b"/>
              <a:pathLst>
                <a:path w="2089" h="2528" extrusionOk="0">
                  <a:moveTo>
                    <a:pt x="467" y="0"/>
                  </a:moveTo>
                  <a:cubicBezTo>
                    <a:pt x="253" y="374"/>
                    <a:pt x="113" y="779"/>
                    <a:pt x="46" y="1214"/>
                  </a:cubicBezTo>
                  <a:cubicBezTo>
                    <a:pt x="8" y="1428"/>
                    <a:pt x="1" y="1656"/>
                    <a:pt x="42" y="1901"/>
                  </a:cubicBezTo>
                  <a:cubicBezTo>
                    <a:pt x="66" y="2023"/>
                    <a:pt x="110" y="2159"/>
                    <a:pt x="209" y="2285"/>
                  </a:cubicBezTo>
                  <a:cubicBezTo>
                    <a:pt x="307" y="2414"/>
                    <a:pt x="477" y="2506"/>
                    <a:pt x="641" y="2523"/>
                  </a:cubicBezTo>
                  <a:cubicBezTo>
                    <a:pt x="665" y="2526"/>
                    <a:pt x="689" y="2528"/>
                    <a:pt x="714" y="2528"/>
                  </a:cubicBezTo>
                  <a:cubicBezTo>
                    <a:pt x="856" y="2528"/>
                    <a:pt x="991" y="2479"/>
                    <a:pt x="1093" y="2421"/>
                  </a:cubicBezTo>
                  <a:cubicBezTo>
                    <a:pt x="1212" y="2346"/>
                    <a:pt x="1303" y="2261"/>
                    <a:pt x="1381" y="2172"/>
                  </a:cubicBezTo>
                  <a:cubicBezTo>
                    <a:pt x="1535" y="1989"/>
                    <a:pt x="1653" y="1802"/>
                    <a:pt x="1745" y="1601"/>
                  </a:cubicBezTo>
                  <a:cubicBezTo>
                    <a:pt x="1929" y="1207"/>
                    <a:pt x="2048" y="796"/>
                    <a:pt x="2089" y="368"/>
                  </a:cubicBezTo>
                  <a:lnTo>
                    <a:pt x="2089" y="368"/>
                  </a:lnTo>
                  <a:cubicBezTo>
                    <a:pt x="1847" y="724"/>
                    <a:pt x="1633" y="1078"/>
                    <a:pt x="1402" y="1401"/>
                  </a:cubicBezTo>
                  <a:cubicBezTo>
                    <a:pt x="1283" y="1560"/>
                    <a:pt x="1168" y="1720"/>
                    <a:pt x="1035" y="1839"/>
                  </a:cubicBezTo>
                  <a:cubicBezTo>
                    <a:pt x="923" y="1951"/>
                    <a:pt x="797" y="2023"/>
                    <a:pt x="723" y="2023"/>
                  </a:cubicBezTo>
                  <a:cubicBezTo>
                    <a:pt x="714" y="2023"/>
                    <a:pt x="706" y="2022"/>
                    <a:pt x="698" y="2020"/>
                  </a:cubicBezTo>
                  <a:cubicBezTo>
                    <a:pt x="654" y="2017"/>
                    <a:pt x="627" y="2003"/>
                    <a:pt x="596" y="1968"/>
                  </a:cubicBezTo>
                  <a:cubicBezTo>
                    <a:pt x="562" y="1935"/>
                    <a:pt x="531" y="1866"/>
                    <a:pt x="508" y="1789"/>
                  </a:cubicBezTo>
                  <a:cubicBezTo>
                    <a:pt x="457" y="1632"/>
                    <a:pt x="450" y="1435"/>
                    <a:pt x="440" y="1238"/>
                  </a:cubicBezTo>
                  <a:cubicBezTo>
                    <a:pt x="429" y="840"/>
                    <a:pt x="457" y="429"/>
                    <a:pt x="4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6262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886" name="Google Shape;886;p31"/>
          <p:cNvGrpSpPr/>
          <p:nvPr/>
        </p:nvGrpSpPr>
        <p:grpSpPr>
          <a:xfrm>
            <a:off x="9480546" y="3546938"/>
            <a:ext cx="591693" cy="698235"/>
            <a:chOff x="1316818" y="3348296"/>
            <a:chExt cx="310872" cy="366848"/>
          </a:xfrm>
        </p:grpSpPr>
        <p:sp>
          <p:nvSpPr>
            <p:cNvPr id="887" name="Google Shape;887;p31"/>
            <p:cNvSpPr/>
            <p:nvPr/>
          </p:nvSpPr>
          <p:spPr>
            <a:xfrm>
              <a:off x="1324631" y="3348296"/>
              <a:ext cx="58824" cy="187919"/>
            </a:xfrm>
            <a:custGeom>
              <a:avLst/>
              <a:gdLst/>
              <a:ahLst/>
              <a:cxnLst/>
              <a:rect l="l" t="t" r="r" b="b"/>
              <a:pathLst>
                <a:path w="2251" h="7191" extrusionOk="0">
                  <a:moveTo>
                    <a:pt x="1126" y="0"/>
                  </a:moveTo>
                  <a:cubicBezTo>
                    <a:pt x="1082" y="0"/>
                    <a:pt x="1039" y="22"/>
                    <a:pt x="1019" y="65"/>
                  </a:cubicBezTo>
                  <a:lnTo>
                    <a:pt x="635" y="786"/>
                  </a:lnTo>
                  <a:lnTo>
                    <a:pt x="115" y="1777"/>
                  </a:lnTo>
                  <a:cubicBezTo>
                    <a:pt x="38" y="1911"/>
                    <a:pt x="0" y="2065"/>
                    <a:pt x="0" y="2219"/>
                  </a:cubicBezTo>
                  <a:lnTo>
                    <a:pt x="0" y="6469"/>
                  </a:lnTo>
                  <a:cubicBezTo>
                    <a:pt x="0" y="6864"/>
                    <a:pt x="327" y="7191"/>
                    <a:pt x="721" y="7191"/>
                  </a:cubicBezTo>
                  <a:lnTo>
                    <a:pt x="1529" y="7191"/>
                  </a:lnTo>
                  <a:cubicBezTo>
                    <a:pt x="1933" y="7191"/>
                    <a:pt x="2250" y="6864"/>
                    <a:pt x="2250" y="6469"/>
                  </a:cubicBezTo>
                  <a:lnTo>
                    <a:pt x="2250" y="2219"/>
                  </a:lnTo>
                  <a:cubicBezTo>
                    <a:pt x="2250" y="2065"/>
                    <a:pt x="2212" y="1911"/>
                    <a:pt x="2144" y="1777"/>
                  </a:cubicBezTo>
                  <a:lnTo>
                    <a:pt x="1625" y="786"/>
                  </a:lnTo>
                  <a:lnTo>
                    <a:pt x="1240" y="65"/>
                  </a:lnTo>
                  <a:cubicBezTo>
                    <a:pt x="1216" y="22"/>
                    <a:pt x="1171" y="0"/>
                    <a:pt x="1126" y="0"/>
                  </a:cubicBezTo>
                  <a:close/>
                </a:path>
              </a:pathLst>
            </a:custGeom>
            <a:solidFill>
              <a:srgbClr val="FFE8A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6262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88" name="Google Shape;888;p31"/>
            <p:cNvSpPr/>
            <p:nvPr/>
          </p:nvSpPr>
          <p:spPr>
            <a:xfrm>
              <a:off x="1341199" y="3348348"/>
              <a:ext cx="25923" cy="25479"/>
            </a:xfrm>
            <a:custGeom>
              <a:avLst/>
              <a:gdLst/>
              <a:ahLst/>
              <a:cxnLst/>
              <a:rect l="l" t="t" r="r" b="b"/>
              <a:pathLst>
                <a:path w="992" h="975" extrusionOk="0">
                  <a:moveTo>
                    <a:pt x="492" y="1"/>
                  </a:moveTo>
                  <a:cubicBezTo>
                    <a:pt x="448" y="1"/>
                    <a:pt x="405" y="25"/>
                    <a:pt x="385" y="73"/>
                  </a:cubicBezTo>
                  <a:lnTo>
                    <a:pt x="1" y="794"/>
                  </a:lnTo>
                  <a:cubicBezTo>
                    <a:pt x="140" y="914"/>
                    <a:pt x="316" y="974"/>
                    <a:pt x="492" y="974"/>
                  </a:cubicBezTo>
                  <a:cubicBezTo>
                    <a:pt x="669" y="974"/>
                    <a:pt x="847" y="914"/>
                    <a:pt x="991" y="794"/>
                  </a:cubicBezTo>
                  <a:lnTo>
                    <a:pt x="606" y="73"/>
                  </a:lnTo>
                  <a:cubicBezTo>
                    <a:pt x="582" y="25"/>
                    <a:pt x="537" y="1"/>
                    <a:pt x="492" y="1"/>
                  </a:cubicBezTo>
                  <a:close/>
                </a:path>
              </a:pathLst>
            </a:custGeom>
            <a:solidFill>
              <a:srgbClr val="741B4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6262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89" name="Google Shape;889;p31"/>
            <p:cNvSpPr/>
            <p:nvPr/>
          </p:nvSpPr>
          <p:spPr>
            <a:xfrm>
              <a:off x="1324631" y="3400744"/>
              <a:ext cx="58824" cy="135471"/>
            </a:xfrm>
            <a:custGeom>
              <a:avLst/>
              <a:gdLst/>
              <a:ahLst/>
              <a:cxnLst/>
              <a:rect l="l" t="t" r="r" b="b"/>
              <a:pathLst>
                <a:path w="2251" h="5184" extrusionOk="0">
                  <a:moveTo>
                    <a:pt x="29" y="1"/>
                  </a:moveTo>
                  <a:cubicBezTo>
                    <a:pt x="10" y="68"/>
                    <a:pt x="0" y="145"/>
                    <a:pt x="0" y="212"/>
                  </a:cubicBezTo>
                  <a:lnTo>
                    <a:pt x="0" y="4462"/>
                  </a:lnTo>
                  <a:cubicBezTo>
                    <a:pt x="0" y="4857"/>
                    <a:pt x="327" y="5184"/>
                    <a:pt x="721" y="5184"/>
                  </a:cubicBezTo>
                  <a:lnTo>
                    <a:pt x="1529" y="5184"/>
                  </a:lnTo>
                  <a:cubicBezTo>
                    <a:pt x="1933" y="5184"/>
                    <a:pt x="2250" y="4857"/>
                    <a:pt x="2250" y="4462"/>
                  </a:cubicBezTo>
                  <a:lnTo>
                    <a:pt x="2250" y="212"/>
                  </a:lnTo>
                  <a:cubicBezTo>
                    <a:pt x="2250" y="145"/>
                    <a:pt x="2250" y="68"/>
                    <a:pt x="22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6262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90" name="Google Shape;890;p31"/>
            <p:cNvSpPr/>
            <p:nvPr/>
          </p:nvSpPr>
          <p:spPr>
            <a:xfrm>
              <a:off x="1354030" y="3400744"/>
              <a:ext cx="29425" cy="135471"/>
            </a:xfrm>
            <a:custGeom>
              <a:avLst/>
              <a:gdLst/>
              <a:ahLst/>
              <a:cxnLst/>
              <a:rect l="l" t="t" r="r" b="b"/>
              <a:pathLst>
                <a:path w="1126" h="5184" extrusionOk="0">
                  <a:moveTo>
                    <a:pt x="0" y="1"/>
                  </a:moveTo>
                  <a:lnTo>
                    <a:pt x="0" y="5184"/>
                  </a:lnTo>
                  <a:lnTo>
                    <a:pt x="404" y="5184"/>
                  </a:lnTo>
                  <a:cubicBezTo>
                    <a:pt x="808" y="5184"/>
                    <a:pt x="1125" y="4857"/>
                    <a:pt x="1125" y="4462"/>
                  </a:cubicBezTo>
                  <a:lnTo>
                    <a:pt x="1125" y="212"/>
                  </a:lnTo>
                  <a:cubicBezTo>
                    <a:pt x="1125" y="145"/>
                    <a:pt x="1125" y="68"/>
                    <a:pt x="1106" y="1"/>
                  </a:cubicBezTo>
                  <a:close/>
                </a:path>
              </a:pathLst>
            </a:custGeom>
            <a:solidFill>
              <a:srgbClr val="741B4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6262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91" name="Google Shape;891;p31"/>
            <p:cNvSpPr/>
            <p:nvPr/>
          </p:nvSpPr>
          <p:spPr>
            <a:xfrm>
              <a:off x="1382671" y="3348296"/>
              <a:ext cx="59086" cy="187919"/>
            </a:xfrm>
            <a:custGeom>
              <a:avLst/>
              <a:gdLst/>
              <a:ahLst/>
              <a:cxnLst/>
              <a:rect l="l" t="t" r="r" b="b"/>
              <a:pathLst>
                <a:path w="2261" h="7191" extrusionOk="0">
                  <a:moveTo>
                    <a:pt x="1127" y="0"/>
                  </a:moveTo>
                  <a:cubicBezTo>
                    <a:pt x="1082" y="0"/>
                    <a:pt x="1039" y="22"/>
                    <a:pt x="1020" y="65"/>
                  </a:cubicBezTo>
                  <a:lnTo>
                    <a:pt x="635" y="786"/>
                  </a:lnTo>
                  <a:lnTo>
                    <a:pt x="116" y="1777"/>
                  </a:lnTo>
                  <a:cubicBezTo>
                    <a:pt x="39" y="1911"/>
                    <a:pt x="0" y="2065"/>
                    <a:pt x="0" y="2219"/>
                  </a:cubicBezTo>
                  <a:lnTo>
                    <a:pt x="0" y="6469"/>
                  </a:lnTo>
                  <a:cubicBezTo>
                    <a:pt x="0" y="6864"/>
                    <a:pt x="327" y="7191"/>
                    <a:pt x="722" y="7191"/>
                  </a:cubicBezTo>
                  <a:lnTo>
                    <a:pt x="1539" y="7191"/>
                  </a:lnTo>
                  <a:cubicBezTo>
                    <a:pt x="1933" y="7191"/>
                    <a:pt x="2260" y="6864"/>
                    <a:pt x="2260" y="6469"/>
                  </a:cubicBezTo>
                  <a:lnTo>
                    <a:pt x="2260" y="2219"/>
                  </a:lnTo>
                  <a:cubicBezTo>
                    <a:pt x="2260" y="2065"/>
                    <a:pt x="2222" y="1911"/>
                    <a:pt x="2145" y="1777"/>
                  </a:cubicBezTo>
                  <a:lnTo>
                    <a:pt x="1625" y="786"/>
                  </a:lnTo>
                  <a:lnTo>
                    <a:pt x="1241" y="65"/>
                  </a:lnTo>
                  <a:cubicBezTo>
                    <a:pt x="1217" y="22"/>
                    <a:pt x="1171" y="0"/>
                    <a:pt x="1127" y="0"/>
                  </a:cubicBezTo>
                  <a:close/>
                </a:path>
              </a:pathLst>
            </a:custGeom>
            <a:solidFill>
              <a:srgbClr val="FFE8A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6262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92" name="Google Shape;892;p31"/>
            <p:cNvSpPr/>
            <p:nvPr/>
          </p:nvSpPr>
          <p:spPr>
            <a:xfrm>
              <a:off x="1399240" y="3348348"/>
              <a:ext cx="25923" cy="25479"/>
            </a:xfrm>
            <a:custGeom>
              <a:avLst/>
              <a:gdLst/>
              <a:ahLst/>
              <a:cxnLst/>
              <a:rect l="l" t="t" r="r" b="b"/>
              <a:pathLst>
                <a:path w="992" h="975" extrusionOk="0">
                  <a:moveTo>
                    <a:pt x="493" y="1"/>
                  </a:moveTo>
                  <a:cubicBezTo>
                    <a:pt x="448" y="1"/>
                    <a:pt x="405" y="25"/>
                    <a:pt x="386" y="73"/>
                  </a:cubicBezTo>
                  <a:lnTo>
                    <a:pt x="1" y="794"/>
                  </a:lnTo>
                  <a:cubicBezTo>
                    <a:pt x="145" y="914"/>
                    <a:pt x="321" y="974"/>
                    <a:pt x="496" y="974"/>
                  </a:cubicBezTo>
                  <a:cubicBezTo>
                    <a:pt x="672" y="974"/>
                    <a:pt x="847" y="914"/>
                    <a:pt x="991" y="794"/>
                  </a:cubicBezTo>
                  <a:lnTo>
                    <a:pt x="607" y="73"/>
                  </a:lnTo>
                  <a:cubicBezTo>
                    <a:pt x="583" y="25"/>
                    <a:pt x="537" y="1"/>
                    <a:pt x="493" y="1"/>
                  </a:cubicBezTo>
                  <a:close/>
                </a:path>
              </a:pathLst>
            </a:custGeom>
            <a:solidFill>
              <a:srgbClr val="799CF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6262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93" name="Google Shape;893;p31"/>
            <p:cNvSpPr/>
            <p:nvPr/>
          </p:nvSpPr>
          <p:spPr>
            <a:xfrm>
              <a:off x="1382671" y="3400744"/>
              <a:ext cx="59086" cy="135471"/>
            </a:xfrm>
            <a:custGeom>
              <a:avLst/>
              <a:gdLst/>
              <a:ahLst/>
              <a:cxnLst/>
              <a:rect l="l" t="t" r="r" b="b"/>
              <a:pathLst>
                <a:path w="2261" h="5184" extrusionOk="0">
                  <a:moveTo>
                    <a:pt x="29" y="1"/>
                  </a:moveTo>
                  <a:cubicBezTo>
                    <a:pt x="10" y="68"/>
                    <a:pt x="0" y="145"/>
                    <a:pt x="0" y="212"/>
                  </a:cubicBezTo>
                  <a:lnTo>
                    <a:pt x="0" y="4462"/>
                  </a:lnTo>
                  <a:cubicBezTo>
                    <a:pt x="0" y="4857"/>
                    <a:pt x="327" y="5184"/>
                    <a:pt x="722" y="5184"/>
                  </a:cubicBezTo>
                  <a:lnTo>
                    <a:pt x="1539" y="5184"/>
                  </a:lnTo>
                  <a:cubicBezTo>
                    <a:pt x="1933" y="5184"/>
                    <a:pt x="2260" y="4857"/>
                    <a:pt x="2260" y="4462"/>
                  </a:cubicBezTo>
                  <a:lnTo>
                    <a:pt x="2260" y="212"/>
                  </a:lnTo>
                  <a:cubicBezTo>
                    <a:pt x="2260" y="145"/>
                    <a:pt x="2250" y="68"/>
                    <a:pt x="2231" y="1"/>
                  </a:cubicBezTo>
                  <a:close/>
                </a:path>
              </a:pathLst>
            </a:custGeom>
            <a:solidFill>
              <a:srgbClr val="4A6BB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6262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94" name="Google Shape;894;p31"/>
            <p:cNvSpPr/>
            <p:nvPr/>
          </p:nvSpPr>
          <p:spPr>
            <a:xfrm>
              <a:off x="1412332" y="3400744"/>
              <a:ext cx="29425" cy="135471"/>
            </a:xfrm>
            <a:custGeom>
              <a:avLst/>
              <a:gdLst/>
              <a:ahLst/>
              <a:cxnLst/>
              <a:rect l="l" t="t" r="r" b="b"/>
              <a:pathLst>
                <a:path w="1126" h="5184" extrusionOk="0">
                  <a:moveTo>
                    <a:pt x="0" y="1"/>
                  </a:moveTo>
                  <a:lnTo>
                    <a:pt x="0" y="5184"/>
                  </a:lnTo>
                  <a:lnTo>
                    <a:pt x="404" y="5184"/>
                  </a:lnTo>
                  <a:cubicBezTo>
                    <a:pt x="798" y="5184"/>
                    <a:pt x="1125" y="4857"/>
                    <a:pt x="1125" y="4462"/>
                  </a:cubicBezTo>
                  <a:lnTo>
                    <a:pt x="1125" y="212"/>
                  </a:lnTo>
                  <a:cubicBezTo>
                    <a:pt x="1125" y="145"/>
                    <a:pt x="1115" y="68"/>
                    <a:pt x="1096" y="1"/>
                  </a:cubicBezTo>
                  <a:close/>
                </a:path>
              </a:pathLst>
            </a:custGeom>
            <a:solidFill>
              <a:srgbClr val="799CF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6262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95" name="Google Shape;895;p31"/>
            <p:cNvSpPr/>
            <p:nvPr/>
          </p:nvSpPr>
          <p:spPr>
            <a:xfrm>
              <a:off x="1441208" y="3348296"/>
              <a:ext cx="59086" cy="187919"/>
            </a:xfrm>
            <a:custGeom>
              <a:avLst/>
              <a:gdLst/>
              <a:ahLst/>
              <a:cxnLst/>
              <a:rect l="l" t="t" r="r" b="b"/>
              <a:pathLst>
                <a:path w="2261" h="7191" extrusionOk="0">
                  <a:moveTo>
                    <a:pt x="1127" y="0"/>
                  </a:moveTo>
                  <a:cubicBezTo>
                    <a:pt x="1083" y="0"/>
                    <a:pt x="1039" y="22"/>
                    <a:pt x="1020" y="65"/>
                  </a:cubicBezTo>
                  <a:lnTo>
                    <a:pt x="636" y="786"/>
                  </a:lnTo>
                  <a:lnTo>
                    <a:pt x="116" y="1777"/>
                  </a:lnTo>
                  <a:cubicBezTo>
                    <a:pt x="39" y="1911"/>
                    <a:pt x="1" y="2065"/>
                    <a:pt x="10" y="2219"/>
                  </a:cubicBezTo>
                  <a:lnTo>
                    <a:pt x="10" y="6469"/>
                  </a:lnTo>
                  <a:cubicBezTo>
                    <a:pt x="10" y="6864"/>
                    <a:pt x="328" y="7191"/>
                    <a:pt x="732" y="7191"/>
                  </a:cubicBezTo>
                  <a:lnTo>
                    <a:pt x="1530" y="7191"/>
                  </a:lnTo>
                  <a:cubicBezTo>
                    <a:pt x="1924" y="7191"/>
                    <a:pt x="2251" y="6864"/>
                    <a:pt x="2251" y="6469"/>
                  </a:cubicBezTo>
                  <a:lnTo>
                    <a:pt x="2251" y="2219"/>
                  </a:lnTo>
                  <a:lnTo>
                    <a:pt x="2261" y="2219"/>
                  </a:lnTo>
                  <a:cubicBezTo>
                    <a:pt x="2261" y="2065"/>
                    <a:pt x="2222" y="1911"/>
                    <a:pt x="2145" y="1777"/>
                  </a:cubicBezTo>
                  <a:lnTo>
                    <a:pt x="1626" y="786"/>
                  </a:lnTo>
                  <a:lnTo>
                    <a:pt x="1241" y="65"/>
                  </a:lnTo>
                  <a:cubicBezTo>
                    <a:pt x="1217" y="22"/>
                    <a:pt x="1172" y="0"/>
                    <a:pt x="1127" y="0"/>
                  </a:cubicBezTo>
                  <a:close/>
                </a:path>
              </a:pathLst>
            </a:custGeom>
            <a:solidFill>
              <a:srgbClr val="FFE8A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6262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96" name="Google Shape;896;p31"/>
            <p:cNvSpPr/>
            <p:nvPr/>
          </p:nvSpPr>
          <p:spPr>
            <a:xfrm>
              <a:off x="1457802" y="3348348"/>
              <a:ext cx="25662" cy="25479"/>
            </a:xfrm>
            <a:custGeom>
              <a:avLst/>
              <a:gdLst/>
              <a:ahLst/>
              <a:cxnLst/>
              <a:rect l="l" t="t" r="r" b="b"/>
              <a:pathLst>
                <a:path w="982" h="975" extrusionOk="0">
                  <a:moveTo>
                    <a:pt x="491" y="1"/>
                  </a:moveTo>
                  <a:cubicBezTo>
                    <a:pt x="448" y="1"/>
                    <a:pt x="404" y="25"/>
                    <a:pt x="385" y="73"/>
                  </a:cubicBezTo>
                  <a:lnTo>
                    <a:pt x="1" y="794"/>
                  </a:lnTo>
                  <a:cubicBezTo>
                    <a:pt x="140" y="914"/>
                    <a:pt x="315" y="974"/>
                    <a:pt x="491" y="974"/>
                  </a:cubicBezTo>
                  <a:cubicBezTo>
                    <a:pt x="666" y="974"/>
                    <a:pt x="842" y="914"/>
                    <a:pt x="981" y="794"/>
                  </a:cubicBezTo>
                  <a:lnTo>
                    <a:pt x="597" y="73"/>
                  </a:lnTo>
                  <a:cubicBezTo>
                    <a:pt x="577" y="25"/>
                    <a:pt x="534" y="1"/>
                    <a:pt x="491" y="1"/>
                  </a:cubicBezTo>
                  <a:close/>
                </a:path>
              </a:pathLst>
            </a:custGeom>
            <a:solidFill>
              <a:srgbClr val="FF7E7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6262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97" name="Google Shape;897;p31"/>
            <p:cNvSpPr/>
            <p:nvPr/>
          </p:nvSpPr>
          <p:spPr>
            <a:xfrm>
              <a:off x="1441470" y="3400744"/>
              <a:ext cx="58589" cy="135471"/>
            </a:xfrm>
            <a:custGeom>
              <a:avLst/>
              <a:gdLst/>
              <a:ahLst/>
              <a:cxnLst/>
              <a:rect l="l" t="t" r="r" b="b"/>
              <a:pathLst>
                <a:path w="2242" h="5184" extrusionOk="0">
                  <a:moveTo>
                    <a:pt x="20" y="1"/>
                  </a:moveTo>
                  <a:cubicBezTo>
                    <a:pt x="0" y="68"/>
                    <a:pt x="0" y="145"/>
                    <a:pt x="0" y="212"/>
                  </a:cubicBezTo>
                  <a:lnTo>
                    <a:pt x="0" y="4462"/>
                  </a:lnTo>
                  <a:cubicBezTo>
                    <a:pt x="0" y="4857"/>
                    <a:pt x="318" y="5184"/>
                    <a:pt x="722" y="5184"/>
                  </a:cubicBezTo>
                  <a:lnTo>
                    <a:pt x="1520" y="5184"/>
                  </a:lnTo>
                  <a:cubicBezTo>
                    <a:pt x="1914" y="5184"/>
                    <a:pt x="2241" y="4857"/>
                    <a:pt x="2241" y="4462"/>
                  </a:cubicBezTo>
                  <a:lnTo>
                    <a:pt x="2241" y="212"/>
                  </a:lnTo>
                  <a:cubicBezTo>
                    <a:pt x="2241" y="145"/>
                    <a:pt x="2241" y="68"/>
                    <a:pt x="2222" y="1"/>
                  </a:cubicBezTo>
                  <a:close/>
                </a:path>
              </a:pathLst>
            </a:custGeom>
            <a:solidFill>
              <a:srgbClr val="F460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6262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98" name="Google Shape;898;p31"/>
            <p:cNvSpPr/>
            <p:nvPr/>
          </p:nvSpPr>
          <p:spPr>
            <a:xfrm>
              <a:off x="1470607" y="3400744"/>
              <a:ext cx="29451" cy="135471"/>
            </a:xfrm>
            <a:custGeom>
              <a:avLst/>
              <a:gdLst/>
              <a:ahLst/>
              <a:cxnLst/>
              <a:rect l="l" t="t" r="r" b="b"/>
              <a:pathLst>
                <a:path w="1127" h="5184" extrusionOk="0">
                  <a:moveTo>
                    <a:pt x="1" y="1"/>
                  </a:moveTo>
                  <a:lnTo>
                    <a:pt x="1" y="5184"/>
                  </a:lnTo>
                  <a:lnTo>
                    <a:pt x="405" y="5184"/>
                  </a:lnTo>
                  <a:cubicBezTo>
                    <a:pt x="799" y="5184"/>
                    <a:pt x="1126" y="4857"/>
                    <a:pt x="1126" y="4462"/>
                  </a:cubicBezTo>
                  <a:lnTo>
                    <a:pt x="1126" y="212"/>
                  </a:lnTo>
                  <a:cubicBezTo>
                    <a:pt x="1126" y="145"/>
                    <a:pt x="1116" y="68"/>
                    <a:pt x="1107" y="1"/>
                  </a:cubicBezTo>
                  <a:close/>
                </a:path>
              </a:pathLst>
            </a:custGeom>
            <a:solidFill>
              <a:srgbClr val="FF7E7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6262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99" name="Google Shape;899;p31"/>
            <p:cNvSpPr/>
            <p:nvPr/>
          </p:nvSpPr>
          <p:spPr>
            <a:xfrm>
              <a:off x="1499771" y="3348296"/>
              <a:ext cx="58824" cy="187919"/>
            </a:xfrm>
            <a:custGeom>
              <a:avLst/>
              <a:gdLst/>
              <a:ahLst/>
              <a:cxnLst/>
              <a:rect l="l" t="t" r="r" b="b"/>
              <a:pathLst>
                <a:path w="2251" h="7191" extrusionOk="0">
                  <a:moveTo>
                    <a:pt x="1124" y="0"/>
                  </a:moveTo>
                  <a:cubicBezTo>
                    <a:pt x="1080" y="0"/>
                    <a:pt x="1034" y="22"/>
                    <a:pt x="1010" y="65"/>
                  </a:cubicBezTo>
                  <a:lnTo>
                    <a:pt x="635" y="786"/>
                  </a:lnTo>
                  <a:lnTo>
                    <a:pt x="106" y="1777"/>
                  </a:lnTo>
                  <a:cubicBezTo>
                    <a:pt x="39" y="1911"/>
                    <a:pt x="0" y="2065"/>
                    <a:pt x="0" y="2219"/>
                  </a:cubicBezTo>
                  <a:lnTo>
                    <a:pt x="0" y="6469"/>
                  </a:lnTo>
                  <a:cubicBezTo>
                    <a:pt x="0" y="6864"/>
                    <a:pt x="318" y="7191"/>
                    <a:pt x="722" y="7191"/>
                  </a:cubicBezTo>
                  <a:lnTo>
                    <a:pt x="1529" y="7191"/>
                  </a:lnTo>
                  <a:cubicBezTo>
                    <a:pt x="1924" y="7191"/>
                    <a:pt x="2251" y="6864"/>
                    <a:pt x="2251" y="6469"/>
                  </a:cubicBezTo>
                  <a:lnTo>
                    <a:pt x="2251" y="2219"/>
                  </a:lnTo>
                  <a:cubicBezTo>
                    <a:pt x="2251" y="2065"/>
                    <a:pt x="2212" y="1911"/>
                    <a:pt x="2135" y="1777"/>
                  </a:cubicBezTo>
                  <a:lnTo>
                    <a:pt x="1616" y="786"/>
                  </a:lnTo>
                  <a:lnTo>
                    <a:pt x="1231" y="65"/>
                  </a:lnTo>
                  <a:cubicBezTo>
                    <a:pt x="1212" y="22"/>
                    <a:pt x="1169" y="0"/>
                    <a:pt x="1124" y="0"/>
                  </a:cubicBezTo>
                  <a:close/>
                </a:path>
              </a:pathLst>
            </a:custGeom>
            <a:solidFill>
              <a:srgbClr val="FFE8A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6262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00" name="Google Shape;900;p31"/>
            <p:cNvSpPr/>
            <p:nvPr/>
          </p:nvSpPr>
          <p:spPr>
            <a:xfrm>
              <a:off x="1516104" y="3348348"/>
              <a:ext cx="25897" cy="25479"/>
            </a:xfrm>
            <a:custGeom>
              <a:avLst/>
              <a:gdLst/>
              <a:ahLst/>
              <a:cxnLst/>
              <a:rect l="l" t="t" r="r" b="b"/>
              <a:pathLst>
                <a:path w="991" h="975" extrusionOk="0">
                  <a:moveTo>
                    <a:pt x="492" y="1"/>
                  </a:moveTo>
                  <a:cubicBezTo>
                    <a:pt x="448" y="1"/>
                    <a:pt x="404" y="25"/>
                    <a:pt x="385" y="73"/>
                  </a:cubicBezTo>
                  <a:lnTo>
                    <a:pt x="0" y="794"/>
                  </a:lnTo>
                  <a:cubicBezTo>
                    <a:pt x="140" y="914"/>
                    <a:pt x="315" y="974"/>
                    <a:pt x="492" y="974"/>
                  </a:cubicBezTo>
                  <a:cubicBezTo>
                    <a:pt x="669" y="974"/>
                    <a:pt x="847" y="914"/>
                    <a:pt x="991" y="794"/>
                  </a:cubicBezTo>
                  <a:lnTo>
                    <a:pt x="606" y="73"/>
                  </a:lnTo>
                  <a:cubicBezTo>
                    <a:pt x="582" y="25"/>
                    <a:pt x="537" y="1"/>
                    <a:pt x="492" y="1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6262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01" name="Google Shape;901;p31"/>
            <p:cNvSpPr/>
            <p:nvPr/>
          </p:nvSpPr>
          <p:spPr>
            <a:xfrm>
              <a:off x="1499771" y="3400744"/>
              <a:ext cx="58824" cy="135471"/>
            </a:xfrm>
            <a:custGeom>
              <a:avLst/>
              <a:gdLst/>
              <a:ahLst/>
              <a:cxnLst/>
              <a:rect l="l" t="t" r="r" b="b"/>
              <a:pathLst>
                <a:path w="2251" h="5184" extrusionOk="0">
                  <a:moveTo>
                    <a:pt x="29" y="1"/>
                  </a:moveTo>
                  <a:cubicBezTo>
                    <a:pt x="10" y="68"/>
                    <a:pt x="0" y="145"/>
                    <a:pt x="0" y="212"/>
                  </a:cubicBezTo>
                  <a:lnTo>
                    <a:pt x="0" y="4462"/>
                  </a:lnTo>
                  <a:cubicBezTo>
                    <a:pt x="0" y="4857"/>
                    <a:pt x="318" y="5184"/>
                    <a:pt x="722" y="5184"/>
                  </a:cubicBezTo>
                  <a:lnTo>
                    <a:pt x="1529" y="5184"/>
                  </a:lnTo>
                  <a:cubicBezTo>
                    <a:pt x="1924" y="5184"/>
                    <a:pt x="2251" y="4857"/>
                    <a:pt x="2251" y="4462"/>
                  </a:cubicBezTo>
                  <a:lnTo>
                    <a:pt x="2251" y="212"/>
                  </a:lnTo>
                  <a:cubicBezTo>
                    <a:pt x="2251" y="145"/>
                    <a:pt x="2241" y="68"/>
                    <a:pt x="2231" y="1"/>
                  </a:cubicBezTo>
                  <a:close/>
                </a:path>
              </a:pathLst>
            </a:custGeom>
            <a:solidFill>
              <a:srgbClr val="F972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6262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02" name="Google Shape;902;p31"/>
            <p:cNvSpPr/>
            <p:nvPr/>
          </p:nvSpPr>
          <p:spPr>
            <a:xfrm>
              <a:off x="1529432" y="3400744"/>
              <a:ext cx="29164" cy="135471"/>
            </a:xfrm>
            <a:custGeom>
              <a:avLst/>
              <a:gdLst/>
              <a:ahLst/>
              <a:cxnLst/>
              <a:rect l="l" t="t" r="r" b="b"/>
              <a:pathLst>
                <a:path w="1116" h="5184" extrusionOk="0">
                  <a:moveTo>
                    <a:pt x="0" y="1"/>
                  </a:moveTo>
                  <a:lnTo>
                    <a:pt x="0" y="5184"/>
                  </a:lnTo>
                  <a:lnTo>
                    <a:pt x="394" y="5184"/>
                  </a:lnTo>
                  <a:cubicBezTo>
                    <a:pt x="789" y="5184"/>
                    <a:pt x="1116" y="4857"/>
                    <a:pt x="1116" y="4462"/>
                  </a:cubicBezTo>
                  <a:lnTo>
                    <a:pt x="1116" y="212"/>
                  </a:lnTo>
                  <a:cubicBezTo>
                    <a:pt x="1116" y="145"/>
                    <a:pt x="1116" y="68"/>
                    <a:pt x="1096" y="1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6262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03" name="Google Shape;903;p31"/>
            <p:cNvSpPr/>
            <p:nvPr/>
          </p:nvSpPr>
          <p:spPr>
            <a:xfrm>
              <a:off x="1558569" y="3348296"/>
              <a:ext cx="58824" cy="187919"/>
            </a:xfrm>
            <a:custGeom>
              <a:avLst/>
              <a:gdLst/>
              <a:ahLst/>
              <a:cxnLst/>
              <a:rect l="l" t="t" r="r" b="b"/>
              <a:pathLst>
                <a:path w="2251" h="7191" extrusionOk="0">
                  <a:moveTo>
                    <a:pt x="1126" y="0"/>
                  </a:moveTo>
                  <a:cubicBezTo>
                    <a:pt x="1082" y="0"/>
                    <a:pt x="1039" y="22"/>
                    <a:pt x="1020" y="65"/>
                  </a:cubicBezTo>
                  <a:lnTo>
                    <a:pt x="635" y="786"/>
                  </a:lnTo>
                  <a:lnTo>
                    <a:pt x="116" y="1777"/>
                  </a:lnTo>
                  <a:cubicBezTo>
                    <a:pt x="39" y="1911"/>
                    <a:pt x="1" y="2065"/>
                    <a:pt x="1" y="2219"/>
                  </a:cubicBezTo>
                  <a:lnTo>
                    <a:pt x="1" y="6469"/>
                  </a:lnTo>
                  <a:cubicBezTo>
                    <a:pt x="1" y="6864"/>
                    <a:pt x="327" y="7191"/>
                    <a:pt x="722" y="7191"/>
                  </a:cubicBezTo>
                  <a:lnTo>
                    <a:pt x="1530" y="7191"/>
                  </a:lnTo>
                  <a:cubicBezTo>
                    <a:pt x="1933" y="7191"/>
                    <a:pt x="2251" y="6864"/>
                    <a:pt x="2251" y="6469"/>
                  </a:cubicBezTo>
                  <a:lnTo>
                    <a:pt x="2251" y="2219"/>
                  </a:lnTo>
                  <a:cubicBezTo>
                    <a:pt x="2251" y="2065"/>
                    <a:pt x="2212" y="1911"/>
                    <a:pt x="2145" y="1777"/>
                  </a:cubicBezTo>
                  <a:lnTo>
                    <a:pt x="1616" y="786"/>
                  </a:lnTo>
                  <a:lnTo>
                    <a:pt x="1231" y="65"/>
                  </a:lnTo>
                  <a:cubicBezTo>
                    <a:pt x="1212" y="22"/>
                    <a:pt x="1169" y="0"/>
                    <a:pt x="1126" y="0"/>
                  </a:cubicBezTo>
                  <a:close/>
                </a:path>
              </a:pathLst>
            </a:custGeom>
            <a:solidFill>
              <a:srgbClr val="FFE8A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6262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04" name="Google Shape;904;p31"/>
            <p:cNvSpPr/>
            <p:nvPr/>
          </p:nvSpPr>
          <p:spPr>
            <a:xfrm>
              <a:off x="1575163" y="3348348"/>
              <a:ext cx="25662" cy="25479"/>
            </a:xfrm>
            <a:custGeom>
              <a:avLst/>
              <a:gdLst/>
              <a:ahLst/>
              <a:cxnLst/>
              <a:rect l="l" t="t" r="r" b="b"/>
              <a:pathLst>
                <a:path w="982" h="975" extrusionOk="0">
                  <a:moveTo>
                    <a:pt x="492" y="1"/>
                  </a:moveTo>
                  <a:cubicBezTo>
                    <a:pt x="447" y="1"/>
                    <a:pt x="404" y="25"/>
                    <a:pt x="385" y="73"/>
                  </a:cubicBezTo>
                  <a:lnTo>
                    <a:pt x="0" y="794"/>
                  </a:lnTo>
                  <a:cubicBezTo>
                    <a:pt x="140" y="914"/>
                    <a:pt x="315" y="974"/>
                    <a:pt x="491" y="974"/>
                  </a:cubicBezTo>
                  <a:cubicBezTo>
                    <a:pt x="666" y="974"/>
                    <a:pt x="842" y="914"/>
                    <a:pt x="981" y="794"/>
                  </a:cubicBezTo>
                  <a:lnTo>
                    <a:pt x="606" y="73"/>
                  </a:lnTo>
                  <a:cubicBezTo>
                    <a:pt x="582" y="25"/>
                    <a:pt x="536" y="1"/>
                    <a:pt x="492" y="1"/>
                  </a:cubicBezTo>
                  <a:close/>
                </a:path>
              </a:pathLst>
            </a:custGeom>
            <a:solidFill>
              <a:srgbClr val="2FE4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6262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05" name="Google Shape;905;p31"/>
            <p:cNvSpPr/>
            <p:nvPr/>
          </p:nvSpPr>
          <p:spPr>
            <a:xfrm>
              <a:off x="1558569" y="3400744"/>
              <a:ext cx="58824" cy="135471"/>
            </a:xfrm>
            <a:custGeom>
              <a:avLst/>
              <a:gdLst/>
              <a:ahLst/>
              <a:cxnLst/>
              <a:rect l="l" t="t" r="r" b="b"/>
              <a:pathLst>
                <a:path w="2251" h="5184" extrusionOk="0">
                  <a:moveTo>
                    <a:pt x="29" y="1"/>
                  </a:moveTo>
                  <a:cubicBezTo>
                    <a:pt x="10" y="68"/>
                    <a:pt x="1" y="145"/>
                    <a:pt x="1" y="212"/>
                  </a:cubicBezTo>
                  <a:lnTo>
                    <a:pt x="1" y="4462"/>
                  </a:lnTo>
                  <a:cubicBezTo>
                    <a:pt x="1" y="4857"/>
                    <a:pt x="327" y="5184"/>
                    <a:pt x="722" y="5184"/>
                  </a:cubicBezTo>
                  <a:lnTo>
                    <a:pt x="1530" y="5184"/>
                  </a:lnTo>
                  <a:cubicBezTo>
                    <a:pt x="1933" y="5184"/>
                    <a:pt x="2251" y="4857"/>
                    <a:pt x="2251" y="4462"/>
                  </a:cubicBezTo>
                  <a:lnTo>
                    <a:pt x="2251" y="212"/>
                  </a:lnTo>
                  <a:cubicBezTo>
                    <a:pt x="2251" y="145"/>
                    <a:pt x="2241" y="68"/>
                    <a:pt x="2231" y="1"/>
                  </a:cubicBezTo>
                  <a:close/>
                </a:path>
              </a:pathLst>
            </a:custGeom>
            <a:solidFill>
              <a:srgbClr val="25C7A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6262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06" name="Google Shape;906;p31"/>
            <p:cNvSpPr/>
            <p:nvPr/>
          </p:nvSpPr>
          <p:spPr>
            <a:xfrm>
              <a:off x="1587968" y="3400744"/>
              <a:ext cx="29425" cy="135471"/>
            </a:xfrm>
            <a:custGeom>
              <a:avLst/>
              <a:gdLst/>
              <a:ahLst/>
              <a:cxnLst/>
              <a:rect l="l" t="t" r="r" b="b"/>
              <a:pathLst>
                <a:path w="1126" h="5184" extrusionOk="0">
                  <a:moveTo>
                    <a:pt x="1" y="1"/>
                  </a:moveTo>
                  <a:lnTo>
                    <a:pt x="1" y="5184"/>
                  </a:lnTo>
                  <a:lnTo>
                    <a:pt x="405" y="5184"/>
                  </a:lnTo>
                  <a:cubicBezTo>
                    <a:pt x="808" y="5184"/>
                    <a:pt x="1126" y="4857"/>
                    <a:pt x="1126" y="4462"/>
                  </a:cubicBezTo>
                  <a:lnTo>
                    <a:pt x="1126" y="212"/>
                  </a:lnTo>
                  <a:cubicBezTo>
                    <a:pt x="1126" y="145"/>
                    <a:pt x="1116" y="68"/>
                    <a:pt x="1106" y="1"/>
                  </a:cubicBezTo>
                  <a:close/>
                </a:path>
              </a:pathLst>
            </a:custGeom>
            <a:solidFill>
              <a:srgbClr val="2FE4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6262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07" name="Google Shape;907;p31"/>
            <p:cNvSpPr/>
            <p:nvPr/>
          </p:nvSpPr>
          <p:spPr>
            <a:xfrm>
              <a:off x="1316818" y="3475117"/>
              <a:ext cx="310872" cy="240027"/>
            </a:xfrm>
            <a:custGeom>
              <a:avLst/>
              <a:gdLst/>
              <a:ahLst/>
              <a:cxnLst/>
              <a:rect l="l" t="t" r="r" b="b"/>
              <a:pathLst>
                <a:path w="11896" h="9185" extrusionOk="0">
                  <a:moveTo>
                    <a:pt x="328" y="1"/>
                  </a:moveTo>
                  <a:cubicBezTo>
                    <a:pt x="145" y="1"/>
                    <a:pt x="1" y="145"/>
                    <a:pt x="1" y="338"/>
                  </a:cubicBezTo>
                  <a:lnTo>
                    <a:pt x="1" y="8223"/>
                  </a:lnTo>
                  <a:cubicBezTo>
                    <a:pt x="10" y="8755"/>
                    <a:pt x="453" y="9184"/>
                    <a:pt x="993" y="9184"/>
                  </a:cubicBezTo>
                  <a:cubicBezTo>
                    <a:pt x="999" y="9184"/>
                    <a:pt x="1005" y="9184"/>
                    <a:pt x="1011" y="9184"/>
                  </a:cubicBezTo>
                  <a:lnTo>
                    <a:pt x="10877" y="9184"/>
                  </a:lnTo>
                  <a:cubicBezTo>
                    <a:pt x="10883" y="9184"/>
                    <a:pt x="10889" y="9184"/>
                    <a:pt x="10895" y="9184"/>
                  </a:cubicBezTo>
                  <a:cubicBezTo>
                    <a:pt x="11435" y="9184"/>
                    <a:pt x="11886" y="8755"/>
                    <a:pt x="11896" y="8223"/>
                  </a:cubicBezTo>
                  <a:lnTo>
                    <a:pt x="11896" y="8050"/>
                  </a:lnTo>
                  <a:lnTo>
                    <a:pt x="11896" y="309"/>
                  </a:lnTo>
                  <a:cubicBezTo>
                    <a:pt x="11886" y="136"/>
                    <a:pt x="11742" y="1"/>
                    <a:pt x="11559" y="1"/>
                  </a:cubicBezTo>
                  <a:close/>
                </a:path>
              </a:pathLst>
            </a:custGeom>
            <a:solidFill>
              <a:srgbClr val="FFE08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6262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08" name="Google Shape;908;p31"/>
            <p:cNvSpPr/>
            <p:nvPr/>
          </p:nvSpPr>
          <p:spPr>
            <a:xfrm>
              <a:off x="1347994" y="3474882"/>
              <a:ext cx="279696" cy="210367"/>
            </a:xfrm>
            <a:custGeom>
              <a:avLst/>
              <a:gdLst/>
              <a:ahLst/>
              <a:cxnLst/>
              <a:rect l="l" t="t" r="r" b="b"/>
              <a:pathLst>
                <a:path w="10703" h="8050" extrusionOk="0">
                  <a:moveTo>
                    <a:pt x="0" y="0"/>
                  </a:moveTo>
                  <a:lnTo>
                    <a:pt x="0" y="7087"/>
                  </a:lnTo>
                  <a:cubicBezTo>
                    <a:pt x="10" y="7624"/>
                    <a:pt x="452" y="8050"/>
                    <a:pt x="984" y="8050"/>
                  </a:cubicBezTo>
                  <a:cubicBezTo>
                    <a:pt x="996" y="8050"/>
                    <a:pt x="1008" y="8049"/>
                    <a:pt x="1020" y="8049"/>
                  </a:cubicBezTo>
                  <a:lnTo>
                    <a:pt x="10703" y="8049"/>
                  </a:lnTo>
                  <a:lnTo>
                    <a:pt x="10703" y="337"/>
                  </a:lnTo>
                  <a:cubicBezTo>
                    <a:pt x="10703" y="337"/>
                    <a:pt x="10703" y="327"/>
                    <a:pt x="10703" y="308"/>
                  </a:cubicBezTo>
                  <a:cubicBezTo>
                    <a:pt x="10693" y="135"/>
                    <a:pt x="10549" y="0"/>
                    <a:pt x="10366" y="0"/>
                  </a:cubicBezTo>
                  <a:close/>
                </a:path>
              </a:pathLst>
            </a:custGeom>
            <a:solidFill>
              <a:srgbClr val="FFE8A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6262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09" name="Google Shape;909;p31"/>
            <p:cNvSpPr/>
            <p:nvPr/>
          </p:nvSpPr>
          <p:spPr>
            <a:xfrm>
              <a:off x="1316818" y="3581921"/>
              <a:ext cx="310872" cy="41002"/>
            </a:xfrm>
            <a:custGeom>
              <a:avLst/>
              <a:gdLst/>
              <a:ahLst/>
              <a:cxnLst/>
              <a:rect l="l" t="t" r="r" b="b"/>
              <a:pathLst>
                <a:path w="11896" h="1569" extrusionOk="0">
                  <a:moveTo>
                    <a:pt x="1" y="1"/>
                  </a:moveTo>
                  <a:lnTo>
                    <a:pt x="1" y="1568"/>
                  </a:lnTo>
                  <a:lnTo>
                    <a:pt x="11896" y="1568"/>
                  </a:lnTo>
                  <a:lnTo>
                    <a:pt x="11896" y="1"/>
                  </a:lnTo>
                  <a:close/>
                </a:path>
              </a:pathLst>
            </a:custGeom>
            <a:solidFill>
              <a:srgbClr val="741B4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6262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10" name="Google Shape;910;p31"/>
            <p:cNvSpPr/>
            <p:nvPr/>
          </p:nvSpPr>
          <p:spPr>
            <a:xfrm>
              <a:off x="1316818" y="3581921"/>
              <a:ext cx="31202" cy="41002"/>
            </a:xfrm>
            <a:custGeom>
              <a:avLst/>
              <a:gdLst/>
              <a:ahLst/>
              <a:cxnLst/>
              <a:rect l="l" t="t" r="r" b="b"/>
              <a:pathLst>
                <a:path w="1194" h="1569" extrusionOk="0">
                  <a:moveTo>
                    <a:pt x="1" y="1"/>
                  </a:moveTo>
                  <a:lnTo>
                    <a:pt x="1" y="1568"/>
                  </a:lnTo>
                  <a:lnTo>
                    <a:pt x="1193" y="1568"/>
                  </a:lnTo>
                  <a:lnTo>
                    <a:pt x="119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6262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911" name="Google Shape;911;p31"/>
          <p:cNvGrpSpPr/>
          <p:nvPr/>
        </p:nvGrpSpPr>
        <p:grpSpPr>
          <a:xfrm>
            <a:off x="9464713" y="2090170"/>
            <a:ext cx="623359" cy="698231"/>
            <a:chOff x="3117843" y="1499892"/>
            <a:chExt cx="327440" cy="366744"/>
          </a:xfrm>
        </p:grpSpPr>
        <p:sp>
          <p:nvSpPr>
            <p:cNvPr id="912" name="Google Shape;912;p31"/>
            <p:cNvSpPr/>
            <p:nvPr/>
          </p:nvSpPr>
          <p:spPr>
            <a:xfrm>
              <a:off x="3117843" y="1499997"/>
              <a:ext cx="327440" cy="366404"/>
            </a:xfrm>
            <a:custGeom>
              <a:avLst/>
              <a:gdLst/>
              <a:ahLst/>
              <a:cxnLst/>
              <a:rect l="l" t="t" r="r" b="b"/>
              <a:pathLst>
                <a:path w="12530" h="14021" extrusionOk="0">
                  <a:moveTo>
                    <a:pt x="4202" y="0"/>
                  </a:moveTo>
                  <a:cubicBezTo>
                    <a:pt x="3414" y="0"/>
                    <a:pt x="2769" y="644"/>
                    <a:pt x="2769" y="1433"/>
                  </a:cubicBezTo>
                  <a:lnTo>
                    <a:pt x="2039" y="1433"/>
                  </a:lnTo>
                  <a:cubicBezTo>
                    <a:pt x="1702" y="1433"/>
                    <a:pt x="1423" y="1702"/>
                    <a:pt x="1423" y="2048"/>
                  </a:cubicBezTo>
                  <a:lnTo>
                    <a:pt x="1423" y="2779"/>
                  </a:lnTo>
                  <a:cubicBezTo>
                    <a:pt x="635" y="2779"/>
                    <a:pt x="0" y="3414"/>
                    <a:pt x="0" y="4202"/>
                  </a:cubicBezTo>
                  <a:cubicBezTo>
                    <a:pt x="0" y="4991"/>
                    <a:pt x="635" y="5635"/>
                    <a:pt x="1423" y="5635"/>
                  </a:cubicBezTo>
                  <a:lnTo>
                    <a:pt x="1423" y="11924"/>
                  </a:lnTo>
                  <a:cubicBezTo>
                    <a:pt x="1423" y="12260"/>
                    <a:pt x="1702" y="12539"/>
                    <a:pt x="2039" y="12539"/>
                  </a:cubicBezTo>
                  <a:lnTo>
                    <a:pt x="2769" y="12539"/>
                  </a:lnTo>
                  <a:lnTo>
                    <a:pt x="2769" y="12510"/>
                  </a:lnTo>
                  <a:lnTo>
                    <a:pt x="2769" y="12482"/>
                  </a:lnTo>
                  <a:cubicBezTo>
                    <a:pt x="2789" y="11699"/>
                    <a:pt x="3433" y="11078"/>
                    <a:pt x="4213" y="11078"/>
                  </a:cubicBezTo>
                  <a:cubicBezTo>
                    <a:pt x="4219" y="11078"/>
                    <a:pt x="4225" y="11078"/>
                    <a:pt x="4231" y="11078"/>
                  </a:cubicBezTo>
                  <a:cubicBezTo>
                    <a:pt x="5020" y="11097"/>
                    <a:pt x="5645" y="11751"/>
                    <a:pt x="5625" y="12539"/>
                  </a:cubicBezTo>
                  <a:lnTo>
                    <a:pt x="8328" y="12539"/>
                  </a:lnTo>
                  <a:cubicBezTo>
                    <a:pt x="8299" y="13337"/>
                    <a:pt x="8924" y="14001"/>
                    <a:pt x="9722" y="14020"/>
                  </a:cubicBezTo>
                  <a:cubicBezTo>
                    <a:pt x="9733" y="14020"/>
                    <a:pt x="9745" y="14021"/>
                    <a:pt x="9757" y="14021"/>
                  </a:cubicBezTo>
                  <a:cubicBezTo>
                    <a:pt x="10539" y="14021"/>
                    <a:pt x="11183" y="13383"/>
                    <a:pt x="11183" y="12597"/>
                  </a:cubicBezTo>
                  <a:lnTo>
                    <a:pt x="11183" y="12539"/>
                  </a:lnTo>
                  <a:lnTo>
                    <a:pt x="11664" y="12539"/>
                  </a:lnTo>
                  <a:cubicBezTo>
                    <a:pt x="12145" y="12530"/>
                    <a:pt x="12530" y="12135"/>
                    <a:pt x="12530" y="11664"/>
                  </a:cubicBezTo>
                  <a:lnTo>
                    <a:pt x="12530" y="11183"/>
                  </a:lnTo>
                  <a:cubicBezTo>
                    <a:pt x="11741" y="11174"/>
                    <a:pt x="11097" y="10539"/>
                    <a:pt x="11097" y="9751"/>
                  </a:cubicBezTo>
                  <a:cubicBezTo>
                    <a:pt x="11097" y="8962"/>
                    <a:pt x="11741" y="8327"/>
                    <a:pt x="12530" y="8318"/>
                  </a:cubicBezTo>
                  <a:lnTo>
                    <a:pt x="12530" y="2048"/>
                  </a:lnTo>
                  <a:cubicBezTo>
                    <a:pt x="12520" y="1702"/>
                    <a:pt x="12251" y="1433"/>
                    <a:pt x="11914" y="1433"/>
                  </a:cubicBezTo>
                  <a:lnTo>
                    <a:pt x="11174" y="1433"/>
                  </a:lnTo>
                  <a:cubicBezTo>
                    <a:pt x="11183" y="2221"/>
                    <a:pt x="10549" y="2866"/>
                    <a:pt x="9760" y="2875"/>
                  </a:cubicBezTo>
                  <a:cubicBezTo>
                    <a:pt x="8972" y="2875"/>
                    <a:pt x="8328" y="2241"/>
                    <a:pt x="8318" y="1452"/>
                  </a:cubicBezTo>
                  <a:lnTo>
                    <a:pt x="8318" y="1433"/>
                  </a:lnTo>
                  <a:lnTo>
                    <a:pt x="5625" y="1433"/>
                  </a:lnTo>
                  <a:cubicBezTo>
                    <a:pt x="5625" y="644"/>
                    <a:pt x="4991" y="0"/>
                    <a:pt x="4202" y="0"/>
                  </a:cubicBezTo>
                  <a:close/>
                </a:path>
              </a:pathLst>
            </a:custGeom>
            <a:solidFill>
              <a:srgbClr val="CBD2D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6262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13" name="Google Shape;913;p31"/>
            <p:cNvSpPr/>
            <p:nvPr/>
          </p:nvSpPr>
          <p:spPr>
            <a:xfrm>
              <a:off x="3300013" y="1682427"/>
              <a:ext cx="145271" cy="184208"/>
            </a:xfrm>
            <a:custGeom>
              <a:avLst/>
              <a:gdLst/>
              <a:ahLst/>
              <a:cxnLst/>
              <a:rect l="l" t="t" r="r" b="b"/>
              <a:pathLst>
                <a:path w="5559" h="7049" extrusionOk="0">
                  <a:moveTo>
                    <a:pt x="1" y="0"/>
                  </a:moveTo>
                  <a:lnTo>
                    <a:pt x="1" y="1346"/>
                  </a:lnTo>
                  <a:cubicBezTo>
                    <a:pt x="789" y="1346"/>
                    <a:pt x="1433" y="1991"/>
                    <a:pt x="1433" y="2779"/>
                  </a:cubicBezTo>
                  <a:cubicBezTo>
                    <a:pt x="1433" y="3568"/>
                    <a:pt x="789" y="4212"/>
                    <a:pt x="1" y="4212"/>
                  </a:cubicBezTo>
                  <a:lnTo>
                    <a:pt x="1" y="5558"/>
                  </a:lnTo>
                  <a:lnTo>
                    <a:pt x="1357" y="5558"/>
                  </a:lnTo>
                  <a:lnTo>
                    <a:pt x="1357" y="5616"/>
                  </a:lnTo>
                  <a:cubicBezTo>
                    <a:pt x="1357" y="6405"/>
                    <a:pt x="1991" y="7049"/>
                    <a:pt x="2789" y="7049"/>
                  </a:cubicBezTo>
                  <a:cubicBezTo>
                    <a:pt x="3578" y="7049"/>
                    <a:pt x="4212" y="6405"/>
                    <a:pt x="4212" y="5616"/>
                  </a:cubicBezTo>
                  <a:lnTo>
                    <a:pt x="4212" y="5558"/>
                  </a:lnTo>
                  <a:lnTo>
                    <a:pt x="4693" y="5558"/>
                  </a:lnTo>
                  <a:cubicBezTo>
                    <a:pt x="5174" y="5549"/>
                    <a:pt x="5559" y="5154"/>
                    <a:pt x="5559" y="4683"/>
                  </a:cubicBezTo>
                  <a:lnTo>
                    <a:pt x="5559" y="4202"/>
                  </a:lnTo>
                  <a:cubicBezTo>
                    <a:pt x="4770" y="4193"/>
                    <a:pt x="4126" y="3558"/>
                    <a:pt x="4126" y="2770"/>
                  </a:cubicBezTo>
                  <a:cubicBezTo>
                    <a:pt x="4126" y="1981"/>
                    <a:pt x="4770" y="1346"/>
                    <a:pt x="5559" y="1337"/>
                  </a:cubicBezTo>
                  <a:lnTo>
                    <a:pt x="5559" y="0"/>
                  </a:lnTo>
                  <a:lnTo>
                    <a:pt x="4212" y="0"/>
                  </a:lnTo>
                  <a:cubicBezTo>
                    <a:pt x="4212" y="789"/>
                    <a:pt x="3568" y="1433"/>
                    <a:pt x="2780" y="1433"/>
                  </a:cubicBezTo>
                  <a:cubicBezTo>
                    <a:pt x="1991" y="1433"/>
                    <a:pt x="1347" y="789"/>
                    <a:pt x="1347" y="0"/>
                  </a:cubicBezTo>
                  <a:close/>
                </a:path>
              </a:pathLst>
            </a:custGeom>
            <a:solidFill>
              <a:srgbClr val="FFE08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6262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14" name="Google Shape;914;p31"/>
            <p:cNvSpPr/>
            <p:nvPr/>
          </p:nvSpPr>
          <p:spPr>
            <a:xfrm>
              <a:off x="3262826" y="1537183"/>
              <a:ext cx="182457" cy="182718"/>
            </a:xfrm>
            <a:custGeom>
              <a:avLst/>
              <a:gdLst/>
              <a:ahLst/>
              <a:cxnLst/>
              <a:rect l="l" t="t" r="r" b="b"/>
              <a:pathLst>
                <a:path w="6982" h="6992" extrusionOk="0">
                  <a:moveTo>
                    <a:pt x="1424" y="0"/>
                  </a:moveTo>
                  <a:lnTo>
                    <a:pt x="1424" y="1366"/>
                  </a:lnTo>
                  <a:cubicBezTo>
                    <a:pt x="635" y="1366"/>
                    <a:pt x="0" y="2000"/>
                    <a:pt x="0" y="2789"/>
                  </a:cubicBezTo>
                  <a:cubicBezTo>
                    <a:pt x="0" y="3577"/>
                    <a:pt x="635" y="4222"/>
                    <a:pt x="1424" y="4222"/>
                  </a:cubicBezTo>
                  <a:lnTo>
                    <a:pt x="1424" y="5558"/>
                  </a:lnTo>
                  <a:lnTo>
                    <a:pt x="2780" y="5558"/>
                  </a:lnTo>
                  <a:cubicBezTo>
                    <a:pt x="2780" y="6347"/>
                    <a:pt x="3414" y="6991"/>
                    <a:pt x="4212" y="6991"/>
                  </a:cubicBezTo>
                  <a:cubicBezTo>
                    <a:pt x="5001" y="6991"/>
                    <a:pt x="5635" y="6347"/>
                    <a:pt x="5635" y="5558"/>
                  </a:cubicBezTo>
                  <a:lnTo>
                    <a:pt x="6982" y="5558"/>
                  </a:lnTo>
                  <a:lnTo>
                    <a:pt x="6982" y="625"/>
                  </a:lnTo>
                  <a:cubicBezTo>
                    <a:pt x="6982" y="279"/>
                    <a:pt x="6703" y="0"/>
                    <a:pt x="6366" y="0"/>
                  </a:cubicBezTo>
                  <a:lnTo>
                    <a:pt x="5626" y="0"/>
                  </a:lnTo>
                  <a:lnTo>
                    <a:pt x="5626" y="29"/>
                  </a:lnTo>
                  <a:cubicBezTo>
                    <a:pt x="5626" y="818"/>
                    <a:pt x="4991" y="1452"/>
                    <a:pt x="4203" y="1452"/>
                  </a:cubicBezTo>
                  <a:cubicBezTo>
                    <a:pt x="3414" y="1452"/>
                    <a:pt x="2770" y="818"/>
                    <a:pt x="2770" y="29"/>
                  </a:cubicBezTo>
                  <a:lnTo>
                    <a:pt x="2770" y="0"/>
                  </a:lnTo>
                  <a:close/>
                </a:path>
              </a:pathLst>
            </a:custGeom>
            <a:solidFill>
              <a:srgbClr val="2FE4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6262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15" name="Google Shape;915;p31"/>
            <p:cNvSpPr/>
            <p:nvPr/>
          </p:nvSpPr>
          <p:spPr>
            <a:xfrm>
              <a:off x="3155030" y="1682427"/>
              <a:ext cx="182457" cy="145271"/>
            </a:xfrm>
            <a:custGeom>
              <a:avLst/>
              <a:gdLst/>
              <a:ahLst/>
              <a:cxnLst/>
              <a:rect l="l" t="t" r="r" b="b"/>
              <a:pathLst>
                <a:path w="6982" h="5559" extrusionOk="0">
                  <a:moveTo>
                    <a:pt x="0" y="0"/>
                  </a:moveTo>
                  <a:lnTo>
                    <a:pt x="0" y="4933"/>
                  </a:lnTo>
                  <a:cubicBezTo>
                    <a:pt x="0" y="5279"/>
                    <a:pt x="279" y="5549"/>
                    <a:pt x="616" y="5558"/>
                  </a:cubicBezTo>
                  <a:lnTo>
                    <a:pt x="1346" y="5558"/>
                  </a:lnTo>
                  <a:lnTo>
                    <a:pt x="1346" y="5529"/>
                  </a:lnTo>
                  <a:lnTo>
                    <a:pt x="1346" y="5501"/>
                  </a:lnTo>
                  <a:cubicBezTo>
                    <a:pt x="1356" y="4718"/>
                    <a:pt x="1991" y="4087"/>
                    <a:pt x="2771" y="4087"/>
                  </a:cubicBezTo>
                  <a:cubicBezTo>
                    <a:pt x="2777" y="4087"/>
                    <a:pt x="2783" y="4087"/>
                    <a:pt x="2789" y="4087"/>
                  </a:cubicBezTo>
                  <a:cubicBezTo>
                    <a:pt x="3577" y="4097"/>
                    <a:pt x="4212" y="4741"/>
                    <a:pt x="4202" y="5529"/>
                  </a:cubicBezTo>
                  <a:lnTo>
                    <a:pt x="4202" y="5558"/>
                  </a:lnTo>
                  <a:lnTo>
                    <a:pt x="5549" y="5558"/>
                  </a:lnTo>
                  <a:lnTo>
                    <a:pt x="5549" y="4202"/>
                  </a:lnTo>
                  <a:cubicBezTo>
                    <a:pt x="6337" y="4202"/>
                    <a:pt x="6981" y="3568"/>
                    <a:pt x="6981" y="2779"/>
                  </a:cubicBezTo>
                  <a:cubicBezTo>
                    <a:pt x="6981" y="1991"/>
                    <a:pt x="6337" y="1356"/>
                    <a:pt x="5549" y="1346"/>
                  </a:cubicBezTo>
                  <a:lnTo>
                    <a:pt x="5549" y="0"/>
                  </a:lnTo>
                  <a:lnTo>
                    <a:pt x="4202" y="0"/>
                  </a:lnTo>
                  <a:cubicBezTo>
                    <a:pt x="4202" y="789"/>
                    <a:pt x="3568" y="1433"/>
                    <a:pt x="2779" y="1433"/>
                  </a:cubicBezTo>
                  <a:cubicBezTo>
                    <a:pt x="1991" y="1433"/>
                    <a:pt x="1346" y="789"/>
                    <a:pt x="1346" y="0"/>
                  </a:cubicBezTo>
                  <a:close/>
                </a:path>
              </a:pathLst>
            </a:custGeom>
            <a:solidFill>
              <a:srgbClr val="FF7E7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6262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16" name="Google Shape;916;p31"/>
            <p:cNvSpPr/>
            <p:nvPr/>
          </p:nvSpPr>
          <p:spPr>
            <a:xfrm>
              <a:off x="3117843" y="1499997"/>
              <a:ext cx="182196" cy="219905"/>
            </a:xfrm>
            <a:custGeom>
              <a:avLst/>
              <a:gdLst/>
              <a:ahLst/>
              <a:cxnLst/>
              <a:rect l="l" t="t" r="r" b="b"/>
              <a:pathLst>
                <a:path w="6972" h="8415" extrusionOk="0">
                  <a:moveTo>
                    <a:pt x="4202" y="0"/>
                  </a:moveTo>
                  <a:cubicBezTo>
                    <a:pt x="3414" y="0"/>
                    <a:pt x="2769" y="635"/>
                    <a:pt x="2769" y="1423"/>
                  </a:cubicBezTo>
                  <a:lnTo>
                    <a:pt x="2039" y="1423"/>
                  </a:lnTo>
                  <a:cubicBezTo>
                    <a:pt x="1702" y="1423"/>
                    <a:pt x="1423" y="1702"/>
                    <a:pt x="1423" y="2048"/>
                  </a:cubicBezTo>
                  <a:lnTo>
                    <a:pt x="1423" y="2779"/>
                  </a:lnTo>
                  <a:cubicBezTo>
                    <a:pt x="635" y="2779"/>
                    <a:pt x="0" y="3414"/>
                    <a:pt x="0" y="4212"/>
                  </a:cubicBezTo>
                  <a:cubicBezTo>
                    <a:pt x="0" y="5000"/>
                    <a:pt x="635" y="5635"/>
                    <a:pt x="1423" y="5635"/>
                  </a:cubicBezTo>
                  <a:lnTo>
                    <a:pt x="1423" y="6981"/>
                  </a:lnTo>
                  <a:lnTo>
                    <a:pt x="2769" y="6981"/>
                  </a:lnTo>
                  <a:cubicBezTo>
                    <a:pt x="2769" y="7770"/>
                    <a:pt x="3414" y="8414"/>
                    <a:pt x="4202" y="8414"/>
                  </a:cubicBezTo>
                  <a:cubicBezTo>
                    <a:pt x="4991" y="8414"/>
                    <a:pt x="5625" y="7770"/>
                    <a:pt x="5625" y="6981"/>
                  </a:cubicBezTo>
                  <a:lnTo>
                    <a:pt x="6972" y="6981"/>
                  </a:lnTo>
                  <a:lnTo>
                    <a:pt x="6972" y="5635"/>
                  </a:lnTo>
                  <a:cubicBezTo>
                    <a:pt x="6183" y="5635"/>
                    <a:pt x="5548" y="4991"/>
                    <a:pt x="5548" y="4212"/>
                  </a:cubicBezTo>
                  <a:cubicBezTo>
                    <a:pt x="5548" y="3414"/>
                    <a:pt x="6183" y="2779"/>
                    <a:pt x="6972" y="2779"/>
                  </a:cubicBezTo>
                  <a:lnTo>
                    <a:pt x="6972" y="1423"/>
                  </a:lnTo>
                  <a:lnTo>
                    <a:pt x="5625" y="1423"/>
                  </a:lnTo>
                  <a:cubicBezTo>
                    <a:pt x="5625" y="635"/>
                    <a:pt x="4991" y="0"/>
                    <a:pt x="4202" y="0"/>
                  </a:cubicBezTo>
                  <a:close/>
                </a:path>
              </a:pathLst>
            </a:custGeom>
            <a:solidFill>
              <a:srgbClr val="799CF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6262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17" name="Google Shape;917;p31"/>
            <p:cNvSpPr/>
            <p:nvPr/>
          </p:nvSpPr>
          <p:spPr>
            <a:xfrm>
              <a:off x="3155030" y="1682427"/>
              <a:ext cx="35200" cy="145271"/>
            </a:xfrm>
            <a:custGeom>
              <a:avLst/>
              <a:gdLst/>
              <a:ahLst/>
              <a:cxnLst/>
              <a:rect l="l" t="t" r="r" b="b"/>
              <a:pathLst>
                <a:path w="1347" h="5559" extrusionOk="0">
                  <a:moveTo>
                    <a:pt x="0" y="0"/>
                  </a:moveTo>
                  <a:lnTo>
                    <a:pt x="0" y="4933"/>
                  </a:lnTo>
                  <a:cubicBezTo>
                    <a:pt x="0" y="5279"/>
                    <a:pt x="279" y="5549"/>
                    <a:pt x="616" y="5558"/>
                  </a:cubicBezTo>
                  <a:lnTo>
                    <a:pt x="1346" y="5558"/>
                  </a:lnTo>
                  <a:lnTo>
                    <a:pt x="1346" y="5529"/>
                  </a:lnTo>
                  <a:cubicBezTo>
                    <a:pt x="1346" y="5520"/>
                    <a:pt x="1346" y="5510"/>
                    <a:pt x="1346" y="5501"/>
                  </a:cubicBezTo>
                  <a:cubicBezTo>
                    <a:pt x="1125" y="5395"/>
                    <a:pt x="981" y="5183"/>
                    <a:pt x="981" y="4943"/>
                  </a:cubicBezTo>
                  <a:lnTo>
                    <a:pt x="981" y="0"/>
                  </a:lnTo>
                  <a:close/>
                </a:path>
              </a:pathLst>
            </a:custGeom>
            <a:solidFill>
              <a:srgbClr val="F460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6262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18" name="Google Shape;918;p31"/>
            <p:cNvSpPr/>
            <p:nvPr/>
          </p:nvSpPr>
          <p:spPr>
            <a:xfrm>
              <a:off x="3117843" y="1499892"/>
              <a:ext cx="122640" cy="182562"/>
            </a:xfrm>
            <a:custGeom>
              <a:avLst/>
              <a:gdLst/>
              <a:ahLst/>
              <a:cxnLst/>
              <a:rect l="l" t="t" r="r" b="b"/>
              <a:pathLst>
                <a:path w="4693" h="6986" extrusionOk="0">
                  <a:moveTo>
                    <a:pt x="4195" y="0"/>
                  </a:moveTo>
                  <a:cubicBezTo>
                    <a:pt x="3439" y="0"/>
                    <a:pt x="2769" y="613"/>
                    <a:pt x="2769" y="1427"/>
                  </a:cubicBezTo>
                  <a:lnTo>
                    <a:pt x="2039" y="1427"/>
                  </a:lnTo>
                  <a:cubicBezTo>
                    <a:pt x="1702" y="1427"/>
                    <a:pt x="1423" y="1706"/>
                    <a:pt x="1423" y="2052"/>
                  </a:cubicBezTo>
                  <a:lnTo>
                    <a:pt x="1423" y="2783"/>
                  </a:lnTo>
                  <a:cubicBezTo>
                    <a:pt x="635" y="2783"/>
                    <a:pt x="0" y="3418"/>
                    <a:pt x="0" y="4216"/>
                  </a:cubicBezTo>
                  <a:cubicBezTo>
                    <a:pt x="0" y="5004"/>
                    <a:pt x="635" y="5639"/>
                    <a:pt x="1423" y="5639"/>
                  </a:cubicBezTo>
                  <a:lnTo>
                    <a:pt x="1423" y="6985"/>
                  </a:lnTo>
                  <a:lnTo>
                    <a:pt x="2404" y="6985"/>
                  </a:lnTo>
                  <a:lnTo>
                    <a:pt x="2404" y="5639"/>
                  </a:lnTo>
                  <a:cubicBezTo>
                    <a:pt x="1616" y="5639"/>
                    <a:pt x="981" y="4995"/>
                    <a:pt x="981" y="4206"/>
                  </a:cubicBezTo>
                  <a:cubicBezTo>
                    <a:pt x="981" y="3418"/>
                    <a:pt x="1616" y="2783"/>
                    <a:pt x="2404" y="2783"/>
                  </a:cubicBezTo>
                  <a:lnTo>
                    <a:pt x="2404" y="2052"/>
                  </a:lnTo>
                  <a:cubicBezTo>
                    <a:pt x="2404" y="1712"/>
                    <a:pt x="2674" y="1437"/>
                    <a:pt x="3012" y="1437"/>
                  </a:cubicBezTo>
                  <a:cubicBezTo>
                    <a:pt x="3017" y="1437"/>
                    <a:pt x="3023" y="1437"/>
                    <a:pt x="3029" y="1437"/>
                  </a:cubicBezTo>
                  <a:lnTo>
                    <a:pt x="3760" y="1437"/>
                  </a:lnTo>
                  <a:cubicBezTo>
                    <a:pt x="3760" y="831"/>
                    <a:pt x="4135" y="302"/>
                    <a:pt x="4693" y="91"/>
                  </a:cubicBezTo>
                  <a:cubicBezTo>
                    <a:pt x="4527" y="29"/>
                    <a:pt x="4359" y="0"/>
                    <a:pt x="4195" y="0"/>
                  </a:cubicBezTo>
                  <a:close/>
                </a:path>
              </a:pathLst>
            </a:custGeom>
            <a:solidFill>
              <a:srgbClr val="4A6BB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6262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9EB60165-1707-884A-A260-B7DA63FE996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30000"/>
                    </a14:imgEffect>
                  </a14:imgLayer>
                </a14:imgProps>
              </a:ext>
            </a:extLst>
          </a:blip>
          <a:srcRect l="28215" t="-26978" r="27207" b="4944"/>
          <a:stretch/>
        </p:blipFill>
        <p:spPr>
          <a:xfrm>
            <a:off x="3166621" y="0"/>
            <a:ext cx="5983463" cy="138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77323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1">
            <a:extLst>
              <a:ext uri="{FF2B5EF4-FFF2-40B4-BE49-F238E27FC236}">
                <a16:creationId xmlns:a16="http://schemas.microsoft.com/office/drawing/2014/main" id="{098FB408-478D-B442-A708-7A3B1996BE50}"/>
              </a:ext>
            </a:extLst>
          </p:cNvPr>
          <p:cNvSpPr/>
          <p:nvPr/>
        </p:nvSpPr>
        <p:spPr>
          <a:xfrm rot="21028950" flipV="1">
            <a:off x="2419610" y="839243"/>
            <a:ext cx="7352778" cy="4991622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0F6E325-BE93-EC41-8D91-53941789B8C9}"/>
              </a:ext>
            </a:extLst>
          </p:cNvPr>
          <p:cNvSpPr txBox="1"/>
          <p:nvPr/>
        </p:nvSpPr>
        <p:spPr>
          <a:xfrm>
            <a:off x="3505200" y="2828835"/>
            <a:ext cx="5181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600" b="0" i="0" u="none" strike="noStrike" kern="1200" cap="none" spc="0" normalizeH="0" baseline="0" noProof="0" dirty="0">
                <a:ln>
                  <a:noFill/>
                </a:ln>
                <a:solidFill>
                  <a:srgbClr val="EC4DC7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Nghe giai điệu, đoán tên bài hát</a:t>
            </a:r>
          </a:p>
        </p:txBody>
      </p:sp>
    </p:spTree>
    <p:extLst>
      <p:ext uri="{BB962C8B-B14F-4D97-AF65-F5344CB8AC3E}">
        <p14:creationId xmlns:p14="http://schemas.microsoft.com/office/powerpoint/2010/main" val="10690120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àn Tay Mẹ - Nhạc Thiếu Nhi Cho Bé - Nhạc Thiếu Nhi Hay Nhất Mới Nhất 2017.mp4" descr="Bàn Tay Mẹ - Nhạc Thiếu Nhi Cho Bé - Nhạc Thiếu Nhi Hay Nhất Mới Nhất 2017.mp4">
            <a:hlinkClick r:id="" action="ppaction://media"/>
            <a:extLst>
              <a:ext uri="{FF2B5EF4-FFF2-40B4-BE49-F238E27FC236}">
                <a16:creationId xmlns:a16="http://schemas.microsoft.com/office/drawing/2014/main" id="{9674CDF2-773E-0D4C-B179-6470A2CDFA3A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8176.5048" end="83635.09789999999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583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877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62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913BA09-F325-2643-8288-CBF1B2B90DB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220" t="19401" r="49179" b="13741"/>
          <a:stretch/>
        </p:blipFill>
        <p:spPr>
          <a:xfrm>
            <a:off x="164642" y="438592"/>
            <a:ext cx="2960840" cy="249173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E127F8E-2C73-F341-B02D-7AF1E29F346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5456" t="19401" r="1943" b="13741"/>
          <a:stretch/>
        </p:blipFill>
        <p:spPr>
          <a:xfrm>
            <a:off x="3080619" y="489424"/>
            <a:ext cx="2840039" cy="239007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79484CD-F597-9C4D-B57F-0D0BF8A04AB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3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0685"/>
          <a:stretch/>
        </p:blipFill>
        <p:spPr>
          <a:xfrm>
            <a:off x="9187319" y="359353"/>
            <a:ext cx="2840039" cy="239051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91F6B7B-55AE-964F-9ACB-8B5AD3BEDB4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3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r="50685"/>
          <a:stretch/>
        </p:blipFill>
        <p:spPr>
          <a:xfrm>
            <a:off x="6095999" y="359353"/>
            <a:ext cx="2815772" cy="237008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D06DAD2-EE0F-F14C-A834-6BD7CDF8169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r="50275"/>
          <a:stretch/>
        </p:blipFill>
        <p:spPr>
          <a:xfrm>
            <a:off x="0" y="3543634"/>
            <a:ext cx="3170704" cy="249173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4125BA3-6B48-1B4F-9309-D795AB47754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0275"/>
          <a:stretch/>
        </p:blipFill>
        <p:spPr>
          <a:xfrm>
            <a:off x="3080619" y="3543635"/>
            <a:ext cx="3170704" cy="2491734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26A3BAFB-0C70-F248-8105-3B81455949C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3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14774" y="3474079"/>
            <a:ext cx="6177226" cy="2561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3066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" t="-3000" r="-2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A34F924-4219-EE44-9E3F-37D846D173D7}"/>
              </a:ext>
            </a:extLst>
          </p:cNvPr>
          <p:cNvSpPr txBox="1"/>
          <p:nvPr/>
        </p:nvSpPr>
        <p:spPr>
          <a:xfrm>
            <a:off x="1509486" y="1480457"/>
            <a:ext cx="70684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4000" dirty="0"/>
              <a:t>Nhi đã làm gì để có quà tặng mẹ?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588CE27-B394-C642-AF1E-73BAC26D8507}"/>
              </a:ext>
            </a:extLst>
          </p:cNvPr>
          <p:cNvSpPr txBox="1"/>
          <p:nvPr/>
        </p:nvSpPr>
        <p:spPr>
          <a:xfrm>
            <a:off x="1509486" y="3048000"/>
            <a:ext cx="70684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4000" dirty="0"/>
              <a:t>Việc làm đó thể hiện điều gì?</a:t>
            </a:r>
          </a:p>
        </p:txBody>
      </p:sp>
    </p:spTree>
    <p:extLst>
      <p:ext uri="{BB962C8B-B14F-4D97-AF65-F5344CB8AC3E}">
        <p14:creationId xmlns:p14="http://schemas.microsoft.com/office/powerpoint/2010/main" val="18841671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14FD01E-4C40-0143-8A0A-25D8EAF264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75345" y="275764"/>
            <a:ext cx="9841309" cy="6306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36174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85FC6B1-CFC9-6B4B-90C9-600376AAB92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0000"/>
                    </a14:imgEffect>
                  </a14:imgLayer>
                </a14:imgProps>
              </a:ext>
            </a:extLst>
          </a:blip>
          <a:srcRect r="3344"/>
          <a:stretch/>
        </p:blipFill>
        <p:spPr>
          <a:xfrm>
            <a:off x="1465386" y="494731"/>
            <a:ext cx="9261228" cy="5868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34099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80FA46C-B026-7143-B458-CAF00042965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4478" t="3637"/>
          <a:stretch/>
        </p:blipFill>
        <p:spPr>
          <a:xfrm>
            <a:off x="1575707" y="312485"/>
            <a:ext cx="9040586" cy="6233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5573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FC77B63-8CBE-AE4C-8074-0439DC290A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66263" y="401864"/>
            <a:ext cx="9259473" cy="6054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8003454"/>
      </p:ext>
    </p:extLst>
  </p:cSld>
  <p:clrMapOvr>
    <a:masterClrMapping/>
  </p:clrMapOvr>
</p:sld>
</file>

<file path=ppt/theme/theme1.xml><?xml version="1.0" encoding="utf-8"?>
<a:theme xmlns:a="http://schemas.openxmlformats.org/drawingml/2006/main" name="Preschool End of the Year Awards by Slidesgo">
  <a:themeElements>
    <a:clrScheme name="Simple Light">
      <a:dk1>
        <a:srgbClr val="262624"/>
      </a:dk1>
      <a:lt1>
        <a:srgbClr val="FFFFFF"/>
      </a:lt1>
      <a:dk2>
        <a:srgbClr val="262624"/>
      </a:dk2>
      <a:lt2>
        <a:srgbClr val="FFFFFF"/>
      </a:lt2>
      <a:accent1>
        <a:srgbClr val="9DD4D6"/>
      </a:accent1>
      <a:accent2>
        <a:srgbClr val="71AAAA"/>
      </a:accent2>
      <a:accent3>
        <a:srgbClr val="F5AFA5"/>
      </a:accent3>
      <a:accent4>
        <a:srgbClr val="EE7A65"/>
      </a:accent4>
      <a:accent5>
        <a:srgbClr val="FBCA63"/>
      </a:accent5>
      <a:accent6>
        <a:srgbClr val="F2B03B"/>
      </a:accent6>
      <a:hlink>
        <a:srgbClr val="26262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</TotalTime>
  <Words>71</Words>
  <Application>Microsoft Office PowerPoint</Application>
  <PresentationFormat>Widescreen</PresentationFormat>
  <Paragraphs>12</Paragraphs>
  <Slides>10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10</vt:i4>
      </vt:variant>
    </vt:vector>
  </HeadingPairs>
  <TitlesOfParts>
    <vt:vector size="22" baseType="lpstr">
      <vt:lpstr>Arial</vt:lpstr>
      <vt:lpstr>Calibri</vt:lpstr>
      <vt:lpstr>Calibri Light</vt:lpstr>
      <vt:lpstr>Delius Unicase</vt:lpstr>
      <vt:lpstr>Lato</vt:lpstr>
      <vt:lpstr>Roboto Condensed</vt:lpstr>
      <vt:lpstr>Staatliches</vt:lpstr>
      <vt:lpstr>Times New Roman</vt:lpstr>
      <vt:lpstr>UTM Avo</vt:lpstr>
      <vt:lpstr>UTM Cooper Black</vt:lpstr>
      <vt:lpstr>Preschool End of the Year Awards by Slidesgo</vt:lpstr>
      <vt:lpstr>1_Office Theme</vt:lpstr>
      <vt:lpstr>ĐẠO ĐỨC BÀI 8 Em với ông bà, cha mẹ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ĐẠO ĐỨC BÀI 8 Em với ông bà, cha mẹ</dc:title>
  <dc:creator>Le Bao Chau 20146072</dc:creator>
  <cp:lastModifiedBy>Techsi.vn</cp:lastModifiedBy>
  <cp:revision>14</cp:revision>
  <dcterms:created xsi:type="dcterms:W3CDTF">2020-09-03T14:35:13Z</dcterms:created>
  <dcterms:modified xsi:type="dcterms:W3CDTF">2025-01-10T06:39:34Z</dcterms:modified>
</cp:coreProperties>
</file>