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5" r:id="rId3"/>
    <p:sldId id="478" r:id="rId4"/>
    <p:sldId id="480" r:id="rId5"/>
    <p:sldId id="479" r:id="rId6"/>
    <p:sldId id="481" r:id="rId7"/>
    <p:sldId id="482" r:id="rId8"/>
    <p:sldId id="483" r:id="rId9"/>
    <p:sldId id="484" r:id="rId10"/>
    <p:sldId id="262" r:id="rId11"/>
    <p:sldId id="42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598623" y="2820505"/>
            <a:ext cx="899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Tạm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biệt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nhé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!</a:t>
            </a:r>
            <a:endParaRPr lang="zh-CN" altLang="en-US" sz="8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+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" y="4629244"/>
            <a:ext cx="12180485" cy="221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8F7C5A-3063-420A-82F1-82388139607F}"/>
              </a:ext>
            </a:extLst>
          </p:cNvPr>
          <p:cNvSpPr/>
          <p:nvPr/>
        </p:nvSpPr>
        <p:spPr>
          <a:xfrm>
            <a:off x="1673352" y="1289305"/>
            <a:ext cx="7863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người đều có những đặc điểm riêng khiến chúng ta nhớ người đó lâu hơn.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HoneyCream</vt:lpstr>
      <vt:lpstr>#9Slide07 IcielCadena</vt:lpstr>
      <vt:lpstr>#9Slide07 SVNZero</vt:lpstr>
      <vt:lpstr>Arial</vt:lpstr>
      <vt:lpstr>Calibri</vt:lpstr>
      <vt:lpstr>Cambria</vt:lpstr>
      <vt:lpstr>Times New Roman</vt:lpstr>
      <vt:lpstr>Wingdings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Laptop</cp:lastModifiedBy>
  <cp:revision>9</cp:revision>
  <dcterms:created xsi:type="dcterms:W3CDTF">2022-04-16T02:57:57Z</dcterms:created>
  <dcterms:modified xsi:type="dcterms:W3CDTF">2025-09-11T16:01:41Z</dcterms:modified>
  <cp:category>MT50</cp:category>
  <cp:version>MT50</cp:version>
</cp:coreProperties>
</file>