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2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2007577221" r:id="rId18"/>
    <p:sldId id="2007577222" r:id="rId19"/>
    <p:sldId id="278" r:id="rId20"/>
    <p:sldId id="31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Mơ [GV.LHA]" initials="NM" lastIdx="1" clrIdx="0">
    <p:extLst>
      <p:ext uri="{19B8F6BF-5375-455C-9EA6-DF929625EA0E}">
        <p15:presenceInfo xmlns:p15="http://schemas.microsoft.com/office/powerpoint/2012/main" userId="S::nguyenthimo@truongtieuhoclienhaa.edu.vn::753bea15-72cc-41df-8097-a8edcb1347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08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57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222EC-8700-9922-C6E1-044FA40F1D05}"/>
              </a:ext>
            </a:extLst>
          </p:cNvPr>
          <p:cNvSpPr txBox="1"/>
          <p:nvPr/>
        </p:nvSpPr>
        <p:spPr>
          <a:xfrm>
            <a:off x="4132053" y="2605177"/>
            <a:ext cx="4207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22108436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222EC-8700-9922-C6E1-044FA40F1D05}"/>
              </a:ext>
            </a:extLst>
          </p:cNvPr>
          <p:cNvSpPr txBox="1"/>
          <p:nvPr/>
        </p:nvSpPr>
        <p:spPr>
          <a:xfrm>
            <a:off x="3284044" y="3288319"/>
            <a:ext cx="798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 X 10        560 X 100        560 X 1000</a:t>
            </a:r>
          </a:p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: 20        2200 : 20         44000 : 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92AAC-E71B-DFCF-61BC-AD864DA6A55E}"/>
              </a:ext>
            </a:extLst>
          </p:cNvPr>
          <p:cNvSpPr txBox="1"/>
          <p:nvPr/>
        </p:nvSpPr>
        <p:spPr>
          <a:xfrm>
            <a:off x="3166652" y="2612317"/>
            <a:ext cx="685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HỌC SINH VIẾT KẾT QUẢ VÀO BẢNG CON</a:t>
            </a:r>
          </a:p>
        </p:txBody>
      </p:sp>
    </p:spTree>
    <p:extLst>
      <p:ext uri="{BB962C8B-B14F-4D97-AF65-F5344CB8AC3E}">
        <p14:creationId xmlns:p14="http://schemas.microsoft.com/office/powerpoint/2010/main" val="2318955242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662</Words>
  <Application>Microsoft Office PowerPoint</Application>
  <PresentationFormat>Widescreen</PresentationFormat>
  <Paragraphs>108</Paragraphs>
  <Slides>19</Slides>
  <Notes>12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UTM Avo</vt:lpstr>
      <vt:lpstr>思源黑体 CN Medium</vt:lpstr>
      <vt:lpstr>Office 主题</vt:lpstr>
      <vt:lpstr>3_Office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Mơ [GV.LHA]</cp:lastModifiedBy>
  <cp:revision>25</cp:revision>
  <dcterms:created xsi:type="dcterms:W3CDTF">2023-12-05T10:40:09Z</dcterms:created>
  <dcterms:modified xsi:type="dcterms:W3CDTF">2024-01-31T13:11:59Z</dcterms:modified>
</cp:coreProperties>
</file>