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7"/>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2/16/2024</a:t>
            </a:fld>
            <a:endParaRPr lang="en-US"/>
          </a:p>
        </p:txBody>
      </p:sp>
      <p:sp>
        <p:nvSpPr>
          <p:cNvPr id="6" name="Footer Placeholder 5">
            <a:extLst>
              <a:ext uri="{FF2B5EF4-FFF2-40B4-BE49-F238E27FC236}">
                <a16:creationId xmlns=""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8" name="Footer Placeholder 7">
            <a:extLst>
              <a:ext uri="{FF2B5EF4-FFF2-40B4-BE49-F238E27FC236}">
                <a16:creationId xmlns=""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4" name="Footer Placeholder 3">
            <a:extLst>
              <a:ext uri="{FF2B5EF4-FFF2-40B4-BE49-F238E27FC236}">
                <a16:creationId xmlns=""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3" name="Footer Placeholder 2">
            <a:extLst>
              <a:ext uri="{FF2B5EF4-FFF2-40B4-BE49-F238E27FC236}">
                <a16:creationId xmlns=""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5" name="Footer Placeholder 4">
            <a:extLst>
              <a:ext uri="{FF2B5EF4-FFF2-40B4-BE49-F238E27FC236}">
                <a16:creationId xmlns=""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8" name="Footer Placeholder 7">
            <a:extLst>
              <a:ext uri="{FF2B5EF4-FFF2-40B4-BE49-F238E27FC236}">
                <a16:creationId xmlns=""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4" name="Footer Placeholder 3">
            <a:extLst>
              <a:ext uri="{FF2B5EF4-FFF2-40B4-BE49-F238E27FC236}">
                <a16:creationId xmlns=""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3" name="Footer Placeholder 2">
            <a:extLst>
              <a:ext uri="{FF2B5EF4-FFF2-40B4-BE49-F238E27FC236}">
                <a16:creationId xmlns=""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2/16/2024</a:t>
            </a:fld>
            <a:endParaRPr lang="en-US"/>
          </a:p>
        </p:txBody>
      </p:sp>
      <p:sp>
        <p:nvSpPr>
          <p:cNvPr id="6" name="Footer Placeholder 5">
            <a:extLst>
              <a:ext uri="{FF2B5EF4-FFF2-40B4-BE49-F238E27FC236}">
                <a16:creationId xmlns=""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2/16/2024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173518"/>
        </p:xfrm>
        <a:graphic>
          <a:graphicData uri="http://schemas.openxmlformats.org/drawingml/2006/table">
            <a:tbl>
              <a:tblPr firstRow="1" firstCol="1" bandRow="1">
                <a:tableStyleId>{93296810-A885-4BE3-A3E7-6D5BEEA58F35}</a:tableStyleId>
              </a:tblPr>
              <a:tblGrid>
                <a:gridCol w="1927936">
                  <a:extLst>
                    <a:ext uri="{9D8B030D-6E8A-4147-A177-3AD203B41FA5}">
                      <a16:colId xmlns="" xmlns:a16="http://schemas.microsoft.com/office/drawing/2014/main" val="1689028334"/>
                    </a:ext>
                  </a:extLst>
                </a:gridCol>
                <a:gridCol w="3251124">
                  <a:extLst>
                    <a:ext uri="{9D8B030D-6E8A-4147-A177-3AD203B41FA5}">
                      <a16:colId xmlns=""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 xmlns:a16="http://schemas.microsoft.com/office/drawing/2014/main" val="1689028334"/>
                    </a:ext>
                  </a:extLst>
                </a:gridCol>
                <a:gridCol w="6152661">
                  <a:extLst>
                    <a:ext uri="{9D8B030D-6E8A-4147-A177-3AD203B41FA5}">
                      <a16:colId xmlns=""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68275976"/>
                  </a:ext>
                </a:extLst>
              </a:tr>
            </a:tbl>
          </a:graphicData>
        </a:graphic>
      </p:graphicFrame>
      <p:sp>
        <p:nvSpPr>
          <p:cNvPr id="4" name="TextBox 3">
            <a:extLst>
              <a:ext uri="{FF2B5EF4-FFF2-40B4-BE49-F238E27FC236}">
                <a16:creationId xmlns=""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784</Words>
  <Application>Microsoft Office PowerPoint</Application>
  <PresentationFormat>Custom</PresentationFormat>
  <Paragraphs>91</Paragraphs>
  <Slides>22</Slides>
  <Notes>21</Notes>
  <HiddenSlides>0</HiddenSlides>
  <MMClips>2</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38</cp:revision>
  <dcterms:created xsi:type="dcterms:W3CDTF">2023-12-08T05:18:46Z</dcterms:created>
  <dcterms:modified xsi:type="dcterms:W3CDTF">2024-02-16T03:10:43Z</dcterms:modified>
</cp:coreProperties>
</file>