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5" r:id="rId3"/>
  </p:sldMasterIdLst>
  <p:notesMasterIdLst>
    <p:notesMasterId r:id="rId15"/>
  </p:notesMasterIdLst>
  <p:sldIdLst>
    <p:sldId id="313" r:id="rId4"/>
    <p:sldId id="315" r:id="rId5"/>
    <p:sldId id="356" r:id="rId6"/>
    <p:sldId id="325" r:id="rId7"/>
    <p:sldId id="359" r:id="rId8"/>
    <p:sldId id="361" r:id="rId9"/>
    <p:sldId id="270" r:id="rId10"/>
    <p:sldId id="284" r:id="rId11"/>
    <p:sldId id="360" r:id="rId12"/>
    <p:sldId id="363" r:id="rId13"/>
    <p:sldId id="3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2A4E-96AB-4FFD-8A40-12C15FF437A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224FA-5996-4A7A-AD93-105EDACE5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CCEDA-E65C-456E-B001-9A7323654A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17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224FA-5996-4A7A-AD93-105EDACE58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9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7EB3-81A0-4127-A3A1-BEC4FF241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8560E-6766-411A-9FA4-B0B47FDFD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47BB4-A4DD-436C-9258-2DB57933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D281-6C7C-4539-B15D-0FDC4D1B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BB4C0-E2CB-432B-84B9-16147AB5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0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0DB8-0973-4362-BE94-31E2B9D8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C674D-E07E-4062-B745-58537A2A3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7656-0180-4ED1-A97C-E83B6979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ABB8F-C13F-4F70-BE6A-929EAA81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964EB-9C13-4EA7-BE14-E386C6DF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7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8AA3B-1851-474D-9028-D766063CC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1D8FC-4CA2-4ED7-AFA5-5FC5E9734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10B86-86D0-428B-AD84-01BCE47C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74EF3-FD99-4668-9D10-E42A906C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954C-4403-4910-B793-DA15A3B3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9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0287959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8155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7820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9976999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237778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604548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73259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923147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1B02-F7A5-4B7A-B6A5-9AAC0741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C2E0-9902-4792-BBE1-A7FEAD486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A6FB1-5288-4AB8-A48E-C30E947A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3C852-8142-43D9-9E6D-FD81A1CF0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6F733-E674-4E0E-884F-AA8D732A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6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80536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008707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32659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268391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791383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34176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747856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720753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userDrawn="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4;p21">
            <a:extLst>
              <a:ext uri="{FF2B5EF4-FFF2-40B4-BE49-F238E27FC236}">
                <a16:creationId xmlns:a16="http://schemas.microsoft.com/office/drawing/2014/main" id="{8017E7FB-970D-3D9D-7BD2-63FCC33F7E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05;p21">
            <a:extLst>
              <a:ext uri="{FF2B5EF4-FFF2-40B4-BE49-F238E27FC236}">
                <a16:creationId xmlns:a16="http://schemas.microsoft.com/office/drawing/2014/main" id="{6F2E5EC4-2B86-F267-632B-187F5EFF75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" name="Google Shape;1206;p21">
            <a:extLst>
              <a:ext uri="{FF2B5EF4-FFF2-40B4-BE49-F238E27FC236}">
                <a16:creationId xmlns:a16="http://schemas.microsoft.com/office/drawing/2014/main" id="{CD56EB49-7323-1B79-26B9-3043CD1BC6C0}"/>
              </a:ext>
            </a:extLst>
          </p:cNvPr>
          <p:cNvGrpSpPr/>
          <p:nvPr userDrawn="1"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5" name="Google Shape;1207;p21">
              <a:extLst>
                <a:ext uri="{FF2B5EF4-FFF2-40B4-BE49-F238E27FC236}">
                  <a16:creationId xmlns:a16="http://schemas.microsoft.com/office/drawing/2014/main" id="{D7ABDCBD-5E6D-F804-31C1-7DD723C4B1C6}"/>
                </a:ext>
              </a:extLst>
            </p:cNvPr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208;p21">
              <a:extLst>
                <a:ext uri="{FF2B5EF4-FFF2-40B4-BE49-F238E27FC236}">
                  <a16:creationId xmlns:a16="http://schemas.microsoft.com/office/drawing/2014/main" id="{D22A7284-ECC3-9A3D-13D0-8F3755F319FA}"/>
                </a:ext>
              </a:extLst>
            </p:cNvPr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1209;p21">
              <a:extLst>
                <a:ext uri="{FF2B5EF4-FFF2-40B4-BE49-F238E27FC236}">
                  <a16:creationId xmlns:a16="http://schemas.microsoft.com/office/drawing/2014/main" id="{DD6B2840-D427-7218-BFCD-486D5996A06B}"/>
                </a:ext>
              </a:extLst>
            </p:cNvPr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1210;p21">
              <a:extLst>
                <a:ext uri="{FF2B5EF4-FFF2-40B4-BE49-F238E27FC236}">
                  <a16:creationId xmlns:a16="http://schemas.microsoft.com/office/drawing/2014/main" id="{6F3AA709-5C69-3139-3558-70B9B85895CE}"/>
                </a:ext>
              </a:extLst>
            </p:cNvPr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" name="Google Shape;1211;p21">
              <a:extLst>
                <a:ext uri="{FF2B5EF4-FFF2-40B4-BE49-F238E27FC236}">
                  <a16:creationId xmlns:a16="http://schemas.microsoft.com/office/drawing/2014/main" id="{095B27D0-10C9-9572-0AA2-029E687E9614}"/>
                </a:ext>
              </a:extLst>
            </p:cNvPr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1212;p21">
              <a:extLst>
                <a:ext uri="{FF2B5EF4-FFF2-40B4-BE49-F238E27FC236}">
                  <a16:creationId xmlns:a16="http://schemas.microsoft.com/office/drawing/2014/main" id="{D70F8DC2-BBC7-1FE6-8862-D64E68E93A07}"/>
                </a:ext>
              </a:extLst>
            </p:cNvPr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213;p21">
              <a:extLst>
                <a:ext uri="{FF2B5EF4-FFF2-40B4-BE49-F238E27FC236}">
                  <a16:creationId xmlns:a16="http://schemas.microsoft.com/office/drawing/2014/main" id="{90D68585-7975-2C51-4595-2920487DDE53}"/>
                </a:ext>
              </a:extLst>
            </p:cNvPr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14;p21">
              <a:extLst>
                <a:ext uri="{FF2B5EF4-FFF2-40B4-BE49-F238E27FC236}">
                  <a16:creationId xmlns:a16="http://schemas.microsoft.com/office/drawing/2014/main" id="{59FEC6CD-034F-D068-715F-C1117FABF15A}"/>
                </a:ext>
              </a:extLst>
            </p:cNvPr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215;p21">
              <a:extLst>
                <a:ext uri="{FF2B5EF4-FFF2-40B4-BE49-F238E27FC236}">
                  <a16:creationId xmlns:a16="http://schemas.microsoft.com/office/drawing/2014/main" id="{F9B5323D-AE3F-1043-1FDE-63393A16463C}"/>
                </a:ext>
              </a:extLst>
            </p:cNvPr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216;p21">
              <a:extLst>
                <a:ext uri="{FF2B5EF4-FFF2-40B4-BE49-F238E27FC236}">
                  <a16:creationId xmlns:a16="http://schemas.microsoft.com/office/drawing/2014/main" id="{91E66F20-A6E5-EC1F-8E26-CD6C1AA1D9B2}"/>
                </a:ext>
              </a:extLst>
            </p:cNvPr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217;p21">
              <a:extLst>
                <a:ext uri="{FF2B5EF4-FFF2-40B4-BE49-F238E27FC236}">
                  <a16:creationId xmlns:a16="http://schemas.microsoft.com/office/drawing/2014/main" id="{008CC21F-C0D2-655B-8E67-20DAD17BD3CB}"/>
                </a:ext>
              </a:extLst>
            </p:cNvPr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218;p21">
              <a:extLst>
                <a:ext uri="{FF2B5EF4-FFF2-40B4-BE49-F238E27FC236}">
                  <a16:creationId xmlns:a16="http://schemas.microsoft.com/office/drawing/2014/main" id="{59CC470D-2907-A666-E0BA-B9DDDC2E5730}"/>
                </a:ext>
              </a:extLst>
            </p:cNvPr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219;p21">
              <a:extLst>
                <a:ext uri="{FF2B5EF4-FFF2-40B4-BE49-F238E27FC236}">
                  <a16:creationId xmlns:a16="http://schemas.microsoft.com/office/drawing/2014/main" id="{95185591-8230-AC92-CD67-AADF8ADBBC59}"/>
                </a:ext>
              </a:extLst>
            </p:cNvPr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220;p21">
              <a:extLst>
                <a:ext uri="{FF2B5EF4-FFF2-40B4-BE49-F238E27FC236}">
                  <a16:creationId xmlns:a16="http://schemas.microsoft.com/office/drawing/2014/main" id="{04263F11-1D39-41E8-AB83-65C082B3EC52}"/>
                </a:ext>
              </a:extLst>
            </p:cNvPr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221;p21">
              <a:extLst>
                <a:ext uri="{FF2B5EF4-FFF2-40B4-BE49-F238E27FC236}">
                  <a16:creationId xmlns:a16="http://schemas.microsoft.com/office/drawing/2014/main" id="{BF964943-7158-EABC-686C-E26B2DE31E54}"/>
                </a:ext>
              </a:extLst>
            </p:cNvPr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1222;p21">
              <a:extLst>
                <a:ext uri="{FF2B5EF4-FFF2-40B4-BE49-F238E27FC236}">
                  <a16:creationId xmlns:a16="http://schemas.microsoft.com/office/drawing/2014/main" id="{2C84E944-95A7-E55F-A36D-7478B7CEAA27}"/>
                </a:ext>
              </a:extLst>
            </p:cNvPr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1223;p21">
              <a:extLst>
                <a:ext uri="{FF2B5EF4-FFF2-40B4-BE49-F238E27FC236}">
                  <a16:creationId xmlns:a16="http://schemas.microsoft.com/office/drawing/2014/main" id="{5CA61C18-859F-B259-8A7E-B5E789EBC285}"/>
                </a:ext>
              </a:extLst>
            </p:cNvPr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1224;p21">
              <a:extLst>
                <a:ext uri="{FF2B5EF4-FFF2-40B4-BE49-F238E27FC236}">
                  <a16:creationId xmlns:a16="http://schemas.microsoft.com/office/drawing/2014/main" id="{8314F689-7017-E437-4CC7-2F0B51F6D76F}"/>
                </a:ext>
              </a:extLst>
            </p:cNvPr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1225;p21">
              <a:extLst>
                <a:ext uri="{FF2B5EF4-FFF2-40B4-BE49-F238E27FC236}">
                  <a16:creationId xmlns:a16="http://schemas.microsoft.com/office/drawing/2014/main" id="{1AEC9256-F413-A71E-6DD3-F95BC76A6B71}"/>
                </a:ext>
              </a:extLst>
            </p:cNvPr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1226;p21">
              <a:extLst>
                <a:ext uri="{FF2B5EF4-FFF2-40B4-BE49-F238E27FC236}">
                  <a16:creationId xmlns:a16="http://schemas.microsoft.com/office/drawing/2014/main" id="{B3C99C41-C657-71D0-E2B7-53ABAA430A7E}"/>
                </a:ext>
              </a:extLst>
            </p:cNvPr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1227;p21">
              <a:extLst>
                <a:ext uri="{FF2B5EF4-FFF2-40B4-BE49-F238E27FC236}">
                  <a16:creationId xmlns:a16="http://schemas.microsoft.com/office/drawing/2014/main" id="{85B59730-ACCA-8C7F-978B-2E714FE0D87A}"/>
                </a:ext>
              </a:extLst>
            </p:cNvPr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1228;p21">
              <a:extLst>
                <a:ext uri="{FF2B5EF4-FFF2-40B4-BE49-F238E27FC236}">
                  <a16:creationId xmlns:a16="http://schemas.microsoft.com/office/drawing/2014/main" id="{34E95393-BB12-730C-BEC2-4AD5E8405359}"/>
                </a:ext>
              </a:extLst>
            </p:cNvPr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1229;p21">
              <a:extLst>
                <a:ext uri="{FF2B5EF4-FFF2-40B4-BE49-F238E27FC236}">
                  <a16:creationId xmlns:a16="http://schemas.microsoft.com/office/drawing/2014/main" id="{DD29B199-ECAB-8EA5-0049-A177F58DB7A8}"/>
                </a:ext>
              </a:extLst>
            </p:cNvPr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" name="Google Shape;1230;p21">
            <a:extLst>
              <a:ext uri="{FF2B5EF4-FFF2-40B4-BE49-F238E27FC236}">
                <a16:creationId xmlns:a16="http://schemas.microsoft.com/office/drawing/2014/main" id="{A0608292-8AF0-7DC2-657C-C4AB4EFB04D9}"/>
              </a:ext>
            </a:extLst>
          </p:cNvPr>
          <p:cNvGrpSpPr/>
          <p:nvPr userDrawn="1"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29" name="Google Shape;1231;p21">
              <a:extLst>
                <a:ext uri="{FF2B5EF4-FFF2-40B4-BE49-F238E27FC236}">
                  <a16:creationId xmlns:a16="http://schemas.microsoft.com/office/drawing/2014/main" id="{15F9016D-16F5-2315-0617-20D012637919}"/>
                </a:ext>
              </a:extLst>
            </p:cNvPr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1232;p21">
              <a:extLst>
                <a:ext uri="{FF2B5EF4-FFF2-40B4-BE49-F238E27FC236}">
                  <a16:creationId xmlns:a16="http://schemas.microsoft.com/office/drawing/2014/main" id="{4AF82817-64D3-ACE9-F5CE-0F9C4FA3EB3D}"/>
                </a:ext>
              </a:extLst>
            </p:cNvPr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1233;p21">
              <a:extLst>
                <a:ext uri="{FF2B5EF4-FFF2-40B4-BE49-F238E27FC236}">
                  <a16:creationId xmlns:a16="http://schemas.microsoft.com/office/drawing/2014/main" id="{83B66BC8-9D3C-AC55-F4A5-D832C94F34CD}"/>
                </a:ext>
              </a:extLst>
            </p:cNvPr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34;p21">
              <a:extLst>
                <a:ext uri="{FF2B5EF4-FFF2-40B4-BE49-F238E27FC236}">
                  <a16:creationId xmlns:a16="http://schemas.microsoft.com/office/drawing/2014/main" id="{0D207DE7-1588-8951-40AE-31C95EAC2E97}"/>
                </a:ext>
              </a:extLst>
            </p:cNvPr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35;p21">
              <a:extLst>
                <a:ext uri="{FF2B5EF4-FFF2-40B4-BE49-F238E27FC236}">
                  <a16:creationId xmlns:a16="http://schemas.microsoft.com/office/drawing/2014/main" id="{D6B21E7E-3BEA-FFAA-8462-BEB10CD19FCC}"/>
                </a:ext>
              </a:extLst>
            </p:cNvPr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36;p21">
              <a:extLst>
                <a:ext uri="{FF2B5EF4-FFF2-40B4-BE49-F238E27FC236}">
                  <a16:creationId xmlns:a16="http://schemas.microsoft.com/office/drawing/2014/main" id="{17587970-7A86-FA37-232A-A0D6EF1F8B84}"/>
                </a:ext>
              </a:extLst>
            </p:cNvPr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37;p21">
              <a:extLst>
                <a:ext uri="{FF2B5EF4-FFF2-40B4-BE49-F238E27FC236}">
                  <a16:creationId xmlns:a16="http://schemas.microsoft.com/office/drawing/2014/main" id="{B0C36455-73EB-C21D-57D8-B3B19C0FD929}"/>
                </a:ext>
              </a:extLst>
            </p:cNvPr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38;p21">
              <a:extLst>
                <a:ext uri="{FF2B5EF4-FFF2-40B4-BE49-F238E27FC236}">
                  <a16:creationId xmlns:a16="http://schemas.microsoft.com/office/drawing/2014/main" id="{8FD6A6E3-E66F-C12C-FBF0-7C60C4064512}"/>
                </a:ext>
              </a:extLst>
            </p:cNvPr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39;p21">
              <a:extLst>
                <a:ext uri="{FF2B5EF4-FFF2-40B4-BE49-F238E27FC236}">
                  <a16:creationId xmlns:a16="http://schemas.microsoft.com/office/drawing/2014/main" id="{B2496B36-BFC1-1819-486B-5B70A5B2106B}"/>
                </a:ext>
              </a:extLst>
            </p:cNvPr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40;p21">
              <a:extLst>
                <a:ext uri="{FF2B5EF4-FFF2-40B4-BE49-F238E27FC236}">
                  <a16:creationId xmlns:a16="http://schemas.microsoft.com/office/drawing/2014/main" id="{7D219815-3FDC-1B80-8012-0DA8490D946B}"/>
                </a:ext>
              </a:extLst>
            </p:cNvPr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41;p21">
              <a:extLst>
                <a:ext uri="{FF2B5EF4-FFF2-40B4-BE49-F238E27FC236}">
                  <a16:creationId xmlns:a16="http://schemas.microsoft.com/office/drawing/2014/main" id="{C4326FE3-3B25-08E0-09AF-F8D5FCF6DFFE}"/>
                </a:ext>
              </a:extLst>
            </p:cNvPr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42;p21">
              <a:extLst>
                <a:ext uri="{FF2B5EF4-FFF2-40B4-BE49-F238E27FC236}">
                  <a16:creationId xmlns:a16="http://schemas.microsoft.com/office/drawing/2014/main" id="{FBA46EDA-8DFC-DEA5-BE6A-A1C3D846BCB7}"/>
                </a:ext>
              </a:extLst>
            </p:cNvPr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43;p21">
              <a:extLst>
                <a:ext uri="{FF2B5EF4-FFF2-40B4-BE49-F238E27FC236}">
                  <a16:creationId xmlns:a16="http://schemas.microsoft.com/office/drawing/2014/main" id="{EB1CFD20-0300-988A-11F7-7DADAFCEBAA6}"/>
                </a:ext>
              </a:extLst>
            </p:cNvPr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44;p21">
              <a:extLst>
                <a:ext uri="{FF2B5EF4-FFF2-40B4-BE49-F238E27FC236}">
                  <a16:creationId xmlns:a16="http://schemas.microsoft.com/office/drawing/2014/main" id="{442C2FFC-3685-89D0-E6C3-285CFC10B911}"/>
                </a:ext>
              </a:extLst>
            </p:cNvPr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45;p21">
              <a:extLst>
                <a:ext uri="{FF2B5EF4-FFF2-40B4-BE49-F238E27FC236}">
                  <a16:creationId xmlns:a16="http://schemas.microsoft.com/office/drawing/2014/main" id="{C6C03427-1F2D-C2BB-EDA8-694E27EB03E2}"/>
                </a:ext>
              </a:extLst>
            </p:cNvPr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46;p21">
              <a:extLst>
                <a:ext uri="{FF2B5EF4-FFF2-40B4-BE49-F238E27FC236}">
                  <a16:creationId xmlns:a16="http://schemas.microsoft.com/office/drawing/2014/main" id="{656B9DBD-B9A9-71DB-C073-01173BDFAA33}"/>
                </a:ext>
              </a:extLst>
            </p:cNvPr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247;p21">
              <a:extLst>
                <a:ext uri="{FF2B5EF4-FFF2-40B4-BE49-F238E27FC236}">
                  <a16:creationId xmlns:a16="http://schemas.microsoft.com/office/drawing/2014/main" id="{9B69D618-D3F3-3223-E344-A7C69CA855D7}"/>
                </a:ext>
              </a:extLst>
            </p:cNvPr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248;p21">
              <a:extLst>
                <a:ext uri="{FF2B5EF4-FFF2-40B4-BE49-F238E27FC236}">
                  <a16:creationId xmlns:a16="http://schemas.microsoft.com/office/drawing/2014/main" id="{44022BE2-6C19-5248-8D11-9249E31949A4}"/>
                </a:ext>
              </a:extLst>
            </p:cNvPr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249;p21">
              <a:extLst>
                <a:ext uri="{FF2B5EF4-FFF2-40B4-BE49-F238E27FC236}">
                  <a16:creationId xmlns:a16="http://schemas.microsoft.com/office/drawing/2014/main" id="{E0778724-1987-5826-3FDD-B4D5FD6DAEE6}"/>
                </a:ext>
              </a:extLst>
            </p:cNvPr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250;p21">
              <a:extLst>
                <a:ext uri="{FF2B5EF4-FFF2-40B4-BE49-F238E27FC236}">
                  <a16:creationId xmlns:a16="http://schemas.microsoft.com/office/drawing/2014/main" id="{427BA60A-3DC2-F006-E358-66C8CBEAAA4D}"/>
                </a:ext>
              </a:extLst>
            </p:cNvPr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251;p21">
              <a:extLst>
                <a:ext uri="{FF2B5EF4-FFF2-40B4-BE49-F238E27FC236}">
                  <a16:creationId xmlns:a16="http://schemas.microsoft.com/office/drawing/2014/main" id="{CEACC9B9-953B-8553-2DA8-F1880F653390}"/>
                </a:ext>
              </a:extLst>
            </p:cNvPr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252;p21">
              <a:extLst>
                <a:ext uri="{FF2B5EF4-FFF2-40B4-BE49-F238E27FC236}">
                  <a16:creationId xmlns:a16="http://schemas.microsoft.com/office/drawing/2014/main" id="{0145CE16-DD3A-F965-8DA4-1DE95446B153}"/>
                </a:ext>
              </a:extLst>
            </p:cNvPr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253;p21">
              <a:extLst>
                <a:ext uri="{FF2B5EF4-FFF2-40B4-BE49-F238E27FC236}">
                  <a16:creationId xmlns:a16="http://schemas.microsoft.com/office/drawing/2014/main" id="{BBF78A82-3AED-2EA8-0AF5-094859ACDE8C}"/>
                </a:ext>
              </a:extLst>
            </p:cNvPr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254;p21">
              <a:extLst>
                <a:ext uri="{FF2B5EF4-FFF2-40B4-BE49-F238E27FC236}">
                  <a16:creationId xmlns:a16="http://schemas.microsoft.com/office/drawing/2014/main" id="{D6C62BE8-C4D9-D021-D09D-88F60634EE4C}"/>
                </a:ext>
              </a:extLst>
            </p:cNvPr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255;p21">
              <a:extLst>
                <a:ext uri="{FF2B5EF4-FFF2-40B4-BE49-F238E27FC236}">
                  <a16:creationId xmlns:a16="http://schemas.microsoft.com/office/drawing/2014/main" id="{C20FA2E0-F3D4-F284-F9FB-2B05CCC8C9BB}"/>
                </a:ext>
              </a:extLst>
            </p:cNvPr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256;p21">
              <a:extLst>
                <a:ext uri="{FF2B5EF4-FFF2-40B4-BE49-F238E27FC236}">
                  <a16:creationId xmlns:a16="http://schemas.microsoft.com/office/drawing/2014/main" id="{19C16AEA-FF47-F847-38E2-77232A5D6888}"/>
                </a:ext>
              </a:extLst>
            </p:cNvPr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257;p21">
              <a:extLst>
                <a:ext uri="{FF2B5EF4-FFF2-40B4-BE49-F238E27FC236}">
                  <a16:creationId xmlns:a16="http://schemas.microsoft.com/office/drawing/2014/main" id="{768D8860-F38B-1215-D68B-2003A981DADB}"/>
                </a:ext>
              </a:extLst>
            </p:cNvPr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258;p21">
              <a:extLst>
                <a:ext uri="{FF2B5EF4-FFF2-40B4-BE49-F238E27FC236}">
                  <a16:creationId xmlns:a16="http://schemas.microsoft.com/office/drawing/2014/main" id="{DDC77E42-E58E-30BF-4E33-378320A309C1}"/>
                </a:ext>
              </a:extLst>
            </p:cNvPr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259;p21">
              <a:extLst>
                <a:ext uri="{FF2B5EF4-FFF2-40B4-BE49-F238E27FC236}">
                  <a16:creationId xmlns:a16="http://schemas.microsoft.com/office/drawing/2014/main" id="{E06FABBE-C15E-B5DE-D9C8-985120798A7B}"/>
                </a:ext>
              </a:extLst>
            </p:cNvPr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260;p21">
              <a:extLst>
                <a:ext uri="{FF2B5EF4-FFF2-40B4-BE49-F238E27FC236}">
                  <a16:creationId xmlns:a16="http://schemas.microsoft.com/office/drawing/2014/main" id="{D1E6675E-2917-3E31-3028-51424CD41C76}"/>
                </a:ext>
              </a:extLst>
            </p:cNvPr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261;p21">
              <a:extLst>
                <a:ext uri="{FF2B5EF4-FFF2-40B4-BE49-F238E27FC236}">
                  <a16:creationId xmlns:a16="http://schemas.microsoft.com/office/drawing/2014/main" id="{0CC0D988-9D4A-1BCA-03E5-C47E5851C798}"/>
                </a:ext>
              </a:extLst>
            </p:cNvPr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3" name="Google Shape;1262;p21">
            <a:extLst>
              <a:ext uri="{FF2B5EF4-FFF2-40B4-BE49-F238E27FC236}">
                <a16:creationId xmlns:a16="http://schemas.microsoft.com/office/drawing/2014/main" id="{CE88F5A8-3E60-27E9-45EC-A97CBD4647F3}"/>
              </a:ext>
            </a:extLst>
          </p:cNvPr>
          <p:cNvGrpSpPr/>
          <p:nvPr userDrawn="1"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104" name="Google Shape;1263;p21">
              <a:extLst>
                <a:ext uri="{FF2B5EF4-FFF2-40B4-BE49-F238E27FC236}">
                  <a16:creationId xmlns:a16="http://schemas.microsoft.com/office/drawing/2014/main" id="{A243FE72-1887-33E2-835D-E05EA849A2D6}"/>
                </a:ext>
              </a:extLst>
            </p:cNvPr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59" name="Google Shape;1264;p21">
                <a:extLst>
                  <a:ext uri="{FF2B5EF4-FFF2-40B4-BE49-F238E27FC236}">
                    <a16:creationId xmlns:a16="http://schemas.microsoft.com/office/drawing/2014/main" id="{2918FCC0-E9EC-4AEF-D568-3FE4205D9FE3}"/>
                  </a:ext>
                </a:extLst>
              </p:cNvPr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5;p21">
                <a:extLst>
                  <a:ext uri="{FF2B5EF4-FFF2-40B4-BE49-F238E27FC236}">
                    <a16:creationId xmlns:a16="http://schemas.microsoft.com/office/drawing/2014/main" id="{35CF054D-1978-49E1-F8D7-76E167665EBA}"/>
                  </a:ext>
                </a:extLst>
              </p:cNvPr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6;p21">
                <a:extLst>
                  <a:ext uri="{FF2B5EF4-FFF2-40B4-BE49-F238E27FC236}">
                    <a16:creationId xmlns:a16="http://schemas.microsoft.com/office/drawing/2014/main" id="{3DBD931D-FC60-C2C5-05E2-ADC370B5A062}"/>
                  </a:ext>
                </a:extLst>
              </p:cNvPr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7;p21">
                <a:extLst>
                  <a:ext uri="{FF2B5EF4-FFF2-40B4-BE49-F238E27FC236}">
                    <a16:creationId xmlns:a16="http://schemas.microsoft.com/office/drawing/2014/main" id="{77283218-871F-0259-2C4B-974BE814A3DE}"/>
                  </a:ext>
                </a:extLst>
              </p:cNvPr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8;p21">
                <a:extLst>
                  <a:ext uri="{FF2B5EF4-FFF2-40B4-BE49-F238E27FC236}">
                    <a16:creationId xmlns:a16="http://schemas.microsoft.com/office/drawing/2014/main" id="{A1B78527-02FA-DD09-72E6-A8487166B793}"/>
                  </a:ext>
                </a:extLst>
              </p:cNvPr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5" name="Google Shape;1269;p21">
              <a:extLst>
                <a:ext uri="{FF2B5EF4-FFF2-40B4-BE49-F238E27FC236}">
                  <a16:creationId xmlns:a16="http://schemas.microsoft.com/office/drawing/2014/main" id="{AE3B54C6-ABA5-EB25-C1F8-9C110DD2799E}"/>
                </a:ext>
              </a:extLst>
            </p:cNvPr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37" name="Google Shape;1270;p21">
                <a:extLst>
                  <a:ext uri="{FF2B5EF4-FFF2-40B4-BE49-F238E27FC236}">
                    <a16:creationId xmlns:a16="http://schemas.microsoft.com/office/drawing/2014/main" id="{6E249485-FECB-51A9-DB54-3D7E20CD571D}"/>
                  </a:ext>
                </a:extLst>
              </p:cNvPr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71;p21">
                <a:extLst>
                  <a:ext uri="{FF2B5EF4-FFF2-40B4-BE49-F238E27FC236}">
                    <a16:creationId xmlns:a16="http://schemas.microsoft.com/office/drawing/2014/main" id="{612F7D9C-3DA9-63D5-1E1B-EE82F5A89714}"/>
                  </a:ext>
                </a:extLst>
              </p:cNvPr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72;p21">
                <a:extLst>
                  <a:ext uri="{FF2B5EF4-FFF2-40B4-BE49-F238E27FC236}">
                    <a16:creationId xmlns:a16="http://schemas.microsoft.com/office/drawing/2014/main" id="{E873E84E-4FCA-EFA0-D977-ADC0C9D83421}"/>
                  </a:ext>
                </a:extLst>
              </p:cNvPr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73;p21">
                <a:extLst>
                  <a:ext uri="{FF2B5EF4-FFF2-40B4-BE49-F238E27FC236}">
                    <a16:creationId xmlns:a16="http://schemas.microsoft.com/office/drawing/2014/main" id="{F8D08E9F-3857-29C5-6A47-86668E945FC7}"/>
                  </a:ext>
                </a:extLst>
              </p:cNvPr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74;p21">
                <a:extLst>
                  <a:ext uri="{FF2B5EF4-FFF2-40B4-BE49-F238E27FC236}">
                    <a16:creationId xmlns:a16="http://schemas.microsoft.com/office/drawing/2014/main" id="{8BB5A110-3D64-D247-9577-2A1E378D06CA}"/>
                  </a:ext>
                </a:extLst>
              </p:cNvPr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75;p21">
                <a:extLst>
                  <a:ext uri="{FF2B5EF4-FFF2-40B4-BE49-F238E27FC236}">
                    <a16:creationId xmlns:a16="http://schemas.microsoft.com/office/drawing/2014/main" id="{1CAB4FC7-4D4E-618A-D844-2540B0DF5625}"/>
                  </a:ext>
                </a:extLst>
              </p:cNvPr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76;p21">
                <a:extLst>
                  <a:ext uri="{FF2B5EF4-FFF2-40B4-BE49-F238E27FC236}">
                    <a16:creationId xmlns:a16="http://schemas.microsoft.com/office/drawing/2014/main" id="{6B384C1B-EE1C-5FF4-5433-9800AE00E275}"/>
                  </a:ext>
                </a:extLst>
              </p:cNvPr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77;p21">
                <a:extLst>
                  <a:ext uri="{FF2B5EF4-FFF2-40B4-BE49-F238E27FC236}">
                    <a16:creationId xmlns:a16="http://schemas.microsoft.com/office/drawing/2014/main" id="{F2F6F0EA-BF3A-DDD6-14A8-3533BB657515}"/>
                  </a:ext>
                </a:extLst>
              </p:cNvPr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78;p21">
                <a:extLst>
                  <a:ext uri="{FF2B5EF4-FFF2-40B4-BE49-F238E27FC236}">
                    <a16:creationId xmlns:a16="http://schemas.microsoft.com/office/drawing/2014/main" id="{8A556682-7752-2955-4F73-3D91E3DEEC59}"/>
                  </a:ext>
                </a:extLst>
              </p:cNvPr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79;p21">
                <a:extLst>
                  <a:ext uri="{FF2B5EF4-FFF2-40B4-BE49-F238E27FC236}">
                    <a16:creationId xmlns:a16="http://schemas.microsoft.com/office/drawing/2014/main" id="{68658CEF-2999-EF0D-E9DE-4AF1A471CA6F}"/>
                  </a:ext>
                </a:extLst>
              </p:cNvPr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80;p21">
                <a:extLst>
                  <a:ext uri="{FF2B5EF4-FFF2-40B4-BE49-F238E27FC236}">
                    <a16:creationId xmlns:a16="http://schemas.microsoft.com/office/drawing/2014/main" id="{8D30B1D2-312B-3D4B-82E6-90120098FAF4}"/>
                  </a:ext>
                </a:extLst>
              </p:cNvPr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81;p21">
                <a:extLst>
                  <a:ext uri="{FF2B5EF4-FFF2-40B4-BE49-F238E27FC236}">
                    <a16:creationId xmlns:a16="http://schemas.microsoft.com/office/drawing/2014/main" id="{A68003A1-B51B-784F-CB58-EE12FB253CD3}"/>
                  </a:ext>
                </a:extLst>
              </p:cNvPr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82;p21">
                <a:extLst>
                  <a:ext uri="{FF2B5EF4-FFF2-40B4-BE49-F238E27FC236}">
                    <a16:creationId xmlns:a16="http://schemas.microsoft.com/office/drawing/2014/main" id="{D9B98896-D287-2019-56E1-3C73609149C8}"/>
                  </a:ext>
                </a:extLst>
              </p:cNvPr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83;p21">
                <a:extLst>
                  <a:ext uri="{FF2B5EF4-FFF2-40B4-BE49-F238E27FC236}">
                    <a16:creationId xmlns:a16="http://schemas.microsoft.com/office/drawing/2014/main" id="{76CD7899-6981-71DE-0B12-6FF8A9A4CA3A}"/>
                  </a:ext>
                </a:extLst>
              </p:cNvPr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84;p21">
                <a:extLst>
                  <a:ext uri="{FF2B5EF4-FFF2-40B4-BE49-F238E27FC236}">
                    <a16:creationId xmlns:a16="http://schemas.microsoft.com/office/drawing/2014/main" id="{D9ECF669-F69E-447B-0E8C-4668C2EA505D}"/>
                  </a:ext>
                </a:extLst>
              </p:cNvPr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85;p21">
                <a:extLst>
                  <a:ext uri="{FF2B5EF4-FFF2-40B4-BE49-F238E27FC236}">
                    <a16:creationId xmlns:a16="http://schemas.microsoft.com/office/drawing/2014/main" id="{ACC3A504-B9F6-8E0C-B4A8-01AE5197E017}"/>
                  </a:ext>
                </a:extLst>
              </p:cNvPr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86;p21">
                <a:extLst>
                  <a:ext uri="{FF2B5EF4-FFF2-40B4-BE49-F238E27FC236}">
                    <a16:creationId xmlns:a16="http://schemas.microsoft.com/office/drawing/2014/main" id="{35A6F869-979D-CEC4-3B33-6F6CA79EB87A}"/>
                  </a:ext>
                </a:extLst>
              </p:cNvPr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87;p21">
                <a:extLst>
                  <a:ext uri="{FF2B5EF4-FFF2-40B4-BE49-F238E27FC236}">
                    <a16:creationId xmlns:a16="http://schemas.microsoft.com/office/drawing/2014/main" id="{2BCE784F-ED51-FAD6-CC8A-5E23FBA0099F}"/>
                  </a:ext>
                </a:extLst>
              </p:cNvPr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88;p21">
                <a:extLst>
                  <a:ext uri="{FF2B5EF4-FFF2-40B4-BE49-F238E27FC236}">
                    <a16:creationId xmlns:a16="http://schemas.microsoft.com/office/drawing/2014/main" id="{13A5999A-82FA-558A-37D8-8C9FE7A2888C}"/>
                  </a:ext>
                </a:extLst>
              </p:cNvPr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89;p21">
                <a:extLst>
                  <a:ext uri="{FF2B5EF4-FFF2-40B4-BE49-F238E27FC236}">
                    <a16:creationId xmlns:a16="http://schemas.microsoft.com/office/drawing/2014/main" id="{825ABC6A-ECA8-98D1-9D7C-CF5D8E03FF4B}"/>
                  </a:ext>
                </a:extLst>
              </p:cNvPr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90;p21">
                <a:extLst>
                  <a:ext uri="{FF2B5EF4-FFF2-40B4-BE49-F238E27FC236}">
                    <a16:creationId xmlns:a16="http://schemas.microsoft.com/office/drawing/2014/main" id="{B8DEE957-2A77-E323-D100-4C7CB087F438}"/>
                  </a:ext>
                </a:extLst>
              </p:cNvPr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91;p21">
                <a:extLst>
                  <a:ext uri="{FF2B5EF4-FFF2-40B4-BE49-F238E27FC236}">
                    <a16:creationId xmlns:a16="http://schemas.microsoft.com/office/drawing/2014/main" id="{2032ACFD-9740-E182-253E-201A040FA113}"/>
                  </a:ext>
                </a:extLst>
              </p:cNvPr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6" name="Google Shape;1292;p21">
              <a:extLst>
                <a:ext uri="{FF2B5EF4-FFF2-40B4-BE49-F238E27FC236}">
                  <a16:creationId xmlns:a16="http://schemas.microsoft.com/office/drawing/2014/main" id="{DDE17038-8B8C-83AA-2CA7-EA23300B29FD}"/>
                </a:ext>
              </a:extLst>
            </p:cNvPr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35" name="Google Shape;1293;p21">
                <a:extLst>
                  <a:ext uri="{FF2B5EF4-FFF2-40B4-BE49-F238E27FC236}">
                    <a16:creationId xmlns:a16="http://schemas.microsoft.com/office/drawing/2014/main" id="{176EFBF6-783C-6BCF-6285-322D1AAF10F2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94;p21">
                <a:extLst>
                  <a:ext uri="{FF2B5EF4-FFF2-40B4-BE49-F238E27FC236}">
                    <a16:creationId xmlns:a16="http://schemas.microsoft.com/office/drawing/2014/main" id="{1DBA1507-DA36-1229-30C8-081E840DE130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7" name="Google Shape;1295;p21">
              <a:extLst>
                <a:ext uri="{FF2B5EF4-FFF2-40B4-BE49-F238E27FC236}">
                  <a16:creationId xmlns:a16="http://schemas.microsoft.com/office/drawing/2014/main" id="{460DBCC7-ED95-6E97-6A95-CDEF55EE3048}"/>
                </a:ext>
              </a:extLst>
            </p:cNvPr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6" name="Google Shape;1296;p21">
              <a:extLst>
                <a:ext uri="{FF2B5EF4-FFF2-40B4-BE49-F238E27FC236}">
                  <a16:creationId xmlns:a16="http://schemas.microsoft.com/office/drawing/2014/main" id="{5ECE2B05-252C-4CBA-D6A8-A3E498A3E3FC}"/>
                </a:ext>
              </a:extLst>
            </p:cNvPr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24" name="Google Shape;1297;p21">
                <a:extLst>
                  <a:ext uri="{FF2B5EF4-FFF2-40B4-BE49-F238E27FC236}">
                    <a16:creationId xmlns:a16="http://schemas.microsoft.com/office/drawing/2014/main" id="{1DF604A2-86B3-FD89-0D74-371DC58FBB2D}"/>
                  </a:ext>
                </a:extLst>
              </p:cNvPr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98;p21">
                <a:extLst>
                  <a:ext uri="{FF2B5EF4-FFF2-40B4-BE49-F238E27FC236}">
                    <a16:creationId xmlns:a16="http://schemas.microsoft.com/office/drawing/2014/main" id="{DDD5A0DE-B1A2-943E-0C27-9980CC024ACB}"/>
                  </a:ext>
                </a:extLst>
              </p:cNvPr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99;p21">
                <a:extLst>
                  <a:ext uri="{FF2B5EF4-FFF2-40B4-BE49-F238E27FC236}">
                    <a16:creationId xmlns:a16="http://schemas.microsoft.com/office/drawing/2014/main" id="{A687237C-D10C-4B51-B7D8-26B53CCEA914}"/>
                  </a:ext>
                </a:extLst>
              </p:cNvPr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300;p21">
                <a:extLst>
                  <a:ext uri="{FF2B5EF4-FFF2-40B4-BE49-F238E27FC236}">
                    <a16:creationId xmlns:a16="http://schemas.microsoft.com/office/drawing/2014/main" id="{0D67D568-FF96-83DD-9B0E-494870390649}"/>
                  </a:ext>
                </a:extLst>
              </p:cNvPr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301;p21">
                <a:extLst>
                  <a:ext uri="{FF2B5EF4-FFF2-40B4-BE49-F238E27FC236}">
                    <a16:creationId xmlns:a16="http://schemas.microsoft.com/office/drawing/2014/main" id="{7D15A527-1E66-D488-A4F2-B4953BB335CC}"/>
                  </a:ext>
                </a:extLst>
              </p:cNvPr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302;p21">
                <a:extLst>
                  <a:ext uri="{FF2B5EF4-FFF2-40B4-BE49-F238E27FC236}">
                    <a16:creationId xmlns:a16="http://schemas.microsoft.com/office/drawing/2014/main" id="{EFFA9D72-9B6B-8171-FEB8-90586A0F92E9}"/>
                  </a:ext>
                </a:extLst>
              </p:cNvPr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303;p21">
                <a:extLst>
                  <a:ext uri="{FF2B5EF4-FFF2-40B4-BE49-F238E27FC236}">
                    <a16:creationId xmlns:a16="http://schemas.microsoft.com/office/drawing/2014/main" id="{A6CB7740-C717-F3CB-4E1B-3C89A8D3B137}"/>
                  </a:ext>
                </a:extLst>
              </p:cNvPr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304;p21">
                <a:extLst>
                  <a:ext uri="{FF2B5EF4-FFF2-40B4-BE49-F238E27FC236}">
                    <a16:creationId xmlns:a16="http://schemas.microsoft.com/office/drawing/2014/main" id="{3041A3CB-164A-CF4A-106A-FE3BD81F034E}"/>
                  </a:ext>
                </a:extLst>
              </p:cNvPr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305;p21">
                <a:extLst>
                  <a:ext uri="{FF2B5EF4-FFF2-40B4-BE49-F238E27FC236}">
                    <a16:creationId xmlns:a16="http://schemas.microsoft.com/office/drawing/2014/main" id="{A7AAA26D-8248-7827-ABD3-EEF4DBC2C7CE}"/>
                  </a:ext>
                </a:extLst>
              </p:cNvPr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306;p21">
                <a:extLst>
                  <a:ext uri="{FF2B5EF4-FFF2-40B4-BE49-F238E27FC236}">
                    <a16:creationId xmlns:a16="http://schemas.microsoft.com/office/drawing/2014/main" id="{758C4A3E-8D84-F3B8-5268-28F150354CF0}"/>
                  </a:ext>
                </a:extLst>
              </p:cNvPr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307;p21">
                <a:extLst>
                  <a:ext uri="{FF2B5EF4-FFF2-40B4-BE49-F238E27FC236}">
                    <a16:creationId xmlns:a16="http://schemas.microsoft.com/office/drawing/2014/main" id="{C5ECC30D-C108-B64B-5686-B54F5F739CB4}"/>
                  </a:ext>
                </a:extLst>
              </p:cNvPr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7" name="Google Shape;1308;p21">
              <a:extLst>
                <a:ext uri="{FF2B5EF4-FFF2-40B4-BE49-F238E27FC236}">
                  <a16:creationId xmlns:a16="http://schemas.microsoft.com/office/drawing/2014/main" id="{7CCAA57C-ADAE-67D5-580C-4C310AC0807C}"/>
                </a:ext>
              </a:extLst>
            </p:cNvPr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222" name="Google Shape;1309;p21">
                <a:extLst>
                  <a:ext uri="{FF2B5EF4-FFF2-40B4-BE49-F238E27FC236}">
                    <a16:creationId xmlns:a16="http://schemas.microsoft.com/office/drawing/2014/main" id="{F17BE43E-4E0F-3927-E780-AA734E489A5C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310;p21">
                <a:extLst>
                  <a:ext uri="{FF2B5EF4-FFF2-40B4-BE49-F238E27FC236}">
                    <a16:creationId xmlns:a16="http://schemas.microsoft.com/office/drawing/2014/main" id="{2FB48130-51DA-17F1-1256-376AFDF51293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8" name="Google Shape;1311;p21">
              <a:extLst>
                <a:ext uri="{FF2B5EF4-FFF2-40B4-BE49-F238E27FC236}">
                  <a16:creationId xmlns:a16="http://schemas.microsoft.com/office/drawing/2014/main" id="{2F389ECF-0859-37C5-5B9F-3CF9E40E63BE}"/>
                </a:ext>
              </a:extLst>
            </p:cNvPr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220" name="Google Shape;1312;p21">
                <a:extLst>
                  <a:ext uri="{FF2B5EF4-FFF2-40B4-BE49-F238E27FC236}">
                    <a16:creationId xmlns:a16="http://schemas.microsoft.com/office/drawing/2014/main" id="{01007335-3D8E-7BAB-5B40-B362D2DB485B}"/>
                  </a:ext>
                </a:extLst>
              </p:cNvPr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313;p21">
                <a:extLst>
                  <a:ext uri="{FF2B5EF4-FFF2-40B4-BE49-F238E27FC236}">
                    <a16:creationId xmlns:a16="http://schemas.microsoft.com/office/drawing/2014/main" id="{CD706444-3277-DDE0-7081-11F6E21D4129}"/>
                  </a:ext>
                </a:extLst>
              </p:cNvPr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9" name="Google Shape;1314;p21">
              <a:extLst>
                <a:ext uri="{FF2B5EF4-FFF2-40B4-BE49-F238E27FC236}">
                  <a16:creationId xmlns:a16="http://schemas.microsoft.com/office/drawing/2014/main" id="{E56313EA-5F78-A038-CFFF-8F2644BCE347}"/>
                </a:ext>
              </a:extLst>
            </p:cNvPr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032956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40062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C60B-1585-4CB4-B87E-EF3E87FC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D91A9-3CB6-40B9-A320-024F129FD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8B9C0-5A77-46BA-BD97-1261180E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3A12C-1126-44A7-A7D1-73086B51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304ED-C772-4092-822B-20BADF6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98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577422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54161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793254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89241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635995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1941692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3859104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8314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619474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503853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F81C-1B96-4B21-8F55-FB158589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AE216-19AF-4A58-B95A-A0F88A4DB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26AAE-950D-4B50-B9CA-B1FE865EA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A2DF-D984-4B87-959B-02C758C6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80E23-91CA-4E8D-82AF-C5BA36E0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54A24-5D77-481A-9436-D831C90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13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275008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130686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932847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163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40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6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31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82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5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2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A60C-45FE-4CF8-8E25-DBCA03F67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25710-101D-45E4-AF0E-DA715861E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D5BAF-4B4C-4D83-8823-187E7DCF0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CD3F2-9394-444F-B666-F03FA6392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D8047-B3B2-4D4B-A5BE-96C2E0C50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342E7-0DBE-475F-AB0C-D6CF3E4C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0BBFD-E93A-404E-95AD-CEAF5F2C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448AD-5703-4EA2-A610-04648513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64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95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09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9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22CF-A235-4103-B611-269EE0DE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8E51F-AC74-4AA2-B046-052A496D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A801C-E6F7-4257-B251-BDC2CB5B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50757-CAF0-4A78-99EC-777E3E16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8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1F0DC8-4DF6-449F-BFD5-428E555E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A17A5-8592-406E-9F23-7E82DCF7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43CC-24F7-4814-B8E3-EB478861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3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9C46-5105-4CD3-A70E-19771580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E406C-CDD4-44FA-BBEA-E17A89FBE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F11C1-356D-4786-B9CA-E2D2B18F2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7A6F9-ED6C-4977-AFF1-D4D73295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887E0-ED2C-4C1A-A6DE-95D674A1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F13D5-DE3A-45B4-BA2F-672A5ECFB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1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2464F-B1DB-44F3-80FF-22D23A99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1C5A8-5B20-4EEC-9C48-0A290181C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0786F-9F02-43BB-A7D9-E63799BA9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C4461-E897-422E-99B3-BA0DCF01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70136-3F70-4997-A243-573B28AEE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59E28-21E1-4A3C-A948-03322372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4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53EA8-A6AF-43E3-8208-3398A33D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3CCC4-88D8-4B60-A3F3-1D72C249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34035-D0D4-417B-87D6-B32321680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838B0-F96D-4B94-A79A-F4F713C337CC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ADBB8-3F91-44E5-9372-3341513EF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BD314-D37A-4289-B51E-855B7C747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F6F9-BAA6-43BD-8CB4-185EF80F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8FB2C8-789A-E8DB-83F3-35BF063F574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6" y="266700"/>
            <a:ext cx="1247775" cy="124777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8FB1867-2EB3-6891-0820-11DB747028C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06" y="10027388"/>
            <a:ext cx="1247775" cy="124777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35929FD-1A23-8E8B-77B9-DB72A23F536C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04" y="-424150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2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41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5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sv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>
            <a:extLst>
              <a:ext uri="{FF2B5EF4-FFF2-40B4-BE49-F238E27FC236}">
                <a16:creationId xmlns:a16="http://schemas.microsoft.com/office/drawing/2014/main" id="{94070C2B-4C45-4878-2A85-27A8AE1FF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97123" y="4164787"/>
            <a:ext cx="10068080" cy="2693213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539D6873-80A9-1317-1593-8D7828602E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05247" y="-342899"/>
            <a:ext cx="1959169" cy="1655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5B59C-276C-8053-1167-B7C2D5C5F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95250"/>
            <a:ext cx="3431079" cy="1232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94628-9631-7065-50C4-98504FA6F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09" y="1099772"/>
            <a:ext cx="10479932" cy="4029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06084D-B893-4C7E-94F0-7408E43E2E1D}"/>
              </a:ext>
            </a:extLst>
          </p:cNvPr>
          <p:cNvSpPr/>
          <p:nvPr/>
        </p:nvSpPr>
        <p:spPr>
          <a:xfrm>
            <a:off x="5801688" y="3244334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T2)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DB3D-E2EC-48A5-BA4B-3B6E27F393AA}"/>
              </a:ext>
            </a:extLst>
          </p:cNvPr>
          <p:cNvSpPr/>
          <p:nvPr/>
        </p:nvSpPr>
        <p:spPr>
          <a:xfrm>
            <a:off x="10165059" y="3613666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/>
              </a:rPr>
              <a:t> 3</a:t>
            </a:r>
            <a:r>
              <a:rPr lang="vi-VN" sz="2800" b="1" dirty="0">
                <a:solidFill>
                  <a:prstClr val="white"/>
                </a:solidFill>
                <a:latin typeface="Calibri" panose="020F0502020204030204"/>
              </a:rPr>
              <a:t>nên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65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80851-27D9-CC45-683E-4D04758D8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581" y="1505552"/>
            <a:ext cx="493818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5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1B3154-E992-2854-C695-ECBFB20EF490}"/>
              </a:ext>
            </a:extLst>
          </p:cNvPr>
          <p:cNvSpPr/>
          <p:nvPr/>
        </p:nvSpPr>
        <p:spPr>
          <a:xfrm>
            <a:off x="295275" y="115281"/>
            <a:ext cx="11753850" cy="1161069"/>
          </a:xfrm>
          <a:custGeom>
            <a:avLst/>
            <a:gdLst>
              <a:gd name="connsiteX0" fmla="*/ 0 w 11753850"/>
              <a:gd name="connsiteY0" fmla="*/ 193515 h 1161069"/>
              <a:gd name="connsiteX1" fmla="*/ 193515 w 11753850"/>
              <a:gd name="connsiteY1" fmla="*/ 0 h 1161069"/>
              <a:gd name="connsiteX2" fmla="*/ 11560335 w 11753850"/>
              <a:gd name="connsiteY2" fmla="*/ 0 h 1161069"/>
              <a:gd name="connsiteX3" fmla="*/ 11753850 w 11753850"/>
              <a:gd name="connsiteY3" fmla="*/ 193515 h 1161069"/>
              <a:gd name="connsiteX4" fmla="*/ 11753850 w 11753850"/>
              <a:gd name="connsiteY4" fmla="*/ 967554 h 1161069"/>
              <a:gd name="connsiteX5" fmla="*/ 11560335 w 11753850"/>
              <a:gd name="connsiteY5" fmla="*/ 1161069 h 1161069"/>
              <a:gd name="connsiteX6" fmla="*/ 193515 w 11753850"/>
              <a:gd name="connsiteY6" fmla="*/ 1161069 h 1161069"/>
              <a:gd name="connsiteX7" fmla="*/ 0 w 11753850"/>
              <a:gd name="connsiteY7" fmla="*/ 967554 h 1161069"/>
              <a:gd name="connsiteX8" fmla="*/ 0 w 11753850"/>
              <a:gd name="connsiteY8" fmla="*/ 193515 h 11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0" h="1161069" fill="none" extrusionOk="0">
                <a:moveTo>
                  <a:pt x="0" y="193515"/>
                </a:moveTo>
                <a:cubicBezTo>
                  <a:pt x="738" y="106616"/>
                  <a:pt x="92721" y="10205"/>
                  <a:pt x="193515" y="0"/>
                </a:cubicBezTo>
                <a:cubicBezTo>
                  <a:pt x="1456946" y="72427"/>
                  <a:pt x="6161760" y="61419"/>
                  <a:pt x="11560335" y="0"/>
                </a:cubicBezTo>
                <a:cubicBezTo>
                  <a:pt x="11665012" y="-15133"/>
                  <a:pt x="11736988" y="81540"/>
                  <a:pt x="11753850" y="193515"/>
                </a:cubicBezTo>
                <a:cubicBezTo>
                  <a:pt x="11688663" y="372676"/>
                  <a:pt x="11766169" y="794963"/>
                  <a:pt x="11753850" y="967554"/>
                </a:cubicBezTo>
                <a:cubicBezTo>
                  <a:pt x="11756889" y="1059007"/>
                  <a:pt x="11666209" y="1159947"/>
                  <a:pt x="11560335" y="1161069"/>
                </a:cubicBezTo>
                <a:cubicBezTo>
                  <a:pt x="6629419" y="1190896"/>
                  <a:pt x="2956959" y="1081763"/>
                  <a:pt x="193515" y="1161069"/>
                </a:cubicBezTo>
                <a:cubicBezTo>
                  <a:pt x="94306" y="1160202"/>
                  <a:pt x="-13637" y="1077126"/>
                  <a:pt x="0" y="967554"/>
                </a:cubicBezTo>
                <a:cubicBezTo>
                  <a:pt x="-29199" y="607663"/>
                  <a:pt x="-11068" y="383073"/>
                  <a:pt x="0" y="193515"/>
                </a:cubicBezTo>
                <a:close/>
              </a:path>
              <a:path w="11753850" h="1161069" stroke="0" extrusionOk="0">
                <a:moveTo>
                  <a:pt x="0" y="193515"/>
                </a:moveTo>
                <a:cubicBezTo>
                  <a:pt x="1827" y="87138"/>
                  <a:pt x="94526" y="16430"/>
                  <a:pt x="193515" y="0"/>
                </a:cubicBezTo>
                <a:cubicBezTo>
                  <a:pt x="5234809" y="123000"/>
                  <a:pt x="6154668" y="-96860"/>
                  <a:pt x="11560335" y="0"/>
                </a:cubicBezTo>
                <a:cubicBezTo>
                  <a:pt x="11663259" y="-3012"/>
                  <a:pt x="11757586" y="79108"/>
                  <a:pt x="11753850" y="193515"/>
                </a:cubicBezTo>
                <a:cubicBezTo>
                  <a:pt x="11805605" y="438358"/>
                  <a:pt x="11809147" y="620002"/>
                  <a:pt x="11753850" y="967554"/>
                </a:cubicBezTo>
                <a:cubicBezTo>
                  <a:pt x="11741261" y="1078990"/>
                  <a:pt x="11655668" y="1159180"/>
                  <a:pt x="11560335" y="1161069"/>
                </a:cubicBezTo>
                <a:cubicBezTo>
                  <a:pt x="9086469" y="1000362"/>
                  <a:pt x="4761341" y="1200736"/>
                  <a:pt x="193515" y="1161069"/>
                </a:cubicBezTo>
                <a:cubicBezTo>
                  <a:pt x="78553" y="1159436"/>
                  <a:pt x="-7400" y="1071077"/>
                  <a:pt x="0" y="967554"/>
                </a:cubicBezTo>
                <a:cubicBezTo>
                  <a:pt x="-39288" y="626077"/>
                  <a:pt x="40628" y="437421"/>
                  <a:pt x="0" y="1935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iết hoặc vẽ về bản thân để giới thiệu mình với người bạn mới lúc làm quen.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Tự tin bản thân vẽ sơ đồ tư duy giới thiệu về bản thân và tài năng của bạn">
            <a:extLst>
              <a:ext uri="{FF2B5EF4-FFF2-40B4-BE49-F238E27FC236}">
                <a16:creationId xmlns:a16="http://schemas.microsoft.com/office/drawing/2014/main" id="{3A22F23B-51C8-3434-96ED-FDE245AC5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504950"/>
            <a:ext cx="11278841" cy="494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71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0875" y="348313"/>
            <a:ext cx="9001127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6515" y="3463876"/>
            <a:ext cx="5224186" cy="3532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194688-FFE7-F756-3751-EA8CB1846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095" y="1749092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1B3154-E992-2854-C695-ECBFB20EF490}"/>
              </a:ext>
            </a:extLst>
          </p:cNvPr>
          <p:cNvSpPr/>
          <p:nvPr/>
        </p:nvSpPr>
        <p:spPr>
          <a:xfrm>
            <a:off x="0" y="115281"/>
            <a:ext cx="12049125" cy="875319"/>
          </a:xfrm>
          <a:custGeom>
            <a:avLst/>
            <a:gdLst>
              <a:gd name="connsiteX0" fmla="*/ 0 w 12049125"/>
              <a:gd name="connsiteY0" fmla="*/ 145889 h 875319"/>
              <a:gd name="connsiteX1" fmla="*/ 145889 w 12049125"/>
              <a:gd name="connsiteY1" fmla="*/ 0 h 875319"/>
              <a:gd name="connsiteX2" fmla="*/ 11903236 w 12049125"/>
              <a:gd name="connsiteY2" fmla="*/ 0 h 875319"/>
              <a:gd name="connsiteX3" fmla="*/ 12049125 w 12049125"/>
              <a:gd name="connsiteY3" fmla="*/ 145889 h 875319"/>
              <a:gd name="connsiteX4" fmla="*/ 12049125 w 12049125"/>
              <a:gd name="connsiteY4" fmla="*/ 729430 h 875319"/>
              <a:gd name="connsiteX5" fmla="*/ 11903236 w 12049125"/>
              <a:gd name="connsiteY5" fmla="*/ 875319 h 875319"/>
              <a:gd name="connsiteX6" fmla="*/ 145889 w 12049125"/>
              <a:gd name="connsiteY6" fmla="*/ 875319 h 875319"/>
              <a:gd name="connsiteX7" fmla="*/ 0 w 12049125"/>
              <a:gd name="connsiteY7" fmla="*/ 729430 h 875319"/>
              <a:gd name="connsiteX8" fmla="*/ 0 w 12049125"/>
              <a:gd name="connsiteY8" fmla="*/ 145889 h 87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49125" h="875319" fill="none" extrusionOk="0">
                <a:moveTo>
                  <a:pt x="0" y="145889"/>
                </a:moveTo>
                <a:cubicBezTo>
                  <a:pt x="246" y="71967"/>
                  <a:pt x="72624" y="12263"/>
                  <a:pt x="145889" y="0"/>
                </a:cubicBezTo>
                <a:cubicBezTo>
                  <a:pt x="5732528" y="72427"/>
                  <a:pt x="8539528" y="61419"/>
                  <a:pt x="11903236" y="0"/>
                </a:cubicBezTo>
                <a:cubicBezTo>
                  <a:pt x="11982332" y="-10163"/>
                  <a:pt x="12033707" y="60654"/>
                  <a:pt x="12049125" y="145889"/>
                </a:cubicBezTo>
                <a:cubicBezTo>
                  <a:pt x="12004764" y="346258"/>
                  <a:pt x="12081570" y="544014"/>
                  <a:pt x="12049125" y="729430"/>
                </a:cubicBezTo>
                <a:cubicBezTo>
                  <a:pt x="12051574" y="797573"/>
                  <a:pt x="11980062" y="871120"/>
                  <a:pt x="11903236" y="875319"/>
                </a:cubicBezTo>
                <a:cubicBezTo>
                  <a:pt x="7873922" y="905146"/>
                  <a:pt x="3629745" y="796013"/>
                  <a:pt x="145889" y="875319"/>
                </a:cubicBezTo>
                <a:cubicBezTo>
                  <a:pt x="70835" y="874695"/>
                  <a:pt x="-14147" y="812799"/>
                  <a:pt x="0" y="729430"/>
                </a:cubicBezTo>
                <a:cubicBezTo>
                  <a:pt x="-44148" y="598951"/>
                  <a:pt x="-11802" y="314485"/>
                  <a:pt x="0" y="145889"/>
                </a:cubicBezTo>
                <a:close/>
              </a:path>
              <a:path w="12049125" h="875319" stroke="0" extrusionOk="0">
                <a:moveTo>
                  <a:pt x="0" y="145889"/>
                </a:moveTo>
                <a:cubicBezTo>
                  <a:pt x="9220" y="67830"/>
                  <a:pt x="69694" y="9120"/>
                  <a:pt x="145889" y="0"/>
                </a:cubicBezTo>
                <a:cubicBezTo>
                  <a:pt x="4132760" y="123000"/>
                  <a:pt x="6873911" y="-96860"/>
                  <a:pt x="11903236" y="0"/>
                </a:cubicBezTo>
                <a:cubicBezTo>
                  <a:pt x="11979081" y="-3603"/>
                  <a:pt x="12054959" y="53555"/>
                  <a:pt x="12049125" y="145889"/>
                </a:cubicBezTo>
                <a:cubicBezTo>
                  <a:pt x="12020587" y="387851"/>
                  <a:pt x="12042188" y="626801"/>
                  <a:pt x="12049125" y="729430"/>
                </a:cubicBezTo>
                <a:cubicBezTo>
                  <a:pt x="12036948" y="814413"/>
                  <a:pt x="11969049" y="872904"/>
                  <a:pt x="11903236" y="875319"/>
                </a:cubicBezTo>
                <a:cubicBezTo>
                  <a:pt x="8722295" y="714612"/>
                  <a:pt x="2549201" y="914986"/>
                  <a:pt x="145889" y="875319"/>
                </a:cubicBezTo>
                <a:cubicBezTo>
                  <a:pt x="55645" y="873366"/>
                  <a:pt x="-13912" y="803699"/>
                  <a:pt x="0" y="729430"/>
                </a:cubicBezTo>
                <a:cubicBezTo>
                  <a:pt x="47830" y="490775"/>
                  <a:pt x="-20364" y="347729"/>
                  <a:pt x="0" y="145889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tình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hay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tình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36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DF640-E5B2-4BB3-E840-86BEADF66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5912" y="1466849"/>
            <a:ext cx="8398187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0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DCC19C06-906C-CBA1-0B29-8301B947F5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11959" y="3608980"/>
            <a:ext cx="4215041" cy="3498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3F40A-F87C-6750-4BDB-3EE5035D4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893" y="1788693"/>
            <a:ext cx="3048264" cy="2347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E5C7CF-2AAF-C7E2-D25C-44E8545C9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8325" y="90488"/>
            <a:ext cx="4743450" cy="2077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2C7E6-6D31-C3A7-3D80-29C6A6218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4" y="2228850"/>
            <a:ext cx="4714875" cy="2501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665209-8813-B8DA-238A-661529FB3818}"/>
              </a:ext>
            </a:extLst>
          </p:cNvPr>
          <p:cNvSpPr/>
          <p:nvPr/>
        </p:nvSpPr>
        <p:spPr>
          <a:xfrm>
            <a:off x="4314825" y="5038724"/>
            <a:ext cx="7704455" cy="1819275"/>
          </a:xfrm>
          <a:custGeom>
            <a:avLst/>
            <a:gdLst>
              <a:gd name="connsiteX0" fmla="*/ 0 w 7877174"/>
              <a:gd name="connsiteY0" fmla="*/ 303219 h 1819275"/>
              <a:gd name="connsiteX1" fmla="*/ 303219 w 7877174"/>
              <a:gd name="connsiteY1" fmla="*/ 0 h 1819275"/>
              <a:gd name="connsiteX2" fmla="*/ 7573955 w 7877174"/>
              <a:gd name="connsiteY2" fmla="*/ 0 h 1819275"/>
              <a:gd name="connsiteX3" fmla="*/ 7877174 w 7877174"/>
              <a:gd name="connsiteY3" fmla="*/ 303219 h 1819275"/>
              <a:gd name="connsiteX4" fmla="*/ 7877174 w 7877174"/>
              <a:gd name="connsiteY4" fmla="*/ 1516056 h 1819275"/>
              <a:gd name="connsiteX5" fmla="*/ 7573955 w 7877174"/>
              <a:gd name="connsiteY5" fmla="*/ 1819275 h 1819275"/>
              <a:gd name="connsiteX6" fmla="*/ 303219 w 7877174"/>
              <a:gd name="connsiteY6" fmla="*/ 1819275 h 1819275"/>
              <a:gd name="connsiteX7" fmla="*/ 0 w 7877174"/>
              <a:gd name="connsiteY7" fmla="*/ 1516056 h 1819275"/>
              <a:gd name="connsiteX8" fmla="*/ 0 w 7877174"/>
              <a:gd name="connsiteY8" fmla="*/ 303219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7174" h="1819275" fill="none" extrusionOk="0">
                <a:moveTo>
                  <a:pt x="0" y="303219"/>
                </a:moveTo>
                <a:cubicBezTo>
                  <a:pt x="16836" y="154404"/>
                  <a:pt x="128254" y="-4393"/>
                  <a:pt x="303219" y="0"/>
                </a:cubicBezTo>
                <a:cubicBezTo>
                  <a:pt x="3848686" y="5905"/>
                  <a:pt x="6320223" y="37353"/>
                  <a:pt x="7573955" y="0"/>
                </a:cubicBezTo>
                <a:cubicBezTo>
                  <a:pt x="7724764" y="-23499"/>
                  <a:pt x="7887811" y="136621"/>
                  <a:pt x="7877174" y="303219"/>
                </a:cubicBezTo>
                <a:cubicBezTo>
                  <a:pt x="7984078" y="455383"/>
                  <a:pt x="7877202" y="1300219"/>
                  <a:pt x="7877174" y="1516056"/>
                </a:cubicBezTo>
                <a:cubicBezTo>
                  <a:pt x="7880676" y="1691585"/>
                  <a:pt x="7760105" y="1794626"/>
                  <a:pt x="7573955" y="1819275"/>
                </a:cubicBezTo>
                <a:cubicBezTo>
                  <a:pt x="4389267" y="1820313"/>
                  <a:pt x="1903393" y="1653617"/>
                  <a:pt x="303219" y="1819275"/>
                </a:cubicBezTo>
                <a:cubicBezTo>
                  <a:pt x="125645" y="1789604"/>
                  <a:pt x="-1044" y="1699884"/>
                  <a:pt x="0" y="1516056"/>
                </a:cubicBezTo>
                <a:cubicBezTo>
                  <a:pt x="-16998" y="1140938"/>
                  <a:pt x="-54748" y="751301"/>
                  <a:pt x="0" y="303219"/>
                </a:cubicBezTo>
                <a:close/>
              </a:path>
              <a:path w="7877174" h="1819275" stroke="0" extrusionOk="0">
                <a:moveTo>
                  <a:pt x="0" y="303219"/>
                </a:moveTo>
                <a:cubicBezTo>
                  <a:pt x="5760" y="136690"/>
                  <a:pt x="149932" y="5175"/>
                  <a:pt x="303219" y="0"/>
                </a:cubicBezTo>
                <a:cubicBezTo>
                  <a:pt x="3567768" y="-69805"/>
                  <a:pt x="6280606" y="-113742"/>
                  <a:pt x="7573955" y="0"/>
                </a:cubicBezTo>
                <a:cubicBezTo>
                  <a:pt x="7748333" y="-28736"/>
                  <a:pt x="7859341" y="133847"/>
                  <a:pt x="7877174" y="303219"/>
                </a:cubicBezTo>
                <a:cubicBezTo>
                  <a:pt x="7798782" y="898516"/>
                  <a:pt x="7839818" y="1122848"/>
                  <a:pt x="7877174" y="1516056"/>
                </a:cubicBezTo>
                <a:cubicBezTo>
                  <a:pt x="7895360" y="1708418"/>
                  <a:pt x="7743369" y="1818144"/>
                  <a:pt x="7573955" y="1819275"/>
                </a:cubicBezTo>
                <a:cubicBezTo>
                  <a:pt x="5869007" y="1656500"/>
                  <a:pt x="2609191" y="1749546"/>
                  <a:pt x="303219" y="1819275"/>
                </a:cubicBezTo>
                <a:cubicBezTo>
                  <a:pt x="126608" y="1821528"/>
                  <a:pt x="5899" y="1697064"/>
                  <a:pt x="0" y="1516056"/>
                </a:cubicBezTo>
                <a:cubicBezTo>
                  <a:pt x="64908" y="1301719"/>
                  <a:pt x="31161" y="567427"/>
                  <a:pt x="0" y="303219"/>
                </a:cubicBezTo>
                <a:close/>
              </a:path>
            </a:pathLst>
          </a:custGeom>
          <a:solidFill>
            <a:schemeClr val="tx2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415785695">
                  <a:custGeom>
                    <a:avLst/>
                    <a:gdLst>
                      <a:gd name="connsiteX0" fmla="*/ 0 w 7704455"/>
                      <a:gd name="connsiteY0" fmla="*/ 303219 h 1819275"/>
                      <a:gd name="connsiteX1" fmla="*/ 303219 w 7704455"/>
                      <a:gd name="connsiteY1" fmla="*/ 0 h 1819275"/>
                      <a:gd name="connsiteX2" fmla="*/ 7401236 w 7704455"/>
                      <a:gd name="connsiteY2" fmla="*/ 0 h 1819275"/>
                      <a:gd name="connsiteX3" fmla="*/ 7704455 w 7704455"/>
                      <a:gd name="connsiteY3" fmla="*/ 303219 h 1819275"/>
                      <a:gd name="connsiteX4" fmla="*/ 7704455 w 7704455"/>
                      <a:gd name="connsiteY4" fmla="*/ 1516056 h 1819275"/>
                      <a:gd name="connsiteX5" fmla="*/ 7401236 w 7704455"/>
                      <a:gd name="connsiteY5" fmla="*/ 1819275 h 1819275"/>
                      <a:gd name="connsiteX6" fmla="*/ 303219 w 7704455"/>
                      <a:gd name="connsiteY6" fmla="*/ 1819275 h 1819275"/>
                      <a:gd name="connsiteX7" fmla="*/ 0 w 7704455"/>
                      <a:gd name="connsiteY7" fmla="*/ 1516056 h 1819275"/>
                      <a:gd name="connsiteX8" fmla="*/ 0 w 7704455"/>
                      <a:gd name="connsiteY8" fmla="*/ 303219 h 1819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04455" h="1819275" fill="none" extrusionOk="0">
                        <a:moveTo>
                          <a:pt x="0" y="303219"/>
                        </a:moveTo>
                        <a:cubicBezTo>
                          <a:pt x="16836" y="154404"/>
                          <a:pt x="128254" y="-4393"/>
                          <a:pt x="303219" y="0"/>
                        </a:cubicBezTo>
                        <a:cubicBezTo>
                          <a:pt x="1580149" y="5905"/>
                          <a:pt x="6302951" y="37353"/>
                          <a:pt x="7401236" y="0"/>
                        </a:cubicBezTo>
                        <a:cubicBezTo>
                          <a:pt x="7552045" y="-23499"/>
                          <a:pt x="7715092" y="136621"/>
                          <a:pt x="7704455" y="303219"/>
                        </a:cubicBezTo>
                        <a:cubicBezTo>
                          <a:pt x="7811359" y="455383"/>
                          <a:pt x="7704483" y="1300219"/>
                          <a:pt x="7704455" y="1516056"/>
                        </a:cubicBezTo>
                        <a:cubicBezTo>
                          <a:pt x="7707957" y="1691585"/>
                          <a:pt x="7587386" y="1794626"/>
                          <a:pt x="7401236" y="1819275"/>
                        </a:cubicBezTo>
                        <a:cubicBezTo>
                          <a:pt x="5217970" y="1820313"/>
                          <a:pt x="3377423" y="1653617"/>
                          <a:pt x="303219" y="1819275"/>
                        </a:cubicBezTo>
                        <a:cubicBezTo>
                          <a:pt x="125645" y="1789604"/>
                          <a:pt x="-1044" y="1699884"/>
                          <a:pt x="0" y="1516056"/>
                        </a:cubicBezTo>
                        <a:cubicBezTo>
                          <a:pt x="-16998" y="1140938"/>
                          <a:pt x="-54748" y="751301"/>
                          <a:pt x="0" y="303219"/>
                        </a:cubicBezTo>
                        <a:close/>
                      </a:path>
                      <a:path w="7704455" h="1819275" stroke="0" extrusionOk="0">
                        <a:moveTo>
                          <a:pt x="0" y="303219"/>
                        </a:moveTo>
                        <a:cubicBezTo>
                          <a:pt x="5760" y="136690"/>
                          <a:pt x="149932" y="5175"/>
                          <a:pt x="303219" y="0"/>
                        </a:cubicBezTo>
                        <a:cubicBezTo>
                          <a:pt x="2066576" y="-69805"/>
                          <a:pt x="5664320" y="-113742"/>
                          <a:pt x="7401236" y="0"/>
                        </a:cubicBezTo>
                        <a:cubicBezTo>
                          <a:pt x="7575614" y="-28736"/>
                          <a:pt x="7686622" y="133847"/>
                          <a:pt x="7704455" y="303219"/>
                        </a:cubicBezTo>
                        <a:cubicBezTo>
                          <a:pt x="7626063" y="898516"/>
                          <a:pt x="7667099" y="1122848"/>
                          <a:pt x="7704455" y="1516056"/>
                        </a:cubicBezTo>
                        <a:cubicBezTo>
                          <a:pt x="7722641" y="1708418"/>
                          <a:pt x="7570650" y="1818144"/>
                          <a:pt x="7401236" y="1819275"/>
                        </a:cubicBezTo>
                        <a:cubicBezTo>
                          <a:pt x="4427360" y="1656500"/>
                          <a:pt x="1141845" y="1749546"/>
                          <a:pt x="303219" y="1819275"/>
                        </a:cubicBezTo>
                        <a:cubicBezTo>
                          <a:pt x="126608" y="1821528"/>
                          <a:pt x="5899" y="1697064"/>
                          <a:pt x="0" y="1516056"/>
                        </a:cubicBezTo>
                        <a:cubicBezTo>
                          <a:pt x="64908" y="1301719"/>
                          <a:pt x="31161" y="567427"/>
                          <a:pt x="0" y="30321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mình cởi mở thân thiện với mọi người và sẵn sàng giúp đỡ thì mọi người cũng sẽ cở mở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thiện và yêu quý mình nên dễ thiết lập quan hệ bạn bè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278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DCC19C06-906C-CBA1-0B29-8301B947F5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11959" y="3608980"/>
            <a:ext cx="4215041" cy="3498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AE0237-6A9E-C53A-84C0-7A1984060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006" y="1686966"/>
            <a:ext cx="3974937" cy="2341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8290D9-834B-A900-7EEE-1FE4A1200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561" y="366712"/>
            <a:ext cx="3966014" cy="1785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74633-2B67-B511-7931-A85E0867D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962" y="2324100"/>
            <a:ext cx="2871788" cy="2156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6A55AF-289D-BBC6-0063-2EF25A630EF1}"/>
              </a:ext>
            </a:extLst>
          </p:cNvPr>
          <p:cNvSpPr/>
          <p:nvPr/>
        </p:nvSpPr>
        <p:spPr>
          <a:xfrm>
            <a:off x="4314825" y="5038724"/>
            <a:ext cx="7877174" cy="1819275"/>
          </a:xfrm>
          <a:custGeom>
            <a:avLst/>
            <a:gdLst>
              <a:gd name="connsiteX0" fmla="*/ 0 w 7877174"/>
              <a:gd name="connsiteY0" fmla="*/ 303219 h 1819275"/>
              <a:gd name="connsiteX1" fmla="*/ 303219 w 7877174"/>
              <a:gd name="connsiteY1" fmla="*/ 0 h 1819275"/>
              <a:gd name="connsiteX2" fmla="*/ 7573955 w 7877174"/>
              <a:gd name="connsiteY2" fmla="*/ 0 h 1819275"/>
              <a:gd name="connsiteX3" fmla="*/ 7877174 w 7877174"/>
              <a:gd name="connsiteY3" fmla="*/ 303219 h 1819275"/>
              <a:gd name="connsiteX4" fmla="*/ 7877174 w 7877174"/>
              <a:gd name="connsiteY4" fmla="*/ 1516056 h 1819275"/>
              <a:gd name="connsiteX5" fmla="*/ 7573955 w 7877174"/>
              <a:gd name="connsiteY5" fmla="*/ 1819275 h 1819275"/>
              <a:gd name="connsiteX6" fmla="*/ 303219 w 7877174"/>
              <a:gd name="connsiteY6" fmla="*/ 1819275 h 1819275"/>
              <a:gd name="connsiteX7" fmla="*/ 0 w 7877174"/>
              <a:gd name="connsiteY7" fmla="*/ 1516056 h 1819275"/>
              <a:gd name="connsiteX8" fmla="*/ 0 w 7877174"/>
              <a:gd name="connsiteY8" fmla="*/ 303219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7174" h="1819275" fill="none" extrusionOk="0">
                <a:moveTo>
                  <a:pt x="0" y="303219"/>
                </a:moveTo>
                <a:cubicBezTo>
                  <a:pt x="16836" y="154404"/>
                  <a:pt x="128254" y="-4393"/>
                  <a:pt x="303219" y="0"/>
                </a:cubicBezTo>
                <a:cubicBezTo>
                  <a:pt x="3848686" y="5905"/>
                  <a:pt x="6320223" y="37353"/>
                  <a:pt x="7573955" y="0"/>
                </a:cubicBezTo>
                <a:cubicBezTo>
                  <a:pt x="7724764" y="-23499"/>
                  <a:pt x="7887811" y="136621"/>
                  <a:pt x="7877174" y="303219"/>
                </a:cubicBezTo>
                <a:cubicBezTo>
                  <a:pt x="7984078" y="455383"/>
                  <a:pt x="7877202" y="1300219"/>
                  <a:pt x="7877174" y="1516056"/>
                </a:cubicBezTo>
                <a:cubicBezTo>
                  <a:pt x="7880676" y="1691585"/>
                  <a:pt x="7760105" y="1794626"/>
                  <a:pt x="7573955" y="1819275"/>
                </a:cubicBezTo>
                <a:cubicBezTo>
                  <a:pt x="4389267" y="1820313"/>
                  <a:pt x="1903393" y="1653617"/>
                  <a:pt x="303219" y="1819275"/>
                </a:cubicBezTo>
                <a:cubicBezTo>
                  <a:pt x="125645" y="1789604"/>
                  <a:pt x="-1044" y="1699884"/>
                  <a:pt x="0" y="1516056"/>
                </a:cubicBezTo>
                <a:cubicBezTo>
                  <a:pt x="-16998" y="1140938"/>
                  <a:pt x="-54748" y="751301"/>
                  <a:pt x="0" y="303219"/>
                </a:cubicBezTo>
                <a:close/>
              </a:path>
              <a:path w="7877174" h="1819275" stroke="0" extrusionOk="0">
                <a:moveTo>
                  <a:pt x="0" y="303219"/>
                </a:moveTo>
                <a:cubicBezTo>
                  <a:pt x="5760" y="136690"/>
                  <a:pt x="149932" y="5175"/>
                  <a:pt x="303219" y="0"/>
                </a:cubicBezTo>
                <a:cubicBezTo>
                  <a:pt x="3567768" y="-69805"/>
                  <a:pt x="6280606" y="-113742"/>
                  <a:pt x="7573955" y="0"/>
                </a:cubicBezTo>
                <a:cubicBezTo>
                  <a:pt x="7748333" y="-28736"/>
                  <a:pt x="7859341" y="133847"/>
                  <a:pt x="7877174" y="303219"/>
                </a:cubicBezTo>
                <a:cubicBezTo>
                  <a:pt x="7798782" y="898516"/>
                  <a:pt x="7839818" y="1122848"/>
                  <a:pt x="7877174" y="1516056"/>
                </a:cubicBezTo>
                <a:cubicBezTo>
                  <a:pt x="7895360" y="1708418"/>
                  <a:pt x="7743369" y="1818144"/>
                  <a:pt x="7573955" y="1819275"/>
                </a:cubicBezTo>
                <a:cubicBezTo>
                  <a:pt x="5869007" y="1656500"/>
                  <a:pt x="2609191" y="1749546"/>
                  <a:pt x="303219" y="1819275"/>
                </a:cubicBezTo>
                <a:cubicBezTo>
                  <a:pt x="126608" y="1821528"/>
                  <a:pt x="5899" y="1697064"/>
                  <a:pt x="0" y="1516056"/>
                </a:cubicBezTo>
                <a:cubicBezTo>
                  <a:pt x="64908" y="1301719"/>
                  <a:pt x="31161" y="567427"/>
                  <a:pt x="0" y="303219"/>
                </a:cubicBezTo>
                <a:close/>
              </a:path>
            </a:pathLst>
          </a:custGeom>
          <a:solidFill>
            <a:schemeClr val="tx2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hỉ một người bạn hay ít bạn thì khi người bạn đó phải chuyển đi hay khi vắng người bạn đó sẽ không còn ai chia sẻ, cô đơn.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526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2D917F-7904-828D-00C4-DC29EEFF14ED}"/>
              </a:ext>
            </a:extLst>
          </p:cNvPr>
          <p:cNvSpPr/>
          <p:nvPr/>
        </p:nvSpPr>
        <p:spPr>
          <a:xfrm>
            <a:off x="219075" y="323850"/>
            <a:ext cx="11563350" cy="62103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1B3154-E992-2854-C695-ECBFB20EF490}"/>
              </a:ext>
            </a:extLst>
          </p:cNvPr>
          <p:cNvSpPr/>
          <p:nvPr/>
        </p:nvSpPr>
        <p:spPr>
          <a:xfrm>
            <a:off x="295275" y="115281"/>
            <a:ext cx="11753850" cy="875319"/>
          </a:xfrm>
          <a:custGeom>
            <a:avLst/>
            <a:gdLst>
              <a:gd name="connsiteX0" fmla="*/ 0 w 11753850"/>
              <a:gd name="connsiteY0" fmla="*/ 145889 h 875319"/>
              <a:gd name="connsiteX1" fmla="*/ 145889 w 11753850"/>
              <a:gd name="connsiteY1" fmla="*/ 0 h 875319"/>
              <a:gd name="connsiteX2" fmla="*/ 11607961 w 11753850"/>
              <a:gd name="connsiteY2" fmla="*/ 0 h 875319"/>
              <a:gd name="connsiteX3" fmla="*/ 11753850 w 11753850"/>
              <a:gd name="connsiteY3" fmla="*/ 145889 h 875319"/>
              <a:gd name="connsiteX4" fmla="*/ 11753850 w 11753850"/>
              <a:gd name="connsiteY4" fmla="*/ 729430 h 875319"/>
              <a:gd name="connsiteX5" fmla="*/ 11607961 w 11753850"/>
              <a:gd name="connsiteY5" fmla="*/ 875319 h 875319"/>
              <a:gd name="connsiteX6" fmla="*/ 145889 w 11753850"/>
              <a:gd name="connsiteY6" fmla="*/ 875319 h 875319"/>
              <a:gd name="connsiteX7" fmla="*/ 0 w 11753850"/>
              <a:gd name="connsiteY7" fmla="*/ 729430 h 875319"/>
              <a:gd name="connsiteX8" fmla="*/ 0 w 11753850"/>
              <a:gd name="connsiteY8" fmla="*/ 145889 h 87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0" h="875319" fill="none" extrusionOk="0">
                <a:moveTo>
                  <a:pt x="0" y="145889"/>
                </a:moveTo>
                <a:cubicBezTo>
                  <a:pt x="246" y="71967"/>
                  <a:pt x="72624" y="12263"/>
                  <a:pt x="145889" y="0"/>
                </a:cubicBezTo>
                <a:cubicBezTo>
                  <a:pt x="2460301" y="72427"/>
                  <a:pt x="6695272" y="61419"/>
                  <a:pt x="11607961" y="0"/>
                </a:cubicBezTo>
                <a:cubicBezTo>
                  <a:pt x="11687057" y="-10163"/>
                  <a:pt x="11738432" y="60654"/>
                  <a:pt x="11753850" y="145889"/>
                </a:cubicBezTo>
                <a:cubicBezTo>
                  <a:pt x="11709489" y="346258"/>
                  <a:pt x="11786295" y="544014"/>
                  <a:pt x="11753850" y="729430"/>
                </a:cubicBezTo>
                <a:cubicBezTo>
                  <a:pt x="11756299" y="797573"/>
                  <a:pt x="11684787" y="871120"/>
                  <a:pt x="11607961" y="875319"/>
                </a:cubicBezTo>
                <a:cubicBezTo>
                  <a:pt x="6921290" y="905146"/>
                  <a:pt x="5382676" y="796013"/>
                  <a:pt x="145889" y="875319"/>
                </a:cubicBezTo>
                <a:cubicBezTo>
                  <a:pt x="70835" y="874695"/>
                  <a:pt x="-14147" y="812799"/>
                  <a:pt x="0" y="729430"/>
                </a:cubicBezTo>
                <a:cubicBezTo>
                  <a:pt x="-44148" y="598951"/>
                  <a:pt x="-11802" y="314485"/>
                  <a:pt x="0" y="145889"/>
                </a:cubicBezTo>
                <a:close/>
              </a:path>
              <a:path w="11753850" h="875319" stroke="0" extrusionOk="0">
                <a:moveTo>
                  <a:pt x="0" y="145889"/>
                </a:moveTo>
                <a:cubicBezTo>
                  <a:pt x="9220" y="67830"/>
                  <a:pt x="69694" y="9120"/>
                  <a:pt x="145889" y="0"/>
                </a:cubicBezTo>
                <a:cubicBezTo>
                  <a:pt x="4930003" y="123000"/>
                  <a:pt x="9710977" y="-96860"/>
                  <a:pt x="11607961" y="0"/>
                </a:cubicBezTo>
                <a:cubicBezTo>
                  <a:pt x="11683806" y="-3603"/>
                  <a:pt x="11759684" y="53555"/>
                  <a:pt x="11753850" y="145889"/>
                </a:cubicBezTo>
                <a:cubicBezTo>
                  <a:pt x="11725312" y="387851"/>
                  <a:pt x="11746913" y="626801"/>
                  <a:pt x="11753850" y="729430"/>
                </a:cubicBezTo>
                <a:cubicBezTo>
                  <a:pt x="11741673" y="814413"/>
                  <a:pt x="11673774" y="872904"/>
                  <a:pt x="11607961" y="875319"/>
                </a:cubicBezTo>
                <a:cubicBezTo>
                  <a:pt x="8972066" y="714612"/>
                  <a:pt x="5332853" y="914986"/>
                  <a:pt x="145889" y="875319"/>
                </a:cubicBezTo>
                <a:cubicBezTo>
                  <a:pt x="55645" y="873366"/>
                  <a:pt x="-13912" y="803699"/>
                  <a:pt x="0" y="729430"/>
                </a:cubicBezTo>
                <a:cubicBezTo>
                  <a:pt x="47830" y="490775"/>
                  <a:pt x="-20364" y="347729"/>
                  <a:pt x="0" y="145889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Đưa ra lời khuyên cho bạn trong các tình huống dưới đây: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C39C9-5BE2-E28C-6C0A-501CF9F0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1262062"/>
            <a:ext cx="5819775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62F8F-A894-B432-2041-D16DA0746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3144447"/>
            <a:ext cx="5257800" cy="27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8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5816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C22A7-FE6B-6A1E-3530-254A4EC2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8" y="220156"/>
            <a:ext cx="4999153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14650" y="1199573"/>
            <a:ext cx="6438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vẫn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1A1BD7-3D9E-311F-A926-50EC5C039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74" y="137295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14650" y="1199573"/>
            <a:ext cx="63436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 nên đồng ý với đề nghị của mẹ để có thêm những người bạn mới cùng sở thích, vừa được thường xuyên chơi cờ vua cùng bạn.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8FBBB-BFA0-E2BF-0BF5-6FE9ED95F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19" y="301705"/>
            <a:ext cx="28775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1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263</Words>
  <Application>Microsoft Office PowerPoint</Application>
  <PresentationFormat>Widescreen</PresentationFormat>
  <Paragraphs>16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Bellota Text</vt:lpstr>
      <vt:lpstr>Calibri</vt:lpstr>
      <vt:lpstr>Calibri Light</vt:lpstr>
      <vt:lpstr>Chau Philomene One</vt:lpstr>
      <vt:lpstr>Poller One</vt:lpstr>
      <vt:lpstr>Times New Roman</vt:lpstr>
      <vt:lpstr>Wingdings 2</vt:lpstr>
      <vt:lpstr>Office Theme</vt:lpstr>
      <vt:lpstr>Cooperative Learning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Thanh Huyen</dc:creator>
  <cp:lastModifiedBy>Windows User</cp:lastModifiedBy>
  <cp:revision>5</cp:revision>
  <dcterms:created xsi:type="dcterms:W3CDTF">2024-01-19T10:29:47Z</dcterms:created>
  <dcterms:modified xsi:type="dcterms:W3CDTF">2025-02-24T04:41:01Z</dcterms:modified>
</cp:coreProperties>
</file>