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78" r:id="rId3"/>
    <p:sldId id="453" r:id="rId4"/>
    <p:sldId id="259" r:id="rId5"/>
    <p:sldId id="265" r:id="rId6"/>
    <p:sldId id="263" r:id="rId7"/>
    <p:sldId id="281" r:id="rId8"/>
    <p:sldId id="258" r:id="rId9"/>
    <p:sldId id="268" r:id="rId10"/>
    <p:sldId id="266" r:id="rId11"/>
    <p:sldId id="256" r:id="rId12"/>
    <p:sldId id="267" r:id="rId13"/>
    <p:sldId id="269" r:id="rId14"/>
    <p:sldId id="285" r:id="rId15"/>
    <p:sldId id="282" r:id="rId16"/>
    <p:sldId id="273" r:id="rId17"/>
    <p:sldId id="275" r:id="rId18"/>
    <p:sldId id="264" r:id="rId19"/>
    <p:sldId id="276" r:id="rId20"/>
    <p:sldId id="283" r:id="rId21"/>
    <p:sldId id="284" r:id="rId22"/>
    <p:sldId id="28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  <p:cmAuthor id="3" name="Dell" initials="D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A90"/>
    <a:srgbClr val="EA9E27"/>
    <a:srgbClr val="FFFFFF"/>
    <a:srgbClr val="FF9C84"/>
    <a:srgbClr val="194A7E"/>
    <a:srgbClr val="C6E4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3447" autoAdjust="0"/>
  </p:normalViewPr>
  <p:slideViewPr>
    <p:cSldViewPr snapToGrid="0">
      <p:cViewPr varScale="1">
        <p:scale>
          <a:sx n="69" d="100"/>
          <a:sy n="69" d="100"/>
        </p:scale>
        <p:origin x="544" y="32"/>
      </p:cViewPr>
      <p:guideLst>
        <p:guide orient="horz" pos="21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3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  <p:sp>
        <p:nvSpPr>
          <p:cNvPr id="62" name="六边形 36"/>
          <p:cNvSpPr/>
          <p:nvPr/>
        </p:nvSpPr>
        <p:spPr>
          <a:xfrm>
            <a:off x="3521710" y="4200525"/>
            <a:ext cx="368300" cy="377190"/>
          </a:xfrm>
          <a:custGeom>
            <a:avLst/>
            <a:gdLst>
              <a:gd name="connsiteX0" fmla="*/ 265967 w 306388"/>
              <a:gd name="connsiteY0" fmla="*/ 243697 h 336550"/>
              <a:gd name="connsiteX1" fmla="*/ 232996 w 306388"/>
              <a:gd name="connsiteY1" fmla="*/ 278234 h 336550"/>
              <a:gd name="connsiteX2" fmla="*/ 219808 w 306388"/>
              <a:gd name="connsiteY2" fmla="*/ 264950 h 336550"/>
              <a:gd name="connsiteX3" fmla="*/ 203982 w 306388"/>
              <a:gd name="connsiteY3" fmla="*/ 264950 h 336550"/>
              <a:gd name="connsiteX4" fmla="*/ 203982 w 306388"/>
              <a:gd name="connsiteY4" fmla="*/ 280890 h 336550"/>
              <a:gd name="connsiteX5" fmla="*/ 225083 w 306388"/>
              <a:gd name="connsiteY5" fmla="*/ 300815 h 336550"/>
              <a:gd name="connsiteX6" fmla="*/ 232996 w 306388"/>
              <a:gd name="connsiteY6" fmla="*/ 304800 h 336550"/>
              <a:gd name="connsiteX7" fmla="*/ 239591 w 306388"/>
              <a:gd name="connsiteY7" fmla="*/ 300815 h 336550"/>
              <a:gd name="connsiteX8" fmla="*/ 281794 w 306388"/>
              <a:gd name="connsiteY8" fmla="*/ 259637 h 336550"/>
              <a:gd name="connsiteX9" fmla="*/ 281794 w 306388"/>
              <a:gd name="connsiteY9" fmla="*/ 243697 h 336550"/>
              <a:gd name="connsiteX10" fmla="*/ 265967 w 306388"/>
              <a:gd name="connsiteY10" fmla="*/ 243697 h 336550"/>
              <a:gd name="connsiteX11" fmla="*/ 242094 w 306388"/>
              <a:gd name="connsiteY11" fmla="*/ 209550 h 336550"/>
              <a:gd name="connsiteX12" fmla="*/ 306388 w 306388"/>
              <a:gd name="connsiteY12" fmla="*/ 273050 h 336550"/>
              <a:gd name="connsiteX13" fmla="*/ 242094 w 306388"/>
              <a:gd name="connsiteY13" fmla="*/ 336550 h 336550"/>
              <a:gd name="connsiteX14" fmla="*/ 177800 w 306388"/>
              <a:gd name="connsiteY14" fmla="*/ 273050 h 336550"/>
              <a:gd name="connsiteX15" fmla="*/ 242094 w 306388"/>
              <a:gd name="connsiteY15" fmla="*/ 209550 h 336550"/>
              <a:gd name="connsiteX16" fmla="*/ 65986 w 306388"/>
              <a:gd name="connsiteY16" fmla="*/ 133087 h 336550"/>
              <a:gd name="connsiteX17" fmla="*/ 69946 w 306388"/>
              <a:gd name="connsiteY17" fmla="*/ 135738 h 336550"/>
              <a:gd name="connsiteX18" fmla="*/ 104259 w 306388"/>
              <a:gd name="connsiteY18" fmla="*/ 228503 h 336550"/>
              <a:gd name="connsiteX19" fmla="*/ 116136 w 306388"/>
              <a:gd name="connsiteY19" fmla="*/ 228503 h 336550"/>
              <a:gd name="connsiteX20" fmla="*/ 149130 w 306388"/>
              <a:gd name="connsiteY20" fmla="*/ 135738 h 336550"/>
              <a:gd name="connsiteX21" fmla="*/ 155728 w 306388"/>
              <a:gd name="connsiteY21" fmla="*/ 133087 h 336550"/>
              <a:gd name="connsiteX22" fmla="*/ 184762 w 306388"/>
              <a:gd name="connsiteY22" fmla="*/ 138388 h 336550"/>
              <a:gd name="connsiteX23" fmla="*/ 219075 w 306388"/>
              <a:gd name="connsiteY23" fmla="*/ 184771 h 336550"/>
              <a:gd name="connsiteX24" fmla="*/ 219075 w 306388"/>
              <a:gd name="connsiteY24" fmla="*/ 195373 h 336550"/>
              <a:gd name="connsiteX25" fmla="*/ 161007 w 306388"/>
              <a:gd name="connsiteY25" fmla="*/ 273561 h 336550"/>
              <a:gd name="connsiteX26" fmla="*/ 162327 w 306388"/>
              <a:gd name="connsiteY26" fmla="*/ 284162 h 336550"/>
              <a:gd name="connsiteX27" fmla="*/ 21116 w 306388"/>
              <a:gd name="connsiteY27" fmla="*/ 284162 h 336550"/>
              <a:gd name="connsiteX28" fmla="*/ 0 w 306388"/>
              <a:gd name="connsiteY28" fmla="*/ 262959 h 336550"/>
              <a:gd name="connsiteX29" fmla="*/ 0 w 306388"/>
              <a:gd name="connsiteY29" fmla="*/ 186096 h 336550"/>
              <a:gd name="connsiteX30" fmla="*/ 34313 w 306388"/>
              <a:gd name="connsiteY30" fmla="*/ 138388 h 336550"/>
              <a:gd name="connsiteX31" fmla="*/ 65986 w 306388"/>
              <a:gd name="connsiteY31" fmla="*/ 133087 h 336550"/>
              <a:gd name="connsiteX32" fmla="*/ 103043 w 306388"/>
              <a:gd name="connsiteY32" fmla="*/ 125412 h 336550"/>
              <a:gd name="connsiteX33" fmla="*/ 117331 w 306388"/>
              <a:gd name="connsiteY33" fmla="*/ 125412 h 336550"/>
              <a:gd name="connsiteX34" fmla="*/ 122526 w 306388"/>
              <a:gd name="connsiteY34" fmla="*/ 128077 h 336550"/>
              <a:gd name="connsiteX35" fmla="*/ 122526 w 306388"/>
              <a:gd name="connsiteY35" fmla="*/ 136071 h 336550"/>
              <a:gd name="connsiteX36" fmla="*/ 116032 w 306388"/>
              <a:gd name="connsiteY36" fmla="*/ 148063 h 336550"/>
              <a:gd name="connsiteX37" fmla="*/ 118630 w 306388"/>
              <a:gd name="connsiteY37" fmla="*/ 178707 h 336550"/>
              <a:gd name="connsiteX38" fmla="*/ 112135 w 306388"/>
              <a:gd name="connsiteY38" fmla="*/ 197360 h 336550"/>
              <a:gd name="connsiteX39" fmla="*/ 108239 w 306388"/>
              <a:gd name="connsiteY39" fmla="*/ 197360 h 336550"/>
              <a:gd name="connsiteX40" fmla="*/ 100446 w 306388"/>
              <a:gd name="connsiteY40" fmla="*/ 178707 h 336550"/>
              <a:gd name="connsiteX41" fmla="*/ 104342 w 306388"/>
              <a:gd name="connsiteY41" fmla="*/ 148063 h 336550"/>
              <a:gd name="connsiteX42" fmla="*/ 96549 w 306388"/>
              <a:gd name="connsiteY42" fmla="*/ 136071 h 336550"/>
              <a:gd name="connsiteX43" fmla="*/ 97848 w 306388"/>
              <a:gd name="connsiteY43" fmla="*/ 128077 h 336550"/>
              <a:gd name="connsiteX44" fmla="*/ 103043 w 306388"/>
              <a:gd name="connsiteY44" fmla="*/ 125412 h 336550"/>
              <a:gd name="connsiteX45" fmla="*/ 110332 w 306388"/>
              <a:gd name="connsiteY45" fmla="*/ 0 h 336550"/>
              <a:gd name="connsiteX46" fmla="*/ 166689 w 306388"/>
              <a:gd name="connsiteY46" fmla="*/ 55563 h 336550"/>
              <a:gd name="connsiteX47" fmla="*/ 110332 w 306388"/>
              <a:gd name="connsiteY47" fmla="*/ 111126 h 336550"/>
              <a:gd name="connsiteX48" fmla="*/ 53975 w 306388"/>
              <a:gd name="connsiteY48" fmla="*/ 55563 h 336550"/>
              <a:gd name="connsiteX49" fmla="*/ 110332 w 306388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6388" h="336550">
                <a:moveTo>
                  <a:pt x="265967" y="243697"/>
                </a:moveTo>
                <a:cubicBezTo>
                  <a:pt x="265967" y="243697"/>
                  <a:pt x="265967" y="243697"/>
                  <a:pt x="232996" y="278234"/>
                </a:cubicBezTo>
                <a:cubicBezTo>
                  <a:pt x="232996" y="278234"/>
                  <a:pt x="232996" y="278234"/>
                  <a:pt x="219808" y="264950"/>
                </a:cubicBezTo>
                <a:cubicBezTo>
                  <a:pt x="214532" y="260965"/>
                  <a:pt x="207938" y="260965"/>
                  <a:pt x="203982" y="264950"/>
                </a:cubicBezTo>
                <a:cubicBezTo>
                  <a:pt x="200025" y="268935"/>
                  <a:pt x="200025" y="275577"/>
                  <a:pt x="203982" y="280890"/>
                </a:cubicBezTo>
                <a:cubicBezTo>
                  <a:pt x="203982" y="280890"/>
                  <a:pt x="203982" y="280890"/>
                  <a:pt x="225083" y="300815"/>
                </a:cubicBezTo>
                <a:cubicBezTo>
                  <a:pt x="227721" y="303472"/>
                  <a:pt x="230359" y="304800"/>
                  <a:pt x="232996" y="304800"/>
                </a:cubicBezTo>
                <a:cubicBezTo>
                  <a:pt x="235634" y="304800"/>
                  <a:pt x="238272" y="303472"/>
                  <a:pt x="239591" y="300815"/>
                </a:cubicBezTo>
                <a:cubicBezTo>
                  <a:pt x="239591" y="300815"/>
                  <a:pt x="239591" y="300815"/>
                  <a:pt x="281794" y="259637"/>
                </a:cubicBezTo>
                <a:cubicBezTo>
                  <a:pt x="285750" y="255652"/>
                  <a:pt x="285750" y="249011"/>
                  <a:pt x="281794" y="243697"/>
                </a:cubicBezTo>
                <a:cubicBezTo>
                  <a:pt x="277837" y="239712"/>
                  <a:pt x="271243" y="239712"/>
                  <a:pt x="265967" y="243697"/>
                </a:cubicBezTo>
                <a:close/>
                <a:moveTo>
                  <a:pt x="242094" y="209550"/>
                </a:moveTo>
                <a:cubicBezTo>
                  <a:pt x="277603" y="209550"/>
                  <a:pt x="306388" y="237980"/>
                  <a:pt x="306388" y="273050"/>
                </a:cubicBezTo>
                <a:cubicBezTo>
                  <a:pt x="306388" y="308120"/>
                  <a:pt x="277603" y="336550"/>
                  <a:pt x="242094" y="336550"/>
                </a:cubicBezTo>
                <a:cubicBezTo>
                  <a:pt x="206585" y="336550"/>
                  <a:pt x="177800" y="308120"/>
                  <a:pt x="177800" y="273050"/>
                </a:cubicBezTo>
                <a:cubicBezTo>
                  <a:pt x="177800" y="237980"/>
                  <a:pt x="206585" y="209550"/>
                  <a:pt x="242094" y="209550"/>
                </a:cubicBezTo>
                <a:close/>
                <a:moveTo>
                  <a:pt x="65986" y="133087"/>
                </a:moveTo>
                <a:cubicBezTo>
                  <a:pt x="67306" y="133087"/>
                  <a:pt x="69946" y="134413"/>
                  <a:pt x="69946" y="135738"/>
                </a:cubicBezTo>
                <a:cubicBezTo>
                  <a:pt x="69946" y="135738"/>
                  <a:pt x="69946" y="135738"/>
                  <a:pt x="104259" y="228503"/>
                </a:cubicBezTo>
                <a:cubicBezTo>
                  <a:pt x="105578" y="233804"/>
                  <a:pt x="113497" y="233804"/>
                  <a:pt x="116136" y="228503"/>
                </a:cubicBezTo>
                <a:cubicBezTo>
                  <a:pt x="116136" y="228503"/>
                  <a:pt x="116136" y="228503"/>
                  <a:pt x="149130" y="135738"/>
                </a:cubicBezTo>
                <a:cubicBezTo>
                  <a:pt x="150449" y="133087"/>
                  <a:pt x="153089" y="131762"/>
                  <a:pt x="155728" y="133087"/>
                </a:cubicBezTo>
                <a:cubicBezTo>
                  <a:pt x="155728" y="133087"/>
                  <a:pt x="155728" y="133087"/>
                  <a:pt x="184762" y="138388"/>
                </a:cubicBezTo>
                <a:cubicBezTo>
                  <a:pt x="205878" y="145014"/>
                  <a:pt x="219075" y="163567"/>
                  <a:pt x="219075" y="184771"/>
                </a:cubicBezTo>
                <a:cubicBezTo>
                  <a:pt x="219075" y="184771"/>
                  <a:pt x="219075" y="184771"/>
                  <a:pt x="219075" y="195373"/>
                </a:cubicBezTo>
                <a:cubicBezTo>
                  <a:pt x="186082" y="204649"/>
                  <a:pt x="161007" y="236454"/>
                  <a:pt x="161007" y="273561"/>
                </a:cubicBezTo>
                <a:cubicBezTo>
                  <a:pt x="161007" y="277536"/>
                  <a:pt x="161007" y="280187"/>
                  <a:pt x="162327" y="284162"/>
                </a:cubicBezTo>
                <a:cubicBezTo>
                  <a:pt x="162327" y="284162"/>
                  <a:pt x="162327" y="284162"/>
                  <a:pt x="21116" y="284162"/>
                </a:cubicBezTo>
                <a:cubicBezTo>
                  <a:pt x="9238" y="284162"/>
                  <a:pt x="0" y="274886"/>
                  <a:pt x="0" y="262959"/>
                </a:cubicBezTo>
                <a:cubicBezTo>
                  <a:pt x="0" y="262959"/>
                  <a:pt x="0" y="262959"/>
                  <a:pt x="0" y="186096"/>
                </a:cubicBezTo>
                <a:cubicBezTo>
                  <a:pt x="0" y="163567"/>
                  <a:pt x="14517" y="145014"/>
                  <a:pt x="34313" y="138388"/>
                </a:cubicBezTo>
                <a:cubicBezTo>
                  <a:pt x="34313" y="138388"/>
                  <a:pt x="65986" y="133087"/>
                  <a:pt x="65986" y="133087"/>
                </a:cubicBezTo>
                <a:close/>
                <a:moveTo>
                  <a:pt x="103043" y="125412"/>
                </a:moveTo>
                <a:cubicBezTo>
                  <a:pt x="103043" y="125412"/>
                  <a:pt x="103043" y="125412"/>
                  <a:pt x="117331" y="125412"/>
                </a:cubicBezTo>
                <a:cubicBezTo>
                  <a:pt x="118630" y="125412"/>
                  <a:pt x="121227" y="126745"/>
                  <a:pt x="122526" y="128077"/>
                </a:cubicBezTo>
                <a:cubicBezTo>
                  <a:pt x="123825" y="129409"/>
                  <a:pt x="123825" y="133406"/>
                  <a:pt x="122526" y="136071"/>
                </a:cubicBezTo>
                <a:cubicBezTo>
                  <a:pt x="122526" y="136071"/>
                  <a:pt x="122526" y="136071"/>
                  <a:pt x="116032" y="148063"/>
                </a:cubicBezTo>
                <a:cubicBezTo>
                  <a:pt x="116032" y="148063"/>
                  <a:pt x="116032" y="148063"/>
                  <a:pt x="118630" y="178707"/>
                </a:cubicBezTo>
                <a:cubicBezTo>
                  <a:pt x="118630" y="178707"/>
                  <a:pt x="118630" y="178707"/>
                  <a:pt x="112135" y="197360"/>
                </a:cubicBezTo>
                <a:cubicBezTo>
                  <a:pt x="110836" y="200025"/>
                  <a:pt x="108239" y="200025"/>
                  <a:pt x="108239" y="197360"/>
                </a:cubicBezTo>
                <a:cubicBezTo>
                  <a:pt x="108239" y="197360"/>
                  <a:pt x="108239" y="197360"/>
                  <a:pt x="100446" y="178707"/>
                </a:cubicBezTo>
                <a:cubicBezTo>
                  <a:pt x="100446" y="178707"/>
                  <a:pt x="100446" y="178707"/>
                  <a:pt x="104342" y="148063"/>
                </a:cubicBezTo>
                <a:cubicBezTo>
                  <a:pt x="104342" y="148063"/>
                  <a:pt x="104342" y="148063"/>
                  <a:pt x="96549" y="136071"/>
                </a:cubicBezTo>
                <a:cubicBezTo>
                  <a:pt x="95250" y="133406"/>
                  <a:pt x="95250" y="129409"/>
                  <a:pt x="97848" y="128077"/>
                </a:cubicBezTo>
                <a:cubicBezTo>
                  <a:pt x="99147" y="126745"/>
                  <a:pt x="100446" y="125412"/>
                  <a:pt x="103043" y="125412"/>
                </a:cubicBezTo>
                <a:close/>
                <a:moveTo>
                  <a:pt x="110332" y="0"/>
                </a:moveTo>
                <a:cubicBezTo>
                  <a:pt x="141457" y="0"/>
                  <a:pt x="166689" y="24876"/>
                  <a:pt x="166689" y="55563"/>
                </a:cubicBezTo>
                <a:cubicBezTo>
                  <a:pt x="166689" y="86250"/>
                  <a:pt x="141457" y="111126"/>
                  <a:pt x="110332" y="111126"/>
                </a:cubicBezTo>
                <a:cubicBezTo>
                  <a:pt x="79207" y="111126"/>
                  <a:pt x="53975" y="86250"/>
                  <a:pt x="53975" y="55563"/>
                </a:cubicBezTo>
                <a:cubicBezTo>
                  <a:pt x="53975" y="24876"/>
                  <a:pt x="79207" y="0"/>
                  <a:pt x="1103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768375"/>
              </a:solidFill>
              <a:cs typeface="+mn-ea"/>
              <a:sym typeface="+mn-lt"/>
            </a:endParaRPr>
          </a:p>
        </p:txBody>
      </p:sp>
      <p:sp>
        <p:nvSpPr>
          <p:cNvPr id="28" name="Freeform 11"/>
          <p:cNvSpPr>
            <a:spLocks noEditPoints="1"/>
          </p:cNvSpPr>
          <p:nvPr/>
        </p:nvSpPr>
        <p:spPr bwMode="auto">
          <a:xfrm>
            <a:off x="7259320" y="4217670"/>
            <a:ext cx="371475" cy="360045"/>
          </a:xfrm>
          <a:custGeom>
            <a:avLst/>
            <a:gdLst>
              <a:gd name="T0" fmla="*/ 40 w 123"/>
              <a:gd name="T1" fmla="*/ 93 h 128"/>
              <a:gd name="T2" fmla="*/ 24 w 123"/>
              <a:gd name="T3" fmla="*/ 87 h 128"/>
              <a:gd name="T4" fmla="*/ 34 w 123"/>
              <a:gd name="T5" fmla="*/ 101 h 128"/>
              <a:gd name="T6" fmla="*/ 54 w 123"/>
              <a:gd name="T7" fmla="*/ 101 h 128"/>
              <a:gd name="T8" fmla="*/ 62 w 123"/>
              <a:gd name="T9" fmla="*/ 87 h 128"/>
              <a:gd name="T10" fmla="*/ 58 w 123"/>
              <a:gd name="T11" fmla="*/ 77 h 128"/>
              <a:gd name="T12" fmla="*/ 58 w 123"/>
              <a:gd name="T13" fmla="*/ 71 h 128"/>
              <a:gd name="T14" fmla="*/ 56 w 123"/>
              <a:gd name="T15" fmla="*/ 57 h 128"/>
              <a:gd name="T16" fmla="*/ 31 w 123"/>
              <a:gd name="T17" fmla="*/ 57 h 128"/>
              <a:gd name="T18" fmla="*/ 37 w 123"/>
              <a:gd name="T19" fmla="*/ 66 h 128"/>
              <a:gd name="T20" fmla="*/ 46 w 123"/>
              <a:gd name="T21" fmla="*/ 63 h 128"/>
              <a:gd name="T22" fmla="*/ 46 w 123"/>
              <a:gd name="T23" fmla="*/ 71 h 128"/>
              <a:gd name="T24" fmla="*/ 41 w 123"/>
              <a:gd name="T25" fmla="*/ 81 h 128"/>
              <a:gd name="T26" fmla="*/ 48 w 123"/>
              <a:gd name="T27" fmla="*/ 83 h 128"/>
              <a:gd name="T28" fmla="*/ 48 w 123"/>
              <a:gd name="T29" fmla="*/ 93 h 128"/>
              <a:gd name="T30" fmla="*/ 82 w 123"/>
              <a:gd name="T31" fmla="*/ 103 h 128"/>
              <a:gd name="T32" fmla="*/ 94 w 123"/>
              <a:gd name="T33" fmla="*/ 54 h 128"/>
              <a:gd name="T34" fmla="*/ 70 w 123"/>
              <a:gd name="T35" fmla="*/ 66 h 128"/>
              <a:gd name="T36" fmla="*/ 82 w 123"/>
              <a:gd name="T37" fmla="*/ 70 h 128"/>
              <a:gd name="T38" fmla="*/ 119 w 123"/>
              <a:gd name="T39" fmla="*/ 8 h 128"/>
              <a:gd name="T40" fmla="*/ 111 w 123"/>
              <a:gd name="T41" fmla="*/ 22 h 128"/>
              <a:gd name="T42" fmla="*/ 105 w 123"/>
              <a:gd name="T43" fmla="*/ 33 h 128"/>
              <a:gd name="T44" fmla="*/ 95 w 123"/>
              <a:gd name="T45" fmla="*/ 25 h 128"/>
              <a:gd name="T46" fmla="*/ 107 w 123"/>
              <a:gd name="T47" fmla="*/ 0 h 128"/>
              <a:gd name="T48" fmla="*/ 94 w 123"/>
              <a:gd name="T49" fmla="*/ 8 h 128"/>
              <a:gd name="T50" fmla="*/ 82 w 123"/>
              <a:gd name="T51" fmla="*/ 22 h 128"/>
              <a:gd name="T52" fmla="*/ 76 w 123"/>
              <a:gd name="T53" fmla="*/ 33 h 128"/>
              <a:gd name="T54" fmla="*/ 66 w 123"/>
              <a:gd name="T55" fmla="*/ 25 h 128"/>
              <a:gd name="T56" fmla="*/ 78 w 123"/>
              <a:gd name="T57" fmla="*/ 0 h 128"/>
              <a:gd name="T58" fmla="*/ 66 w 123"/>
              <a:gd name="T59" fmla="*/ 8 h 128"/>
              <a:gd name="T60" fmla="*/ 53 w 123"/>
              <a:gd name="T61" fmla="*/ 22 h 128"/>
              <a:gd name="T62" fmla="*/ 47 w 123"/>
              <a:gd name="T63" fmla="*/ 33 h 128"/>
              <a:gd name="T64" fmla="*/ 37 w 123"/>
              <a:gd name="T65" fmla="*/ 25 h 128"/>
              <a:gd name="T66" fmla="*/ 49 w 123"/>
              <a:gd name="T67" fmla="*/ 0 h 128"/>
              <a:gd name="T68" fmla="*/ 37 w 123"/>
              <a:gd name="T69" fmla="*/ 8 h 128"/>
              <a:gd name="T70" fmla="*/ 24 w 123"/>
              <a:gd name="T71" fmla="*/ 22 h 128"/>
              <a:gd name="T72" fmla="*/ 18 w 123"/>
              <a:gd name="T73" fmla="*/ 33 h 128"/>
              <a:gd name="T74" fmla="*/ 9 w 123"/>
              <a:gd name="T75" fmla="*/ 25 h 128"/>
              <a:gd name="T76" fmla="*/ 20 w 123"/>
              <a:gd name="T77" fmla="*/ 0 h 128"/>
              <a:gd name="T78" fmla="*/ 8 w 123"/>
              <a:gd name="T79" fmla="*/ 8 h 128"/>
              <a:gd name="T80" fmla="*/ 0 w 123"/>
              <a:gd name="T81" fmla="*/ 12 h 128"/>
              <a:gd name="T82" fmla="*/ 4 w 123"/>
              <a:gd name="T83" fmla="*/ 128 h 128"/>
              <a:gd name="T84" fmla="*/ 123 w 123"/>
              <a:gd name="T85" fmla="*/ 124 h 128"/>
              <a:gd name="T86" fmla="*/ 119 w 123"/>
              <a:gd name="T87" fmla="*/ 8 h 128"/>
              <a:gd name="T88" fmla="*/ 8 w 123"/>
              <a:gd name="T89" fmla="*/ 119 h 128"/>
              <a:gd name="T90" fmla="*/ 115 w 123"/>
              <a:gd name="T91" fmla="*/ 3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3" h="128">
                <a:moveTo>
                  <a:pt x="44" y="95"/>
                </a:moveTo>
                <a:cubicBezTo>
                  <a:pt x="42" y="95"/>
                  <a:pt x="41" y="94"/>
                  <a:pt x="40" y="93"/>
                </a:cubicBezTo>
                <a:cubicBezTo>
                  <a:pt x="39" y="92"/>
                  <a:pt x="37" y="89"/>
                  <a:pt x="37" y="87"/>
                </a:cubicBezTo>
                <a:cubicBezTo>
                  <a:pt x="24" y="87"/>
                  <a:pt x="24" y="87"/>
                  <a:pt x="24" y="87"/>
                </a:cubicBezTo>
                <a:cubicBezTo>
                  <a:pt x="24" y="91"/>
                  <a:pt x="27" y="95"/>
                  <a:pt x="28" y="97"/>
                </a:cubicBezTo>
                <a:cubicBezTo>
                  <a:pt x="30" y="99"/>
                  <a:pt x="32" y="100"/>
                  <a:pt x="34" y="101"/>
                </a:cubicBezTo>
                <a:cubicBezTo>
                  <a:pt x="37" y="102"/>
                  <a:pt x="40" y="103"/>
                  <a:pt x="44" y="103"/>
                </a:cubicBezTo>
                <a:cubicBezTo>
                  <a:pt x="48" y="103"/>
                  <a:pt x="52" y="102"/>
                  <a:pt x="54" y="101"/>
                </a:cubicBezTo>
                <a:cubicBezTo>
                  <a:pt x="57" y="99"/>
                  <a:pt x="59" y="98"/>
                  <a:pt x="60" y="95"/>
                </a:cubicBezTo>
                <a:cubicBezTo>
                  <a:pt x="62" y="92"/>
                  <a:pt x="62" y="90"/>
                  <a:pt x="62" y="87"/>
                </a:cubicBezTo>
                <a:cubicBezTo>
                  <a:pt x="62" y="85"/>
                  <a:pt x="62" y="83"/>
                  <a:pt x="61" y="81"/>
                </a:cubicBezTo>
                <a:cubicBezTo>
                  <a:pt x="60" y="80"/>
                  <a:pt x="59" y="78"/>
                  <a:pt x="58" y="77"/>
                </a:cubicBezTo>
                <a:cubicBezTo>
                  <a:pt x="57" y="77"/>
                  <a:pt x="55" y="76"/>
                  <a:pt x="53" y="76"/>
                </a:cubicBezTo>
                <a:cubicBezTo>
                  <a:pt x="56" y="75"/>
                  <a:pt x="57" y="73"/>
                  <a:pt x="58" y="71"/>
                </a:cubicBezTo>
                <a:cubicBezTo>
                  <a:pt x="59" y="70"/>
                  <a:pt x="60" y="68"/>
                  <a:pt x="60" y="66"/>
                </a:cubicBezTo>
                <a:cubicBezTo>
                  <a:pt x="60" y="62"/>
                  <a:pt x="59" y="59"/>
                  <a:pt x="56" y="57"/>
                </a:cubicBezTo>
                <a:cubicBezTo>
                  <a:pt x="53" y="55"/>
                  <a:pt x="49" y="54"/>
                  <a:pt x="43" y="54"/>
                </a:cubicBezTo>
                <a:cubicBezTo>
                  <a:pt x="38" y="54"/>
                  <a:pt x="34" y="55"/>
                  <a:pt x="31" y="57"/>
                </a:cubicBezTo>
                <a:cubicBezTo>
                  <a:pt x="28" y="59"/>
                  <a:pt x="25" y="62"/>
                  <a:pt x="24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4"/>
                  <a:pt x="41" y="62"/>
                  <a:pt x="43" y="62"/>
                </a:cubicBezTo>
                <a:cubicBezTo>
                  <a:pt x="44" y="62"/>
                  <a:pt x="45" y="62"/>
                  <a:pt x="46" y="63"/>
                </a:cubicBezTo>
                <a:cubicBezTo>
                  <a:pt x="47" y="64"/>
                  <a:pt x="48" y="65"/>
                  <a:pt x="48" y="67"/>
                </a:cubicBezTo>
                <a:cubicBezTo>
                  <a:pt x="48" y="68"/>
                  <a:pt x="47" y="69"/>
                  <a:pt x="46" y="71"/>
                </a:cubicBezTo>
                <a:cubicBezTo>
                  <a:pt x="43" y="73"/>
                  <a:pt x="41" y="73"/>
                  <a:pt x="41" y="73"/>
                </a:cubicBezTo>
                <a:cubicBezTo>
                  <a:pt x="41" y="81"/>
                  <a:pt x="41" y="81"/>
                  <a:pt x="41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7" y="81"/>
                  <a:pt x="48" y="83"/>
                </a:cubicBezTo>
                <a:cubicBezTo>
                  <a:pt x="49" y="84"/>
                  <a:pt x="50" y="85"/>
                  <a:pt x="50" y="88"/>
                </a:cubicBezTo>
                <a:cubicBezTo>
                  <a:pt x="50" y="90"/>
                  <a:pt x="49" y="92"/>
                  <a:pt x="48" y="93"/>
                </a:cubicBezTo>
                <a:cubicBezTo>
                  <a:pt x="47" y="94"/>
                  <a:pt x="45" y="95"/>
                  <a:pt x="44" y="95"/>
                </a:cubicBezTo>
                <a:close/>
                <a:moveTo>
                  <a:pt x="82" y="103"/>
                </a:moveTo>
                <a:cubicBezTo>
                  <a:pt x="94" y="103"/>
                  <a:pt x="94" y="103"/>
                  <a:pt x="94" y="103"/>
                </a:cubicBezTo>
                <a:cubicBezTo>
                  <a:pt x="94" y="54"/>
                  <a:pt x="94" y="54"/>
                  <a:pt x="94" y="54"/>
                </a:cubicBezTo>
                <a:cubicBezTo>
                  <a:pt x="84" y="54"/>
                  <a:pt x="84" y="54"/>
                  <a:pt x="84" y="54"/>
                </a:cubicBezTo>
                <a:cubicBezTo>
                  <a:pt x="81" y="60"/>
                  <a:pt x="78" y="64"/>
                  <a:pt x="70" y="66"/>
                </a:cubicBezTo>
                <a:cubicBezTo>
                  <a:pt x="70" y="77"/>
                  <a:pt x="70" y="77"/>
                  <a:pt x="70" y="77"/>
                </a:cubicBezTo>
                <a:cubicBezTo>
                  <a:pt x="75" y="76"/>
                  <a:pt x="78" y="74"/>
                  <a:pt x="82" y="70"/>
                </a:cubicBezTo>
                <a:lnTo>
                  <a:pt x="82" y="103"/>
                </a:lnTo>
                <a:close/>
                <a:moveTo>
                  <a:pt x="119" y="8"/>
                </a:moveTo>
                <a:cubicBezTo>
                  <a:pt x="111" y="8"/>
                  <a:pt x="111" y="8"/>
                  <a:pt x="111" y="8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13" y="23"/>
                  <a:pt x="115" y="25"/>
                  <a:pt x="115" y="27"/>
                </a:cubicBezTo>
                <a:cubicBezTo>
                  <a:pt x="115" y="30"/>
                  <a:pt x="110" y="33"/>
                  <a:pt x="105" y="33"/>
                </a:cubicBezTo>
                <a:cubicBezTo>
                  <a:pt x="99" y="33"/>
                  <a:pt x="94" y="30"/>
                  <a:pt x="94" y="27"/>
                </a:cubicBezTo>
                <a:cubicBezTo>
                  <a:pt x="94" y="26"/>
                  <a:pt x="95" y="25"/>
                  <a:pt x="95" y="25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07" y="0"/>
                  <a:pt x="107" y="0"/>
                  <a:pt x="10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8"/>
                  <a:pt x="94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5"/>
                  <a:pt x="86" y="27"/>
                </a:cubicBezTo>
                <a:cubicBezTo>
                  <a:pt x="86" y="30"/>
                  <a:pt x="82" y="33"/>
                  <a:pt x="76" y="33"/>
                </a:cubicBezTo>
                <a:cubicBezTo>
                  <a:pt x="70" y="33"/>
                  <a:pt x="66" y="30"/>
                  <a:pt x="66" y="27"/>
                </a:cubicBezTo>
                <a:cubicBezTo>
                  <a:pt x="66" y="26"/>
                  <a:pt x="66" y="25"/>
                  <a:pt x="66" y="25"/>
                </a:cubicBezTo>
                <a:cubicBezTo>
                  <a:pt x="78" y="25"/>
                  <a:pt x="78" y="25"/>
                  <a:pt x="78" y="25"/>
                </a:cubicBezTo>
                <a:cubicBezTo>
                  <a:pt x="78" y="0"/>
                  <a:pt x="78" y="0"/>
                  <a:pt x="78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8"/>
                  <a:pt x="66" y="8"/>
                  <a:pt x="66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22"/>
                  <a:pt x="53" y="22"/>
                  <a:pt x="53" y="22"/>
                </a:cubicBezTo>
                <a:cubicBezTo>
                  <a:pt x="56" y="23"/>
                  <a:pt x="57" y="25"/>
                  <a:pt x="57" y="27"/>
                </a:cubicBezTo>
                <a:cubicBezTo>
                  <a:pt x="57" y="30"/>
                  <a:pt x="53" y="33"/>
                  <a:pt x="47" y="33"/>
                </a:cubicBezTo>
                <a:cubicBezTo>
                  <a:pt x="41" y="33"/>
                  <a:pt x="37" y="30"/>
                  <a:pt x="37" y="27"/>
                </a:cubicBezTo>
                <a:cubicBezTo>
                  <a:pt x="37" y="26"/>
                  <a:pt x="37" y="25"/>
                  <a:pt x="37" y="25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0"/>
                  <a:pt x="49" y="0"/>
                  <a:pt x="4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8"/>
                  <a:pt x="37" y="8"/>
                  <a:pt x="37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22"/>
                  <a:pt x="24" y="22"/>
                  <a:pt x="24" y="22"/>
                </a:cubicBezTo>
                <a:cubicBezTo>
                  <a:pt x="27" y="23"/>
                  <a:pt x="29" y="25"/>
                  <a:pt x="29" y="27"/>
                </a:cubicBezTo>
                <a:cubicBezTo>
                  <a:pt x="29" y="30"/>
                  <a:pt x="24" y="33"/>
                  <a:pt x="18" y="33"/>
                </a:cubicBezTo>
                <a:cubicBezTo>
                  <a:pt x="13" y="33"/>
                  <a:pt x="8" y="30"/>
                  <a:pt x="8" y="27"/>
                </a:cubicBezTo>
                <a:cubicBezTo>
                  <a:pt x="8" y="26"/>
                  <a:pt x="8" y="25"/>
                  <a:pt x="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0"/>
                  <a:pt x="20" y="0"/>
                  <a:pt x="20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10"/>
                  <a:pt x="0" y="12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1" y="128"/>
                  <a:pt x="123" y="126"/>
                  <a:pt x="123" y="124"/>
                </a:cubicBezTo>
                <a:cubicBezTo>
                  <a:pt x="123" y="12"/>
                  <a:pt x="123" y="12"/>
                  <a:pt x="123" y="12"/>
                </a:cubicBezTo>
                <a:cubicBezTo>
                  <a:pt x="123" y="10"/>
                  <a:pt x="121" y="8"/>
                  <a:pt x="119" y="8"/>
                </a:cubicBezTo>
                <a:close/>
                <a:moveTo>
                  <a:pt x="115" y="119"/>
                </a:moveTo>
                <a:cubicBezTo>
                  <a:pt x="8" y="119"/>
                  <a:pt x="8" y="119"/>
                  <a:pt x="8" y="119"/>
                </a:cubicBezTo>
                <a:cubicBezTo>
                  <a:pt x="8" y="37"/>
                  <a:pt x="8" y="37"/>
                  <a:pt x="8" y="37"/>
                </a:cubicBezTo>
                <a:cubicBezTo>
                  <a:pt x="115" y="37"/>
                  <a:pt x="115" y="37"/>
                  <a:pt x="115" y="37"/>
                </a:cubicBezTo>
                <a:lnTo>
                  <a:pt x="115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9FDD172-2519-0327-2B8D-5E4E810CC5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3045" y="1214990"/>
            <a:ext cx="5340559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A90D5-6609-2095-B6A2-9866F96A1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41082">
            <a:off x="-73035" y="1167501"/>
            <a:ext cx="4627553" cy="2958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C55A89-B979-D6FB-B8A2-340F5E9E23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785" y="1877791"/>
            <a:ext cx="11260288" cy="34994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3E1A2-5AE9-244C-AB38-49F6E140E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94" t="-380" b="65950"/>
          <a:stretch/>
        </p:blipFill>
        <p:spPr>
          <a:xfrm>
            <a:off x="419735" y="856161"/>
            <a:ext cx="7149465" cy="53566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04C037-D427-721C-BD50-7D83B396111C}"/>
              </a:ext>
            </a:extLst>
          </p:cNvPr>
          <p:cNvSpPr/>
          <p:nvPr/>
        </p:nvSpPr>
        <p:spPr>
          <a:xfrm>
            <a:off x="7596397" y="2356502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C60F1-5626-24A9-3B36-C6D295BF6CBD}"/>
              </a:ext>
            </a:extLst>
          </p:cNvPr>
          <p:cNvSpPr txBox="1"/>
          <p:nvPr/>
        </p:nvSpPr>
        <p:spPr>
          <a:xfrm>
            <a:off x="7303608" y="2249269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5E395-E324-B781-634D-F379242FDD4E}"/>
              </a:ext>
            </a:extLst>
          </p:cNvPr>
          <p:cNvSpPr/>
          <p:nvPr/>
        </p:nvSpPr>
        <p:spPr>
          <a:xfrm>
            <a:off x="7849147" y="2844607"/>
            <a:ext cx="3894456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F433C-EC43-E7C2-2BC5-2343CAA6AB03}"/>
              </a:ext>
            </a:extLst>
          </p:cNvPr>
          <p:cNvSpPr txBox="1"/>
          <p:nvPr/>
        </p:nvSpPr>
        <p:spPr>
          <a:xfrm>
            <a:off x="6586132" y="2893087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lao động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87084-E4DC-B349-1D2E-FDC69E160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64" r="50719" b="31901"/>
          <a:stretch/>
        </p:blipFill>
        <p:spPr>
          <a:xfrm>
            <a:off x="470304" y="1176932"/>
            <a:ext cx="6958791" cy="5186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5DF5-6B94-E3CC-E051-9A1B8943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6" t="33099" b="31901"/>
          <a:stretch/>
        </p:blipFill>
        <p:spPr>
          <a:xfrm>
            <a:off x="419735" y="1023092"/>
            <a:ext cx="5549080" cy="42461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CC2CE4-3100-C6E1-F729-57E0FEDCFF44}"/>
              </a:ext>
            </a:extLst>
          </p:cNvPr>
          <p:cNvSpPr/>
          <p:nvPr/>
        </p:nvSpPr>
        <p:spPr>
          <a:xfrm>
            <a:off x="1970955" y="5243990"/>
            <a:ext cx="8795317" cy="1453894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4B5F7-9E13-CA98-AC5C-94558441D6C2}"/>
              </a:ext>
            </a:extLst>
          </p:cNvPr>
          <p:cNvSpPr txBox="1"/>
          <p:nvPr/>
        </p:nvSpPr>
        <p:spPr>
          <a:xfrm>
            <a:off x="1194807" y="5158113"/>
            <a:ext cx="1057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Đụng chạm cơ thể ở vùng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mặc đồ bơi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271F1A-6C41-F03E-E476-84BB8A95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90" t="69558"/>
          <a:stretch/>
        </p:blipFill>
        <p:spPr>
          <a:xfrm>
            <a:off x="6015998" y="1306491"/>
            <a:ext cx="5641028" cy="37601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5436D-04A1-111B-039A-2E9C1E5696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 r="51216" b="-5679"/>
          <a:stretch/>
        </p:blipFill>
        <p:spPr>
          <a:xfrm>
            <a:off x="792164" y="1323938"/>
            <a:ext cx="6472554" cy="5368327"/>
          </a:xfrm>
          <a:prstGeom prst="rect">
            <a:avLst/>
          </a:prstGeom>
        </p:spPr>
      </p:pic>
      <p:pic>
        <p:nvPicPr>
          <p:cNvPr id="8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6E2A6218-979F-C2DE-C641-F7713B88B4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51130" y="23812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A3E7AFDE-3EF1-AC56-4DE9-E6FA3F4832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7439819" y="4294505"/>
            <a:ext cx="4993005" cy="24841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B4550C-62AF-689D-82B5-C5BD458A839F}"/>
              </a:ext>
            </a:extLst>
          </p:cNvPr>
          <p:cNvSpPr/>
          <p:nvPr/>
        </p:nvSpPr>
        <p:spPr>
          <a:xfrm>
            <a:off x="7517237" y="2555175"/>
            <a:ext cx="375698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396BA-394C-A369-84D1-E06ECD6EDC51}"/>
              </a:ext>
            </a:extLst>
          </p:cNvPr>
          <p:cNvSpPr txBox="1"/>
          <p:nvPr/>
        </p:nvSpPr>
        <p:spPr>
          <a:xfrm>
            <a:off x="6227156" y="2544903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758218" y="843915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8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6E2A6218-979F-C2DE-C641-F7713B88B4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51130" y="23812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A3E7AFDE-3EF1-AC56-4DE9-E6FA3F4832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7439819" y="4294505"/>
            <a:ext cx="4993005" cy="24841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B4550C-62AF-689D-82B5-C5BD458A839F}"/>
              </a:ext>
            </a:extLst>
          </p:cNvPr>
          <p:cNvSpPr/>
          <p:nvPr/>
        </p:nvSpPr>
        <p:spPr>
          <a:xfrm>
            <a:off x="1779956" y="1389625"/>
            <a:ext cx="9324237" cy="365481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396BA-394C-A369-84D1-E06ECD6EDC51}"/>
              </a:ext>
            </a:extLst>
          </p:cNvPr>
          <p:cNvSpPr txBox="1"/>
          <p:nvPr/>
        </p:nvSpPr>
        <p:spPr>
          <a:xfrm>
            <a:off x="1779956" y="1593850"/>
            <a:ext cx="9380379" cy="338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những hành vi xâm hại trẻ em mà em biết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E3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6938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952A8-F858-3356-43C1-F85B780B4C2E}"/>
              </a:ext>
            </a:extLst>
          </p:cNvPr>
          <p:cNvSpPr txBox="1"/>
          <p:nvPr/>
        </p:nvSpPr>
        <p:spPr>
          <a:xfrm>
            <a:off x="-449580" y="2138491"/>
            <a:ext cx="130911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Tìm hiểu hành vi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xâm hại trẻ em</a:t>
            </a:r>
            <a:endParaRPr kumimoji="0" lang="en-SG" sz="9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183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5" grpId="0"/>
      <p:bldP spid="1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63091" y="-177453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075940" y="4737100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04</a:t>
            </a:r>
          </a:p>
        </p:txBody>
      </p:sp>
      <p:pic>
        <p:nvPicPr>
          <p:cNvPr id="2" name="图片 5" descr="3">
            <a:extLst>
              <a:ext uri="{FF2B5EF4-FFF2-40B4-BE49-F238E27FC236}">
                <a16:creationId xmlns:a16="http://schemas.microsoft.com/office/drawing/2014/main" id="{0A4185FA-80A6-B474-BB7E-C53DAE14923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1181454"/>
            <a:ext cx="1308735" cy="13341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EE01C8-0677-E814-A4EB-5B9043907B9E}"/>
              </a:ext>
            </a:extLst>
          </p:cNvPr>
          <p:cNvGrpSpPr/>
          <p:nvPr/>
        </p:nvGrpSpPr>
        <p:grpSpPr>
          <a:xfrm>
            <a:off x="241421" y="815919"/>
            <a:ext cx="11840601" cy="2693842"/>
            <a:chOff x="115732" y="306295"/>
            <a:chExt cx="10975547" cy="25459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459DC-51A3-E08A-3FB6-42E1465434C8}"/>
                </a:ext>
              </a:extLst>
            </p:cNvPr>
            <p:cNvSpPr txBox="1"/>
            <p:nvPr/>
          </p:nvSpPr>
          <p:spPr>
            <a:xfrm>
              <a:off x="1865434" y="306295"/>
              <a:ext cx="7666132" cy="217231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 định hành vi thể hiện trên 6 hình ảnh ở hoạt động 1 thuộc hình thức xâm hại nào?</a:t>
              </a:r>
              <a:endParaRPr lang="en-US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Speech Bubble: Rectangle with Corners Rounded 74">
              <a:extLst>
                <a:ext uri="{FF2B5EF4-FFF2-40B4-BE49-F238E27FC236}">
                  <a16:creationId xmlns:a16="http://schemas.microsoft.com/office/drawing/2014/main" id="{478ABDBA-E290-C944-F325-5DB4AA4A7E2C}"/>
                </a:ext>
              </a:extLst>
            </p:cNvPr>
            <p:cNvSpPr/>
            <p:nvPr/>
          </p:nvSpPr>
          <p:spPr>
            <a:xfrm>
              <a:off x="1516868" y="426329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=""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75">
              <a:extLst>
                <a:ext uri="{FF2B5EF4-FFF2-40B4-BE49-F238E27FC236}">
                  <a16:creationId xmlns:a16="http://schemas.microsoft.com/office/drawing/2014/main" id="{0FF5CE7F-32C5-6BDD-5588-0FA325AE4637}"/>
                </a:ext>
              </a:extLst>
            </p:cNvPr>
            <p:cNvSpPr/>
            <p:nvPr/>
          </p:nvSpPr>
          <p:spPr>
            <a:xfrm>
              <a:off x="1394674" y="448840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=""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Rectangle with Corners Rounded 76">
              <a:extLst>
                <a:ext uri="{FF2B5EF4-FFF2-40B4-BE49-F238E27FC236}">
                  <a16:creationId xmlns:a16="http://schemas.microsoft.com/office/drawing/2014/main" id="{B80C7933-C617-0CF4-FED0-A7EB04F02042}"/>
                </a:ext>
              </a:extLst>
            </p:cNvPr>
            <p:cNvSpPr/>
            <p:nvPr/>
          </p:nvSpPr>
          <p:spPr>
            <a:xfrm>
              <a:off x="1624524" y="403818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=""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A49CF-7041-5DBD-02DC-54446B74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5131">
              <a:off x="128113" y="754804"/>
              <a:ext cx="1907803" cy="1932566"/>
            </a:xfrm>
            <a:prstGeom prst="rect">
              <a:avLst/>
            </a:prstGeom>
          </p:spPr>
        </p:pic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43B636-0CEB-D469-CE72-70BB63EA2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98258" flipH="1" flipV="1">
              <a:off x="9600731" y="1055196"/>
              <a:ext cx="1490548" cy="139483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D337076-B6F9-86C4-5BB2-4355FAA0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31829" y="1798886"/>
              <a:ext cx="1131748" cy="1053359"/>
            </a:xfrm>
            <a:prstGeom prst="rect">
              <a:avLst/>
            </a:prstGeom>
          </p:spPr>
        </p:pic>
      </p:grpSp>
      <p:sp>
        <p:nvSpPr>
          <p:cNvPr id="22" name="圆角矩形 9">
            <a:extLst>
              <a:ext uri="{FF2B5EF4-FFF2-40B4-BE49-F238E27FC236}">
                <a16:creationId xmlns:a16="http://schemas.microsoft.com/office/drawing/2014/main" id="{CCDA59D4-1622-9670-38EB-1996D1ED570E}"/>
              </a:ext>
            </a:extLst>
          </p:cNvPr>
          <p:cNvSpPr/>
          <p:nvPr/>
        </p:nvSpPr>
        <p:spPr>
          <a:xfrm>
            <a:off x="812063" y="3435375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thân thể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  <p:sp>
        <p:nvSpPr>
          <p:cNvPr id="23" name="圆角矩形 9">
            <a:extLst>
              <a:ext uri="{FF2B5EF4-FFF2-40B4-BE49-F238E27FC236}">
                <a16:creationId xmlns:a16="http://schemas.microsoft.com/office/drawing/2014/main" id="{C33FBBED-03BC-738A-9B8C-90B375E9104E}"/>
              </a:ext>
            </a:extLst>
          </p:cNvPr>
          <p:cNvSpPr/>
          <p:nvPr/>
        </p:nvSpPr>
        <p:spPr>
          <a:xfrm>
            <a:off x="4523394" y="3439040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tinh thần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  <p:sp>
        <p:nvSpPr>
          <p:cNvPr id="24" name="圆角矩形 9">
            <a:extLst>
              <a:ext uri="{FF2B5EF4-FFF2-40B4-BE49-F238E27FC236}">
                <a16:creationId xmlns:a16="http://schemas.microsoft.com/office/drawing/2014/main" id="{63ACE89D-23B9-8717-060A-1338AA5C3B7A}"/>
              </a:ext>
            </a:extLst>
          </p:cNvPr>
          <p:cNvSpPr/>
          <p:nvPr/>
        </p:nvSpPr>
        <p:spPr>
          <a:xfrm>
            <a:off x="8234725" y="3486607"/>
            <a:ext cx="3326754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tình dục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>
            <a:off x="2432685" y="1804670"/>
            <a:ext cx="7327265" cy="432562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千库网_少儿编程_元素编号128363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r="102"/>
          <a:stretch>
            <a:fillRect/>
          </a:stretch>
        </p:blipFill>
        <p:spPr>
          <a:xfrm>
            <a:off x="419735" y="4352925"/>
            <a:ext cx="2487295" cy="2108200"/>
          </a:xfrm>
          <a:prstGeom prst="rect">
            <a:avLst/>
          </a:prstGeom>
        </p:spPr>
      </p:pic>
      <p:pic>
        <p:nvPicPr>
          <p:cNvPr id="23" name="Picture 2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FA8905C7-873E-AE61-510A-A81FF40EB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30" y="747958"/>
            <a:ext cx="8174028" cy="5577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F11C4-3E39-7729-28EE-35EFD06747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3177" r="52023" b="67456"/>
          <a:stretch/>
        </p:blipFill>
        <p:spPr>
          <a:xfrm>
            <a:off x="748209" y="-266246"/>
            <a:ext cx="5258119" cy="408132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3ECDF6-1818-2990-F969-4C68889EA9D3}"/>
              </a:ext>
            </a:extLst>
          </p:cNvPr>
          <p:cNvSpPr/>
          <p:nvPr/>
        </p:nvSpPr>
        <p:spPr>
          <a:xfrm>
            <a:off x="1605255" y="3775663"/>
            <a:ext cx="3756980" cy="918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D0E5D-F07A-234E-3A22-73962BCF2C05}"/>
              </a:ext>
            </a:extLst>
          </p:cNvPr>
          <p:cNvSpPr txBox="1"/>
          <p:nvPr/>
        </p:nvSpPr>
        <p:spPr>
          <a:xfrm>
            <a:off x="1989684" y="3784331"/>
            <a:ext cx="298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48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C8E454-90A4-F584-F00F-41E19359CAE7}"/>
              </a:ext>
            </a:extLst>
          </p:cNvPr>
          <p:cNvSpPr/>
          <p:nvPr/>
        </p:nvSpPr>
        <p:spPr>
          <a:xfrm>
            <a:off x="5772562" y="3982719"/>
            <a:ext cx="6086814" cy="93692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9F033-049D-3EC4-3AD8-DB1BF9A58CEC}"/>
              </a:ext>
            </a:extLst>
          </p:cNvPr>
          <p:cNvSpPr txBox="1"/>
          <p:nvPr/>
        </p:nvSpPr>
        <p:spPr>
          <a:xfrm>
            <a:off x="5612866" y="4066461"/>
            <a:ext cx="6315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sức lao động</a:t>
            </a:r>
            <a:endParaRPr lang="en-US" sz="44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3A1FE7-FE2B-17A0-3BBC-AE5386DC95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4253" r="50719" b="31901"/>
          <a:stretch/>
        </p:blipFill>
        <p:spPr>
          <a:xfrm>
            <a:off x="5985831" y="-40521"/>
            <a:ext cx="5700253" cy="4081326"/>
          </a:xfrm>
          <a:prstGeom prst="rect">
            <a:avLst/>
          </a:prstGeom>
        </p:spPr>
      </p:pic>
      <p:sp>
        <p:nvSpPr>
          <p:cNvPr id="19" name="圆角矩形 9">
            <a:extLst>
              <a:ext uri="{FF2B5EF4-FFF2-40B4-BE49-F238E27FC236}">
                <a16:creationId xmlns:a16="http://schemas.microsoft.com/office/drawing/2014/main" id="{55BDA8B7-5A69-7A24-E1A3-C6AB830EFC50}"/>
              </a:ext>
            </a:extLst>
          </p:cNvPr>
          <p:cNvSpPr/>
          <p:nvPr/>
        </p:nvSpPr>
        <p:spPr>
          <a:xfrm>
            <a:off x="3759126" y="5132086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thân thể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8D3AE4B-72A6-F2F9-2AAC-0BA02AA98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94" t="-380" b="65950"/>
          <a:stretch/>
        </p:blipFill>
        <p:spPr>
          <a:xfrm>
            <a:off x="153035" y="0"/>
            <a:ext cx="5320665" cy="39864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13A331-62C4-EBCB-8A4E-87FB4E722817}"/>
              </a:ext>
            </a:extLst>
          </p:cNvPr>
          <p:cNvSpPr/>
          <p:nvPr/>
        </p:nvSpPr>
        <p:spPr>
          <a:xfrm>
            <a:off x="966997" y="4103841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F4DEC-49D9-B35E-4943-7B646A11A02F}"/>
              </a:ext>
            </a:extLst>
          </p:cNvPr>
          <p:cNvSpPr txBox="1"/>
          <p:nvPr/>
        </p:nvSpPr>
        <p:spPr>
          <a:xfrm>
            <a:off x="966997" y="3986465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DE1542-47CD-F400-F274-61BA74E3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 r="51216" b="-5679"/>
          <a:stretch/>
        </p:blipFill>
        <p:spPr>
          <a:xfrm>
            <a:off x="5473700" y="-619162"/>
            <a:ext cx="6472554" cy="536832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AF5011-A5A2-1BB2-6CC1-FA437CA00360}"/>
              </a:ext>
            </a:extLst>
          </p:cNvPr>
          <p:cNvSpPr/>
          <p:nvPr/>
        </p:nvSpPr>
        <p:spPr>
          <a:xfrm>
            <a:off x="7167033" y="4114113"/>
            <a:ext cx="375698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E4922-715C-05FD-D6A6-95ABFB8BA32B}"/>
              </a:ext>
            </a:extLst>
          </p:cNvPr>
          <p:cNvSpPr txBox="1"/>
          <p:nvPr/>
        </p:nvSpPr>
        <p:spPr>
          <a:xfrm>
            <a:off x="5876952" y="4103841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9EB10097-BAFD-3B8F-06EA-7021283153D4}"/>
              </a:ext>
            </a:extLst>
          </p:cNvPr>
          <p:cNvSpPr/>
          <p:nvPr/>
        </p:nvSpPr>
        <p:spPr>
          <a:xfrm>
            <a:off x="4298259" y="5368327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tinh thần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2" name="图片 2" descr="图片包含 徽标&#10;&#10;描述已自动生成">
            <a:extLst>
              <a:ext uri="{FF2B5EF4-FFF2-40B4-BE49-F238E27FC236}">
                <a16:creationId xmlns:a16="http://schemas.microsoft.com/office/drawing/2014/main" id="{CA7A6620-654C-6E52-CC37-EBC72FF02D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6">
            <a:off x="2335755" y="54904"/>
            <a:ext cx="9039983" cy="644255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-124873" y="4333172"/>
            <a:ext cx="4993005" cy="2484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09826">
            <a:off x="4003341" y="1676953"/>
            <a:ext cx="5468586" cy="38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04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5DF5-6B94-E3CC-E051-9A1B8943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6" t="33099" b="31901"/>
          <a:stretch/>
        </p:blipFill>
        <p:spPr>
          <a:xfrm>
            <a:off x="419735" y="262053"/>
            <a:ext cx="5549080" cy="42461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CC2CE4-3100-C6E1-F729-57E0FEDCFF44}"/>
              </a:ext>
            </a:extLst>
          </p:cNvPr>
          <p:cNvSpPr/>
          <p:nvPr/>
        </p:nvSpPr>
        <p:spPr>
          <a:xfrm>
            <a:off x="1831255" y="4494619"/>
            <a:ext cx="8795317" cy="164288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4B5F7-9E13-CA98-AC5C-94558441D6C2}"/>
              </a:ext>
            </a:extLst>
          </p:cNvPr>
          <p:cNvSpPr txBox="1"/>
          <p:nvPr/>
        </p:nvSpPr>
        <p:spPr>
          <a:xfrm>
            <a:off x="1141248" y="4405959"/>
            <a:ext cx="1057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Đụng chạm cơ thể ở vùng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mặc đồ bơi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E3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271F1A-6C41-F03E-E476-84BB8A95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90" t="69558"/>
          <a:stretch/>
        </p:blipFill>
        <p:spPr>
          <a:xfrm>
            <a:off x="6015998" y="545452"/>
            <a:ext cx="5641028" cy="3760177"/>
          </a:xfrm>
          <a:prstGeom prst="rect">
            <a:avLst/>
          </a:prstGeom>
        </p:spPr>
      </p:pic>
      <p:sp>
        <p:nvSpPr>
          <p:cNvPr id="2" name="圆角矩形 9">
            <a:extLst>
              <a:ext uri="{FF2B5EF4-FFF2-40B4-BE49-F238E27FC236}">
                <a16:creationId xmlns:a16="http://schemas.microsoft.com/office/drawing/2014/main" id="{423B0837-AA93-E612-8743-09ED90B96CF2}"/>
              </a:ext>
            </a:extLst>
          </p:cNvPr>
          <p:cNvSpPr/>
          <p:nvPr/>
        </p:nvSpPr>
        <p:spPr>
          <a:xfrm>
            <a:off x="167878" y="5240496"/>
            <a:ext cx="3326754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tình dục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0175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9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>
            <a:off x="2432685" y="1804670"/>
            <a:ext cx="7327265" cy="432562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A3BC3E-7A48-1397-5F00-56E8E767A7DE}"/>
              </a:ext>
            </a:extLst>
          </p:cNvPr>
          <p:cNvSpPr/>
          <p:nvPr/>
        </p:nvSpPr>
        <p:spPr>
          <a:xfrm>
            <a:off x="2432685" y="754215"/>
            <a:ext cx="9217152" cy="2985681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suy nghĩ của em về hậu quả của những hành vi đó đối với trẻ em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4" descr="千库网_少儿编程_元素编号128363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r="102"/>
          <a:stretch>
            <a:fillRect/>
          </a:stretch>
        </p:blipFill>
        <p:spPr>
          <a:xfrm>
            <a:off x="476885" y="2798064"/>
            <a:ext cx="4354594" cy="3690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4089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63091" y="-177453"/>
            <a:ext cx="3850005" cy="204152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04</a:t>
            </a: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CCDA59D4-1622-9670-38EB-1996D1ED570E}"/>
              </a:ext>
            </a:extLst>
          </p:cNvPr>
          <p:cNvSpPr/>
          <p:nvPr/>
        </p:nvSpPr>
        <p:spPr>
          <a:xfrm>
            <a:off x="3006614" y="432243"/>
            <a:ext cx="7216886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Ảnh hưởng tới sức khỏe, thân thể của trẻ em.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3" name="圆角矩形 9">
            <a:extLst>
              <a:ext uri="{FF2B5EF4-FFF2-40B4-BE49-F238E27FC236}">
                <a16:creationId xmlns:a16="http://schemas.microsoft.com/office/drawing/2014/main" id="{C33FBBED-03BC-738A-9B8C-90B375E9104E}"/>
              </a:ext>
            </a:extLst>
          </p:cNvPr>
          <p:cNvSpPr/>
          <p:nvPr/>
        </p:nvSpPr>
        <p:spPr>
          <a:xfrm>
            <a:off x="2882525" y="2062017"/>
            <a:ext cx="8867515" cy="1641243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Ảnh hưởng tới tinh thần, trẻ sẽ bị tự ti, rụt rè, mặc cảm và ám ảnh.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" name="圆角矩形 9">
            <a:extLst>
              <a:ext uri="{FF2B5EF4-FFF2-40B4-BE49-F238E27FC236}">
                <a16:creationId xmlns:a16="http://schemas.microsoft.com/office/drawing/2014/main" id="{E90AFD91-BDEF-3560-894D-A1F2FAF46AC5}"/>
              </a:ext>
            </a:extLst>
          </p:cNvPr>
          <p:cNvSpPr/>
          <p:nvPr/>
        </p:nvSpPr>
        <p:spPr>
          <a:xfrm>
            <a:off x="2822835" y="3953280"/>
            <a:ext cx="8867515" cy="1641243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Trẻ không được thoải mái vui chơi, học tập như các bạn khác,...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11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4CFBC530-6532-A59E-34E2-F7E9306469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-267392" y="4422833"/>
            <a:ext cx="4993005" cy="2484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1599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1A1C-B046-1C09-8003-6EBAEE36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Trẻ Em Hôm Nay Thế Giới Ngày Mai">
            <a:hlinkClick r:id="" action="ppaction://media"/>
            <a:extLst>
              <a:ext uri="{FF2B5EF4-FFF2-40B4-BE49-F238E27FC236}">
                <a16:creationId xmlns:a16="http://schemas.microsoft.com/office/drawing/2014/main" id="{6C5F2C65-34A1-C7C6-7018-DB55CDCFAD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963" y="111761"/>
            <a:ext cx="10921050" cy="6138228"/>
          </a:xfrm>
        </p:spPr>
      </p:pic>
    </p:spTree>
    <p:extLst>
      <p:ext uri="{BB962C8B-B14F-4D97-AF65-F5344CB8AC3E}">
        <p14:creationId xmlns:p14="http://schemas.microsoft.com/office/powerpoint/2010/main" val="1738375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7" name="图片 2" descr="图片包含 徽标&#10;&#10;描述已自动生成">
            <a:extLst>
              <a:ext uri="{FF2B5EF4-FFF2-40B4-BE49-F238E27FC236}">
                <a16:creationId xmlns:a16="http://schemas.microsoft.com/office/drawing/2014/main" id="{72477FB2-2E51-EE17-2C98-D44997144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792">
            <a:off x="1492986" y="352609"/>
            <a:ext cx="8633388" cy="6152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70509-DF6B-B755-E2E5-1568244C7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300" y="1907550"/>
            <a:ext cx="5613400" cy="3953187"/>
          </a:xfrm>
          <a:prstGeom prst="rect">
            <a:avLst/>
          </a:prstGeom>
        </p:spPr>
      </p:pic>
      <p:pic>
        <p:nvPicPr>
          <p:cNvPr id="20" name="Picture 19" descr="A cartoon of two people with a child on his shoulders&#10;&#10;Description automatically generated">
            <a:extLst>
              <a:ext uri="{FF2B5EF4-FFF2-40B4-BE49-F238E27FC236}">
                <a16:creationId xmlns:a16="http://schemas.microsoft.com/office/drawing/2014/main" id="{C9E53EE7-AA0A-0F70-6297-94C77BD1E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00" b="97800" l="10000" r="90000">
                        <a14:foregroundMark x1="27200" y1="95350" x2="48800" y2="94100"/>
                        <a14:foregroundMark x1="48800" y1="94100" x2="50650" y2="94100"/>
                        <a14:foregroundMark x1="58650" y1="92850" x2="78250" y2="97350"/>
                        <a14:foregroundMark x1="78250" y1="97350" x2="79050" y2="97800"/>
                        <a14:foregroundMark x1="40750" y1="7700" x2="46000" y2="10450"/>
                        <a14:foregroundMark x1="39550" y1="73750" x2="51550" y2="78050"/>
                        <a14:foregroundMark x1="55900" y1="78650" x2="70700" y2="8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" y="2173353"/>
            <a:ext cx="4114800" cy="4114800"/>
          </a:xfrm>
          <a:prstGeom prst="rect">
            <a:avLst/>
          </a:prstGeom>
        </p:spPr>
      </p:pic>
      <p:pic>
        <p:nvPicPr>
          <p:cNvPr id="21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4901FDE1-6898-A1B3-7ADD-4AF2DE27E2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840" y="1444155"/>
            <a:ext cx="3376930" cy="487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952A8-F858-3356-43C1-F85B780B4C2E}"/>
              </a:ext>
            </a:extLst>
          </p:cNvPr>
          <p:cNvSpPr txBox="1"/>
          <p:nvPr/>
        </p:nvSpPr>
        <p:spPr>
          <a:xfrm>
            <a:off x="-199073" y="2101880"/>
            <a:ext cx="130911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</a:pP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</a:t>
            </a:r>
            <a:endParaRPr lang="vi-VN" sz="80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SG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5" grpId="0"/>
      <p:bldP spid="1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D3708-0E95-E197-859C-618D0DA3DA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901"/>
          <a:stretch/>
        </p:blipFill>
        <p:spPr>
          <a:xfrm>
            <a:off x="2317918" y="1703408"/>
            <a:ext cx="7260544" cy="51545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A3F8F0-17BC-9B0A-C2AD-1A6C82B23D6B}"/>
              </a:ext>
            </a:extLst>
          </p:cNvPr>
          <p:cNvSpPr/>
          <p:nvPr/>
        </p:nvSpPr>
        <p:spPr>
          <a:xfrm>
            <a:off x="838200" y="39031"/>
            <a:ext cx="11186160" cy="142053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ảnh và mô tả sự việc được thể hiện trong tranh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789B6-2C3E-4D5B-05C0-3009DA850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/>
          <a:stretch/>
        </p:blipFill>
        <p:spPr>
          <a:xfrm>
            <a:off x="-10795" y="749300"/>
            <a:ext cx="12184884" cy="4208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303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16BC8F-696A-EE5F-85B8-4D132A231FC9}"/>
              </a:ext>
            </a:extLst>
          </p:cNvPr>
          <p:cNvGrpSpPr/>
          <p:nvPr/>
        </p:nvGrpSpPr>
        <p:grpSpPr>
          <a:xfrm>
            <a:off x="93838" y="308033"/>
            <a:ext cx="11840601" cy="2718304"/>
            <a:chOff x="115732" y="283176"/>
            <a:chExt cx="10975547" cy="256906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46164C-A5AE-A554-A108-32CFEC569225}"/>
                </a:ext>
              </a:extLst>
            </p:cNvPr>
            <p:cNvSpPr txBox="1"/>
            <p:nvPr/>
          </p:nvSpPr>
          <p:spPr>
            <a:xfrm>
              <a:off x="1846319" y="283176"/>
              <a:ext cx="7666132" cy="22688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Lựa chọn cụm từ chỉ hành vi làm tổn thương trẻ em cho phù hợp với từng hình ảnh.</a:t>
              </a:r>
              <a:endPara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Speech Bubble: Rectangle with Corners Rounded 74">
              <a:extLst>
                <a:ext uri="{FF2B5EF4-FFF2-40B4-BE49-F238E27FC236}">
                  <a16:creationId xmlns:a16="http://schemas.microsoft.com/office/drawing/2014/main" id="{773E2251-7923-E8D9-6085-2D4B57DD5F03}"/>
                </a:ext>
              </a:extLst>
            </p:cNvPr>
            <p:cNvSpPr/>
            <p:nvPr/>
          </p:nvSpPr>
          <p:spPr>
            <a:xfrm>
              <a:off x="1516868" y="426329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=""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Speech Bubble: Rectangle with Corners Rounded 75">
              <a:extLst>
                <a:ext uri="{FF2B5EF4-FFF2-40B4-BE49-F238E27FC236}">
                  <a16:creationId xmlns:a16="http://schemas.microsoft.com/office/drawing/2014/main" id="{1C976EB2-26F5-EEDB-7999-462ED47A5085}"/>
                </a:ext>
              </a:extLst>
            </p:cNvPr>
            <p:cNvSpPr/>
            <p:nvPr/>
          </p:nvSpPr>
          <p:spPr>
            <a:xfrm>
              <a:off x="1394674" y="448840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=""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peech Bubble: Rectangle with Corners Rounded 76">
              <a:extLst>
                <a:ext uri="{FF2B5EF4-FFF2-40B4-BE49-F238E27FC236}">
                  <a16:creationId xmlns:a16="http://schemas.microsoft.com/office/drawing/2014/main" id="{C6E5956C-D364-1807-CEB5-37A7F4DA8608}"/>
                </a:ext>
              </a:extLst>
            </p:cNvPr>
            <p:cNvSpPr/>
            <p:nvPr/>
          </p:nvSpPr>
          <p:spPr>
            <a:xfrm>
              <a:off x="1624524" y="403818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=""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69E201-BEC2-AD8A-3AF6-E381BF9E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5131">
              <a:off x="128113" y="754804"/>
              <a:ext cx="1907803" cy="1932566"/>
            </a:xfrm>
            <a:prstGeom prst="rect">
              <a:avLst/>
            </a:prstGeom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E047099-68E3-8638-7847-7C788390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98258" flipH="1" flipV="1">
              <a:off x="9600731" y="1055196"/>
              <a:ext cx="1490548" cy="139483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BE29CFC-29BE-4507-668A-6706BCE9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1829" y="1798886"/>
              <a:ext cx="1131748" cy="1053359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605924-5AB1-2AE6-455E-98E3CF61DC84}"/>
              </a:ext>
            </a:extLst>
          </p:cNvPr>
          <p:cNvSpPr/>
          <p:nvPr/>
        </p:nvSpPr>
        <p:spPr>
          <a:xfrm>
            <a:off x="420052" y="2895790"/>
            <a:ext cx="3403224" cy="128387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349388-EC39-2A51-D2D6-51B1A6D80560}"/>
              </a:ext>
            </a:extLst>
          </p:cNvPr>
          <p:cNvSpPr txBox="1"/>
          <p:nvPr/>
        </p:nvSpPr>
        <p:spPr>
          <a:xfrm>
            <a:off x="538924" y="3078673"/>
            <a:ext cx="3162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517CAF0-EB2D-87C2-E86B-CC5542847D70}"/>
              </a:ext>
            </a:extLst>
          </p:cNvPr>
          <p:cNvSpPr/>
          <p:nvPr/>
        </p:nvSpPr>
        <p:spPr>
          <a:xfrm>
            <a:off x="3983594" y="2906061"/>
            <a:ext cx="4157742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ABE8B-6917-CDB5-7959-CAE609CD8926}"/>
              </a:ext>
            </a:extLst>
          </p:cNvPr>
          <p:cNvSpPr txBox="1"/>
          <p:nvPr/>
        </p:nvSpPr>
        <p:spPr>
          <a:xfrm>
            <a:off x="4055131" y="2904361"/>
            <a:ext cx="3944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lao động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8AA2E4C-FE52-816C-7E30-AFDA09FCD23D}"/>
              </a:ext>
            </a:extLst>
          </p:cNvPr>
          <p:cNvSpPr/>
          <p:nvPr/>
        </p:nvSpPr>
        <p:spPr>
          <a:xfrm>
            <a:off x="8433366" y="2929112"/>
            <a:ext cx="3756980" cy="153622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A234A5-D290-A7CE-4233-3CC48C1D7DA7}"/>
              </a:ext>
            </a:extLst>
          </p:cNvPr>
          <p:cNvSpPr txBox="1"/>
          <p:nvPr/>
        </p:nvSpPr>
        <p:spPr>
          <a:xfrm>
            <a:off x="9038701" y="2881641"/>
            <a:ext cx="254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5F1BA-CB4C-69AC-F7B3-B39B557C5B9C}"/>
              </a:ext>
            </a:extLst>
          </p:cNvPr>
          <p:cNvSpPr/>
          <p:nvPr/>
        </p:nvSpPr>
        <p:spPr>
          <a:xfrm>
            <a:off x="1117600" y="4864715"/>
            <a:ext cx="591312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825D90-41C3-5932-4A15-D5F487DA04F8}"/>
              </a:ext>
            </a:extLst>
          </p:cNvPr>
          <p:cNvSpPr txBox="1"/>
          <p:nvPr/>
        </p:nvSpPr>
        <p:spPr>
          <a:xfrm>
            <a:off x="1008461" y="4864715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Đụng chạm cơ thể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vùng mặc đồ bơi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391249E-E26B-E740-F678-A985FB399E93}"/>
              </a:ext>
            </a:extLst>
          </p:cNvPr>
          <p:cNvSpPr/>
          <p:nvPr/>
        </p:nvSpPr>
        <p:spPr>
          <a:xfrm>
            <a:off x="7725437" y="4937142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96AAC0-B1AF-72C6-FD0E-9EAF8A36276A}"/>
              </a:ext>
            </a:extLst>
          </p:cNvPr>
          <p:cNvSpPr txBox="1"/>
          <p:nvPr/>
        </p:nvSpPr>
        <p:spPr>
          <a:xfrm>
            <a:off x="7432648" y="4829909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/>
      <p:bldP spid="36" grpId="0" animBg="1"/>
      <p:bldP spid="37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2D73A-E26E-DA3D-B42E-BD636B804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3177" r="52023" b="67456"/>
          <a:stretch/>
        </p:blipFill>
        <p:spPr>
          <a:xfrm>
            <a:off x="4369145" y="93535"/>
            <a:ext cx="6139791" cy="47656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93237D-D404-DCCE-7875-DE8FE4D8B86F}"/>
              </a:ext>
            </a:extLst>
          </p:cNvPr>
          <p:cNvSpPr/>
          <p:nvPr/>
        </p:nvSpPr>
        <p:spPr>
          <a:xfrm>
            <a:off x="5615461" y="4859210"/>
            <a:ext cx="3756980" cy="136072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888D1-EF76-B9D0-EC4E-0AA9687F0301}"/>
              </a:ext>
            </a:extLst>
          </p:cNvPr>
          <p:cNvSpPr txBox="1"/>
          <p:nvPr/>
        </p:nvSpPr>
        <p:spPr>
          <a:xfrm>
            <a:off x="5731997" y="5031739"/>
            <a:ext cx="3850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6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4901FDE1-6898-A1B3-7ADD-4AF2DE27E2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85" y="1463675"/>
            <a:ext cx="3376930" cy="487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Q3ZDIzZTEwODBhMTMxZjI0ZTQwMWZiNGM5MjAy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268</Words>
  <Application>Microsoft Office PowerPoint</Application>
  <PresentationFormat>Widescreen</PresentationFormat>
  <Paragraphs>59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Cambria</vt:lpstr>
      <vt:lpstr>UTM Avo</vt:lpstr>
      <vt:lpstr>Wingdings</vt:lpstr>
      <vt:lpstr>字魂59号-创粗黑</vt:lpstr>
      <vt:lpstr>汉仪旗黑-50简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王欢</dc:creator>
  <cp:lastModifiedBy>Windows User</cp:lastModifiedBy>
  <cp:revision>165</cp:revision>
  <dcterms:created xsi:type="dcterms:W3CDTF">2019-06-19T02:08:00Z</dcterms:created>
  <dcterms:modified xsi:type="dcterms:W3CDTF">2025-02-13T04:41:44Z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2052-11.1.0.12116</vt:lpwstr>
  </property>
  <property fmtid="{D5CDD505-2E9C-101B-9397-08002B2CF9AE}" pid="3" name="ICV">
    <vt:lpwstr>3CAA7670EDB346FBBEA0854B251AB5EC</vt:lpwstr>
  </property>
</Properties>
</file>