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77" r:id="rId12"/>
    <p:sldId id="268" r:id="rId13"/>
    <p:sldId id="270" r:id="rId14"/>
    <p:sldId id="28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13A"/>
    <a:srgbClr val="5F8963"/>
    <a:srgbClr val="F8C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87244-6D8A-451C-80FD-D6F7CB75B5B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B963A-2C96-4424-AD22-3A85ABBB2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00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10D5-6B2E-AAED-7286-3F3007D73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92A08-1768-888D-3A93-3B7301B63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68653-EF9D-8A7E-13E3-57100046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53EB3-C244-B593-626F-B32C411E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6508-E84A-1E2D-356B-44425CFA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142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802A-FED4-8E24-665C-C75B2592C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69F443-55FE-A2A7-80B4-2074E74A8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B48F4-E703-F5EE-C7FF-2B30652EA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14BE4-9801-FBEE-B60A-56888A6C7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95E74-F4B7-3ECF-AD77-DF36908B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120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A1774D-A600-86B7-37EE-5642DF111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3A9868-EC60-08F9-1F1E-7DD8126A0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D85F6-C48B-EF6D-FE38-B90A129E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08F49-E93D-285D-5469-70A8B158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D6EE8-A35F-B18E-DB41-C92D6FDA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572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971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969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225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466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410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36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763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243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F99FD-9824-129E-7FD3-0186068E6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9DD6D-1DBD-B0E7-1608-87794F08B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452A7-3B79-8AB1-D2BC-ADDFD1CB4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4C135-37A4-70C4-62E1-24CE5535F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FF75D-0AB3-6B92-C4F0-C9BA0CE4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010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04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675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217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435C-0694-8519-C643-A0C42B2E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F9F5-DB2D-5699-7A49-73E639FFB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53760-91CA-B770-C3E7-41FC1843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DC249-6F6A-5352-2AA0-9F3BC11B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3A6E9-752F-7D87-F405-43521CA2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414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C494E-C4FE-3619-546F-31102EED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DAB30-61A8-6079-E4C8-21BA51EAF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5F19D-446A-A790-09E5-320C5D0D4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8FA63-66B3-0374-0FC7-1A429477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3E60F-4B56-4E8A-E9AB-265F57F9E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E5D3A-2421-EA52-3DC0-BEECF51D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858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73C6-753A-7868-4CED-F3D81514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71A14-9940-A34F-CAD9-6F9FB5FF2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3E30E-A109-DA83-62A8-55C7D4761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9D9D99-343B-1ED7-A4BD-CF5F4EEBF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DF529B-B4CF-9306-4C95-596CC8546E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65D56-D48C-C8FD-50A5-7EA3623F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4DB355-127C-8B85-E5A9-4D42CE16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CD51D7-7524-8F17-F853-38C01C26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43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94763-E318-C112-EB45-1E2B47ED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F78B3A-E091-4156-738D-7E691C29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2F74E-9A11-A63E-07C3-76813527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2CFB6-C51A-368B-2903-9D6C73D2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430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4D85A-F4E2-9607-E854-3347BD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3CF00-F070-71F2-0AD2-7D7B6330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51C58-4A63-DF1B-9517-24714A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554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23FD3-4055-134E-911F-90011E3D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F2B03-8B00-5BE1-7C53-1A2070D38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49481-5055-43DB-3FEA-B695E12FF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2B785-D255-3186-7090-21D514B0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35516-04A3-3A81-297B-67D8A5E13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FDA33-9B68-44B3-7C85-6A8DF8BBB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12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43F2A-3A64-67D2-2921-3994348F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13888-C063-9F53-E5FB-DCA86D1EC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E415F-B7B8-B596-E702-DA8CFDEE5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B8073-363E-C58B-262F-17E3D3CF0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5F1D6-88EC-C51A-E524-973E3BAB2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D3C28-26D0-CB05-2AAA-0864E56B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062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364D50-7E3F-B1CB-77C5-A6941FFD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89E08-FD99-EBE2-E815-8FCE6FF6E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53D3D-F7DC-7879-7782-CA06E595E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6089B-AFAB-45A4-8E77-1D67DE4B6FD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1DDCC-E339-043C-D30E-98F67DD3A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E6298-DB94-2018-0416-9BCE8D412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BBF7827-392D-05E9-FD2D-0D563B2CB6B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924621-C315-1398-EE45-03FAEC937B5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BB8871-87F7-DFE0-4B48-CACD65531C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F3D466-7A82-CF32-EFE5-D6763253CB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A2A331-7498-D024-2063-A90B16D78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2D3956-4A61-AC8F-799D-F0937C475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37AA11E-9699-A569-FC90-1EC31AD94CC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D05E34-920F-EEF6-480B-A507592B14A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5A972A-ED74-97B0-4F49-A161323C44C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3677A1-5DE8-2382-C2BC-978167BBA05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9F7940B-4B7F-D695-A157-A69B0C7E5DD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0AE493-5981-E1C7-6B1D-C480F850830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F1EEBA-0B7D-CA9F-C66F-1674E1F762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5252E-73FF-C150-6AFB-CDDB17D5D2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21C2DE-BC88-B376-EA1D-552B7C879D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F0A7C8-09D0-18D4-885B-BB7718E2953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073B417-CDED-48E4-1D03-170D2A8B7CA2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B7A77A-6A73-F0BD-53B4-DF839AA83B7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71A20E-8909-E87B-EF01-A60347F64CE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987A20-4D50-648D-E121-BB2241A155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15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21.svg"/><Relationship Id="rId24" Type="http://schemas.openxmlformats.org/officeDocument/2006/relationships/image" Target="../media/image14.pn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64.sv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19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29.pn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19.svg"/><Relationship Id="rId14" Type="http://schemas.openxmlformats.org/officeDocument/2006/relationships/image" Target="../media/image9.png"/><Relationship Id="rId2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32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7.svg"/><Relationship Id="rId24" Type="http://schemas.openxmlformats.org/officeDocument/2006/relationships/image" Target="../media/image31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86.svg"/><Relationship Id="rId10" Type="http://schemas.openxmlformats.org/officeDocument/2006/relationships/image" Target="../media/image5.png"/><Relationship Id="rId19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15.svg"/><Relationship Id="rId14" Type="http://schemas.openxmlformats.org/officeDocument/2006/relationships/image" Target="../media/image9.png"/><Relationship Id="rId2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7.sv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31.png"/><Relationship Id="rId10" Type="http://schemas.openxmlformats.org/officeDocument/2006/relationships/image" Target="../media/image5.png"/><Relationship Id="rId19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15.svg"/><Relationship Id="rId14" Type="http://schemas.openxmlformats.org/officeDocument/2006/relationships/image" Target="../media/image9.png"/><Relationship Id="rId2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26" Type="http://schemas.openxmlformats.org/officeDocument/2006/relationships/image" Target="../media/image36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93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7.svg"/><Relationship Id="rId24" Type="http://schemas.openxmlformats.org/officeDocument/2006/relationships/image" Target="../media/image35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91.svg"/><Relationship Id="rId10" Type="http://schemas.openxmlformats.org/officeDocument/2006/relationships/image" Target="../media/image5.png"/><Relationship Id="rId19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15.svg"/><Relationship Id="rId14" Type="http://schemas.openxmlformats.org/officeDocument/2006/relationships/image" Target="../media/image9.png"/><Relationship Id="rId22" Type="http://schemas.openxmlformats.org/officeDocument/2006/relationships/image" Target="../media/image34.png"/><Relationship Id="rId27" Type="http://schemas.openxmlformats.org/officeDocument/2006/relationships/image" Target="../media/image9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95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7.svg"/><Relationship Id="rId24" Type="http://schemas.openxmlformats.org/officeDocument/2006/relationships/image" Target="../media/image36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97.svg"/><Relationship Id="rId10" Type="http://schemas.openxmlformats.org/officeDocument/2006/relationships/image" Target="../media/image5.png"/><Relationship Id="rId19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15.svg"/><Relationship Id="rId14" Type="http://schemas.openxmlformats.org/officeDocument/2006/relationships/image" Target="../media/image9.png"/><Relationship Id="rId2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7.svg"/><Relationship Id="rId24" Type="http://schemas.openxmlformats.org/officeDocument/2006/relationships/image" Target="../media/image95.sv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36.png"/><Relationship Id="rId10" Type="http://schemas.openxmlformats.org/officeDocument/2006/relationships/image" Target="../media/image5.png"/><Relationship Id="rId19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15.svg"/><Relationship Id="rId14" Type="http://schemas.openxmlformats.org/officeDocument/2006/relationships/image" Target="../media/image9.png"/><Relationship Id="rId2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21.svg"/><Relationship Id="rId24" Type="http://schemas.openxmlformats.org/officeDocument/2006/relationships/image" Target="../media/image69.sv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19.svg"/><Relationship Id="rId14" Type="http://schemas.openxmlformats.org/officeDocument/2006/relationships/image" Target="../media/image9.png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21.svg"/><Relationship Id="rId24" Type="http://schemas.openxmlformats.org/officeDocument/2006/relationships/image" Target="../media/image15.pn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69.sv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19.sv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73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21.svg"/><Relationship Id="rId24" Type="http://schemas.openxmlformats.org/officeDocument/2006/relationships/image" Target="../media/image19.pn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71.sv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19.svg"/><Relationship Id="rId14" Type="http://schemas.openxmlformats.org/officeDocument/2006/relationships/image" Target="../media/image9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73.sv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19.svg"/><Relationship Id="rId14" Type="http://schemas.openxmlformats.org/officeDocument/2006/relationships/image" Target="../media/image9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77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7.svg"/><Relationship Id="rId24" Type="http://schemas.openxmlformats.org/officeDocument/2006/relationships/image" Target="../media/image21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75.svg"/><Relationship Id="rId10" Type="http://schemas.openxmlformats.org/officeDocument/2006/relationships/image" Target="../media/image5.png"/><Relationship Id="rId19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15.svg"/><Relationship Id="rId14" Type="http://schemas.openxmlformats.org/officeDocument/2006/relationships/image" Target="../media/image9.png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7.svg"/><Relationship Id="rId24" Type="http://schemas.openxmlformats.org/officeDocument/2006/relationships/image" Target="../media/image22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77.svg"/><Relationship Id="rId10" Type="http://schemas.openxmlformats.org/officeDocument/2006/relationships/image" Target="../media/image5.png"/><Relationship Id="rId19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15.svg"/><Relationship Id="rId14" Type="http://schemas.openxmlformats.org/officeDocument/2006/relationships/image" Target="../media/image9.pn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7.svg"/><Relationship Id="rId24" Type="http://schemas.openxmlformats.org/officeDocument/2006/relationships/image" Target="../media/image24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77.svg"/><Relationship Id="rId10" Type="http://schemas.openxmlformats.org/officeDocument/2006/relationships/image" Target="../media/image5.png"/><Relationship Id="rId19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15.svg"/><Relationship Id="rId14" Type="http://schemas.openxmlformats.org/officeDocument/2006/relationships/image" Target="../media/image9.png"/><Relationship Id="rId2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27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7.svg"/><Relationship Id="rId24" Type="http://schemas.openxmlformats.org/officeDocument/2006/relationships/image" Target="../media/image26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77.svg"/><Relationship Id="rId10" Type="http://schemas.openxmlformats.org/officeDocument/2006/relationships/image" Target="../media/image5.png"/><Relationship Id="rId19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15.svg"/><Relationship Id="rId14" Type="http://schemas.openxmlformats.org/officeDocument/2006/relationships/image" Target="../media/image9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909558" y="233651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62269" y="1350455"/>
            <a:ext cx="521380" cy="627048"/>
          </a:xfrm>
          <a:custGeom>
            <a:avLst/>
            <a:gdLst/>
            <a:ahLst/>
            <a:cxnLst/>
            <a:rect l="l" t="t" r="r" b="b"/>
            <a:pathLst>
              <a:path w="1045373" h="1213786">
                <a:moveTo>
                  <a:pt x="0" y="0"/>
                </a:moveTo>
                <a:lnTo>
                  <a:pt x="1045374" y="0"/>
                </a:lnTo>
                <a:lnTo>
                  <a:pt x="1045374" y="1213786"/>
                </a:lnTo>
                <a:lnTo>
                  <a:pt x="0" y="121378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86140" y="2866591"/>
            <a:ext cx="5503868" cy="3221776"/>
          </a:xfrm>
          <a:custGeom>
            <a:avLst/>
            <a:gdLst/>
            <a:ahLst/>
            <a:cxnLst/>
            <a:rect l="l" t="t" r="r" b="b"/>
            <a:pathLst>
              <a:path w="8255802" h="4832664">
                <a:moveTo>
                  <a:pt x="0" y="0"/>
                </a:moveTo>
                <a:lnTo>
                  <a:pt x="8255802" y="0"/>
                </a:lnTo>
                <a:lnTo>
                  <a:pt x="8255802" y="4832665"/>
                </a:lnTo>
                <a:lnTo>
                  <a:pt x="0" y="483266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690008" y="2904691"/>
            <a:ext cx="4703109" cy="3183676"/>
          </a:xfrm>
          <a:custGeom>
            <a:avLst/>
            <a:gdLst/>
            <a:ahLst/>
            <a:cxnLst/>
            <a:rect l="l" t="t" r="r" b="b"/>
            <a:pathLst>
              <a:path w="7054664" h="4775514">
                <a:moveTo>
                  <a:pt x="0" y="0"/>
                </a:moveTo>
                <a:lnTo>
                  <a:pt x="7054664" y="0"/>
                </a:lnTo>
                <a:lnTo>
                  <a:pt x="7054664" y="4775515"/>
                </a:lnTo>
                <a:lnTo>
                  <a:pt x="0" y="477551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r="-329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76266" y="1437676"/>
            <a:ext cx="8774788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841"/>
              </a:lnSpc>
              <a:spcBef>
                <a:spcPct val="0"/>
              </a:spcBef>
            </a:pPr>
            <a:r>
              <a:rPr lang="en-US" sz="2743" dirty="0">
                <a:solidFill>
                  <a:srgbClr val="405269"/>
                </a:solidFill>
                <a:latin typeface="Cambria Bold"/>
              </a:rPr>
              <a:t>Quan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sát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hình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3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nêu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công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trong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hình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.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Giải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thích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vì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sao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cần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thực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hiện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công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đó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A12BE3-35F2-8945-867C-BE0DCD8C5A4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34292" y="279234"/>
            <a:ext cx="6834208" cy="119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67274" y="3045332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BDDD7E-73FF-AF8A-8571-F504ADA60E7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34526" y="685800"/>
            <a:ext cx="8522947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34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57202" y="1516799"/>
            <a:ext cx="688121" cy="688121"/>
          </a:xfrm>
          <a:custGeom>
            <a:avLst/>
            <a:gdLst/>
            <a:ahLst/>
            <a:cxnLst/>
            <a:rect l="l" t="t" r="r" b="b"/>
            <a:pathLst>
              <a:path w="1032182" h="1032182">
                <a:moveTo>
                  <a:pt x="0" y="0"/>
                </a:moveTo>
                <a:lnTo>
                  <a:pt x="1032182" y="0"/>
                </a:lnTo>
                <a:lnTo>
                  <a:pt x="1032182" y="1032182"/>
                </a:lnTo>
                <a:lnTo>
                  <a:pt x="0" y="103218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43478" y="3079900"/>
            <a:ext cx="8287318" cy="3044309"/>
          </a:xfrm>
          <a:custGeom>
            <a:avLst/>
            <a:gdLst/>
            <a:ahLst/>
            <a:cxnLst/>
            <a:rect l="l" t="t" r="r" b="b"/>
            <a:pathLst>
              <a:path w="11179019" h="4326159">
                <a:moveTo>
                  <a:pt x="0" y="0"/>
                </a:moveTo>
                <a:lnTo>
                  <a:pt x="11179018" y="0"/>
                </a:lnTo>
                <a:lnTo>
                  <a:pt x="11179018" y="4326159"/>
                </a:lnTo>
                <a:lnTo>
                  <a:pt x="0" y="432615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43477" y="1486099"/>
            <a:ext cx="9559126" cy="156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241"/>
              </a:lnSpc>
              <a:spcBef>
                <a:spcPct val="0"/>
              </a:spcBef>
            </a:pP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Xây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dựng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hoặc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241"/>
              </a:lnSpc>
              <a:spcBef>
                <a:spcPct val="0"/>
              </a:spcBef>
            </a:pPr>
            <a:r>
              <a:rPr lang="en-US" sz="302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Thảo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luận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xây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dựng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hoặc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ở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nhà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theo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gợi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ý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sau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571451-1456-446C-2054-0ADAE8F160F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0250" y="638993"/>
            <a:ext cx="11315157" cy="1213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4C0363-3771-885C-D066-0E5B4016F2E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8829" r="7100" b="33204"/>
          <a:stretch/>
        </p:blipFill>
        <p:spPr>
          <a:xfrm>
            <a:off x="2697480" y="556619"/>
            <a:ext cx="6939765" cy="1425277"/>
          </a:xfrm>
          <a:prstGeom prst="rect">
            <a:avLst/>
          </a:prstGeom>
        </p:spPr>
      </p:pic>
      <p:sp>
        <p:nvSpPr>
          <p:cNvPr id="19" name="Freeform 16">
            <a:extLst>
              <a:ext uri="{FF2B5EF4-FFF2-40B4-BE49-F238E27FC236}">
                <a16:creationId xmlns:a16="http://schemas.microsoft.com/office/drawing/2014/main" id="{3AC253EA-E87A-4C75-9D3F-1897A38CB750}"/>
              </a:ext>
            </a:extLst>
          </p:cNvPr>
          <p:cNvSpPr/>
          <p:nvPr/>
        </p:nvSpPr>
        <p:spPr>
          <a:xfrm>
            <a:off x="1492111" y="2281371"/>
            <a:ext cx="9629945" cy="3537517"/>
          </a:xfrm>
          <a:custGeom>
            <a:avLst/>
            <a:gdLst/>
            <a:ahLst/>
            <a:cxnLst/>
            <a:rect l="l" t="t" r="r" b="b"/>
            <a:pathLst>
              <a:path w="11179019" h="4326159">
                <a:moveTo>
                  <a:pt x="0" y="0"/>
                </a:moveTo>
                <a:lnTo>
                  <a:pt x="11179018" y="0"/>
                </a:lnTo>
                <a:lnTo>
                  <a:pt x="11179018" y="4326159"/>
                </a:lnTo>
                <a:lnTo>
                  <a:pt x="0" y="432615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38C5CDF7-BC3C-F042-C850-8E7E131A3B2F}"/>
              </a:ext>
            </a:extLst>
          </p:cNvPr>
          <p:cNvSpPr txBox="1"/>
          <p:nvPr/>
        </p:nvSpPr>
        <p:spPr>
          <a:xfrm>
            <a:off x="2697480" y="1765150"/>
            <a:ext cx="9559126" cy="4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241"/>
              </a:lnSpc>
              <a:spcBef>
                <a:spcPct val="0"/>
              </a:spcBef>
            </a:pP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nhóm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lên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chia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sẻ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của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mình</a:t>
            </a:r>
            <a:endParaRPr lang="en-US" sz="3029" dirty="0">
              <a:solidFill>
                <a:srgbClr val="405269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430467" y="2896848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706815" y="1187588"/>
            <a:ext cx="953998" cy="953998"/>
          </a:xfrm>
          <a:custGeom>
            <a:avLst/>
            <a:gdLst/>
            <a:ahLst/>
            <a:cxnLst/>
            <a:rect l="l" t="t" r="r" b="b"/>
            <a:pathLst>
              <a:path w="1231227" h="1231227">
                <a:moveTo>
                  <a:pt x="0" y="0"/>
                </a:moveTo>
                <a:lnTo>
                  <a:pt x="1231227" y="0"/>
                </a:lnTo>
                <a:lnTo>
                  <a:pt x="1231227" y="1231227"/>
                </a:lnTo>
                <a:lnTo>
                  <a:pt x="0" y="123122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946386" y="1382177"/>
            <a:ext cx="7803386" cy="492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424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Thực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hiện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các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việc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làm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theo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kế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hoạch</a:t>
            </a:r>
            <a:endParaRPr kumimoji="0" lang="en-US" sz="3029" b="1" i="0" u="none" strike="noStrike" kern="1200" cap="none" spc="0" normalizeH="0" baseline="0" noProof="0" dirty="0">
              <a:ln>
                <a:noFill/>
              </a:ln>
              <a:solidFill>
                <a:srgbClr val="405269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5E950A6D-D7FC-073B-B06B-707BCBA15213}"/>
              </a:ext>
            </a:extLst>
          </p:cNvPr>
          <p:cNvSpPr/>
          <p:nvPr/>
        </p:nvSpPr>
        <p:spPr>
          <a:xfrm>
            <a:off x="1737401" y="2549637"/>
            <a:ext cx="953998" cy="953998"/>
          </a:xfrm>
          <a:custGeom>
            <a:avLst/>
            <a:gdLst/>
            <a:ahLst/>
            <a:cxnLst/>
            <a:rect l="l" t="t" r="r" b="b"/>
            <a:pathLst>
              <a:path w="1519824" h="1519824">
                <a:moveTo>
                  <a:pt x="0" y="0"/>
                </a:moveTo>
                <a:lnTo>
                  <a:pt x="1519825" y="0"/>
                </a:lnTo>
                <a:lnTo>
                  <a:pt x="1519825" y="1519825"/>
                </a:lnTo>
                <a:lnTo>
                  <a:pt x="0" y="15198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8B1E628-4D80-5016-37EB-59F77E258DB0}"/>
              </a:ext>
            </a:extLst>
          </p:cNvPr>
          <p:cNvSpPr txBox="1"/>
          <p:nvPr/>
        </p:nvSpPr>
        <p:spPr>
          <a:xfrm>
            <a:off x="2606653" y="2642234"/>
            <a:ext cx="8482851" cy="110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49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Nhận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xét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về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sự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thay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đổi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cây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trồng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hoặc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vật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nuôi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đó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sau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thời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gian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chăm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sóc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EB8528-30D6-FDC5-EA58-B135B8F53319}"/>
              </a:ext>
            </a:extLst>
          </p:cNvPr>
          <p:cNvGrpSpPr/>
          <p:nvPr/>
        </p:nvGrpSpPr>
        <p:grpSpPr>
          <a:xfrm>
            <a:off x="2357863" y="4207233"/>
            <a:ext cx="7766998" cy="1453385"/>
            <a:chOff x="2214400" y="4037618"/>
            <a:chExt cx="7766998" cy="1453385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DE05503-5E16-C153-8019-B35D6BCF3B18}"/>
                </a:ext>
              </a:extLst>
            </p:cNvPr>
            <p:cNvSpPr/>
            <p:nvPr/>
          </p:nvSpPr>
          <p:spPr>
            <a:xfrm>
              <a:off x="2214400" y="4037618"/>
              <a:ext cx="7766998" cy="1453385"/>
            </a:xfrm>
            <a:custGeom>
              <a:avLst/>
              <a:gdLst/>
              <a:ahLst/>
              <a:cxnLst/>
              <a:rect l="l" t="t" r="r" b="b"/>
              <a:pathLst>
                <a:path w="7315200" h="2011680">
                  <a:moveTo>
                    <a:pt x="0" y="0"/>
                  </a:moveTo>
                  <a:lnTo>
                    <a:pt x="7315200" y="0"/>
                  </a:lnTo>
                  <a:lnTo>
                    <a:pt x="731520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AAC7C569-A068-41CD-0B59-EB8C10A9513B}"/>
                </a:ext>
              </a:extLst>
            </p:cNvPr>
            <p:cNvSpPr txBox="1"/>
            <p:nvPr/>
          </p:nvSpPr>
          <p:spPr>
            <a:xfrm>
              <a:off x="2428818" y="4158459"/>
              <a:ext cx="7334363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hoạch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quả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ảnh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68293" y="2390413"/>
            <a:ext cx="10078612" cy="290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514350" algn="just" defTabSz="609630">
              <a:lnSpc>
                <a:spcPts val="5790"/>
              </a:lnSpc>
              <a:spcBef>
                <a:spcPct val="0"/>
              </a:spcBef>
            </a:pP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Cần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đúng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cách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đảm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bảo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nhu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cầu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điều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kiện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phù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hợp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giúp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phát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triển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2387666" y="1122516"/>
            <a:ext cx="1175378" cy="946179"/>
          </a:xfrm>
          <a:custGeom>
            <a:avLst/>
            <a:gdLst/>
            <a:ahLst/>
            <a:cxnLst/>
            <a:rect l="l" t="t" r="r" b="b"/>
            <a:pathLst>
              <a:path w="1763067" h="1419269">
                <a:moveTo>
                  <a:pt x="0" y="0"/>
                </a:moveTo>
                <a:lnTo>
                  <a:pt x="1763067" y="0"/>
                </a:lnTo>
                <a:lnTo>
                  <a:pt x="1763067" y="1419269"/>
                </a:lnTo>
                <a:lnTo>
                  <a:pt x="0" y="14192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C46986-1541-1C07-02DA-E617899078B2}"/>
              </a:ext>
            </a:extLst>
          </p:cNvPr>
          <p:cNvGrpSpPr/>
          <p:nvPr/>
        </p:nvGrpSpPr>
        <p:grpSpPr>
          <a:xfrm>
            <a:off x="3564149" y="1060217"/>
            <a:ext cx="3980635" cy="1070776"/>
            <a:chOff x="3688895" y="848242"/>
            <a:chExt cx="4876800" cy="1341120"/>
          </a:xfrm>
        </p:grpSpPr>
        <p:sp>
          <p:nvSpPr>
            <p:cNvPr id="15" name="Freeform 15"/>
            <p:cNvSpPr/>
            <p:nvPr/>
          </p:nvSpPr>
          <p:spPr>
            <a:xfrm>
              <a:off x="3688895" y="848242"/>
              <a:ext cx="4876800" cy="1341120"/>
            </a:xfrm>
            <a:custGeom>
              <a:avLst/>
              <a:gdLst/>
              <a:ahLst/>
              <a:cxnLst/>
              <a:rect l="l" t="t" r="r" b="b"/>
              <a:pathLst>
                <a:path w="7315200" h="2011680">
                  <a:moveTo>
                    <a:pt x="0" y="0"/>
                  </a:moveTo>
                  <a:lnTo>
                    <a:pt x="7315200" y="0"/>
                  </a:lnTo>
                  <a:lnTo>
                    <a:pt x="731520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060819" y="981292"/>
              <a:ext cx="4126788" cy="10550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196"/>
                </a:lnSpc>
                <a:spcBef>
                  <a:spcPct val="0"/>
                </a:spcBef>
              </a:pP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Em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đã</a:t>
              </a: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học</a:t>
              </a:r>
              <a:endParaRPr lang="en-US" sz="5140" dirty="0">
                <a:solidFill>
                  <a:srgbClr val="405269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30649" y="2311990"/>
            <a:ext cx="3487255" cy="2663391"/>
          </a:xfrm>
          <a:custGeom>
            <a:avLst/>
            <a:gdLst/>
            <a:ahLst/>
            <a:cxnLst/>
            <a:rect l="l" t="t" r="r" b="b"/>
            <a:pathLst>
              <a:path w="5230883" h="3995087">
                <a:moveTo>
                  <a:pt x="0" y="0"/>
                </a:moveTo>
                <a:lnTo>
                  <a:pt x="5230883" y="0"/>
                </a:lnTo>
                <a:lnTo>
                  <a:pt x="5230883" y="3995087"/>
                </a:lnTo>
                <a:lnTo>
                  <a:pt x="0" y="399508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848443" y="2333149"/>
            <a:ext cx="5831097" cy="2354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6347"/>
              </a:lnSpc>
              <a:spcBef>
                <a:spcPct val="0"/>
              </a:spcBef>
            </a:pP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Làm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một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số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phù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hợp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990B88-3CA3-2036-B5DF-C8B88C7C2D12}"/>
              </a:ext>
            </a:extLst>
          </p:cNvPr>
          <p:cNvGrpSpPr/>
          <p:nvPr/>
        </p:nvGrpSpPr>
        <p:grpSpPr>
          <a:xfrm>
            <a:off x="5440069" y="1110901"/>
            <a:ext cx="4197176" cy="1154223"/>
            <a:chOff x="5440069" y="1110901"/>
            <a:chExt cx="4197176" cy="1154223"/>
          </a:xfrm>
        </p:grpSpPr>
        <p:sp>
          <p:nvSpPr>
            <p:cNvPr id="15" name="Freeform 15"/>
            <p:cNvSpPr/>
            <p:nvPr/>
          </p:nvSpPr>
          <p:spPr>
            <a:xfrm>
              <a:off x="5440069" y="1110901"/>
              <a:ext cx="4197176" cy="1154223"/>
            </a:xfrm>
            <a:custGeom>
              <a:avLst/>
              <a:gdLst/>
              <a:ahLst/>
              <a:cxnLst/>
              <a:rect l="l" t="t" r="r" b="b"/>
              <a:pathLst>
                <a:path w="6295764" h="1731335">
                  <a:moveTo>
                    <a:pt x="0" y="0"/>
                  </a:moveTo>
                  <a:lnTo>
                    <a:pt x="6295764" y="0"/>
                  </a:lnTo>
                  <a:lnTo>
                    <a:pt x="6295764" y="1731335"/>
                  </a:lnTo>
                  <a:lnTo>
                    <a:pt x="0" y="1731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634784" y="1133179"/>
              <a:ext cx="3533426" cy="842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196"/>
                </a:lnSpc>
                <a:spcBef>
                  <a:spcPct val="0"/>
                </a:spcBef>
              </a:pP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Em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có</a:t>
              </a: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thể</a:t>
              </a:r>
              <a:endParaRPr lang="en-US" sz="5140" dirty="0">
                <a:solidFill>
                  <a:srgbClr val="405269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80832" y="497517"/>
            <a:ext cx="3759973" cy="4405949"/>
          </a:xfrm>
          <a:custGeom>
            <a:avLst/>
            <a:gdLst/>
            <a:ahLst/>
            <a:cxnLst/>
            <a:rect l="l" t="t" r="r" b="b"/>
            <a:pathLst>
              <a:path w="5639960" h="6608924">
                <a:moveTo>
                  <a:pt x="0" y="0"/>
                </a:moveTo>
                <a:lnTo>
                  <a:pt x="5639960" y="0"/>
                </a:lnTo>
                <a:lnTo>
                  <a:pt x="5639960" y="6608924"/>
                </a:lnTo>
                <a:lnTo>
                  <a:pt x="0" y="660892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r="-103482" b="-16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562448" y="564529"/>
            <a:ext cx="3759973" cy="4405949"/>
          </a:xfrm>
          <a:custGeom>
            <a:avLst/>
            <a:gdLst/>
            <a:ahLst/>
            <a:cxnLst/>
            <a:rect l="l" t="t" r="r" b="b"/>
            <a:pathLst>
              <a:path w="5639960" h="6608924">
                <a:moveTo>
                  <a:pt x="0" y="0"/>
                </a:moveTo>
                <a:lnTo>
                  <a:pt x="5639960" y="0"/>
                </a:lnTo>
                <a:lnTo>
                  <a:pt x="5639960" y="6608924"/>
                </a:lnTo>
                <a:lnTo>
                  <a:pt x="0" y="660892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102442" r="-1040" b="-16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2103235" y="4903466"/>
            <a:ext cx="3915168" cy="1765385"/>
            <a:chOff x="0" y="0"/>
            <a:chExt cx="7830336" cy="35307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30336" cy="3530770"/>
            </a:xfrm>
            <a:custGeom>
              <a:avLst/>
              <a:gdLst/>
              <a:ahLst/>
              <a:cxnLst/>
              <a:rect l="l" t="t" r="r" b="b"/>
              <a:pathLst>
                <a:path w="7830336" h="3530770">
                  <a:moveTo>
                    <a:pt x="0" y="0"/>
                  </a:moveTo>
                  <a:lnTo>
                    <a:pt x="7830336" y="0"/>
                  </a:lnTo>
                  <a:lnTo>
                    <a:pt x="7830336" y="3530770"/>
                  </a:lnTo>
                  <a:lnTo>
                    <a:pt x="0" y="3530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06378" y="700150"/>
              <a:ext cx="6617584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Cho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ăn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giúp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cung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cấp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dinh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dưỡng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76821" y="4917164"/>
            <a:ext cx="4267467" cy="2108285"/>
            <a:chOff x="0" y="0"/>
            <a:chExt cx="8534934" cy="42165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534934" cy="4216570"/>
            </a:xfrm>
            <a:custGeom>
              <a:avLst/>
              <a:gdLst/>
              <a:ahLst/>
              <a:cxnLst/>
              <a:rect l="l" t="t" r="r" b="b"/>
              <a:pathLst>
                <a:path w="8534934" h="4216570">
                  <a:moveTo>
                    <a:pt x="0" y="0"/>
                  </a:moveTo>
                  <a:lnTo>
                    <a:pt x="8534934" y="0"/>
                  </a:lnTo>
                  <a:lnTo>
                    <a:pt x="8534934" y="4216570"/>
                  </a:lnTo>
                  <a:lnTo>
                    <a:pt x="0" y="4216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 l="-4782" r="-478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60940" y="700150"/>
              <a:ext cx="7213054" cy="2769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Vệ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sinh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chuồn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trại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để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hạn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chế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bệnh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,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tăng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cường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sức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khoẻ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4460" y="260160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551710" y="4903466"/>
            <a:ext cx="4466693" cy="1600485"/>
            <a:chOff x="0" y="0"/>
            <a:chExt cx="7830336" cy="32009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30336" cy="3200970"/>
            </a:xfrm>
            <a:custGeom>
              <a:avLst/>
              <a:gdLst/>
              <a:ahLst/>
              <a:cxnLst/>
              <a:rect l="l" t="t" r="r" b="b"/>
              <a:pathLst>
                <a:path w="7830336" h="3530770">
                  <a:moveTo>
                    <a:pt x="0" y="0"/>
                  </a:moveTo>
                  <a:lnTo>
                    <a:pt x="7830336" y="0"/>
                  </a:lnTo>
                  <a:lnTo>
                    <a:pt x="7830336" y="3530770"/>
                  </a:lnTo>
                  <a:lnTo>
                    <a:pt x="0" y="3530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06378" y="700150"/>
              <a:ext cx="6617584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Gia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cố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,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che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chắn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 smtClean="0">
                  <a:solidFill>
                    <a:srgbClr val="0C0E10"/>
                  </a:solidFill>
                  <a:latin typeface="Cambria Bold"/>
                </a:rPr>
                <a:t>chuồng</a:t>
              </a:r>
              <a:r>
                <a:rPr lang="en-US" sz="2743" dirty="0" smtClean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trại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để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giữ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ấm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76821" y="4917164"/>
            <a:ext cx="4267467" cy="1422485"/>
            <a:chOff x="0" y="0"/>
            <a:chExt cx="8534934" cy="284497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34934" cy="2844970"/>
            </a:xfrm>
            <a:custGeom>
              <a:avLst/>
              <a:gdLst/>
              <a:ahLst/>
              <a:cxnLst/>
              <a:rect l="l" t="t" r="r" b="b"/>
              <a:pathLst>
                <a:path w="8534934" h="2844970">
                  <a:moveTo>
                    <a:pt x="0" y="0"/>
                  </a:moveTo>
                  <a:lnTo>
                    <a:pt x="8534934" y="0"/>
                  </a:lnTo>
                  <a:lnTo>
                    <a:pt x="8534934" y="2844970"/>
                  </a:lnTo>
                  <a:lnTo>
                    <a:pt x="0" y="2844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 t="-17636" b="-1763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60940" y="700150"/>
              <a:ext cx="7213054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Thắp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đèn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sưởi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ấm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2103235" y="171475"/>
            <a:ext cx="3671128" cy="4745689"/>
          </a:xfrm>
          <a:custGeom>
            <a:avLst/>
            <a:gdLst/>
            <a:ahLst/>
            <a:cxnLst/>
            <a:rect l="l" t="t" r="r" b="b"/>
            <a:pathLst>
              <a:path w="5506692" h="7118534">
                <a:moveTo>
                  <a:pt x="0" y="0"/>
                </a:moveTo>
                <a:lnTo>
                  <a:pt x="5506692" y="0"/>
                </a:lnTo>
                <a:lnTo>
                  <a:pt x="5506692" y="7118534"/>
                </a:lnTo>
                <a:lnTo>
                  <a:pt x="0" y="711853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999" r="-101202" b="-9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76821" y="171475"/>
            <a:ext cx="3671128" cy="4745689"/>
          </a:xfrm>
          <a:custGeom>
            <a:avLst/>
            <a:gdLst/>
            <a:ahLst/>
            <a:cxnLst/>
            <a:rect l="l" t="t" r="r" b="b"/>
            <a:pathLst>
              <a:path w="5506692" h="7118534">
                <a:moveTo>
                  <a:pt x="0" y="0"/>
                </a:moveTo>
                <a:lnTo>
                  <a:pt x="5506692" y="0"/>
                </a:lnTo>
                <a:lnTo>
                  <a:pt x="5506692" y="7118534"/>
                </a:lnTo>
                <a:lnTo>
                  <a:pt x="0" y="711853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100443" t="-9" r="-759" b="-19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271258" y="954575"/>
            <a:ext cx="511306" cy="798915"/>
          </a:xfrm>
          <a:custGeom>
            <a:avLst/>
            <a:gdLst/>
            <a:ahLst/>
            <a:cxnLst/>
            <a:rect l="l" t="t" r="r" b="b"/>
            <a:pathLst>
              <a:path w="766959" h="1198373">
                <a:moveTo>
                  <a:pt x="0" y="0"/>
                </a:moveTo>
                <a:lnTo>
                  <a:pt x="766959" y="0"/>
                </a:lnTo>
                <a:lnTo>
                  <a:pt x="766959" y="1198374"/>
                </a:lnTo>
                <a:lnTo>
                  <a:pt x="0" y="11983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50411" y="896826"/>
            <a:ext cx="8724795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BE3E19"/>
                </a:solidFill>
                <a:latin typeface="Cambria Bold"/>
              </a:rPr>
              <a:t>Kể tên các công việc chăm sóc một vật nuôi của gia đình em hoặc người thân. Công việc chăm sóc đó đáp ứng nhu cầu sống nào của con vật?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BDD091-2EA3-D45A-986F-3AB004D73793}"/>
              </a:ext>
            </a:extLst>
          </p:cNvPr>
          <p:cNvGrpSpPr/>
          <p:nvPr/>
        </p:nvGrpSpPr>
        <p:grpSpPr>
          <a:xfrm>
            <a:off x="1883656" y="2499389"/>
            <a:ext cx="8135481" cy="657258"/>
            <a:chOff x="1883656" y="2499389"/>
            <a:chExt cx="8135481" cy="657258"/>
          </a:xfrm>
        </p:grpSpPr>
        <p:sp>
          <p:nvSpPr>
            <p:cNvPr id="16" name="Freeform 16"/>
            <p:cNvSpPr/>
            <p:nvPr/>
          </p:nvSpPr>
          <p:spPr>
            <a:xfrm>
              <a:off x="2252262" y="2499389"/>
              <a:ext cx="7384983" cy="657258"/>
            </a:xfrm>
            <a:custGeom>
              <a:avLst/>
              <a:gdLst/>
              <a:ahLst/>
              <a:cxnLst/>
              <a:rect l="l" t="t" r="r" b="b"/>
              <a:pathLst>
                <a:path w="7520759" h="1598161">
                  <a:moveTo>
                    <a:pt x="0" y="0"/>
                  </a:moveTo>
                  <a:lnTo>
                    <a:pt x="7520759" y="0"/>
                  </a:lnTo>
                  <a:lnTo>
                    <a:pt x="7520759" y="1598161"/>
                  </a:lnTo>
                  <a:lnTo>
                    <a:pt x="0" y="1598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883656" y="2540570"/>
              <a:ext cx="8135481" cy="50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số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công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việc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chăm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sóc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vật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nuôi</a:t>
              </a:r>
              <a:endParaRPr lang="en-US" sz="3099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79351" y="3539837"/>
            <a:ext cx="9579919" cy="2158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Chuẩn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bị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chuồng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trại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một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cách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(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mát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ấm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ánh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sáng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thoáng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khí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…)</a:t>
            </a:r>
          </a:p>
          <a:p>
            <a:pPr algn="just" defTabSz="609630">
              <a:lnSpc>
                <a:spcPts val="4340"/>
              </a:lnSpc>
              <a:spcBef>
                <a:spcPct val="0"/>
              </a:spcBef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mẹ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có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nhiều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sữa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lượng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đàn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con.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067" y="154392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390ED-BC77-6216-000E-4FE944A441A8}"/>
              </a:ext>
            </a:extLst>
          </p:cNvPr>
          <p:cNvGrpSpPr/>
          <p:nvPr/>
        </p:nvGrpSpPr>
        <p:grpSpPr>
          <a:xfrm>
            <a:off x="2028260" y="834579"/>
            <a:ext cx="8135481" cy="633367"/>
            <a:chOff x="2028260" y="834579"/>
            <a:chExt cx="8135481" cy="633367"/>
          </a:xfrm>
        </p:grpSpPr>
        <p:sp>
          <p:nvSpPr>
            <p:cNvPr id="15" name="Freeform 15"/>
            <p:cNvSpPr/>
            <p:nvPr/>
          </p:nvSpPr>
          <p:spPr>
            <a:xfrm>
              <a:off x="2280265" y="834579"/>
              <a:ext cx="7631470" cy="633367"/>
            </a:xfrm>
            <a:custGeom>
              <a:avLst/>
              <a:gdLst/>
              <a:ahLst/>
              <a:cxnLst/>
              <a:rect l="l" t="t" r="r" b="b"/>
              <a:pathLst>
                <a:path w="7520759" h="1598161">
                  <a:moveTo>
                    <a:pt x="0" y="0"/>
                  </a:moveTo>
                  <a:lnTo>
                    <a:pt x="7520759" y="0"/>
                  </a:lnTo>
                  <a:lnTo>
                    <a:pt x="7520759" y="1598161"/>
                  </a:lnTo>
                  <a:lnTo>
                    <a:pt x="0" y="1598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028260" y="850915"/>
              <a:ext cx="8135481" cy="50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số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công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việc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chăm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sóc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vật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nuôi</a:t>
              </a:r>
              <a:endParaRPr lang="en-US" sz="3099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10610" y="1677222"/>
            <a:ext cx="9966061" cy="436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Tiêm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thuốc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phòng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bệnh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theo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đúng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từng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giai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đoạn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phòng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bệnh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Giữ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ấm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cơ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vào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mùa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đông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Cho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động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tiếp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xúc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với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nhiều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ánh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sáng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khỏe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mạnh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340"/>
              </a:lnSpc>
              <a:spcBef>
                <a:spcPct val="0"/>
              </a:spcBef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Thức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ăn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phải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có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năng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lượng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protein,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khoáng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vitamin,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thường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xuyên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bổ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sung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loại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thức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ăn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đảm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bảo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25921" y="848242"/>
            <a:ext cx="719574" cy="940061"/>
          </a:xfrm>
          <a:custGeom>
            <a:avLst/>
            <a:gdLst/>
            <a:ahLst/>
            <a:cxnLst/>
            <a:rect l="l" t="t" r="r" b="b"/>
            <a:pathLst>
              <a:path w="1079361" h="1410091">
                <a:moveTo>
                  <a:pt x="0" y="0"/>
                </a:moveTo>
                <a:lnTo>
                  <a:pt x="1079361" y="0"/>
                </a:lnTo>
                <a:lnTo>
                  <a:pt x="1079361" y="1410091"/>
                </a:lnTo>
                <a:lnTo>
                  <a:pt x="0" y="141009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45495" y="896826"/>
            <a:ext cx="8329711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41"/>
              </a:lnSpc>
              <a:spcBef>
                <a:spcPct val="0"/>
              </a:spcBef>
            </a:pP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Thảo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luận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nhu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cầu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sống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của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vật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nuôi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và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đề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xuất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công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việc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cần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làm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để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chăm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sóc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vật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nuôi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đó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trong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trường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hợp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sau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F32AD5-EA4E-8C57-E9CD-D313528D38C1}"/>
              </a:ext>
            </a:extLst>
          </p:cNvPr>
          <p:cNvGrpSpPr/>
          <p:nvPr/>
        </p:nvGrpSpPr>
        <p:grpSpPr>
          <a:xfrm>
            <a:off x="1425921" y="2704093"/>
            <a:ext cx="4527008" cy="1566008"/>
            <a:chOff x="1425921" y="2704093"/>
            <a:chExt cx="4527008" cy="1566008"/>
          </a:xfrm>
        </p:grpSpPr>
        <p:sp>
          <p:nvSpPr>
            <p:cNvPr id="16" name="Freeform 16"/>
            <p:cNvSpPr/>
            <p:nvPr/>
          </p:nvSpPr>
          <p:spPr>
            <a:xfrm>
              <a:off x="1425921" y="27040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0163E22-F84F-F16F-436F-FC466FAF715E}"/>
                </a:ext>
              </a:extLst>
            </p:cNvPr>
            <p:cNvGrpSpPr/>
            <p:nvPr/>
          </p:nvGrpSpPr>
          <p:grpSpPr>
            <a:xfrm>
              <a:off x="1527521" y="2805693"/>
              <a:ext cx="4425408" cy="1464408"/>
              <a:chOff x="1527521" y="2805693"/>
              <a:chExt cx="4425408" cy="146440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527521" y="2805693"/>
                <a:ext cx="4425408" cy="1464408"/>
              </a:xfrm>
              <a:custGeom>
                <a:avLst/>
                <a:gdLst/>
                <a:ahLst/>
                <a:cxnLst/>
                <a:rect l="l" t="t" r="r" b="b"/>
                <a:pathLst>
                  <a:path w="6638112" h="2196612">
                    <a:moveTo>
                      <a:pt x="0" y="0"/>
                    </a:moveTo>
                    <a:lnTo>
                      <a:pt x="6638112" y="0"/>
                    </a:lnTo>
                    <a:lnTo>
                      <a:pt x="6638112" y="2196612"/>
                    </a:lnTo>
                    <a:lnTo>
                      <a:pt x="0" y="2196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=""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1527521" y="2808516"/>
                <a:ext cx="3787844" cy="117692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4786"/>
                  </a:lnSpc>
                  <a:spcBef>
                    <a:spcPct val="0"/>
                  </a:spcBef>
                </a:pP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Khi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vật</a:t>
                </a: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nuôi</a:t>
                </a: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đói</a:t>
                </a: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 hay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khát</a:t>
                </a:r>
                <a:endParaRPr lang="en-US" sz="3418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DE2CE8-8025-4088-B628-90EDDE62F611}"/>
              </a:ext>
            </a:extLst>
          </p:cNvPr>
          <p:cNvGrpSpPr/>
          <p:nvPr/>
        </p:nvGrpSpPr>
        <p:grpSpPr>
          <a:xfrm>
            <a:off x="6477207" y="2704093"/>
            <a:ext cx="4527008" cy="1566008"/>
            <a:chOff x="6477207" y="2704093"/>
            <a:chExt cx="4527008" cy="1566008"/>
          </a:xfrm>
        </p:grpSpPr>
        <p:sp>
          <p:nvSpPr>
            <p:cNvPr id="18" name="Freeform 18"/>
            <p:cNvSpPr/>
            <p:nvPr/>
          </p:nvSpPr>
          <p:spPr>
            <a:xfrm>
              <a:off x="6477207" y="27040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6578807" y="28056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897589" y="2808516"/>
              <a:ext cx="3318112" cy="117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86"/>
                </a:lnSpc>
                <a:spcBef>
                  <a:spcPct val="0"/>
                </a:spcBef>
              </a:pP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nắng</a:t>
              </a: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nóng</a:t>
              </a:r>
              <a:endParaRPr lang="en-US" sz="3418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8EF8AF-AB9E-73F5-6DFF-A35F5C45C2A2}"/>
              </a:ext>
            </a:extLst>
          </p:cNvPr>
          <p:cNvGrpSpPr/>
          <p:nvPr/>
        </p:nvGrpSpPr>
        <p:grpSpPr>
          <a:xfrm>
            <a:off x="3986473" y="4506899"/>
            <a:ext cx="4527008" cy="1566008"/>
            <a:chOff x="3986473" y="4506899"/>
            <a:chExt cx="4527008" cy="1566008"/>
          </a:xfrm>
        </p:grpSpPr>
        <p:sp>
          <p:nvSpPr>
            <p:cNvPr id="19" name="Freeform 19"/>
            <p:cNvSpPr/>
            <p:nvPr/>
          </p:nvSpPr>
          <p:spPr>
            <a:xfrm>
              <a:off x="3986473" y="4506899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1"/>
                  </a:lnTo>
                  <a:lnTo>
                    <a:pt x="0" y="219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4088073" y="4608499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1"/>
                  </a:lnTo>
                  <a:lnTo>
                    <a:pt x="0" y="219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583285" y="4581251"/>
              <a:ext cx="3153705" cy="117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86"/>
                </a:lnSpc>
                <a:spcBef>
                  <a:spcPct val="0"/>
                </a:spcBef>
              </a:pPr>
              <a:r>
                <a:rPr lang="en-US" sz="3418">
                  <a:solidFill>
                    <a:srgbClr val="000000"/>
                  </a:solidFill>
                  <a:latin typeface="Cambria Bold"/>
                </a:rPr>
                <a:t>Khi thời tiết lạnh giá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81066" y="5318902"/>
            <a:ext cx="10021537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74"/>
              </a:lnSpc>
              <a:spcBef>
                <a:spcPct val="0"/>
              </a:spcBef>
            </a:pPr>
            <a:r>
              <a:rPr lang="en-US" sz="3338" dirty="0">
                <a:solidFill>
                  <a:srgbClr val="000000"/>
                </a:solidFill>
                <a:latin typeface="Cambria Bold"/>
              </a:rPr>
              <a:t>Cung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cấp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đầy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đủ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thức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ăn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nước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uống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4BB1DD-1C16-B2EE-89F4-3B0AEE564CB9}"/>
              </a:ext>
            </a:extLst>
          </p:cNvPr>
          <p:cNvGrpSpPr/>
          <p:nvPr/>
        </p:nvGrpSpPr>
        <p:grpSpPr>
          <a:xfrm>
            <a:off x="43286" y="145133"/>
            <a:ext cx="3814825" cy="1169351"/>
            <a:chOff x="1104267" y="685800"/>
            <a:chExt cx="4425408" cy="1464408"/>
          </a:xfrm>
        </p:grpSpPr>
        <p:sp>
          <p:nvSpPr>
            <p:cNvPr id="15" name="Freeform 15"/>
            <p:cNvSpPr/>
            <p:nvPr/>
          </p:nvSpPr>
          <p:spPr>
            <a:xfrm>
              <a:off x="1104267" y="685800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7140" y="704460"/>
              <a:ext cx="3340788" cy="1226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14"/>
                </a:lnSpc>
              </a:pP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nuôi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đói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hay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khát</a:t>
              </a:r>
              <a:endParaRPr lang="en-US" sz="28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8EA040A-53F3-8541-D6CC-494FF846103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45862" y="1417508"/>
            <a:ext cx="5600700" cy="3724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B69B2C-0681-C714-5150-AE6A51C47E0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17433" r="4738"/>
          <a:stretch/>
        </p:blipFill>
        <p:spPr>
          <a:xfrm>
            <a:off x="796408" y="1428028"/>
            <a:ext cx="4274771" cy="3705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2D8D88-5699-B81E-6020-813BA48DAE05}"/>
              </a:ext>
            </a:extLst>
          </p:cNvPr>
          <p:cNvGrpSpPr/>
          <p:nvPr/>
        </p:nvGrpSpPr>
        <p:grpSpPr>
          <a:xfrm>
            <a:off x="610970" y="331317"/>
            <a:ext cx="2956552" cy="1291703"/>
            <a:chOff x="1104267" y="685800"/>
            <a:chExt cx="4425408" cy="1464408"/>
          </a:xfrm>
        </p:grpSpPr>
        <p:sp>
          <p:nvSpPr>
            <p:cNvPr id="15" name="Freeform 15"/>
            <p:cNvSpPr/>
            <p:nvPr/>
          </p:nvSpPr>
          <p:spPr>
            <a:xfrm>
              <a:off x="1104267" y="685800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0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9350" y="795402"/>
              <a:ext cx="3787844" cy="1025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14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nắng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nóng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93833" y="5012648"/>
            <a:ext cx="9804334" cy="115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74"/>
              </a:lnSpc>
              <a:spcBef>
                <a:spcPct val="0"/>
              </a:spcBef>
            </a:pP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Cần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nhanh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chóng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đưa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chỗ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mát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cung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cấp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đủ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nước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5B912E-380B-CE0C-CB0A-C335DD0C602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73068" y="1639450"/>
            <a:ext cx="5326519" cy="34071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5798FD-8A45-3332-89D8-4102DE14432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2508"/>
          <a:stretch/>
        </p:blipFill>
        <p:spPr>
          <a:xfrm>
            <a:off x="1445323" y="1639450"/>
            <a:ext cx="3929155" cy="3369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890251-AEC3-E64A-62B0-BC7B056E00AB}"/>
              </a:ext>
            </a:extLst>
          </p:cNvPr>
          <p:cNvGrpSpPr/>
          <p:nvPr/>
        </p:nvGrpSpPr>
        <p:grpSpPr>
          <a:xfrm>
            <a:off x="359308" y="260123"/>
            <a:ext cx="2781469" cy="1362897"/>
            <a:chOff x="1191808" y="685800"/>
            <a:chExt cx="2781469" cy="1362897"/>
          </a:xfrm>
        </p:grpSpPr>
        <p:sp>
          <p:nvSpPr>
            <p:cNvPr id="15" name="Freeform 15"/>
            <p:cNvSpPr/>
            <p:nvPr/>
          </p:nvSpPr>
          <p:spPr>
            <a:xfrm>
              <a:off x="1279350" y="685800"/>
              <a:ext cx="2606386" cy="1362897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91808" y="804932"/>
              <a:ext cx="2781469" cy="9910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14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lạnh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giá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45323" y="5373222"/>
            <a:ext cx="9886818" cy="56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86"/>
              </a:lnSpc>
              <a:spcBef>
                <a:spcPct val="0"/>
              </a:spcBef>
            </a:pP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Cần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che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chắn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chuồng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trại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sưởi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ấm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C42403-5D51-4C56-672D-36B296591F1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28793" y="1707352"/>
            <a:ext cx="5791108" cy="35325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C867B4-1B92-E32E-6276-C9635F324D1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6398" y="1726912"/>
            <a:ext cx="4710101" cy="3532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501</Words>
  <Application>Microsoft Office PowerPoint</Application>
  <PresentationFormat>Widescreen</PresentationFormat>
  <Paragraphs>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#9Slide07 HoneyCream</vt:lpstr>
      <vt:lpstr>Arial</vt:lpstr>
      <vt:lpstr>Calibri</vt:lpstr>
      <vt:lpstr>Calibri Light</vt:lpstr>
      <vt:lpstr>Cambria Bold</vt:lpstr>
      <vt:lpstr>SVN-Newton</vt:lpstr>
      <vt:lpstr>SVN-Ready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KhanhHuyen;MNT;MangNon</dc:creator>
  <cp:keywords>MANGNONTEAM</cp:keywords>
  <cp:lastModifiedBy>Windows User</cp:lastModifiedBy>
  <cp:revision>11</cp:revision>
  <dcterms:created xsi:type="dcterms:W3CDTF">2023-10-18T08:33:39Z</dcterms:created>
  <dcterms:modified xsi:type="dcterms:W3CDTF">2025-01-07T01:55:42Z</dcterms:modified>
</cp:coreProperties>
</file>