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85" r:id="rId4"/>
    <p:sldId id="284" r:id="rId5"/>
    <p:sldId id="261" r:id="rId6"/>
    <p:sldId id="279" r:id="rId7"/>
    <p:sldId id="280" r:id="rId8"/>
    <p:sldId id="270" r:id="rId9"/>
    <p:sldId id="281" r:id="rId10"/>
    <p:sldId id="264" r:id="rId11"/>
    <p:sldId id="265" r:id="rId12"/>
    <p:sldId id="282" r:id="rId13"/>
    <p:sldId id="272" r:id="rId14"/>
    <p:sldId id="283"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3ECB-7638-61E1-D5DE-8F40D70376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74D581-91CF-664B-2A28-A96C94729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2EBEC5-674D-BA9F-B2D3-794891C43586}"/>
              </a:ext>
            </a:extLst>
          </p:cNvPr>
          <p:cNvSpPr>
            <a:spLocks noGrp="1"/>
          </p:cNvSpPr>
          <p:nvPr>
            <p:ph type="dt" sz="half" idx="10"/>
          </p:nvPr>
        </p:nvSpPr>
        <p:spPr/>
        <p:txBody>
          <a:bodyPr/>
          <a:lstStyle/>
          <a:p>
            <a:fld id="{F16B9C87-ACB3-43CC-BE5F-A0D837F662BF}" type="datetimeFigureOut">
              <a:rPr lang="en-US" smtClean="0"/>
              <a:t>1/7/2025</a:t>
            </a:fld>
            <a:endParaRPr lang="en-US"/>
          </a:p>
        </p:txBody>
      </p:sp>
      <p:sp>
        <p:nvSpPr>
          <p:cNvPr id="5" name="Footer Placeholder 4">
            <a:extLst>
              <a:ext uri="{FF2B5EF4-FFF2-40B4-BE49-F238E27FC236}">
                <a16:creationId xmlns:a16="http://schemas.microsoft.com/office/drawing/2014/main" id="{F6D99C8F-33ED-0520-2E09-D33595FF0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CA2FF-1653-26A3-8466-BEEE19199F06}"/>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74320164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1697-758D-C1D1-9247-6F4875C9E7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FEC1CB-78E3-B671-CF7F-76A1536C77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C37121-23F9-0D23-D385-E48B9E852E0E}"/>
              </a:ext>
            </a:extLst>
          </p:cNvPr>
          <p:cNvSpPr>
            <a:spLocks noGrp="1"/>
          </p:cNvSpPr>
          <p:nvPr>
            <p:ph type="dt" sz="half" idx="10"/>
          </p:nvPr>
        </p:nvSpPr>
        <p:spPr/>
        <p:txBody>
          <a:bodyPr/>
          <a:lstStyle/>
          <a:p>
            <a:fld id="{F16B9C87-ACB3-43CC-BE5F-A0D837F662BF}" type="datetimeFigureOut">
              <a:rPr lang="en-US" smtClean="0"/>
              <a:t>1/7/2025</a:t>
            </a:fld>
            <a:endParaRPr lang="en-US"/>
          </a:p>
        </p:txBody>
      </p:sp>
      <p:sp>
        <p:nvSpPr>
          <p:cNvPr id="5" name="Footer Placeholder 4">
            <a:extLst>
              <a:ext uri="{FF2B5EF4-FFF2-40B4-BE49-F238E27FC236}">
                <a16:creationId xmlns:a16="http://schemas.microsoft.com/office/drawing/2014/main" id="{F4CF11CD-F932-A4B5-80D6-992855E45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65CBF-6E8A-BAEE-26DE-7CD3392053E2}"/>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61336698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31E5DD-F90D-A0B4-4C32-F8B50E5BEA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210B09-1116-468C-5108-98CA4ADA98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2CEE7-BC83-0751-6F0D-D9193E614BF7}"/>
              </a:ext>
            </a:extLst>
          </p:cNvPr>
          <p:cNvSpPr>
            <a:spLocks noGrp="1"/>
          </p:cNvSpPr>
          <p:nvPr>
            <p:ph type="dt" sz="half" idx="10"/>
          </p:nvPr>
        </p:nvSpPr>
        <p:spPr/>
        <p:txBody>
          <a:bodyPr/>
          <a:lstStyle/>
          <a:p>
            <a:fld id="{F16B9C87-ACB3-43CC-BE5F-A0D837F662BF}" type="datetimeFigureOut">
              <a:rPr lang="en-US" smtClean="0"/>
              <a:t>1/7/2025</a:t>
            </a:fld>
            <a:endParaRPr lang="en-US"/>
          </a:p>
        </p:txBody>
      </p:sp>
      <p:sp>
        <p:nvSpPr>
          <p:cNvPr id="5" name="Footer Placeholder 4">
            <a:extLst>
              <a:ext uri="{FF2B5EF4-FFF2-40B4-BE49-F238E27FC236}">
                <a16:creationId xmlns:a16="http://schemas.microsoft.com/office/drawing/2014/main" id="{659C4DC0-7290-B9A8-8879-C8369DE24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6A06F-5409-B38C-24C6-2E4B26D2B03D}"/>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5189800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650057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78456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94239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72471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91783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C831-7C81-1E2A-6DD7-7C776B7D0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EC3859-6A10-26D5-7551-78F6368550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CBA80-98B8-45B5-B4F3-AEE3189CF040}"/>
              </a:ext>
            </a:extLst>
          </p:cNvPr>
          <p:cNvSpPr>
            <a:spLocks noGrp="1"/>
          </p:cNvSpPr>
          <p:nvPr>
            <p:ph type="dt" sz="half" idx="10"/>
          </p:nvPr>
        </p:nvSpPr>
        <p:spPr/>
        <p:txBody>
          <a:bodyPr/>
          <a:lstStyle/>
          <a:p>
            <a:fld id="{F16B9C87-ACB3-43CC-BE5F-A0D837F662BF}" type="datetimeFigureOut">
              <a:rPr lang="en-US" smtClean="0"/>
              <a:t>1/7/2025</a:t>
            </a:fld>
            <a:endParaRPr lang="en-US"/>
          </a:p>
        </p:txBody>
      </p:sp>
      <p:sp>
        <p:nvSpPr>
          <p:cNvPr id="5" name="Footer Placeholder 4">
            <a:extLst>
              <a:ext uri="{FF2B5EF4-FFF2-40B4-BE49-F238E27FC236}">
                <a16:creationId xmlns:a16="http://schemas.microsoft.com/office/drawing/2014/main" id="{CC690340-3FF7-07AE-F29F-42C5A776C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A5CCA-411D-8EED-859A-B7DB10B57037}"/>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99804500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C415-26B4-DCFF-8979-CC3835030E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CC6809-6B73-463E-D5FA-5F6F74CCF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8BB7D6-B38C-DCAA-7176-FCADFEE7B327}"/>
              </a:ext>
            </a:extLst>
          </p:cNvPr>
          <p:cNvSpPr>
            <a:spLocks noGrp="1"/>
          </p:cNvSpPr>
          <p:nvPr>
            <p:ph type="dt" sz="half" idx="10"/>
          </p:nvPr>
        </p:nvSpPr>
        <p:spPr/>
        <p:txBody>
          <a:bodyPr/>
          <a:lstStyle/>
          <a:p>
            <a:fld id="{F16B9C87-ACB3-43CC-BE5F-A0D837F662BF}" type="datetimeFigureOut">
              <a:rPr lang="en-US" smtClean="0"/>
              <a:t>1/7/2025</a:t>
            </a:fld>
            <a:endParaRPr lang="en-US"/>
          </a:p>
        </p:txBody>
      </p:sp>
      <p:sp>
        <p:nvSpPr>
          <p:cNvPr id="5" name="Footer Placeholder 4">
            <a:extLst>
              <a:ext uri="{FF2B5EF4-FFF2-40B4-BE49-F238E27FC236}">
                <a16:creationId xmlns:a16="http://schemas.microsoft.com/office/drawing/2014/main" id="{C73388C0-B296-196F-DFAC-1B051583E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4AE74-C251-5E37-4BC8-CE657509EEC9}"/>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78573678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21F3-CF9D-B44A-6E31-217F2D785C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980C3-903A-AC24-B31E-8EA83873F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FE6C37-BCF4-6111-83F1-9E1334DF62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FE578-4CF6-21CC-3715-CF5C3CA66BB0}"/>
              </a:ext>
            </a:extLst>
          </p:cNvPr>
          <p:cNvSpPr>
            <a:spLocks noGrp="1"/>
          </p:cNvSpPr>
          <p:nvPr>
            <p:ph type="dt" sz="half" idx="10"/>
          </p:nvPr>
        </p:nvSpPr>
        <p:spPr/>
        <p:txBody>
          <a:bodyPr/>
          <a:lstStyle/>
          <a:p>
            <a:fld id="{F16B9C87-ACB3-43CC-BE5F-A0D837F662BF}" type="datetimeFigureOut">
              <a:rPr lang="en-US" smtClean="0"/>
              <a:t>1/7/2025</a:t>
            </a:fld>
            <a:endParaRPr lang="en-US"/>
          </a:p>
        </p:txBody>
      </p:sp>
      <p:sp>
        <p:nvSpPr>
          <p:cNvPr id="6" name="Footer Placeholder 5">
            <a:extLst>
              <a:ext uri="{FF2B5EF4-FFF2-40B4-BE49-F238E27FC236}">
                <a16:creationId xmlns:a16="http://schemas.microsoft.com/office/drawing/2014/main" id="{29ADA092-9F2D-E510-09C5-11CFA1184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3AD53-26E2-B7BF-B7ED-E165C2D806FE}"/>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15945694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178B-67C2-A004-AE6D-97C296B42C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E52604-F2CD-7AEA-FD3C-9EFBA7E4A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44B209-CC6F-3AD1-C4ED-1F0F65D32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89F3A7-7DDD-2DA1-C56A-AD4641510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71622B-FD3E-DA98-F6F4-5D91D2C2A2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45A633-9752-1FBA-159A-B100F7ED2897}"/>
              </a:ext>
            </a:extLst>
          </p:cNvPr>
          <p:cNvSpPr>
            <a:spLocks noGrp="1"/>
          </p:cNvSpPr>
          <p:nvPr>
            <p:ph type="dt" sz="half" idx="10"/>
          </p:nvPr>
        </p:nvSpPr>
        <p:spPr/>
        <p:txBody>
          <a:bodyPr/>
          <a:lstStyle/>
          <a:p>
            <a:fld id="{F16B9C87-ACB3-43CC-BE5F-A0D837F662BF}" type="datetimeFigureOut">
              <a:rPr lang="en-US" smtClean="0"/>
              <a:t>1/7/2025</a:t>
            </a:fld>
            <a:endParaRPr lang="en-US"/>
          </a:p>
        </p:txBody>
      </p:sp>
      <p:sp>
        <p:nvSpPr>
          <p:cNvPr id="8" name="Footer Placeholder 7">
            <a:extLst>
              <a:ext uri="{FF2B5EF4-FFF2-40B4-BE49-F238E27FC236}">
                <a16:creationId xmlns:a16="http://schemas.microsoft.com/office/drawing/2014/main" id="{A64F85CD-EAEB-A5A7-8AC2-64A6CDF6F3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F18371-A011-96D4-8693-365E225AC655}"/>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139768297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416A-E6C6-42D5-89D8-71BD6CF75B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440943-9973-BB33-D903-70575190C14D}"/>
              </a:ext>
            </a:extLst>
          </p:cNvPr>
          <p:cNvSpPr>
            <a:spLocks noGrp="1"/>
          </p:cNvSpPr>
          <p:nvPr>
            <p:ph type="dt" sz="half" idx="10"/>
          </p:nvPr>
        </p:nvSpPr>
        <p:spPr/>
        <p:txBody>
          <a:bodyPr/>
          <a:lstStyle/>
          <a:p>
            <a:fld id="{F16B9C87-ACB3-43CC-BE5F-A0D837F662BF}" type="datetimeFigureOut">
              <a:rPr lang="en-US" smtClean="0"/>
              <a:t>1/7/2025</a:t>
            </a:fld>
            <a:endParaRPr lang="en-US"/>
          </a:p>
        </p:txBody>
      </p:sp>
      <p:sp>
        <p:nvSpPr>
          <p:cNvPr id="4" name="Footer Placeholder 3">
            <a:extLst>
              <a:ext uri="{FF2B5EF4-FFF2-40B4-BE49-F238E27FC236}">
                <a16:creationId xmlns:a16="http://schemas.microsoft.com/office/drawing/2014/main" id="{11CF8CE9-EB23-0084-B657-1C906E7E98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42BF65-BF44-3694-D27A-4FC70E851CCE}"/>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19350175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A70F5-D866-5787-BF9B-CD70755AAC0D}"/>
              </a:ext>
            </a:extLst>
          </p:cNvPr>
          <p:cNvSpPr>
            <a:spLocks noGrp="1"/>
          </p:cNvSpPr>
          <p:nvPr>
            <p:ph type="dt" sz="half" idx="10"/>
          </p:nvPr>
        </p:nvSpPr>
        <p:spPr/>
        <p:txBody>
          <a:bodyPr/>
          <a:lstStyle/>
          <a:p>
            <a:fld id="{F16B9C87-ACB3-43CC-BE5F-A0D837F662BF}" type="datetimeFigureOut">
              <a:rPr lang="en-US" smtClean="0"/>
              <a:t>1/7/2025</a:t>
            </a:fld>
            <a:endParaRPr lang="en-US"/>
          </a:p>
        </p:txBody>
      </p:sp>
      <p:sp>
        <p:nvSpPr>
          <p:cNvPr id="3" name="Footer Placeholder 2">
            <a:extLst>
              <a:ext uri="{FF2B5EF4-FFF2-40B4-BE49-F238E27FC236}">
                <a16:creationId xmlns:a16="http://schemas.microsoft.com/office/drawing/2014/main" id="{10194842-0047-18CC-FB24-E1D8E54725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DFF59B-BCA9-08FE-0238-AA9F9CFC0FD7}"/>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60284603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0231-A0FA-286B-88B0-346C382ECF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1D210F-1438-CD8B-388B-0745E84847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9878C-396D-642D-E58F-52B6DD985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14E29-AA3A-1111-BFB2-0141E7101B03}"/>
              </a:ext>
            </a:extLst>
          </p:cNvPr>
          <p:cNvSpPr>
            <a:spLocks noGrp="1"/>
          </p:cNvSpPr>
          <p:nvPr>
            <p:ph type="dt" sz="half" idx="10"/>
          </p:nvPr>
        </p:nvSpPr>
        <p:spPr/>
        <p:txBody>
          <a:bodyPr/>
          <a:lstStyle/>
          <a:p>
            <a:fld id="{F16B9C87-ACB3-43CC-BE5F-A0D837F662BF}" type="datetimeFigureOut">
              <a:rPr lang="en-US" smtClean="0"/>
              <a:t>1/7/2025</a:t>
            </a:fld>
            <a:endParaRPr lang="en-US"/>
          </a:p>
        </p:txBody>
      </p:sp>
      <p:sp>
        <p:nvSpPr>
          <p:cNvPr id="6" name="Footer Placeholder 5">
            <a:extLst>
              <a:ext uri="{FF2B5EF4-FFF2-40B4-BE49-F238E27FC236}">
                <a16:creationId xmlns:a16="http://schemas.microsoft.com/office/drawing/2014/main" id="{BE0A9E29-6B5E-EF62-DE71-AB8D04C95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16214-0C54-7BBB-B7F0-08A2B0FDAD41}"/>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29524355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36FC-7D7E-98EF-10C3-7C4A42870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76193E-1C57-40D3-FBEC-6A32F3AC0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3E011B-F091-70E4-9EE2-37980719C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3ECA54-B3A0-8392-9AD0-88276145F960}"/>
              </a:ext>
            </a:extLst>
          </p:cNvPr>
          <p:cNvSpPr>
            <a:spLocks noGrp="1"/>
          </p:cNvSpPr>
          <p:nvPr>
            <p:ph type="dt" sz="half" idx="10"/>
          </p:nvPr>
        </p:nvSpPr>
        <p:spPr/>
        <p:txBody>
          <a:bodyPr/>
          <a:lstStyle/>
          <a:p>
            <a:fld id="{F16B9C87-ACB3-43CC-BE5F-A0D837F662BF}" type="datetimeFigureOut">
              <a:rPr lang="en-US" smtClean="0"/>
              <a:t>1/7/2025</a:t>
            </a:fld>
            <a:endParaRPr lang="en-US"/>
          </a:p>
        </p:txBody>
      </p:sp>
      <p:sp>
        <p:nvSpPr>
          <p:cNvPr id="6" name="Footer Placeholder 5">
            <a:extLst>
              <a:ext uri="{FF2B5EF4-FFF2-40B4-BE49-F238E27FC236}">
                <a16:creationId xmlns:a16="http://schemas.microsoft.com/office/drawing/2014/main" id="{5A5786EF-2056-4EB9-683C-D762FD421B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BF107-6AF3-B623-6AE2-67538176746B}"/>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20440166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8E678-0CDB-2D9B-6735-017A524C0D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8239F4-1F07-368E-1663-FF08B2A5B0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E0860-9F14-7850-5A7A-2571B3EAF8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B9C87-ACB3-43CC-BE5F-A0D837F662BF}" type="datetimeFigureOut">
              <a:rPr lang="en-US" smtClean="0"/>
              <a:t>1/7/2025</a:t>
            </a:fld>
            <a:endParaRPr lang="en-US"/>
          </a:p>
        </p:txBody>
      </p:sp>
      <p:sp>
        <p:nvSpPr>
          <p:cNvPr id="5" name="Footer Placeholder 4">
            <a:extLst>
              <a:ext uri="{FF2B5EF4-FFF2-40B4-BE49-F238E27FC236}">
                <a16:creationId xmlns:a16="http://schemas.microsoft.com/office/drawing/2014/main" id="{720AAA11-40E5-E514-19CE-903695129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4A1354-94EA-96AB-9549-6B288A40FE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36CFF-F491-497F-B799-7E81E45AF423}" type="slidenum">
              <a:rPr lang="en-US" smtClean="0"/>
              <a:t>‹#›</a:t>
            </a:fld>
            <a:endParaRPr lang="en-US"/>
          </a:p>
        </p:txBody>
      </p:sp>
    </p:spTree>
    <p:extLst>
      <p:ext uri="{BB962C8B-B14F-4D97-AF65-F5344CB8AC3E}">
        <p14:creationId xmlns:p14="http://schemas.microsoft.com/office/powerpoint/2010/main" val="3834925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244893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311868" y="36133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2592" y="3619273"/>
            <a:ext cx="1668196" cy="2470088"/>
          </a:xfrm>
          <a:prstGeom prst="rect">
            <a:avLst/>
          </a:prstGeom>
        </p:spPr>
      </p:pic>
      <p:pic>
        <p:nvPicPr>
          <p:cNvPr id="4" name="Picture 3">
            <a:extLst>
              <a:ext uri="{FF2B5EF4-FFF2-40B4-BE49-F238E27FC236}">
                <a16:creationId xmlns:a16="http://schemas.microsoft.com/office/drawing/2014/main" id="{D3BDA9A8-BA2A-71E9-FC59-B5410B16A891}"/>
              </a:ext>
            </a:extLst>
          </p:cNvPr>
          <p:cNvPicPr>
            <a:picLocks noChangeAspect="1"/>
          </p:cNvPicPr>
          <p:nvPr/>
        </p:nvPicPr>
        <p:blipFill>
          <a:blip r:embed="rId9"/>
          <a:stretch>
            <a:fillRect/>
          </a:stretch>
        </p:blipFill>
        <p:spPr>
          <a:xfrm rot="20641082">
            <a:off x="-279959" y="539796"/>
            <a:ext cx="5741054" cy="3670208"/>
          </a:xfrm>
          <a:prstGeom prst="rect">
            <a:avLst/>
          </a:prstGeom>
        </p:spPr>
      </p:pic>
      <p:pic>
        <p:nvPicPr>
          <p:cNvPr id="5" name="Hình ảnh 1">
            <a:extLst>
              <a:ext uri="{FF2B5EF4-FFF2-40B4-BE49-F238E27FC236}">
                <a16:creationId xmlns:a16="http://schemas.microsoft.com/office/drawing/2014/main" id="{EDEF4F58-AB38-4BD3-6C15-BE01E0443364}"/>
              </a:ext>
            </a:extLst>
          </p:cNvPr>
          <p:cNvPicPr>
            <a:picLocks noChangeAspect="1"/>
          </p:cNvPicPr>
          <p:nvPr/>
        </p:nvPicPr>
        <p:blipFill>
          <a:blip r:embed="rId10"/>
          <a:stretch>
            <a:fillRect/>
          </a:stretch>
        </p:blipFill>
        <p:spPr>
          <a:xfrm>
            <a:off x="3073151" y="2187314"/>
            <a:ext cx="5340559" cy="707197"/>
          </a:xfrm>
          <a:prstGeom prst="rect">
            <a:avLst/>
          </a:prstGeom>
        </p:spPr>
      </p:pic>
      <p:pic>
        <p:nvPicPr>
          <p:cNvPr id="2" name="Picture 1"/>
          <p:cNvPicPr>
            <a:picLocks noChangeAspect="1"/>
          </p:cNvPicPr>
          <p:nvPr/>
        </p:nvPicPr>
        <p:blipFill>
          <a:blip r:embed="rId11"/>
          <a:stretch>
            <a:fillRect/>
          </a:stretch>
        </p:blipFill>
        <p:spPr>
          <a:xfrm>
            <a:off x="3196586" y="3029431"/>
            <a:ext cx="5407621" cy="2024047"/>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0962" y="-6350"/>
            <a:ext cx="2316681" cy="2316681"/>
          </a:xfrm>
          <a:prstGeom prst="rect">
            <a:avLst/>
          </a:prstGeom>
        </p:spPr>
      </p:pic>
    </p:spTree>
    <p:extLst>
      <p:ext uri="{BB962C8B-B14F-4D97-AF65-F5344CB8AC3E}">
        <p14:creationId xmlns:p14="http://schemas.microsoft.com/office/powerpoint/2010/main" val="28049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4" presetClass="entr" presetSubtype="1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AEDA74-B36B-54B2-AA3E-50A16FDF6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9" y="1500847"/>
            <a:ext cx="5254131" cy="5357153"/>
          </a:xfrm>
          <a:prstGeom prst="rect">
            <a:avLst/>
          </a:prstGeom>
        </p:spPr>
      </p:pic>
      <p:grpSp>
        <p:nvGrpSpPr>
          <p:cNvPr id="14" name="Group 13"/>
          <p:cNvGrpSpPr/>
          <p:nvPr/>
        </p:nvGrpSpPr>
        <p:grpSpPr>
          <a:xfrm>
            <a:off x="5007430" y="2276338"/>
            <a:ext cx="6629400" cy="3806169"/>
            <a:chOff x="631522" y="3983253"/>
            <a:chExt cx="6006513" cy="2193124"/>
          </a:xfrm>
        </p:grpSpPr>
        <p:sp>
          <p:nvSpPr>
            <p:cNvPr id="15" name="Rectangle 14"/>
            <p:cNvSpPr/>
            <p:nvPr/>
          </p:nvSpPr>
          <p:spPr>
            <a:xfrm>
              <a:off x="631522" y="3984811"/>
              <a:ext cx="6006513" cy="21193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631522" y="3983253"/>
              <a:ext cx="5861662" cy="2193124"/>
            </a:xfrm>
            <a:prstGeom prst="rect">
              <a:avLst/>
            </a:prstGeom>
          </p:spPr>
          <p:txBody>
            <a:bodyPr wrap="square">
              <a:spAutoFit/>
            </a:bodyPr>
            <a:lstStyle/>
            <a:p>
              <a:pPr algn="just"/>
              <a:r>
                <a:rPr lang="en-SG" sz="4200" b="1" i="0" dirty="0" err="1">
                  <a:effectLst/>
                  <a:latin typeface="Cambria" panose="02040503050406030204" pitchFamily="18" charset="0"/>
                  <a:ea typeface="Cambria" panose="02040503050406030204" pitchFamily="18" charset="0"/>
                </a:rPr>
                <a:t>Bố</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máy</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ảnh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để</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chụp</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hình</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Mẹ</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đồ</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ăn</a:t>
              </a:r>
              <a:endParaRPr lang="en-SG" sz="4200" b="1" i="0" dirty="0">
                <a:effectLst/>
                <a:latin typeface="Cambria" panose="02040503050406030204" pitchFamily="18" charset="0"/>
                <a:ea typeface="Cambria" panose="02040503050406030204" pitchFamily="18" charset="0"/>
              </a:endParaRPr>
            </a:p>
            <a:p>
              <a:pPr algn="just"/>
              <a:r>
                <a:rPr lang="en-SG" sz="4200" b="1" i="0" dirty="0">
                  <a:effectLst/>
                  <a:latin typeface="Cambria" panose="02040503050406030204" pitchFamily="18" charset="0"/>
                  <a:ea typeface="Cambria" panose="02040503050406030204" pitchFamily="18" charset="0"/>
                </a:rPr>
                <a:t>Anh </a:t>
              </a:r>
              <a:r>
                <a:rPr lang="en-SG" sz="4200" b="1" i="0" dirty="0" err="1">
                  <a:effectLst/>
                  <a:latin typeface="Cambria" panose="02040503050406030204" pitchFamily="18" charset="0"/>
                  <a:ea typeface="Cambria" panose="02040503050406030204" pitchFamily="18" charset="0"/>
                </a:rPr>
                <a:t>trai</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Vẽ</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tranh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tặng</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bà</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Mình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Làm</a:t>
              </a:r>
              <a:r>
                <a:rPr lang="en-SG" sz="4200" b="1" i="0" dirty="0">
                  <a:effectLst/>
                  <a:latin typeface="Cambria" panose="02040503050406030204" pitchFamily="18" charset="0"/>
                  <a:ea typeface="Cambria" panose="02040503050406030204" pitchFamily="18" charset="0"/>
                </a:rPr>
                <a:t> bánh </a:t>
              </a:r>
              <a:r>
                <a:rPr lang="en-SG" sz="4200" b="1" i="0" dirty="0" err="1">
                  <a:effectLst/>
                  <a:latin typeface="Cambria" panose="02040503050406030204" pitchFamily="18" charset="0"/>
                  <a:ea typeface="Cambria" panose="02040503050406030204" pitchFamily="18" charset="0"/>
                </a:rPr>
                <a:t>kem</a:t>
              </a:r>
              <a:endParaRPr lang="en-SG" sz="4200" b="1" i="0" dirty="0">
                <a:effectLst/>
                <a:latin typeface="Cambria" panose="02040503050406030204" pitchFamily="18" charset="0"/>
                <a:ea typeface="Cambria" panose="02040503050406030204" pitchFamily="18" charset="0"/>
              </a:endParaRPr>
            </a:p>
            <a:p>
              <a:pPr marL="19685" marR="22860" lvl="0" indent="0" algn="just" defTabSz="914400" rtl="0" eaLnBrk="0" fontAlgn="auto" latinLnBrk="0" hangingPunct="0">
                <a:lnSpc>
                  <a:spcPct val="100000"/>
                </a:lnSpc>
                <a:spcBef>
                  <a:spcPts val="400"/>
                </a:spcBef>
                <a:spcAft>
                  <a:spcPts val="400"/>
                </a:spcAft>
                <a:buClrTx/>
                <a:buSzTx/>
                <a:buFontTx/>
                <a:buNone/>
                <a:tabLst>
                  <a:tab pos="1348105" algn="l"/>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D43D3A25-9EE4-7598-EB02-C952AA1DCBB0}"/>
              </a:ext>
            </a:extLst>
          </p:cNvPr>
          <p:cNvSpPr txBox="1"/>
          <p:nvPr/>
        </p:nvSpPr>
        <p:spPr>
          <a:xfrm>
            <a:off x="6466114" y="1443130"/>
            <a:ext cx="6096000" cy="707886"/>
          </a:xfrm>
          <a:prstGeom prst="rect">
            <a:avLst/>
          </a:prstGeom>
          <a:noFill/>
        </p:spPr>
        <p:txBody>
          <a:bodyPr wrap="square">
            <a:spAutoFit/>
          </a:bodyPr>
          <a:lstStyle/>
          <a:p>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a:t>
            </a:r>
            <a:endParaRPr lang="en-SG" sz="4000" dirty="0">
              <a:solidFill>
                <a:srgbClr val="002060"/>
              </a:solidFill>
            </a:endParaRPr>
          </a:p>
        </p:txBody>
      </p:sp>
    </p:spTree>
    <p:extLst>
      <p:ext uri="{BB962C8B-B14F-4D97-AF65-F5344CB8AC3E}">
        <p14:creationId xmlns:p14="http://schemas.microsoft.com/office/powerpoint/2010/main" val="3967024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AEDA74-B36B-54B2-AA3E-50A16FDF6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01" y="1459254"/>
            <a:ext cx="5254131" cy="5357153"/>
          </a:xfrm>
          <a:prstGeom prst="rect">
            <a:avLst/>
          </a:prstGeom>
        </p:spPr>
      </p:pic>
      <p:grpSp>
        <p:nvGrpSpPr>
          <p:cNvPr id="14" name="Group 13"/>
          <p:cNvGrpSpPr/>
          <p:nvPr/>
        </p:nvGrpSpPr>
        <p:grpSpPr>
          <a:xfrm>
            <a:off x="4492561" y="2153931"/>
            <a:ext cx="7155155" cy="3828855"/>
            <a:chOff x="907895" y="3984811"/>
            <a:chExt cx="5730140" cy="2045971"/>
          </a:xfrm>
        </p:grpSpPr>
        <p:sp>
          <p:nvSpPr>
            <p:cNvPr id="15" name="Rectangle 14"/>
            <p:cNvSpPr/>
            <p:nvPr/>
          </p:nvSpPr>
          <p:spPr>
            <a:xfrm>
              <a:off x="907895" y="3984811"/>
              <a:ext cx="5730140" cy="20459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907895" y="4045692"/>
              <a:ext cx="5730140" cy="1924208"/>
            </a:xfrm>
            <a:prstGeom prst="rect">
              <a:avLst/>
            </a:prstGeom>
          </p:spPr>
          <p:txBody>
            <a:bodyPr wrap="square">
              <a:spAutoFit/>
            </a:bodyPr>
            <a:lstStyle/>
            <a:p>
              <a:pPr algn="just"/>
              <a:r>
                <a:rPr lang="vi-VN" sz="3800" b="1" i="0" dirty="0">
                  <a:effectLst/>
                  <a:latin typeface="Cambria" panose="02040503050406030204" pitchFamily="18" charset="0"/>
                  <a:ea typeface="Cambria" panose="02040503050406030204" pitchFamily="18" charset="0"/>
                </a:rPr>
                <a:t>Bố và </a:t>
              </a:r>
              <a:r>
                <a:rPr lang="en-SG" sz="3800" b="1" i="0" dirty="0" err="1">
                  <a:effectLst/>
                  <a:latin typeface="Cambria" panose="02040503050406030204" pitchFamily="18" charset="0"/>
                  <a:ea typeface="Cambria" panose="02040503050406030204" pitchFamily="18" charset="0"/>
                </a:rPr>
                <a:t>anh</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trai</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sẽ</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chuẩn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bị</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đèn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trang</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trí</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khu</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để</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tổ</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chức</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tiệc.</a:t>
              </a:r>
              <a:endParaRPr lang="en-SG" sz="3800" b="1" i="0" dirty="0">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800" b="1" dirty="0">
                  <a:latin typeface="Cambria" panose="02040503050406030204" pitchFamily="18" charset="0"/>
                  <a:ea typeface="Cambria" panose="02040503050406030204" pitchFamily="18" charset="0"/>
                </a:rPr>
                <a:t>Mình sẽ </a:t>
              </a:r>
              <a:r>
                <a:rPr lang="en-SG" sz="3800" b="1" i="0" dirty="0" err="1">
                  <a:effectLst/>
                  <a:latin typeface="Cambria" panose="02040503050406030204" pitchFamily="18" charset="0"/>
                  <a:ea typeface="Cambria" panose="02040503050406030204" pitchFamily="18" charset="0"/>
                </a:rPr>
                <a:t>mua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hoa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bánh.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u="none" strike="noStrike" kern="1200" cap="none" spc="0" normalizeH="0" baseline="0" noProof="0" dirty="0">
                  <a:ln>
                    <a:noFill/>
                  </a:ln>
                  <a:uLnTx/>
                  <a:uFillTx/>
                  <a:latin typeface="Cambria" panose="02040503050406030204" pitchFamily="18" charset="0"/>
                  <a:ea typeface="Cambria" panose="02040503050406030204" pitchFamily="18" charset="0"/>
                </a:rPr>
                <a:t>Hai anh em mình sẽ tập luyện một bài hát để dành tặng cho mẹ.</a:t>
              </a:r>
              <a:endParaRPr kumimoji="0" lang="en-US" sz="38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sp>
        <p:nvSpPr>
          <p:cNvPr id="4" name="TextBox 3">
            <a:extLst>
              <a:ext uri="{FF2B5EF4-FFF2-40B4-BE49-F238E27FC236}">
                <a16:creationId xmlns:a16="http://schemas.microsoft.com/office/drawing/2014/main" id="{D43D3A25-9EE4-7598-EB02-C952AA1DCBB0}"/>
              </a:ext>
            </a:extLst>
          </p:cNvPr>
          <p:cNvSpPr txBox="1"/>
          <p:nvPr/>
        </p:nvSpPr>
        <p:spPr>
          <a:xfrm>
            <a:off x="6313714" y="1289242"/>
            <a:ext cx="60960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Tình</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huống</a:t>
            </a: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2</a:t>
            </a:r>
            <a:endParaRPr kumimoji="0" lang="en-SG" sz="5000" b="0" i="0" u="none" strike="noStrike" kern="1200" cap="none" spc="0" normalizeH="0" baseline="0" noProof="0" dirty="0">
              <a:ln>
                <a:noFill/>
              </a:ln>
              <a:solidFill>
                <a:srgbClr val="002060"/>
              </a:solidFill>
              <a:effectLst/>
              <a:uLnTx/>
              <a:uFillTx/>
              <a:latin typeface="等线" panose="020F0502020204030204"/>
              <a:cs typeface="+mn-cs"/>
            </a:endParaRPr>
          </a:p>
        </p:txBody>
      </p:sp>
    </p:spTree>
    <p:extLst>
      <p:ext uri="{BB962C8B-B14F-4D97-AF65-F5344CB8AC3E}">
        <p14:creationId xmlns:p14="http://schemas.microsoft.com/office/powerpoint/2010/main" val="1457663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2786248" y="1988659"/>
            <a:ext cx="5736833" cy="3718882"/>
          </a:xfrm>
          <a:prstGeom prst="rect">
            <a:avLst/>
          </a:prstGeom>
        </p:spPr>
      </p:pic>
    </p:spTree>
    <p:extLst>
      <p:ext uri="{BB962C8B-B14F-4D97-AF65-F5344CB8AC3E}">
        <p14:creationId xmlns:p14="http://schemas.microsoft.com/office/powerpoint/2010/main" val="1969895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8634E1AD-ABDD-8B11-97F1-AF7123A39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sp>
        <p:nvSpPr>
          <p:cNvPr id="16" name="Rectangle 15"/>
          <p:cNvSpPr/>
          <p:nvPr/>
        </p:nvSpPr>
        <p:spPr>
          <a:xfrm>
            <a:off x="1774373" y="866502"/>
            <a:ext cx="9949542" cy="4401205"/>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rPr>
              <a:t>Em hãy cùng người thân lựa chọn một địa điểm để đến vào cuối tuần một ngày gần nhất.</a:t>
            </a:r>
            <a:endParaRPr kumimoji="0" lang="en-US"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532770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15473" y="2939142"/>
            <a:ext cx="4694573" cy="3682979"/>
          </a:xfrm>
          <a:prstGeom prst="rect">
            <a:avLst/>
          </a:prstGeom>
        </p:spPr>
      </p:pic>
      <p:grpSp>
        <p:nvGrpSpPr>
          <p:cNvPr id="13" name="Group 12"/>
          <p:cNvGrpSpPr/>
          <p:nvPr/>
        </p:nvGrpSpPr>
        <p:grpSpPr>
          <a:xfrm>
            <a:off x="4589010" y="1134052"/>
            <a:ext cx="6830103" cy="3818949"/>
            <a:chOff x="731494" y="2526564"/>
            <a:chExt cx="6476705" cy="2421565"/>
          </a:xfrm>
        </p:grpSpPr>
        <p:grpSp>
          <p:nvGrpSpPr>
            <p:cNvPr id="14" name="Group 13"/>
            <p:cNvGrpSpPr/>
            <p:nvPr/>
          </p:nvGrpSpPr>
          <p:grpSpPr>
            <a:xfrm>
              <a:off x="731494" y="2526564"/>
              <a:ext cx="6476705" cy="2421565"/>
              <a:chOff x="731494" y="2526564"/>
              <a:chExt cx="6476705" cy="2421565"/>
            </a:xfrm>
          </p:grpSpPr>
          <p:sp>
            <p:nvSpPr>
              <p:cNvPr id="16" name="Rounded Rectangle 15"/>
              <p:cNvSpPr/>
              <p:nvPr/>
            </p:nvSpPr>
            <p:spPr>
              <a:xfrm>
                <a:off x="731494" y="2730136"/>
                <a:ext cx="6476705" cy="2217993"/>
              </a:xfrm>
              <a:prstGeom prst="roundRect">
                <a:avLst/>
              </a:prstGeom>
              <a:solidFill>
                <a:schemeClr val="bg1"/>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TextBox 17"/>
              <p:cNvSpPr txBox="1"/>
              <p:nvPr/>
            </p:nvSpPr>
            <p:spPr>
              <a:xfrm>
                <a:off x="731494" y="2526564"/>
                <a:ext cx="226440" cy="578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 name="TextBox 14"/>
            <p:cNvSpPr txBox="1"/>
            <p:nvPr/>
          </p:nvSpPr>
          <p:spPr>
            <a:xfrm>
              <a:off x="814241" y="2891138"/>
              <a:ext cx="6356131" cy="1814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5"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spTree>
    <p:extLst>
      <p:ext uri="{BB962C8B-B14F-4D97-AF65-F5344CB8AC3E}">
        <p14:creationId xmlns:p14="http://schemas.microsoft.com/office/powerpoint/2010/main" val="78944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37712" y="2755907"/>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411830" y="2438317"/>
            <a:ext cx="3005421" cy="4545918"/>
          </a:xfrm>
          <a:prstGeom prst="rect">
            <a:avLst/>
          </a:prstGeom>
        </p:spPr>
      </p:pic>
      <p:sp>
        <p:nvSpPr>
          <p:cNvPr id="3" name="TextBox 2">
            <a:extLst>
              <a:ext uri="{FF2B5EF4-FFF2-40B4-BE49-F238E27FC236}">
                <a16:creationId xmlns:a16="http://schemas.microsoft.com/office/drawing/2014/main" id="{F2EA2CCA-92E0-D8A2-5DB5-1FD902AB0082}"/>
              </a:ext>
            </a:extLst>
          </p:cNvPr>
          <p:cNvSpPr txBox="1"/>
          <p:nvPr/>
        </p:nvSpPr>
        <p:spPr>
          <a:xfrm>
            <a:off x="2677886" y="2438317"/>
            <a:ext cx="7005582" cy="2862322"/>
          </a:xfrm>
          <a:prstGeom prst="rect">
            <a:avLst/>
          </a:prstGeom>
          <a:noFill/>
        </p:spPr>
        <p:txBody>
          <a:bodyPr wrap="square" rtlCol="0">
            <a:spAutoFit/>
          </a:bodyPr>
          <a:lstStyle/>
          <a:p>
            <a:pPr algn="ctr"/>
            <a:r>
              <a:rPr lang="vi-VN" sz="6000" b="1" dirty="0">
                <a:solidFill>
                  <a:srgbClr val="002060"/>
                </a:solidFill>
                <a:latin typeface="Cambria" panose="02040503050406030204" pitchFamily="18" charset="0"/>
                <a:ea typeface="Cambria" panose="02040503050406030204" pitchFamily="18" charset="0"/>
              </a:rPr>
              <a:t>Cùng xem video sau và chia sẻ cảm nhận của em nhé!</a:t>
            </a:r>
            <a:endParaRPr lang="en-SG" sz="6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8785499"/>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Clip Ngắn Về Mẹ ! Cảm Động Rơi Nước Mắt, Tình Mẫu Tử Thiêng Liêng - Babivina">
            <a:hlinkClick r:id="" action="ppaction://media"/>
            <a:extLst>
              <a:ext uri="{FF2B5EF4-FFF2-40B4-BE49-F238E27FC236}">
                <a16:creationId xmlns:a16="http://schemas.microsoft.com/office/drawing/2014/main" id="{F065FA3B-EC41-B656-697C-CF54BE000E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1543" y="310242"/>
            <a:ext cx="11088914" cy="6237515"/>
          </a:xfrm>
          <a:prstGeom prst="rect">
            <a:avLst/>
          </a:prstGeom>
        </p:spPr>
      </p:pic>
    </p:spTree>
    <p:extLst>
      <p:ext uri="{BB962C8B-B14F-4D97-AF65-F5344CB8AC3E}">
        <p14:creationId xmlns:p14="http://schemas.microsoft.com/office/powerpoint/2010/main" val="2211780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864" y="704982"/>
            <a:ext cx="9315389" cy="1384995"/>
          </a:xfrm>
          <a:prstGeom prst="rect">
            <a:avLst/>
          </a:prstGeom>
          <a:noFill/>
        </p:spPr>
        <p:txBody>
          <a:bodyPr wrap="square" rtlCol="0">
            <a:spAutoFit/>
          </a:bodyPr>
          <a:lstStyle/>
          <a:p>
            <a:pPr marL="342900" lvl="0" indent="-342900" algn="ctr">
              <a:buAutoNum type="arabicPeriod"/>
              <a:defRPr/>
            </a:pPr>
            <a:r>
              <a:rPr lang="vi-VN" sz="4200" b="1" dirty="0">
                <a:solidFill>
                  <a:srgbClr val="002060"/>
                </a:solidFill>
                <a:latin typeface="Cambria" panose="02040503050406030204" pitchFamily="18" charset="0"/>
                <a:ea typeface="Cambria" panose="02040503050406030204" pitchFamily="18" charset="0"/>
              </a:rPr>
              <a:t> Chia sẻ về việc thực hiện kế hoạch </a:t>
            </a:r>
          </a:p>
          <a:p>
            <a:pPr lvl="0" algn="ctr">
              <a:defRPr/>
            </a:pPr>
            <a:r>
              <a:rPr lang="vi-VN" sz="4200" b="1" i="1" dirty="0">
                <a:solidFill>
                  <a:schemeClr val="accent3">
                    <a:lumMod val="50000"/>
                  </a:schemeClr>
                </a:solidFill>
                <a:latin typeface="Cambria" panose="02040503050406030204" pitchFamily="18" charset="0"/>
                <a:ea typeface="Cambria" panose="02040503050406030204" pitchFamily="18" charset="0"/>
              </a:rPr>
              <a:t>"Ngày cuối tuần yêu thương”</a:t>
            </a:r>
            <a:endParaRPr kumimoji="0" lang="en-US" sz="4200" b="1" i="1" u="none" strike="noStrike" kern="1200" cap="none" spc="0" normalizeH="0" baseline="0" noProof="0" dirty="0">
              <a:ln>
                <a:noFill/>
              </a:ln>
              <a:solidFill>
                <a:schemeClr val="accent3">
                  <a:lumMod val="50000"/>
                </a:schemeClr>
              </a:solidFill>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924" y="3815907"/>
            <a:ext cx="4925295" cy="3042093"/>
          </a:xfrm>
          <a:prstGeom prst="rect">
            <a:avLst/>
          </a:prstGeom>
        </p:spPr>
      </p:pic>
      <p:sp>
        <p:nvSpPr>
          <p:cNvPr id="5" name="TextBox 4">
            <a:extLst>
              <a:ext uri="{FF2B5EF4-FFF2-40B4-BE49-F238E27FC236}">
                <a16:creationId xmlns:a16="http://schemas.microsoft.com/office/drawing/2014/main" id="{71F6168E-CDFD-DDF3-8B07-568874D13CBF}"/>
              </a:ext>
            </a:extLst>
          </p:cNvPr>
          <p:cNvSpPr txBox="1"/>
          <p:nvPr/>
        </p:nvSpPr>
        <p:spPr>
          <a:xfrm>
            <a:off x="825778" y="2220271"/>
            <a:ext cx="5654150" cy="3785652"/>
          </a:xfrm>
          <a:prstGeom prst="rect">
            <a:avLst/>
          </a:prstGeom>
          <a:noFill/>
        </p:spPr>
        <p:txBody>
          <a:bodyPr wrap="square">
            <a:spAutoFit/>
          </a:bodyPr>
          <a:lstStyle/>
          <a:p>
            <a:pPr algn="just"/>
            <a:r>
              <a:rPr lang="en-SG" sz="4000" b="1" dirty="0" err="1">
                <a:latin typeface="Cambria" panose="02040503050406030204" pitchFamily="18" charset="0"/>
                <a:ea typeface="Cambria" panose="02040503050406030204" pitchFamily="18" charset="0"/>
              </a:rPr>
              <a:t>Kể</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về</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ngày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cuối</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tuần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yêu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thương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địa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điểm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từng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đến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hoạt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động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cùng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làm</a:t>
            </a:r>
            <a:r>
              <a:rPr lang="en-SG" sz="4000" b="1" dirty="0">
                <a:latin typeface="Cambria" panose="02040503050406030204" pitchFamily="18" charset="0"/>
                <a:ea typeface="Cambria" panose="02040503050406030204" pitchFamily="18" charset="0"/>
              </a:rPr>
              <a:t>,</a:t>
            </a: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1369405-EC2C-FD1E-1DE7-0A59CA3D8BB9}"/>
              </a:ext>
            </a:extLst>
          </p:cNvPr>
          <p:cNvPicPr>
            <a:picLocks noChangeAspect="1"/>
          </p:cNvPicPr>
          <p:nvPr/>
        </p:nvPicPr>
        <p:blipFill>
          <a:blip r:embed="rId3"/>
          <a:stretch>
            <a:fillRect/>
          </a:stretch>
        </p:blipFill>
        <p:spPr>
          <a:xfrm>
            <a:off x="9002486" y="1490864"/>
            <a:ext cx="2828059" cy="2325044"/>
          </a:xfrm>
          <a:prstGeom prst="rect">
            <a:avLst/>
          </a:prstGeom>
        </p:spPr>
      </p:pic>
    </p:spTree>
    <p:extLst>
      <p:ext uri="{BB962C8B-B14F-4D97-AF65-F5344CB8AC3E}">
        <p14:creationId xmlns:p14="http://schemas.microsoft.com/office/powerpoint/2010/main" val="2864606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4079D-000C-48C3-521F-E6440C80B73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759" t="26948" r="3633" b="2598"/>
          <a:stretch/>
        </p:blipFill>
        <p:spPr>
          <a:xfrm>
            <a:off x="957943" y="2699657"/>
            <a:ext cx="10512573" cy="3306128"/>
          </a:xfrm>
          <a:prstGeom prst="rect">
            <a:avLst/>
          </a:prstGeom>
        </p:spPr>
      </p:pic>
      <p:sp>
        <p:nvSpPr>
          <p:cNvPr id="5" name="TextBox 4">
            <a:extLst>
              <a:ext uri="{FF2B5EF4-FFF2-40B4-BE49-F238E27FC236}">
                <a16:creationId xmlns:a16="http://schemas.microsoft.com/office/drawing/2014/main" id="{7FA87124-FF97-36B8-35C5-5D1650957D50}"/>
              </a:ext>
            </a:extLst>
          </p:cNvPr>
          <p:cNvSpPr txBox="1"/>
          <p:nvPr/>
        </p:nvSpPr>
        <p:spPr>
          <a:xfrm>
            <a:off x="957943" y="852215"/>
            <a:ext cx="10951027" cy="1323439"/>
          </a:xfrm>
          <a:prstGeom prst="rect">
            <a:avLst/>
          </a:prstGeom>
          <a:noFill/>
        </p:spPr>
        <p:txBody>
          <a:bodyPr wrap="square">
            <a:spAutoFit/>
          </a:bodyPr>
          <a:lstStyle/>
          <a:p>
            <a:r>
              <a:rPr lang="en-SG" sz="4000" b="1" dirty="0" err="1">
                <a:solidFill>
                  <a:srgbClr val="002060"/>
                </a:solidFill>
                <a:latin typeface="Cambria" panose="02040503050406030204" pitchFamily="18" charset="0"/>
                <a:ea typeface="Cambria" panose="02040503050406030204" pitchFamily="18" charset="0"/>
              </a:rPr>
              <a:t>Học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hỏi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những</a:t>
            </a:r>
            <a:r>
              <a:rPr lang="en-SG" sz="4000" b="1" dirty="0">
                <a:solidFill>
                  <a:srgbClr val="002060"/>
                </a:solidFill>
                <a:latin typeface="Cambria" panose="02040503050406030204" pitchFamily="18" charset="0"/>
                <a:ea typeface="Cambria" panose="02040503050406030204" pitchFamily="18" charset="0"/>
              </a:rPr>
              <a:t> ý </a:t>
            </a:r>
            <a:r>
              <a:rPr lang="en-SG" sz="4000" b="1" dirty="0" err="1">
                <a:solidFill>
                  <a:srgbClr val="002060"/>
                </a:solidFill>
                <a:latin typeface="Cambria" panose="02040503050406030204" pitchFamily="18" charset="0"/>
                <a:ea typeface="Cambria" panose="02040503050406030204" pitchFamily="18" charset="0"/>
              </a:rPr>
              <a:t>tưởng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thú</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vị</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của</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các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bạn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để</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thực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hiện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cùng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người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ngày</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cuối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tuần</a:t>
            </a:r>
            <a:r>
              <a:rPr lang="en-SG" sz="40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8365234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25285" y="1808109"/>
            <a:ext cx="105918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a:t>
            </a: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Sắm vai xử lí tình huống để đưa ra ý tưởng tổ chức hoạt động chung cho gia đình</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39722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4310743" y="1818757"/>
            <a:ext cx="7304580" cy="4285487"/>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3"/>
          <a:stretch>
            <a:fillRect/>
          </a:stretch>
        </p:blipFill>
        <p:spPr>
          <a:xfrm>
            <a:off x="670090" y="915407"/>
            <a:ext cx="10851821" cy="609653"/>
          </a:xfrm>
          <a:prstGeom prst="rect">
            <a:avLst/>
          </a:prstGeom>
        </p:spPr>
      </p:pic>
      <p:sp>
        <p:nvSpPr>
          <p:cNvPr id="5" name="Rectangle 4">
            <a:extLst>
              <a:ext uri="{FF2B5EF4-FFF2-40B4-BE49-F238E27FC236}">
                <a16:creationId xmlns:a16="http://schemas.microsoft.com/office/drawing/2014/main" id="{ED761A87-76AD-49F0-8B10-7F3ADF7745B8}"/>
              </a:ext>
            </a:extLst>
          </p:cNvPr>
          <p:cNvSpPr/>
          <p:nvPr/>
        </p:nvSpPr>
        <p:spPr>
          <a:xfrm>
            <a:off x="4310743" y="1922480"/>
            <a:ext cx="7100621" cy="4078039"/>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a:t>
            </a:r>
            <a:r>
              <a:rPr kumimoji="0" lang="en-US"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a:t>
            </a:r>
            <a:r>
              <a:rPr kumimoji="0" lang="vi-VN"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lang="vi-VN" sz="3700" b="1" i="0" dirty="0">
                <a:effectLst/>
                <a:latin typeface="Cambria" panose="02040503050406030204" pitchFamily="18" charset="0"/>
                <a:ea typeface="Cambria" panose="02040503050406030204" pitchFamily="18" charset="0"/>
              </a:rPr>
              <a:t>Tháng tới, bà nội của Ly sẽ tròn 70 tuổi. Gia đình Ly muốn làm một điều đặc biệt để mừng thọ bà. Hãy sắm vai các thành viên trong gia đình Ly để đưa ra những ý tưởng tổ chức lễ mừng thọ.</a:t>
            </a:r>
            <a:endParaRPr lang="en-SG" sz="37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5891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3875315" y="1525060"/>
            <a:ext cx="7826828" cy="4709813"/>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3"/>
          <a:stretch>
            <a:fillRect/>
          </a:stretch>
        </p:blipFill>
        <p:spPr>
          <a:xfrm>
            <a:off x="670089" y="733658"/>
            <a:ext cx="10851821" cy="609653"/>
          </a:xfrm>
          <a:prstGeom prst="rect">
            <a:avLst/>
          </a:prstGeom>
        </p:spPr>
      </p:pic>
      <p:sp>
        <p:nvSpPr>
          <p:cNvPr id="5" name="Rectangle 4">
            <a:extLst>
              <a:ext uri="{FF2B5EF4-FFF2-40B4-BE49-F238E27FC236}">
                <a16:creationId xmlns:a16="http://schemas.microsoft.com/office/drawing/2014/main" id="{ED761A87-76AD-49F0-8B10-7F3ADF7745B8}"/>
              </a:ext>
            </a:extLst>
          </p:cNvPr>
          <p:cNvSpPr/>
          <p:nvPr/>
        </p:nvSpPr>
        <p:spPr>
          <a:xfrm>
            <a:off x="4031851" y="1677242"/>
            <a:ext cx="7658320" cy="4970591"/>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2: </a:t>
            </a:r>
            <a:r>
              <a:rPr lang="vi-VN" sz="4000" b="1" i="0" dirty="0">
                <a:effectLst/>
                <a:latin typeface="Cambria" panose="02040503050406030204" pitchFamily="18" charset="0"/>
                <a:ea typeface="Cambria" panose="02040503050406030204" pitchFamily="18" charset="0"/>
              </a:rPr>
              <a:t>Sắp đến ngày Phụ nữ Việt Nam 20/11, Thành cùng bố và em trai muốn làm một điều bất ngờ cho bà và mẹ. Hãy sắm vai các thành viên nam trong gia đình Thành để đưa ra ý tưởng chuẩn bị cho ngày lễ.</a:t>
            </a:r>
            <a:endParaRPr lang="en-SG" sz="4000" b="1"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38730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3 Minute Timer with Music for Kids! Countdown Videos HD! (1)">
            <a:hlinkClick r:id="" action="ppaction://media"/>
            <a:extLst>
              <a:ext uri="{FF2B5EF4-FFF2-40B4-BE49-F238E27FC236}">
                <a16:creationId xmlns:a16="http://schemas.microsoft.com/office/drawing/2014/main" id="{ABCBA3F4-8DA9-E4CF-37C5-7F71CA1AC4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846" t="30472" r="19449" b="29057"/>
          <a:stretch/>
        </p:blipFill>
        <p:spPr>
          <a:xfrm>
            <a:off x="9339943" y="5216766"/>
            <a:ext cx="1857018" cy="685114"/>
          </a:xfrm>
          <a:prstGeom prst="rect">
            <a:avLst/>
          </a:prstGeom>
        </p:spPr>
      </p:pic>
      <p:pic>
        <p:nvPicPr>
          <p:cNvPr id="6" name="Picture 5" descr="A group of kids sitting at a table&#10;&#10;Description automatically generated">
            <a:extLst>
              <a:ext uri="{FF2B5EF4-FFF2-40B4-BE49-F238E27FC236}">
                <a16:creationId xmlns:a16="http://schemas.microsoft.com/office/drawing/2014/main" id="{69B1388D-8CB4-EE79-570E-4847A404F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43" y="956120"/>
            <a:ext cx="8113508" cy="5536685"/>
          </a:xfrm>
          <a:prstGeom prst="rect">
            <a:avLst/>
          </a:prstGeom>
        </p:spPr>
      </p:pic>
    </p:spTree>
    <p:extLst>
      <p:ext uri="{BB962C8B-B14F-4D97-AF65-F5344CB8AC3E}">
        <p14:creationId xmlns:p14="http://schemas.microsoft.com/office/powerpoint/2010/main" val="329168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9"/>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311</Words>
  <Application>Microsoft Office PowerPoint</Application>
  <PresentationFormat>Widescreen</PresentationFormat>
  <Paragraphs>19</Paragraphs>
  <Slides>14</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Cambria</vt:lpstr>
      <vt:lpstr>等线</vt:lpstr>
      <vt:lpstr>等线 Light</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8</cp:revision>
  <dcterms:created xsi:type="dcterms:W3CDTF">2023-10-07T08:22:42Z</dcterms:created>
  <dcterms:modified xsi:type="dcterms:W3CDTF">2025-01-07T01:53:40Z</dcterms:modified>
</cp:coreProperties>
</file>