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3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Avo Bold" panose="020B06040202020202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2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15988" y="3505200"/>
            <a:ext cx="1066560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95D40"/>
                </a:solidFill>
                <a:latin typeface="UTM Avo"/>
              </a:rPr>
              <a:t>Hãy kể tên một số nấm mà em biết. Làm thế nào để phân biệt được chúng?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69605" y="2057400"/>
            <a:ext cx="8685594" cy="8229600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3" y="0"/>
                </a:lnTo>
                <a:lnTo>
                  <a:pt x="86855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1550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BE1E2D"/>
                </a:solidFill>
                <a:latin typeface="UTM Avo Bold"/>
              </a:rPr>
              <a:t>Nấm có hình mũ, hình chóp, hình cầu, hình sợi,…thể hiện: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365</Words>
  <Application>Microsoft Office PowerPoint</Application>
  <PresentationFormat>Custom</PresentationFormat>
  <Paragraphs>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UTM Avo</vt:lpstr>
      <vt:lpstr>Arial</vt:lpstr>
      <vt:lpstr>UTM Avo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dc:creator>Admin</dc:creator>
  <cp:lastModifiedBy>Windows User</cp:lastModifiedBy>
  <cp:revision>16</cp:revision>
  <dcterms:created xsi:type="dcterms:W3CDTF">2006-08-16T00:00:00Z</dcterms:created>
  <dcterms:modified xsi:type="dcterms:W3CDTF">2025-01-20T10:59:04Z</dcterms:modified>
  <dc:identifier>DAF157ZmgDA</dc:identifier>
</cp:coreProperties>
</file>