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2"/>
  </p:notesMasterIdLst>
  <p:sldIdLst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  <p:sldId id="266" r:id="rId11"/>
    <p:sldId id="267" r:id="rId12"/>
    <p:sldId id="268" r:id="rId13"/>
    <p:sldId id="269" r:id="rId14"/>
    <p:sldId id="271" r:id="rId15"/>
    <p:sldId id="270" r:id="rId16"/>
    <p:sldId id="273" r:id="rId17"/>
    <p:sldId id="272" r:id="rId18"/>
    <p:sldId id="261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69603-568B-4464-BFF7-82A3CECB694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90BB-E1EE-4063-B643-C414DC4B0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0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2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4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4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2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08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94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E5D7FA1-9D57-4A13-9F15-A08EA665623E}"/>
              </a:ext>
            </a:extLst>
          </p:cNvPr>
          <p:cNvSpPr/>
          <p:nvPr userDrawn="1"/>
        </p:nvSpPr>
        <p:spPr>
          <a:xfrm>
            <a:off x="374650" y="304800"/>
            <a:ext cx="11442700" cy="6248400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6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2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8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9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4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2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78" y="1673"/>
            <a:ext cx="12194978" cy="685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44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0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svg"/><Relationship Id="rId3" Type="http://schemas.openxmlformats.org/officeDocument/2006/relationships/image" Target="../media/image27.png"/><Relationship Id="rId7" Type="http://schemas.openxmlformats.org/officeDocument/2006/relationships/image" Target="../media/image27.sv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svg"/><Relationship Id="rId3" Type="http://schemas.openxmlformats.org/officeDocument/2006/relationships/image" Target="../media/image27.png"/><Relationship Id="rId7" Type="http://schemas.openxmlformats.org/officeDocument/2006/relationships/image" Target="../media/image27.sv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2678" y="904736"/>
            <a:ext cx="652938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6" y="1707469"/>
            <a:ext cx="55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từng cặp cạnh vuông góc với nhau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216" y="297208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và AD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7467808" y="3406074"/>
            <a:ext cx="1872135" cy="23546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0638" y="370136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CB và CD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9339943" y="1920240"/>
            <a:ext cx="1824658" cy="145541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39943" y="3399410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330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5" y="1707469"/>
            <a:ext cx="621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186" y="357224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9353006" y="1900562"/>
            <a:ext cx="1831428" cy="14914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608" y="430153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DA và DC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67809" y="3378986"/>
            <a:ext cx="1872137" cy="238840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56391" y="3378986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464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 ô vuông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45" y="1733243"/>
            <a:ext cx="5558197" cy="2965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vẽ đường thẳng đi qua điểm M và song song với cạnh AD. cắt cạnh CO tại điểm 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0838" y="2048418"/>
            <a:ext cx="1919175" cy="4002851"/>
          </a:xfrm>
          <a:prstGeom prst="rect">
            <a:avLst/>
          </a:prstGeom>
        </p:spPr>
      </p:pic>
      <p:pic>
        <p:nvPicPr>
          <p:cNvPr id="11" name="Picture 2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4055087" y="2179416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78999" y="3082502"/>
            <a:ext cx="3108960" cy="33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42413" y="3042996"/>
            <a:ext cx="71863" cy="724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369" y="2770791"/>
            <a:ext cx="37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N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4861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0.25039 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 ô vuông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08" y="1737719"/>
            <a:ext cx="5560034" cy="2969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Dùng ê ke để kiểm tra xem đoạn thẳng MN có vuông góc với cạnh CD không.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401289" y="2041556"/>
            <a:ext cx="1919175" cy="4002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5999" y="5108227"/>
            <a:ext cx="104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</a:t>
            </a: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 MN có vuông góc với cạnh </a:t>
            </a:r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CD.</a:t>
            </a:r>
            <a:endParaRPr lang="en-US" sz="36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5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5" y="1832064"/>
            <a:ext cx="688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 có bao nhiêu 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1105" y="303239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27059" y="3032392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407" y="3818596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27058" y="378360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8665" y="3833586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8134939" y="1916625"/>
            <a:ext cx="2314037" cy="4074061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 rot="3535685">
            <a:off x="7550084" y="2962280"/>
            <a:ext cx="2314037" cy="4074061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 rot="18075803">
            <a:off x="8769485" y="2985919"/>
            <a:ext cx="2314037" cy="4074061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4" y="1832064"/>
            <a:ext cx="728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Que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555" y="3827722"/>
            <a:ext cx="273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nâu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11285" y="3827721"/>
            <a:ext cx="30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xanh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2857" y="4613925"/>
            <a:ext cx="274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11284" y="4578932"/>
            <a:ext cx="327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da cam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823722" y="3827720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179899" y="3902635"/>
            <a:ext cx="2237526" cy="1131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36634" y="6069368"/>
            <a:ext cx="212509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404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3503" y="541413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hình rồi tô màu (theo mẫu).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" y="2307101"/>
            <a:ext cx="10376291" cy="2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68" y="2518117"/>
            <a:ext cx="3287622" cy="3175225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162" y="2405146"/>
            <a:ext cx="3784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4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  <a:endParaRPr lang="en-US" sz="44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8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2104537"/>
            <a:ext cx="6735218" cy="22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36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81648" y="418783"/>
            <a:ext cx="11228705" cy="6020435"/>
          </a:xfrm>
          <a:prstGeom prst="rect">
            <a:avLst/>
          </a:prstGeom>
        </p:spPr>
      </p:pic>
      <p:pic>
        <p:nvPicPr>
          <p:cNvPr id="39" name="图片 38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661670"/>
            <a:ext cx="1273810" cy="732155"/>
          </a:xfrm>
          <a:prstGeom prst="rect">
            <a:avLst/>
          </a:prstGeom>
        </p:spPr>
      </p:pic>
      <p:pic>
        <p:nvPicPr>
          <p:cNvPr id="40" name="图片 39" descr="矢量智能对象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" y="1595755"/>
            <a:ext cx="688340" cy="393700"/>
          </a:xfrm>
          <a:prstGeom prst="rect">
            <a:avLst/>
          </a:prstGeom>
        </p:spPr>
      </p:pic>
      <p:pic>
        <p:nvPicPr>
          <p:cNvPr id="34" name="图片 41" descr="矢量智能对象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80" y="5669280"/>
            <a:ext cx="838650" cy="1012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693" y="125133"/>
            <a:ext cx="7206214" cy="150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277" y="1323153"/>
            <a:ext cx="971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viết được tên góc nhọn, góc vuông, góc tù…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hành, hình thoi, cặp đoạn thẳng song song và cặp đoạn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 vuông góc.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thước đo góc xác định được số đo góc.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Vẽ được hình thoi và góc trên giấy kẻ ô vuông.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tư duy và lập luận toán học, năng lực sử dụng dụng cụ toán học, mô hình hóa.</a:t>
            </a:r>
          </a:p>
        </p:txBody>
      </p:sp>
    </p:spTree>
    <p:extLst>
      <p:ext uri="{BB962C8B-B14F-4D97-AF65-F5344CB8AC3E}">
        <p14:creationId xmlns:p14="http://schemas.microsoft.com/office/powerpoint/2010/main" val="75906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104" y="219327"/>
            <a:ext cx="3485599" cy="34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952"/>
          <a:stretch/>
        </p:blipFill>
        <p:spPr>
          <a:xfrm>
            <a:off x="4079703" y="1236067"/>
            <a:ext cx="5203782" cy="4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60366" y="877161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Để đo góc ta dùng dụng cụ nào sau 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Thước kẻ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75706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Thước đo góc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Com - pa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37804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880334" y="151112"/>
            <a:ext cx="1086595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16024" y="998092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65325" y="1113353"/>
              <a:ext cx="9807410" cy="70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8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 tù là góc như thế nào?</a:t>
              </a:r>
              <a:endParaRPr lang="en-US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57996" y="3095321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339283" y="2691401"/>
              <a:ext cx="3359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Có số đo &lt;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293866" y="3086507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589519" y="2691401"/>
              <a:ext cx="3299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42742" y="4872847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120177" y="4732258"/>
              <a:ext cx="3622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= 180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293866" y="4903450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568836" y="4691947"/>
              <a:ext cx="3320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&gt;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419221" y="194872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97245" y="1156186"/>
            <a:ext cx="3771840" cy="3069432"/>
            <a:chOff x="4597245" y="1156186"/>
            <a:chExt cx="3771840" cy="30694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01664" y="240495"/>
            <a:ext cx="10627800" cy="1076859"/>
            <a:chOff x="873492" y="817645"/>
            <a:chExt cx="10362640" cy="1530534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4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883920" y="822243"/>
              <a:ext cx="9757116" cy="69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kumimoji="0" lang="en-US" sz="4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Hình</a:t>
              </a:r>
              <a:r>
                <a:rPr kumimoji="0" lang="en-US" sz="4800" b="1" i="0" u="none" strike="noStrike" kern="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mấy góc nhọn?</a:t>
              </a:r>
              <a:endPara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27342" y="4120356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275589" y="2724088"/>
              <a:ext cx="34868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402694" y="4096044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1002184" y="5339784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99802" y="5370387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625239" y="177750"/>
            <a:ext cx="1566761" cy="12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191689" y="1210868"/>
            <a:ext cx="3771840" cy="3069432"/>
            <a:chOff x="4597245" y="1156186"/>
            <a:chExt cx="3771840" cy="30694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16157" y="331754"/>
            <a:ext cx="10541188" cy="10870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304544" y="871236"/>
              <a:ext cx="9358527" cy="121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kumimoji="0" lang="en-US" sz="5000" b="1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có mấy góc </a:t>
              </a:r>
              <a:r>
                <a:rPr lang="en-US" sz="5000" b="1" kern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vuông?</a:t>
              </a:r>
              <a:endParaRPr lang="vi-VN" sz="5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33641" y="407547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69511" y="406665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18387" y="535704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30227" y="4646547"/>
              <a:ext cx="32576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69511" y="538764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446259" y="872984"/>
            <a:ext cx="1520155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86" y="685227"/>
            <a:ext cx="3402500" cy="340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84" t="4514" r="18337" b="12466"/>
          <a:stretch/>
        </p:blipFill>
        <p:spPr>
          <a:xfrm>
            <a:off x="4145845" y="1419180"/>
            <a:ext cx="4387872" cy="4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4" y="1864223"/>
            <a:ext cx="574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từng cặp cạnh vuông góc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505</Words>
  <Application>Microsoft Office PowerPoint</Application>
  <PresentationFormat>Widescreen</PresentationFormat>
  <Paragraphs>68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UTM Avo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Laptop T&amp;T</cp:lastModifiedBy>
  <cp:revision>35</cp:revision>
  <dcterms:created xsi:type="dcterms:W3CDTF">2023-11-14T15:39:35Z</dcterms:created>
  <dcterms:modified xsi:type="dcterms:W3CDTF">2023-11-20T14:36:08Z</dcterms:modified>
</cp:coreProperties>
</file>