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373" r:id="rId2"/>
    <p:sldId id="332" r:id="rId3"/>
    <p:sldId id="279" r:id="rId4"/>
    <p:sldId id="376" r:id="rId5"/>
    <p:sldId id="377" r:id="rId6"/>
    <p:sldId id="378" r:id="rId7"/>
    <p:sldId id="379" r:id="rId8"/>
    <p:sldId id="380" r:id="rId9"/>
    <p:sldId id="347" r:id="rId10"/>
    <p:sldId id="402" r:id="rId11"/>
    <p:sldId id="404" r:id="rId12"/>
    <p:sldId id="397" r:id="rId13"/>
    <p:sldId id="406" r:id="rId14"/>
    <p:sldId id="314" r:id="rId15"/>
    <p:sldId id="330" r:id="rId16"/>
    <p:sldId id="396" r:id="rId17"/>
    <p:sldId id="3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AB"/>
    <a:srgbClr val="0000FF"/>
    <a:srgbClr val="EF4B66"/>
    <a:srgbClr val="7193A9"/>
    <a:srgbClr val="CC3300"/>
    <a:srgbClr val="0FB7BD"/>
    <a:srgbClr val="048DA4"/>
    <a:srgbClr val="00A9A5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4771"/>
  </p:normalViewPr>
  <p:slideViewPr>
    <p:cSldViewPr snapToGrid="0" showGuides="1">
      <p:cViewPr varScale="1">
        <p:scale>
          <a:sx n="146" d="100"/>
          <a:sy n="146" d="100"/>
        </p:scale>
        <p:origin x="168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092B8221-252E-4177-8EC7-8A6CE5C3AEEE}"/>
    <pc:docChg chg="undo custSel addSld delSld modSld sldOrd">
      <pc:chgData name="Thuy Linh Do" userId="f60f9f76584ec879" providerId="LiveId" clId="{092B8221-252E-4177-8EC7-8A6CE5C3AEEE}" dt="2022-01-21T04:40:02.521" v="1436" actId="20577"/>
      <pc:docMkLst>
        <pc:docMk/>
      </pc:docMkLst>
      <pc:sldChg chg="modSp mod">
        <pc:chgData name="Thuy Linh Do" userId="f60f9f76584ec879" providerId="LiveId" clId="{092B8221-252E-4177-8EC7-8A6CE5C3AEEE}" dt="2022-01-21T03:07:42.082" v="27" actId="20577"/>
        <pc:sldMkLst>
          <pc:docMk/>
          <pc:sldMk cId="252621157" sldId="256"/>
        </pc:sldMkLst>
        <pc:spChg chg="mod">
          <ac:chgData name="Thuy Linh Do" userId="f60f9f76584ec879" providerId="LiveId" clId="{092B8221-252E-4177-8EC7-8A6CE5C3AEEE}" dt="2022-01-21T03:07:42.082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7:27.899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3:08:06.226" v="30" actId="20577"/>
        <pc:sldMkLst>
          <pc:docMk/>
          <pc:sldMk cId="2021924275" sldId="275"/>
        </pc:sldMkLst>
        <pc:spChg chg="mod">
          <ac:chgData name="Thuy Linh Do" userId="f60f9f76584ec879" providerId="LiveId" clId="{092B8221-252E-4177-8EC7-8A6CE5C3AEEE}" dt="2022-01-21T03:08:06.226" v="30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092B8221-252E-4177-8EC7-8A6CE5C3AEEE}" dt="2022-01-21T03:23:11.179" v="415" actId="1076"/>
        <pc:sldMkLst>
          <pc:docMk/>
          <pc:sldMk cId="3404845292" sldId="279"/>
        </pc:sldMkLst>
        <pc:spChg chg="del mod">
          <ac:chgData name="Thuy Linh Do" userId="f60f9f76584ec879" providerId="LiveId" clId="{092B8221-252E-4177-8EC7-8A6CE5C3AEEE}" dt="2022-01-21T03:12:23.951" v="62" actId="478"/>
          <ac:spMkLst>
            <pc:docMk/>
            <pc:sldMk cId="3404845292" sldId="279"/>
            <ac:spMk id="2" creationId="{CAE8308E-F711-4E54-B671-B94F2611A3BF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7" creationId="{AB9B67CA-27D2-4C96-8B8D-AB8306839A06}"/>
          </ac:spMkLst>
        </pc:spChg>
        <pc:spChg chg="add del">
          <ac:chgData name="Thuy Linh Do" userId="f60f9f76584ec879" providerId="LiveId" clId="{092B8221-252E-4177-8EC7-8A6CE5C3AEEE}" dt="2022-01-21T03:13:50.875" v="77" actId="478"/>
          <ac:spMkLst>
            <pc:docMk/>
            <pc:sldMk cId="3404845292" sldId="279"/>
            <ac:spMk id="9" creationId="{C0156A70-FCD3-4800-9F38-B0CD37045050}"/>
          </ac:spMkLst>
        </pc:spChg>
        <pc:spChg chg="add del mod">
          <ac:chgData name="Thuy Linh Do" userId="f60f9f76584ec879" providerId="LiveId" clId="{092B8221-252E-4177-8EC7-8A6CE5C3AEEE}" dt="2022-01-21T03:20:27.688" v="377" actId="478"/>
          <ac:spMkLst>
            <pc:docMk/>
            <pc:sldMk cId="3404845292" sldId="279"/>
            <ac:spMk id="10" creationId="{02D2FFA4-B3E5-45C7-888C-FF2FB324076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1" creationId="{C73EF7BB-E563-4022-B35C-EA3E3FBC67D7}"/>
          </ac:spMkLst>
        </pc:spChg>
        <pc:spChg chg="mod">
          <ac:chgData name="Thuy Linh Do" userId="f60f9f76584ec879" providerId="LiveId" clId="{092B8221-252E-4177-8EC7-8A6CE5C3AEEE}" dt="2022-01-21T03:13:04.458" v="67" actId="26606"/>
          <ac:spMkLst>
            <pc:docMk/>
            <pc:sldMk cId="3404845292" sldId="279"/>
            <ac:spMk id="1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4" creationId="{4D54BAF8-7CAA-4881-8D69-B6CA95008EA2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5" creationId="{6675FDEF-7F36-4A32-9697-6F1CCB80283C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6" creationId="{FD73398D-DD6D-43A4-90DA-98008E22F22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7" creationId="{95FA2EBF-752B-4D29-8CE0-DCA9AD7307AE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8" creationId="{C41F513E-4D17-414A-9287-ABC6653A8968}"/>
          </ac:spMkLst>
        </pc:spChg>
        <pc:spChg chg="add mod">
          <ac:chgData name="Thuy Linh Do" userId="f60f9f76584ec879" providerId="LiveId" clId="{092B8221-252E-4177-8EC7-8A6CE5C3AEEE}" dt="2022-01-21T03:19:14.247" v="368" actId="164"/>
          <ac:spMkLst>
            <pc:docMk/>
            <pc:sldMk cId="3404845292" sldId="279"/>
            <ac:spMk id="19" creationId="{5DBDFEF7-E8C7-4305-A4D5-98A358514F95}"/>
          </ac:spMkLst>
        </pc:spChg>
        <pc:grpChg chg="add mod">
          <ac:chgData name="Thuy Linh Do" userId="f60f9f76584ec879" providerId="LiveId" clId="{092B8221-252E-4177-8EC7-8A6CE5C3AEEE}" dt="2022-01-21T03:19:37.303" v="370" actId="1076"/>
          <ac:grpSpMkLst>
            <pc:docMk/>
            <pc:sldMk cId="3404845292" sldId="279"/>
            <ac:grpSpMk id="8" creationId="{1ECB1C35-5A81-44AF-8885-3133FAC99BFF}"/>
          </ac:grpSpMkLst>
        </pc:grpChg>
        <pc:graphicFrameChg chg="add del mod modGraphic">
          <ac:chgData name="Thuy Linh Do" userId="f60f9f76584ec879" providerId="LiveId" clId="{092B8221-252E-4177-8EC7-8A6CE5C3AEEE}" dt="2022-01-21T03:13:10.299" v="68" actId="478"/>
          <ac:graphicFrameMkLst>
            <pc:docMk/>
            <pc:sldMk cId="3404845292" sldId="279"/>
            <ac:graphicFrameMk id="3" creationId="{0D85982A-1F86-457D-A814-4017A53535C1}"/>
          </ac:graphicFrameMkLst>
        </pc:graphicFrameChg>
        <pc:graphicFrameChg chg="add del mod">
          <ac:chgData name="Thuy Linh Do" userId="f60f9f76584ec879" providerId="LiveId" clId="{092B8221-252E-4177-8EC7-8A6CE5C3AEEE}" dt="2022-01-21T03:13:18.369" v="70" actId="478"/>
          <ac:graphicFrameMkLst>
            <pc:docMk/>
            <pc:sldMk cId="3404845292" sldId="279"/>
            <ac:graphicFrameMk id="4" creationId="{070B2053-771F-4256-89FA-777293B51DF3}"/>
          </ac:graphicFrameMkLst>
        </pc:graphicFrameChg>
        <pc:graphicFrameChg chg="add del mod">
          <ac:chgData name="Thuy Linh Do" userId="f60f9f76584ec879" providerId="LiveId" clId="{092B8221-252E-4177-8EC7-8A6CE5C3AEEE}" dt="2022-01-21T03:13:45.068" v="74"/>
          <ac:graphicFrameMkLst>
            <pc:docMk/>
            <pc:sldMk cId="3404845292" sldId="279"/>
            <ac:graphicFrameMk id="5" creationId="{90144EC7-B42B-46F3-A911-969226A08A9A}"/>
          </ac:graphicFrameMkLst>
        </pc:graphicFrameChg>
        <pc:picChg chg="ord">
          <ac:chgData name="Thuy Linh Do" userId="f60f9f76584ec879" providerId="LiveId" clId="{092B8221-252E-4177-8EC7-8A6CE5C3AEEE}" dt="2022-01-21T03:13:04.458" v="67" actId="26606"/>
          <ac:picMkLst>
            <pc:docMk/>
            <pc:sldMk cId="3404845292" sldId="279"/>
            <ac:picMk id="12" creationId="{00000000-0000-0000-0000-000000000000}"/>
          </ac:picMkLst>
        </pc:picChg>
        <pc:picChg chg="add mod">
          <ac:chgData name="Thuy Linh Do" userId="f60f9f76584ec879" providerId="LiveId" clId="{092B8221-252E-4177-8EC7-8A6CE5C3AEEE}" dt="2022-01-21T03:20:32.077" v="378" actId="1076"/>
          <ac:picMkLst>
            <pc:docMk/>
            <pc:sldMk cId="3404845292" sldId="279"/>
            <ac:picMk id="20" creationId="{39508474-BF61-4E71-BCB0-3FC02A93A200}"/>
          </ac:picMkLst>
        </pc:picChg>
        <pc:picChg chg="add mod">
          <ac:chgData name="Thuy Linh Do" userId="f60f9f76584ec879" providerId="LiveId" clId="{092B8221-252E-4177-8EC7-8A6CE5C3AEEE}" dt="2022-01-21T03:20:49.330" v="383" actId="1076"/>
          <ac:picMkLst>
            <pc:docMk/>
            <pc:sldMk cId="3404845292" sldId="279"/>
            <ac:picMk id="21" creationId="{768AD650-807D-4EAF-859B-913CBDAF5DF5}"/>
          </ac:picMkLst>
        </pc:picChg>
        <pc:picChg chg="add mod">
          <ac:chgData name="Thuy Linh Do" userId="f60f9f76584ec879" providerId="LiveId" clId="{092B8221-252E-4177-8EC7-8A6CE5C3AEEE}" dt="2022-01-21T03:21:12.329" v="389" actId="1076"/>
          <ac:picMkLst>
            <pc:docMk/>
            <pc:sldMk cId="3404845292" sldId="279"/>
            <ac:picMk id="22" creationId="{28C12A6D-0138-4221-B229-3EE7E14A5386}"/>
          </ac:picMkLst>
        </pc:picChg>
        <pc:picChg chg="add mod">
          <ac:chgData name="Thuy Linh Do" userId="f60f9f76584ec879" providerId="LiveId" clId="{092B8221-252E-4177-8EC7-8A6CE5C3AEEE}" dt="2022-01-21T03:21:30.924" v="392" actId="14100"/>
          <ac:picMkLst>
            <pc:docMk/>
            <pc:sldMk cId="3404845292" sldId="279"/>
            <ac:picMk id="23" creationId="{6D54EF37-0A91-4024-866E-74562E6B0FD8}"/>
          </ac:picMkLst>
        </pc:picChg>
        <pc:picChg chg="add mod">
          <ac:chgData name="Thuy Linh Do" userId="f60f9f76584ec879" providerId="LiveId" clId="{092B8221-252E-4177-8EC7-8A6CE5C3AEEE}" dt="2022-01-21T03:22:08.123" v="400" actId="1076"/>
          <ac:picMkLst>
            <pc:docMk/>
            <pc:sldMk cId="3404845292" sldId="279"/>
            <ac:picMk id="24" creationId="{A58E5E0A-FEE1-42B2-9074-786FC7545998}"/>
          </ac:picMkLst>
        </pc:picChg>
        <pc:picChg chg="add mod">
          <ac:chgData name="Thuy Linh Do" userId="f60f9f76584ec879" providerId="LiveId" clId="{092B8221-252E-4177-8EC7-8A6CE5C3AEEE}" dt="2022-01-21T03:22:36.319" v="407" actId="1076"/>
          <ac:picMkLst>
            <pc:docMk/>
            <pc:sldMk cId="3404845292" sldId="279"/>
            <ac:picMk id="25" creationId="{9EE8DCD6-BD37-46D1-B4B8-72657998CFBD}"/>
          </ac:picMkLst>
        </pc:picChg>
        <pc:picChg chg="add mod">
          <ac:chgData name="Thuy Linh Do" userId="f60f9f76584ec879" providerId="LiveId" clId="{092B8221-252E-4177-8EC7-8A6CE5C3AEEE}" dt="2022-01-21T03:22:51.818" v="410" actId="14100"/>
          <ac:picMkLst>
            <pc:docMk/>
            <pc:sldMk cId="3404845292" sldId="279"/>
            <ac:picMk id="26" creationId="{1E441DB5-C53E-4693-AFBD-68A35185F233}"/>
          </ac:picMkLst>
        </pc:picChg>
        <pc:picChg chg="add mod">
          <ac:chgData name="Thuy Linh Do" userId="f60f9f76584ec879" providerId="LiveId" clId="{092B8221-252E-4177-8EC7-8A6CE5C3AEEE}" dt="2022-01-21T03:23:11.179" v="415" actId="1076"/>
          <ac:picMkLst>
            <pc:docMk/>
            <pc:sldMk cId="3404845292" sldId="279"/>
            <ac:picMk id="27" creationId="{1E98ECD0-6CB5-4BC9-BC7A-2892AA44188F}"/>
          </ac:picMkLst>
        </pc:picChg>
      </pc:sldChg>
      <pc:sldChg chg="modSp mod">
        <pc:chgData name="Thuy Linh Do" userId="f60f9f76584ec879" providerId="LiveId" clId="{092B8221-252E-4177-8EC7-8A6CE5C3AEEE}" dt="2022-01-21T03:11:03.038" v="57"/>
        <pc:sldMkLst>
          <pc:docMk/>
          <pc:sldMk cId="658201877" sldId="302"/>
        </pc:sldMkLst>
        <pc:spChg chg="mod">
          <ac:chgData name="Thuy Linh Do" userId="f60f9f76584ec879" providerId="LiveId" clId="{092B8221-252E-4177-8EC7-8A6CE5C3AEEE}" dt="2022-01-21T03:08:51.380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08.635" v="4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09:59.878" v="56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092B8221-252E-4177-8EC7-8A6CE5C3AEEE}" dt="2022-01-21T03:11:03.038" v="5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092B8221-252E-4177-8EC7-8A6CE5C3AEEE}" dt="2022-01-21T03:12:09.247" v="60"/>
        <pc:sldMkLst>
          <pc:docMk/>
          <pc:sldMk cId="1899537031" sldId="308"/>
        </pc:sldMkLst>
        <pc:spChg chg="mod">
          <ac:chgData name="Thuy Linh Do" userId="f60f9f76584ec879" providerId="LiveId" clId="{092B8221-252E-4177-8EC7-8A6CE5C3AEEE}" dt="2022-01-21T03:12:09.247" v="60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092B8221-252E-4177-8EC7-8A6CE5C3AEEE}" dt="2022-01-21T03:11:16.019" v="59"/>
          <ac:spMkLst>
            <pc:docMk/>
            <pc:sldMk cId="1899537031" sldId="308"/>
            <ac:spMk id="10" creationId="{E2AB2C69-E38C-4F15-BCDE-F6118B77CBAA}"/>
          </ac:spMkLst>
        </pc:spChg>
        <pc:spChg chg="del">
          <ac:chgData name="Thuy Linh Do" userId="f60f9f76584ec879" providerId="LiveId" clId="{092B8221-252E-4177-8EC7-8A6CE5C3AEEE}" dt="2022-01-21T03:11:14.034" v="58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35:06.961" v="1379" actId="255"/>
        <pc:sldMkLst>
          <pc:docMk/>
          <pc:sldMk cId="626516812" sldId="313"/>
        </pc:sldMkLst>
        <pc:spChg chg="mod">
          <ac:chgData name="Thuy Linh Do" userId="f60f9f76584ec879" providerId="LiveId" clId="{092B8221-252E-4177-8EC7-8A6CE5C3AEEE}" dt="2022-01-21T04:35:06.961" v="1379" actId="255"/>
          <ac:spMkLst>
            <pc:docMk/>
            <pc:sldMk cId="626516812" sldId="313"/>
            <ac:spMk id="9" creationId="{00000000-0000-0000-0000-000000000000}"/>
          </ac:spMkLst>
        </pc:spChg>
      </pc:sldChg>
      <pc:sldChg chg="modSp mod">
        <pc:chgData name="Thuy Linh Do" userId="f60f9f76584ec879" providerId="LiveId" clId="{092B8221-252E-4177-8EC7-8A6CE5C3AEEE}" dt="2022-01-21T04:40:02.521" v="1436" actId="20577"/>
        <pc:sldMkLst>
          <pc:docMk/>
          <pc:sldMk cId="2275727840" sldId="314"/>
        </pc:sldMkLst>
        <pc:spChg chg="mod">
          <ac:chgData name="Thuy Linh Do" userId="f60f9f76584ec879" providerId="LiveId" clId="{092B8221-252E-4177-8EC7-8A6CE5C3AEEE}" dt="2022-01-21T04:40:02.521" v="1436" actId="20577"/>
          <ac:spMkLst>
            <pc:docMk/>
            <pc:sldMk cId="2275727840" sldId="314"/>
            <ac:spMk id="9" creationId="{C43B4EE5-D525-4443-B04E-58910A374BDA}"/>
          </ac:spMkLst>
        </pc:spChg>
      </pc:sldChg>
      <pc:sldChg chg="addSp delSp modSp mod">
        <pc:chgData name="Thuy Linh Do" userId="f60f9f76584ec879" providerId="LiveId" clId="{092B8221-252E-4177-8EC7-8A6CE5C3AEEE}" dt="2022-01-21T03:54:35.259" v="738" actId="1076"/>
        <pc:sldMkLst>
          <pc:docMk/>
          <pc:sldMk cId="4021477443" sldId="335"/>
        </pc:sldMkLst>
        <pc:spChg chg="mod">
          <ac:chgData name="Thuy Linh Do" userId="f60f9f76584ec879" providerId="LiveId" clId="{092B8221-252E-4177-8EC7-8A6CE5C3AEEE}" dt="2022-01-21T03:54:14.833" v="735"/>
          <ac:spMkLst>
            <pc:docMk/>
            <pc:sldMk cId="4021477443" sldId="335"/>
            <ac:spMk id="14" creationId="{353E7FCF-F699-4BD2-8B0A-04A959FA8185}"/>
          </ac:spMkLst>
        </pc:spChg>
        <pc:picChg chg="del">
          <ac:chgData name="Thuy Linh Do" userId="f60f9f76584ec879" providerId="LiveId" clId="{092B8221-252E-4177-8EC7-8A6CE5C3AEEE}" dt="2022-01-21T03:54:18.333" v="736" actId="478"/>
          <ac:picMkLst>
            <pc:docMk/>
            <pc:sldMk cId="4021477443" sldId="335"/>
            <ac:picMk id="9" creationId="{4320D209-22C6-4C00-9600-BE6AE2DAEF5D}"/>
          </ac:picMkLst>
        </pc:picChg>
        <pc:picChg chg="add mod">
          <ac:chgData name="Thuy Linh Do" userId="f60f9f76584ec879" providerId="LiveId" clId="{092B8221-252E-4177-8EC7-8A6CE5C3AEEE}" dt="2022-01-21T03:54:35.259" v="738" actId="1076"/>
          <ac:picMkLst>
            <pc:docMk/>
            <pc:sldMk cId="4021477443" sldId="335"/>
            <ac:picMk id="4098" creationId="{3C50C9B2-172F-4E0C-9D75-444560302E8F}"/>
          </ac:picMkLst>
        </pc:picChg>
      </pc:sldChg>
      <pc:sldChg chg="addSp delSp modSp mod">
        <pc:chgData name="Thuy Linh Do" userId="f60f9f76584ec879" providerId="LiveId" clId="{092B8221-252E-4177-8EC7-8A6CE5C3AEEE}" dt="2022-01-21T03:26:21.627" v="427" actId="1076"/>
        <pc:sldMkLst>
          <pc:docMk/>
          <pc:sldMk cId="2603057441" sldId="344"/>
        </pc:sldMkLst>
        <pc:spChg chg="mod">
          <ac:chgData name="Thuy Linh Do" userId="f60f9f76584ec879" providerId="LiveId" clId="{092B8221-252E-4177-8EC7-8A6CE5C3AEEE}" dt="2022-01-21T03:24:19.268" v="422"/>
          <ac:spMkLst>
            <pc:docMk/>
            <pc:sldMk cId="2603057441" sldId="344"/>
            <ac:spMk id="4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23:45.937" v="417" actId="478"/>
          <ac:spMkLst>
            <pc:docMk/>
            <pc:sldMk cId="2603057441" sldId="344"/>
            <ac:spMk id="14" creationId="{49A3F671-73C1-481C-9373-C14574A69DAB}"/>
          </ac:spMkLst>
        </pc:spChg>
        <pc:spChg chg="del">
          <ac:chgData name="Thuy Linh Do" userId="f60f9f76584ec879" providerId="LiveId" clId="{092B8221-252E-4177-8EC7-8A6CE5C3AEEE}" dt="2022-01-21T03:23:48.687" v="418" actId="478"/>
          <ac:spMkLst>
            <pc:docMk/>
            <pc:sldMk cId="2603057441" sldId="344"/>
            <ac:spMk id="15" creationId="{B1ABCDC2-0BF4-4CE8-9D62-0DD9A133ED3F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8" creationId="{308A6121-E801-49AD-A732-8A25A1167CD0}"/>
          </ac:spMkLst>
        </pc:spChg>
        <pc:spChg chg="add mod">
          <ac:chgData name="Thuy Linh Do" userId="f60f9f76584ec879" providerId="LiveId" clId="{092B8221-252E-4177-8EC7-8A6CE5C3AEEE}" dt="2022-01-21T03:23:50.476" v="419"/>
          <ac:spMkLst>
            <pc:docMk/>
            <pc:sldMk cId="2603057441" sldId="344"/>
            <ac:spMk id="19" creationId="{9D6D490B-6941-4468-A380-78FF0AC81B7D}"/>
          </ac:spMkLst>
        </pc:spChg>
        <pc:picChg chg="add mod">
          <ac:chgData name="Thuy Linh Do" userId="f60f9f76584ec879" providerId="LiveId" clId="{092B8221-252E-4177-8EC7-8A6CE5C3AEEE}" dt="2022-01-21T03:26:21.627" v="427" actId="1076"/>
          <ac:picMkLst>
            <pc:docMk/>
            <pc:sldMk cId="2603057441" sldId="344"/>
            <ac:picMk id="2" creationId="{98BB8027-C8D2-42AD-8A7D-1F2330B7211E}"/>
          </ac:picMkLst>
        </pc:picChg>
        <pc:picChg chg="del">
          <ac:chgData name="Thuy Linh Do" userId="f60f9f76584ec879" providerId="LiveId" clId="{092B8221-252E-4177-8EC7-8A6CE5C3AEEE}" dt="2022-01-21T03:26:13.643" v="423" actId="478"/>
          <ac:picMkLst>
            <pc:docMk/>
            <pc:sldMk cId="2603057441" sldId="344"/>
            <ac:picMk id="2050" creationId="{3DB6030F-8522-4A73-A997-0E40721E7286}"/>
          </ac:picMkLst>
        </pc:picChg>
      </pc:sldChg>
      <pc:sldChg chg="del">
        <pc:chgData name="Thuy Linh Do" userId="f60f9f76584ec879" providerId="LiveId" clId="{092B8221-252E-4177-8EC7-8A6CE5C3AEEE}" dt="2022-01-21T03:53:45.424" v="734" actId="2696"/>
        <pc:sldMkLst>
          <pc:docMk/>
          <pc:sldMk cId="3972591262" sldId="345"/>
        </pc:sldMkLst>
      </pc:sldChg>
      <pc:sldChg chg="addSp delSp modSp mod">
        <pc:chgData name="Thuy Linh Do" userId="f60f9f76584ec879" providerId="LiveId" clId="{092B8221-252E-4177-8EC7-8A6CE5C3AEEE}" dt="2022-01-21T03:58:16.604" v="750" actId="1076"/>
        <pc:sldMkLst>
          <pc:docMk/>
          <pc:sldMk cId="4180659958" sldId="346"/>
        </pc:sldMkLst>
        <pc:spChg chg="del">
          <ac:chgData name="Thuy Linh Do" userId="f60f9f76584ec879" providerId="LiveId" clId="{092B8221-252E-4177-8EC7-8A6CE5C3AEEE}" dt="2022-01-21T03:55:05.585" v="740" actId="478"/>
          <ac:spMkLst>
            <pc:docMk/>
            <pc:sldMk cId="4180659958" sldId="346"/>
            <ac:spMk id="10" creationId="{C5690E87-2DE1-41DA-B544-E5924DCF5200}"/>
          </ac:spMkLst>
        </pc:spChg>
        <pc:picChg chg="del">
          <ac:chgData name="Thuy Linh Do" userId="f60f9f76584ec879" providerId="LiveId" clId="{092B8221-252E-4177-8EC7-8A6CE5C3AEEE}" dt="2022-01-21T03:55:04.524" v="739" actId="478"/>
          <ac:picMkLst>
            <pc:docMk/>
            <pc:sldMk cId="4180659958" sldId="346"/>
            <ac:picMk id="3074" creationId="{2D030E2B-0C43-48C4-B62D-87978D931649}"/>
          </ac:picMkLst>
        </pc:picChg>
        <pc:picChg chg="add mod">
          <ac:chgData name="Thuy Linh Do" userId="f60f9f76584ec879" providerId="LiveId" clId="{092B8221-252E-4177-8EC7-8A6CE5C3AEEE}" dt="2022-01-21T03:55:19.231" v="743" actId="14100"/>
          <ac:picMkLst>
            <pc:docMk/>
            <pc:sldMk cId="4180659958" sldId="346"/>
            <ac:picMk id="5122" creationId="{1EF810C3-9A62-4656-BA4D-AFB2D673C717}"/>
          </ac:picMkLst>
        </pc:picChg>
        <pc:picChg chg="add mod">
          <ac:chgData name="Thuy Linh Do" userId="f60f9f76584ec879" providerId="LiveId" clId="{092B8221-252E-4177-8EC7-8A6CE5C3AEEE}" dt="2022-01-21T03:57:14.720" v="747" actId="1076"/>
          <ac:picMkLst>
            <pc:docMk/>
            <pc:sldMk cId="4180659958" sldId="346"/>
            <ac:picMk id="5124" creationId="{AC44BBA1-8F58-4BE3-B505-06BE7AA4F160}"/>
          </ac:picMkLst>
        </pc:picChg>
        <pc:picChg chg="add mod">
          <ac:chgData name="Thuy Linh Do" userId="f60f9f76584ec879" providerId="LiveId" clId="{092B8221-252E-4177-8EC7-8A6CE5C3AEEE}" dt="2022-01-21T03:58:16.604" v="750" actId="1076"/>
          <ac:picMkLst>
            <pc:docMk/>
            <pc:sldMk cId="4180659958" sldId="346"/>
            <ac:picMk id="5126" creationId="{15561CC8-E223-4DB9-8D03-EA631E4C4D99}"/>
          </ac:picMkLst>
        </pc:picChg>
      </pc:sldChg>
      <pc:sldChg chg="addSp delSp modSp mod delAnim modAnim">
        <pc:chgData name="Thuy Linh Do" userId="f60f9f76584ec879" providerId="LiveId" clId="{092B8221-252E-4177-8EC7-8A6CE5C3AEEE}" dt="2022-01-21T03:36:23.600" v="651" actId="13926"/>
        <pc:sldMkLst>
          <pc:docMk/>
          <pc:sldMk cId="3832257365" sldId="347"/>
        </pc:sldMkLst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4" creationId="{F8890C71-A92C-49A8-AB35-92D8F4A6F4F1}"/>
          </ac:spMkLst>
        </pc:spChg>
        <pc:spChg chg="add mod">
          <ac:chgData name="Thuy Linh Do" userId="f60f9f76584ec879" providerId="LiveId" clId="{092B8221-252E-4177-8EC7-8A6CE5C3AEEE}" dt="2022-01-21T03:36:23.600" v="651" actId="13926"/>
          <ac:spMkLst>
            <pc:docMk/>
            <pc:sldMk cId="3832257365" sldId="347"/>
            <ac:spMk id="5" creationId="{700D5291-6931-4331-A711-B47065BF72E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6" creationId="{2954213A-53E3-4582-A81D-85BC43D23296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0" creationId="{91CAB99A-E7C9-41EC-A127-A4929296EA9E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3" creationId="{337EA2E7-5990-4B6C-BF0C-0989AF209578}"/>
          </ac:spMkLst>
        </pc:spChg>
        <pc:spChg chg="del">
          <ac:chgData name="Thuy Linh Do" userId="f60f9f76584ec879" providerId="LiveId" clId="{092B8221-252E-4177-8EC7-8A6CE5C3AEEE}" dt="2022-01-21T03:28:56.229" v="429" actId="478"/>
          <ac:spMkLst>
            <pc:docMk/>
            <pc:sldMk cId="3832257365" sldId="347"/>
            <ac:spMk id="14" creationId="{749B7F85-E697-4436-88A4-DF2BC81B3BE7}"/>
          </ac:spMkLst>
        </pc:spChg>
        <pc:picChg chg="add mod">
          <ac:chgData name="Thuy Linh Do" userId="f60f9f76584ec879" providerId="LiveId" clId="{092B8221-252E-4177-8EC7-8A6CE5C3AEEE}" dt="2022-01-21T03:30:17.738" v="432" actId="1076"/>
          <ac:picMkLst>
            <pc:docMk/>
            <pc:sldMk cId="3832257365" sldId="347"/>
            <ac:picMk id="2" creationId="{5C095053-F326-4595-AEE9-C3ED88E378FA}"/>
          </ac:picMkLst>
        </pc:picChg>
        <pc:picChg chg="del">
          <ac:chgData name="Thuy Linh Do" userId="f60f9f76584ec879" providerId="LiveId" clId="{092B8221-252E-4177-8EC7-8A6CE5C3AEEE}" dt="2022-01-21T03:28:52.332" v="428" actId="478"/>
          <ac:picMkLst>
            <pc:docMk/>
            <pc:sldMk cId="3832257365" sldId="347"/>
            <ac:picMk id="3" creationId="{4E3C220B-9F86-404D-AACA-FEAF2963D828}"/>
          </ac:picMkLst>
        </pc:picChg>
        <pc:picChg chg="del">
          <ac:chgData name="Thuy Linh Do" userId="f60f9f76584ec879" providerId="LiveId" clId="{092B8221-252E-4177-8EC7-8A6CE5C3AEEE}" dt="2022-01-21T03:28:58.794" v="430" actId="478"/>
          <ac:picMkLst>
            <pc:docMk/>
            <pc:sldMk cId="3832257365" sldId="347"/>
            <ac:picMk id="15" creationId="{38AF316B-BB51-4F71-AAB1-E09774F97686}"/>
          </ac:picMkLst>
        </pc:picChg>
        <pc:picChg chg="add mod">
          <ac:chgData name="Thuy Linh Do" userId="f60f9f76584ec879" providerId="LiveId" clId="{092B8221-252E-4177-8EC7-8A6CE5C3AEEE}" dt="2022-01-21T03:35:40.601" v="645" actId="1076"/>
          <ac:picMkLst>
            <pc:docMk/>
            <pc:sldMk cId="3832257365" sldId="347"/>
            <ac:picMk id="3074" creationId="{24E9B2A8-56F6-4FC6-A588-CAAA1E057A7A}"/>
          </ac:picMkLst>
        </pc:picChg>
      </pc:sldChg>
      <pc:sldChg chg="addSp delSp modSp mod">
        <pc:chgData name="Thuy Linh Do" userId="f60f9f76584ec879" providerId="LiveId" clId="{092B8221-252E-4177-8EC7-8A6CE5C3AEEE}" dt="2022-01-21T04:01:45.808" v="759" actId="1076"/>
        <pc:sldMkLst>
          <pc:docMk/>
          <pc:sldMk cId="2203046267" sldId="348"/>
        </pc:sldMkLst>
        <pc:spChg chg="del">
          <ac:chgData name="Thuy Linh Do" userId="f60f9f76584ec879" providerId="LiveId" clId="{092B8221-252E-4177-8EC7-8A6CE5C3AEEE}" dt="2022-01-21T04:00:33.338" v="752" actId="478"/>
          <ac:spMkLst>
            <pc:docMk/>
            <pc:sldMk cId="2203046267" sldId="348"/>
            <ac:spMk id="10" creationId="{C5690E87-2DE1-41DA-B544-E5924DCF5200}"/>
          </ac:spMkLst>
        </pc:spChg>
        <pc:picChg chg="add mod">
          <ac:chgData name="Thuy Linh Do" userId="f60f9f76584ec879" providerId="LiveId" clId="{092B8221-252E-4177-8EC7-8A6CE5C3AEEE}" dt="2022-01-21T04:00:48.972" v="756"/>
          <ac:picMkLst>
            <pc:docMk/>
            <pc:sldMk cId="2203046267" sldId="348"/>
            <ac:picMk id="11" creationId="{428AAA27-B2CA-4FA9-9417-854ABF87CC2F}"/>
          </ac:picMkLst>
        </pc:picChg>
        <pc:picChg chg="del">
          <ac:chgData name="Thuy Linh Do" userId="f60f9f76584ec879" providerId="LiveId" clId="{092B8221-252E-4177-8EC7-8A6CE5C3AEEE}" dt="2022-01-21T04:00:31.135" v="751" actId="478"/>
          <ac:picMkLst>
            <pc:docMk/>
            <pc:sldMk cId="2203046267" sldId="348"/>
            <ac:picMk id="4098" creationId="{0EECB5C7-D8AB-4461-B210-D60E36080AB6}"/>
          </ac:picMkLst>
        </pc:picChg>
        <pc:picChg chg="add mod">
          <ac:chgData name="Thuy Linh Do" userId="f60f9f76584ec879" providerId="LiveId" clId="{092B8221-252E-4177-8EC7-8A6CE5C3AEEE}" dt="2022-01-21T04:00:40.165" v="755" actId="1076"/>
          <ac:picMkLst>
            <pc:docMk/>
            <pc:sldMk cId="2203046267" sldId="348"/>
            <ac:picMk id="6146" creationId="{D6F269C1-91E0-4B99-89CB-AE13CBF9052E}"/>
          </ac:picMkLst>
        </pc:picChg>
        <pc:picChg chg="add mod">
          <ac:chgData name="Thuy Linh Do" userId="f60f9f76584ec879" providerId="LiveId" clId="{092B8221-252E-4177-8EC7-8A6CE5C3AEEE}" dt="2022-01-21T04:01:45.808" v="759" actId="1076"/>
          <ac:picMkLst>
            <pc:docMk/>
            <pc:sldMk cId="2203046267" sldId="348"/>
            <ac:picMk id="6148" creationId="{41D4EDE0-7E85-4C0D-9368-46DD35615661}"/>
          </ac:picMkLst>
        </pc:picChg>
      </pc:sldChg>
      <pc:sldChg chg="del">
        <pc:chgData name="Thuy Linh Do" userId="f60f9f76584ec879" providerId="LiveId" clId="{092B8221-252E-4177-8EC7-8A6CE5C3AEEE}" dt="2022-01-21T04:02:06.547" v="760" actId="2696"/>
        <pc:sldMkLst>
          <pc:docMk/>
          <pc:sldMk cId="1580947826" sldId="349"/>
        </pc:sldMkLst>
      </pc:sldChg>
      <pc:sldChg chg="addSp delSp modSp mod">
        <pc:chgData name="Thuy Linh Do" userId="f60f9f76584ec879" providerId="LiveId" clId="{092B8221-252E-4177-8EC7-8A6CE5C3AEEE}" dt="2022-01-21T04:16:00.371" v="771" actId="1076"/>
        <pc:sldMkLst>
          <pc:docMk/>
          <pc:sldMk cId="3415295802" sldId="350"/>
        </pc:sldMkLst>
        <pc:spChg chg="mod">
          <ac:chgData name="Thuy Linh Do" userId="f60f9f76584ec879" providerId="LiveId" clId="{092B8221-252E-4177-8EC7-8A6CE5C3AEEE}" dt="2022-01-21T04:15:08.131" v="766"/>
          <ac:spMkLst>
            <pc:docMk/>
            <pc:sldMk cId="3415295802" sldId="350"/>
            <ac:spMk id="9" creationId="{954AD50D-C69D-4F99-B2C1-C1DE2F63D36A}"/>
          </ac:spMkLst>
        </pc:spChg>
        <pc:spChg chg="mod">
          <ac:chgData name="Thuy Linh Do" userId="f60f9f76584ec879" providerId="LiveId" clId="{092B8221-252E-4177-8EC7-8A6CE5C3AEEE}" dt="2022-01-21T04:14:53.978" v="765"/>
          <ac:spMkLst>
            <pc:docMk/>
            <pc:sldMk cId="3415295802" sldId="350"/>
            <ac:spMk id="11" creationId="{6FFF8849-9B9E-4433-8838-FC31F284B407}"/>
          </ac:spMkLst>
        </pc:spChg>
        <pc:picChg chg="del">
          <ac:chgData name="Thuy Linh Do" userId="f60f9f76584ec879" providerId="LiveId" clId="{092B8221-252E-4177-8EC7-8A6CE5C3AEEE}" dt="2022-01-21T04:15:48.227" v="767" actId="478"/>
          <ac:picMkLst>
            <pc:docMk/>
            <pc:sldMk cId="3415295802" sldId="350"/>
            <ac:picMk id="4098" creationId="{4FD2D350-1ADC-4C9F-8254-78DAA4ADB5F3}"/>
          </ac:picMkLst>
        </pc:picChg>
        <pc:picChg chg="add mod">
          <ac:chgData name="Thuy Linh Do" userId="f60f9f76584ec879" providerId="LiveId" clId="{092B8221-252E-4177-8EC7-8A6CE5C3AEEE}" dt="2022-01-21T04:16:00.371" v="771" actId="1076"/>
          <ac:picMkLst>
            <pc:docMk/>
            <pc:sldMk cId="3415295802" sldId="350"/>
            <ac:picMk id="7170" creationId="{0F8861EC-3824-43C0-A04A-5B993192743A}"/>
          </ac:picMkLst>
        </pc:picChg>
      </pc:sldChg>
      <pc:sldChg chg="del">
        <pc:chgData name="Thuy Linh Do" userId="f60f9f76584ec879" providerId="LiveId" clId="{092B8221-252E-4177-8EC7-8A6CE5C3AEEE}" dt="2022-01-21T04:14:37.134" v="764" actId="2696"/>
        <pc:sldMkLst>
          <pc:docMk/>
          <pc:sldMk cId="4228129671" sldId="351"/>
        </pc:sldMkLst>
      </pc:sldChg>
      <pc:sldChg chg="addSp delSp modSp mod modAnim">
        <pc:chgData name="Thuy Linh Do" userId="f60f9f76584ec879" providerId="LiveId" clId="{092B8221-252E-4177-8EC7-8A6CE5C3AEEE}" dt="2022-01-21T04:26:45.383" v="1328"/>
        <pc:sldMkLst>
          <pc:docMk/>
          <pc:sldMk cId="713976549" sldId="352"/>
        </pc:sldMkLst>
        <pc:spChg chg="del">
          <ac:chgData name="Thuy Linh Do" userId="f60f9f76584ec879" providerId="LiveId" clId="{092B8221-252E-4177-8EC7-8A6CE5C3AEEE}" dt="2022-01-21T04:16:39.483" v="774" actId="478"/>
          <ac:spMkLst>
            <pc:docMk/>
            <pc:sldMk cId="713976549" sldId="352"/>
            <ac:spMk id="2" creationId="{0B390C75-FE5C-4D78-8AC2-2576AF92BF80}"/>
          </ac:spMkLst>
        </pc:spChg>
        <pc:spChg chg="mod">
          <ac:chgData name="Thuy Linh Do" userId="f60f9f76584ec879" providerId="LiveId" clId="{092B8221-252E-4177-8EC7-8A6CE5C3AEEE}" dt="2022-01-21T04:25:59.229" v="1320" actId="1076"/>
          <ac:spMkLst>
            <pc:docMk/>
            <pc:sldMk cId="713976549" sldId="352"/>
            <ac:spMk id="3" creationId="{954965C1-7B59-4560-AEB2-098FA3D6C437}"/>
          </ac:spMkLst>
        </pc:spChg>
        <pc:spChg chg="add mod">
          <ac:chgData name="Thuy Linh Do" userId="f60f9f76584ec879" providerId="LiveId" clId="{092B8221-252E-4177-8EC7-8A6CE5C3AEEE}" dt="2022-01-21T04:21:18.364" v="1242" actId="114"/>
          <ac:spMkLst>
            <pc:docMk/>
            <pc:sldMk cId="713976549" sldId="352"/>
            <ac:spMk id="4" creationId="{FA2DA299-ADD6-4255-835F-2CC94D6D1E90}"/>
          </ac:spMkLst>
        </pc:spChg>
        <pc:spChg chg="add del mod">
          <ac:chgData name="Thuy Linh Do" userId="f60f9f76584ec879" providerId="LiveId" clId="{092B8221-252E-4177-8EC7-8A6CE5C3AEEE}" dt="2022-01-21T04:25:35.372" v="1310" actId="11529"/>
          <ac:spMkLst>
            <pc:docMk/>
            <pc:sldMk cId="713976549" sldId="352"/>
            <ac:spMk id="5" creationId="{1360F0E4-76E0-4E81-88B3-0B12BAF0107A}"/>
          </ac:spMkLst>
        </pc:spChg>
        <pc:spChg chg="del">
          <ac:chgData name="Thuy Linh Do" userId="f60f9f76584ec879" providerId="LiveId" clId="{092B8221-252E-4177-8EC7-8A6CE5C3AEEE}" dt="2022-01-21T04:16:37.295" v="773" actId="478"/>
          <ac:spMkLst>
            <pc:docMk/>
            <pc:sldMk cId="713976549" sldId="352"/>
            <ac:spMk id="6" creationId="{87F6DD7D-5039-4EA9-BB09-CD4A236C1568}"/>
          </ac:spMkLst>
        </pc:spChg>
        <pc:spChg chg="mod">
          <ac:chgData name="Thuy Linh Do" userId="f60f9f76584ec879" providerId="LiveId" clId="{092B8221-252E-4177-8EC7-8A6CE5C3AEEE}" dt="2022-01-21T04:26:10.585" v="1322" actId="1076"/>
          <ac:spMkLst>
            <pc:docMk/>
            <pc:sldMk cId="713976549" sldId="352"/>
            <ac:spMk id="10" creationId="{2BB43E80-FAEA-47DF-A3AD-0CC4402B18A7}"/>
          </ac:spMkLst>
        </pc:spChg>
        <pc:spChg chg="add del mod">
          <ac:chgData name="Thuy Linh Do" userId="f60f9f76584ec879" providerId="LiveId" clId="{092B8221-252E-4177-8EC7-8A6CE5C3AEEE}" dt="2022-01-21T04:23:21.225" v="1268"/>
          <ac:spMkLst>
            <pc:docMk/>
            <pc:sldMk cId="713976549" sldId="352"/>
            <ac:spMk id="11" creationId="{1ED0A24E-9C60-4AB6-BE21-A4F133628198}"/>
          </ac:spMkLst>
        </pc:spChg>
        <pc:spChg chg="add del mod">
          <ac:chgData name="Thuy Linh Do" userId="f60f9f76584ec879" providerId="LiveId" clId="{092B8221-252E-4177-8EC7-8A6CE5C3AEEE}" dt="2022-01-21T04:23:20.490" v="1266"/>
          <ac:spMkLst>
            <pc:docMk/>
            <pc:sldMk cId="713976549" sldId="352"/>
            <ac:spMk id="14" creationId="{F9030790-90E1-4919-847F-E30C076DDF0A}"/>
          </ac:spMkLst>
        </pc:spChg>
        <pc:spChg chg="add del mod">
          <ac:chgData name="Thuy Linh Do" userId="f60f9f76584ec879" providerId="LiveId" clId="{092B8221-252E-4177-8EC7-8A6CE5C3AEEE}" dt="2022-01-21T04:23:19.825" v="1264"/>
          <ac:spMkLst>
            <pc:docMk/>
            <pc:sldMk cId="713976549" sldId="352"/>
            <ac:spMk id="15" creationId="{6CED897D-7B6A-4A20-8034-49162E101AF6}"/>
          </ac:spMkLst>
        </pc:spChg>
        <pc:spChg chg="add del mod">
          <ac:chgData name="Thuy Linh Do" userId="f60f9f76584ec879" providerId="LiveId" clId="{092B8221-252E-4177-8EC7-8A6CE5C3AEEE}" dt="2022-01-21T04:23:51.581" v="1296"/>
          <ac:spMkLst>
            <pc:docMk/>
            <pc:sldMk cId="713976549" sldId="352"/>
            <ac:spMk id="16" creationId="{CC68D79F-D1B9-4FDE-89B4-AB2046FB107D}"/>
          </ac:spMkLst>
        </pc:spChg>
        <pc:spChg chg="add mod">
          <ac:chgData name="Thuy Linh Do" userId="f60f9f76584ec879" providerId="LiveId" clId="{092B8221-252E-4177-8EC7-8A6CE5C3AEEE}" dt="2022-01-21T04:26:40.921" v="1327" actId="1076"/>
          <ac:spMkLst>
            <pc:docMk/>
            <pc:sldMk cId="713976549" sldId="352"/>
            <ac:spMk id="17" creationId="{F1ACCE91-63C9-4CBA-A1B1-589966518F00}"/>
          </ac:spMkLst>
        </pc:spChg>
        <pc:spChg chg="add mod">
          <ac:chgData name="Thuy Linh Do" userId="f60f9f76584ec879" providerId="LiveId" clId="{092B8221-252E-4177-8EC7-8A6CE5C3AEEE}" dt="2022-01-21T04:26:27.043" v="1325" actId="1076"/>
          <ac:spMkLst>
            <pc:docMk/>
            <pc:sldMk cId="713976549" sldId="352"/>
            <ac:spMk id="18" creationId="{394CD95C-3B5C-4CFA-9E42-19E1B4A91CEA}"/>
          </ac:spMkLst>
        </pc:spChg>
        <pc:spChg chg="add mod">
          <ac:chgData name="Thuy Linh Do" userId="f60f9f76584ec879" providerId="LiveId" clId="{092B8221-252E-4177-8EC7-8A6CE5C3AEEE}" dt="2022-01-21T04:26:18.597" v="1323" actId="1076"/>
          <ac:spMkLst>
            <pc:docMk/>
            <pc:sldMk cId="713976549" sldId="352"/>
            <ac:spMk id="19" creationId="{443651F3-61BA-4713-A7AF-611F7E23F4EE}"/>
          </ac:spMkLst>
        </pc:spChg>
      </pc:sldChg>
      <pc:sldChg chg="del">
        <pc:chgData name="Thuy Linh Do" userId="f60f9f76584ec879" providerId="LiveId" clId="{092B8221-252E-4177-8EC7-8A6CE5C3AEEE}" dt="2022-01-21T04:34:12.718" v="1373" actId="2696"/>
        <pc:sldMkLst>
          <pc:docMk/>
          <pc:sldMk cId="3372564195" sldId="353"/>
        </pc:sldMkLst>
      </pc:sldChg>
      <pc:sldChg chg="addSp delSp modSp mod modAnim">
        <pc:chgData name="Thuy Linh Do" userId="f60f9f76584ec879" providerId="LiveId" clId="{092B8221-252E-4177-8EC7-8A6CE5C3AEEE}" dt="2022-01-21T04:32:53.393" v="1369"/>
        <pc:sldMkLst>
          <pc:docMk/>
          <pc:sldMk cId="3071588167" sldId="354"/>
        </pc:sldMkLst>
        <pc:spChg chg="add mod">
          <ac:chgData name="Thuy Linh Do" userId="f60f9f76584ec879" providerId="LiveId" clId="{092B8221-252E-4177-8EC7-8A6CE5C3AEEE}" dt="2022-01-21T04:31:23.052" v="1346" actId="33524"/>
          <ac:spMkLst>
            <pc:docMk/>
            <pc:sldMk cId="3071588167" sldId="354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27:18.014" v="1329"/>
          <ac:spMkLst>
            <pc:docMk/>
            <pc:sldMk cId="3071588167" sldId="354"/>
            <ac:spMk id="10" creationId="{2BB43E80-FAEA-47DF-A3AD-0CC4402B18A7}"/>
          </ac:spMkLst>
        </pc:spChg>
        <pc:picChg chg="del">
          <ac:chgData name="Thuy Linh Do" userId="f60f9f76584ec879" providerId="LiveId" clId="{092B8221-252E-4177-8EC7-8A6CE5C3AEEE}" dt="2022-01-21T04:27:20.773" v="1330" actId="478"/>
          <ac:picMkLst>
            <pc:docMk/>
            <pc:sldMk cId="3071588167" sldId="354"/>
            <ac:picMk id="15" creationId="{DBB4FD4F-7F77-4718-9E6C-6CE2ECB92EA0}"/>
          </ac:picMkLst>
        </pc:picChg>
        <pc:cxnChg chg="add mod">
          <ac:chgData name="Thuy Linh Do" userId="f60f9f76584ec879" providerId="LiveId" clId="{092B8221-252E-4177-8EC7-8A6CE5C3AEEE}" dt="2022-01-21T04:30:22.023" v="1340" actId="13822"/>
          <ac:cxnSpMkLst>
            <pc:docMk/>
            <pc:sldMk cId="3071588167" sldId="354"/>
            <ac:cxnSpMk id="4" creationId="{0F44B84A-9FFB-417F-A74A-6308AA1ADA72}"/>
          </ac:cxnSpMkLst>
        </pc:cxnChg>
        <pc:cxnChg chg="add mod">
          <ac:chgData name="Thuy Linh Do" userId="f60f9f76584ec879" providerId="LiveId" clId="{092B8221-252E-4177-8EC7-8A6CE5C3AEEE}" dt="2022-01-21T04:30:45.716" v="1343" actId="1076"/>
          <ac:cxnSpMkLst>
            <pc:docMk/>
            <pc:sldMk cId="3071588167" sldId="354"/>
            <ac:cxnSpMk id="11" creationId="{C1716B2D-4A98-466B-856F-CABB8B4017EF}"/>
          </ac:cxnSpMkLst>
        </pc:cxnChg>
        <pc:cxnChg chg="add mod">
          <ac:chgData name="Thuy Linh Do" userId="f60f9f76584ec879" providerId="LiveId" clId="{092B8221-252E-4177-8EC7-8A6CE5C3AEEE}" dt="2022-01-21T04:30:51.454" v="1345" actId="1076"/>
          <ac:cxnSpMkLst>
            <pc:docMk/>
            <pc:sldMk cId="3071588167" sldId="354"/>
            <ac:cxnSpMk id="14" creationId="{C5F40A2B-0F00-49DA-A8CA-51E3F9487DD1}"/>
          </ac:cxnSpMkLst>
        </pc:cxnChg>
        <pc:cxnChg chg="add mod">
          <ac:chgData name="Thuy Linh Do" userId="f60f9f76584ec879" providerId="LiveId" clId="{092B8221-252E-4177-8EC7-8A6CE5C3AEEE}" dt="2022-01-21T04:31:31.465" v="1348" actId="1076"/>
          <ac:cxnSpMkLst>
            <pc:docMk/>
            <pc:sldMk cId="3071588167" sldId="354"/>
            <ac:cxnSpMk id="16" creationId="{C916A40D-E580-42FC-8E98-9C224DC55A05}"/>
          </ac:cxnSpMkLst>
        </pc:cxnChg>
        <pc:cxnChg chg="add mod">
          <ac:chgData name="Thuy Linh Do" userId="f60f9f76584ec879" providerId="LiveId" clId="{092B8221-252E-4177-8EC7-8A6CE5C3AEEE}" dt="2022-01-21T04:31:38.419" v="1350" actId="1076"/>
          <ac:cxnSpMkLst>
            <pc:docMk/>
            <pc:sldMk cId="3071588167" sldId="354"/>
            <ac:cxnSpMk id="17" creationId="{9E6D3E7D-B16B-45F7-BD07-C6E98844F3DA}"/>
          </ac:cxnSpMkLst>
        </pc:cxnChg>
        <pc:cxnChg chg="add mod">
          <ac:chgData name="Thuy Linh Do" userId="f60f9f76584ec879" providerId="LiveId" clId="{092B8221-252E-4177-8EC7-8A6CE5C3AEEE}" dt="2022-01-21T04:31:49.176" v="1352" actId="1076"/>
          <ac:cxnSpMkLst>
            <pc:docMk/>
            <pc:sldMk cId="3071588167" sldId="354"/>
            <ac:cxnSpMk id="18" creationId="{0496C7B1-BD67-4E8C-8492-2DEBE27B9764}"/>
          </ac:cxnSpMkLst>
        </pc:cxnChg>
        <pc:cxnChg chg="add mod">
          <ac:chgData name="Thuy Linh Do" userId="f60f9f76584ec879" providerId="LiveId" clId="{092B8221-252E-4177-8EC7-8A6CE5C3AEEE}" dt="2022-01-21T04:31:54" v="1354" actId="1076"/>
          <ac:cxnSpMkLst>
            <pc:docMk/>
            <pc:sldMk cId="3071588167" sldId="354"/>
            <ac:cxnSpMk id="19" creationId="{7B0BDC0D-5014-4915-80E6-45B243F9E2D6}"/>
          </ac:cxnSpMkLst>
        </pc:cxnChg>
        <pc:cxnChg chg="add mod">
          <ac:chgData name="Thuy Linh Do" userId="f60f9f76584ec879" providerId="LiveId" clId="{092B8221-252E-4177-8EC7-8A6CE5C3AEEE}" dt="2022-01-21T04:32:02.926" v="1356" actId="1076"/>
          <ac:cxnSpMkLst>
            <pc:docMk/>
            <pc:sldMk cId="3071588167" sldId="354"/>
            <ac:cxnSpMk id="20" creationId="{F52E25A3-E8DC-48D0-8D9D-C05D35498B33}"/>
          </ac:cxnSpMkLst>
        </pc:cxnChg>
        <pc:cxnChg chg="add mod">
          <ac:chgData name="Thuy Linh Do" userId="f60f9f76584ec879" providerId="LiveId" clId="{092B8221-252E-4177-8EC7-8A6CE5C3AEEE}" dt="2022-01-21T04:32:07.832" v="1358" actId="1076"/>
          <ac:cxnSpMkLst>
            <pc:docMk/>
            <pc:sldMk cId="3071588167" sldId="354"/>
            <ac:cxnSpMk id="21" creationId="{393CC73E-19CD-4441-B790-D9F967E94F46}"/>
          </ac:cxnSpMkLst>
        </pc:cxnChg>
        <pc:cxnChg chg="add mod">
          <ac:chgData name="Thuy Linh Do" userId="f60f9f76584ec879" providerId="LiveId" clId="{092B8221-252E-4177-8EC7-8A6CE5C3AEEE}" dt="2022-01-21T04:32:16.811" v="1360" actId="1076"/>
          <ac:cxnSpMkLst>
            <pc:docMk/>
            <pc:sldMk cId="3071588167" sldId="354"/>
            <ac:cxnSpMk id="22" creationId="{0927224A-F885-4D4C-9BEE-F519AC2E1A01}"/>
          </ac:cxnSpMkLst>
        </pc:cxnChg>
      </pc:sldChg>
      <pc:sldChg chg="modSp">
        <pc:chgData name="Thuy Linh Do" userId="f60f9f76584ec879" providerId="LiveId" clId="{092B8221-252E-4177-8EC7-8A6CE5C3AEEE}" dt="2022-01-21T03:52:50.346" v="723" actId="20577"/>
        <pc:sldMkLst>
          <pc:docMk/>
          <pc:sldMk cId="830967530" sldId="356"/>
        </pc:sldMkLst>
        <pc:graphicFrameChg chg="mod">
          <ac:chgData name="Thuy Linh Do" userId="f60f9f76584ec879" providerId="LiveId" clId="{092B8221-252E-4177-8EC7-8A6CE5C3AEEE}" dt="2022-01-21T03:52:50.346" v="723" actId="20577"/>
          <ac:graphicFrameMkLst>
            <pc:docMk/>
            <pc:sldMk cId="830967530" sldId="356"/>
            <ac:graphicFrameMk id="2" creationId="{6F576461-CE5C-42FB-B7D8-B6232C9B318A}"/>
          </ac:graphicFrameMkLst>
        </pc:graphicFrameChg>
      </pc:sldChg>
      <pc:sldChg chg="del">
        <pc:chgData name="Thuy Linh Do" userId="f60f9f76584ec879" providerId="LiveId" clId="{092B8221-252E-4177-8EC7-8A6CE5C3AEEE}" dt="2022-01-21T04:39:37.607" v="1413" actId="2696"/>
        <pc:sldMkLst>
          <pc:docMk/>
          <pc:sldMk cId="2311222917" sldId="357"/>
        </pc:sldMkLst>
      </pc:sldChg>
      <pc:sldChg chg="delSp modSp add mod ord">
        <pc:chgData name="Thuy Linh Do" userId="f60f9f76584ec879" providerId="LiveId" clId="{092B8221-252E-4177-8EC7-8A6CE5C3AEEE}" dt="2022-01-21T03:53:41.675" v="733" actId="478"/>
        <pc:sldMkLst>
          <pc:docMk/>
          <pc:sldMk cId="262801003" sldId="358"/>
        </pc:sldMkLst>
        <pc:spChg chg="del">
          <ac:chgData name="Thuy Linh Do" userId="f60f9f76584ec879" providerId="LiveId" clId="{092B8221-252E-4177-8EC7-8A6CE5C3AEEE}" dt="2022-01-21T03:53:33.660" v="729" actId="478"/>
          <ac:spMkLst>
            <pc:docMk/>
            <pc:sldMk cId="262801003" sldId="358"/>
            <ac:spMk id="19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0.686" v="732" actId="478"/>
          <ac:spMkLst>
            <pc:docMk/>
            <pc:sldMk cId="262801003" sldId="358"/>
            <ac:spMk id="23" creationId="{00000000-0000-0000-0000-000000000000}"/>
          </ac:spMkLst>
        </pc:spChg>
        <pc:spChg chg="del mod">
          <ac:chgData name="Thuy Linh Do" userId="f60f9f76584ec879" providerId="LiveId" clId="{092B8221-252E-4177-8EC7-8A6CE5C3AEEE}" dt="2022-01-21T03:53:31.986" v="728" actId="478"/>
          <ac:spMkLst>
            <pc:docMk/>
            <pc:sldMk cId="262801003" sldId="358"/>
            <ac:spMk id="27" creationId="{00000000-0000-0000-0000-000000000000}"/>
          </ac:spMkLst>
        </pc:spChg>
        <pc:spChg chg="del">
          <ac:chgData name="Thuy Linh Do" userId="f60f9f76584ec879" providerId="LiveId" clId="{092B8221-252E-4177-8EC7-8A6CE5C3AEEE}" dt="2022-01-21T03:53:41.675" v="733" actId="478"/>
          <ac:spMkLst>
            <pc:docMk/>
            <pc:sldMk cId="262801003" sldId="358"/>
            <ac:spMk id="29" creationId="{00000000-0000-0000-0000-000000000000}"/>
          </ac:spMkLst>
        </pc:spChg>
        <pc:cxnChg chg="del">
          <ac:chgData name="Thuy Linh Do" userId="f60f9f76584ec879" providerId="LiveId" clId="{092B8221-252E-4177-8EC7-8A6CE5C3AEEE}" dt="2022-01-21T03:53:34.658" v="730" actId="478"/>
          <ac:cxnSpMkLst>
            <pc:docMk/>
            <pc:sldMk cId="262801003" sldId="358"/>
            <ac:cxnSpMk id="26" creationId="{00000000-0000-0000-0000-000000000000}"/>
          </ac:cxnSpMkLst>
        </pc:cxnChg>
        <pc:cxnChg chg="del">
          <ac:chgData name="Thuy Linh Do" userId="f60f9f76584ec879" providerId="LiveId" clId="{092B8221-252E-4177-8EC7-8A6CE5C3AEEE}" dt="2022-01-21T03:53:35.599" v="731" actId="478"/>
          <ac:cxnSpMkLst>
            <pc:docMk/>
            <pc:sldMk cId="262801003" sldId="358"/>
            <ac:cxnSpMk id="28" creationId="{00000000-0000-0000-0000-000000000000}"/>
          </ac:cxnSpMkLst>
        </pc:cxnChg>
      </pc:sldChg>
      <pc:sldChg chg="add ord">
        <pc:chgData name="Thuy Linh Do" userId="f60f9f76584ec879" providerId="LiveId" clId="{092B8221-252E-4177-8EC7-8A6CE5C3AEEE}" dt="2022-01-21T04:14:34.411" v="763"/>
        <pc:sldMkLst>
          <pc:docMk/>
          <pc:sldMk cId="3855355964" sldId="359"/>
        </pc:sldMkLst>
      </pc:sldChg>
      <pc:sldChg chg="add ord">
        <pc:chgData name="Thuy Linh Do" userId="f60f9f76584ec879" providerId="LiveId" clId="{092B8221-252E-4177-8EC7-8A6CE5C3AEEE}" dt="2022-01-21T04:34:07.237" v="1372"/>
        <pc:sldMkLst>
          <pc:docMk/>
          <pc:sldMk cId="2473637600" sldId="360"/>
        </pc:sldMkLst>
      </pc:sldChg>
      <pc:sldChg chg="addSp modSp add del">
        <pc:chgData name="Thuy Linh Do" userId="f60f9f76584ec879" providerId="LiveId" clId="{092B8221-252E-4177-8EC7-8A6CE5C3AEEE}" dt="2022-01-21T04:36:31.636" v="1382" actId="2696"/>
        <pc:sldMkLst>
          <pc:docMk/>
          <pc:sldMk cId="1207641325" sldId="361"/>
        </pc:sldMkLst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3" creationId="{183D0FBF-AF03-463E-A32A-A1675345D48B}"/>
          </ac:spMkLst>
        </pc:spChg>
        <pc:spChg chg="add mod">
          <ac:chgData name="Thuy Linh Do" userId="f60f9f76584ec879" providerId="LiveId" clId="{092B8221-252E-4177-8EC7-8A6CE5C3AEEE}" dt="2022-01-21T04:36:04.381" v="1381"/>
          <ac:spMkLst>
            <pc:docMk/>
            <pc:sldMk cId="1207641325" sldId="361"/>
            <ac:spMk id="14" creationId="{C12CA644-CF7F-48D1-96B7-D4A85B2EF2FF}"/>
          </ac:spMkLst>
        </pc:spChg>
      </pc:sldChg>
      <pc:sldChg chg="addSp delSp modSp add mod ord delAnim">
        <pc:chgData name="Thuy Linh Do" userId="f60f9f76584ec879" providerId="LiveId" clId="{092B8221-252E-4177-8EC7-8A6CE5C3AEEE}" dt="2022-01-21T04:39:19.497" v="1409" actId="1076"/>
        <pc:sldMkLst>
          <pc:docMk/>
          <pc:sldMk cId="3347414037" sldId="361"/>
        </pc:sldMkLst>
        <pc:spChg chg="del">
          <ac:chgData name="Thuy Linh Do" userId="f60f9f76584ec879" providerId="LiveId" clId="{092B8221-252E-4177-8EC7-8A6CE5C3AEEE}" dt="2022-01-21T04:37:06.528" v="1403" actId="478"/>
          <ac:spMkLst>
            <pc:docMk/>
            <pc:sldMk cId="3347414037" sldId="361"/>
            <ac:spMk id="2" creationId="{8469E4A7-9AFC-40B7-976F-71CE968A4F91}"/>
          </ac:spMkLst>
        </pc:spChg>
        <pc:spChg chg="mod">
          <ac:chgData name="Thuy Linh Do" userId="f60f9f76584ec879" providerId="LiveId" clId="{092B8221-252E-4177-8EC7-8A6CE5C3AEEE}" dt="2022-01-21T04:36:52.531" v="1401" actId="20577"/>
          <ac:spMkLst>
            <pc:docMk/>
            <pc:sldMk cId="3347414037" sldId="361"/>
            <ac:spMk id="8" creationId="{00000000-0000-0000-0000-000000000000}"/>
          </ac:spMkLst>
        </pc:spChg>
        <pc:spChg chg="mod">
          <ac:chgData name="Thuy Linh Do" userId="f60f9f76584ec879" providerId="LiveId" clId="{092B8221-252E-4177-8EC7-8A6CE5C3AEEE}" dt="2022-01-21T04:37:03.995" v="1402"/>
          <ac:spMkLst>
            <pc:docMk/>
            <pc:sldMk cId="3347414037" sldId="361"/>
            <ac:spMk id="10" creationId="{2BB43E80-FAEA-47DF-A3AD-0CC4402B18A7}"/>
          </ac:spMkLst>
        </pc:spChg>
        <pc:spChg chg="mod">
          <ac:chgData name="Thuy Linh Do" userId="f60f9f76584ec879" providerId="LiveId" clId="{092B8221-252E-4177-8EC7-8A6CE5C3AEEE}" dt="2022-01-21T04:36:45.894" v="1387" actId="20577"/>
          <ac:spMkLst>
            <pc:docMk/>
            <pc:sldMk cId="3347414037" sldId="361"/>
            <ac:spMk id="13" creationId="{96732016-9C21-43F6-BAD2-DB9F782F74FB}"/>
          </ac:spMkLst>
        </pc:spChg>
        <pc:picChg chg="add mod">
          <ac:chgData name="Thuy Linh Do" userId="f60f9f76584ec879" providerId="LiveId" clId="{092B8221-252E-4177-8EC7-8A6CE5C3AEEE}" dt="2022-01-21T04:39:19.497" v="1409" actId="1076"/>
          <ac:picMkLst>
            <pc:docMk/>
            <pc:sldMk cId="3347414037" sldId="361"/>
            <ac:picMk id="5" creationId="{0D5429FB-5C39-4862-A45E-B27E193957BC}"/>
          </ac:picMkLst>
        </pc:pic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4" creationId="{0F44B84A-9FFB-417F-A74A-6308AA1ADA72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1" creationId="{C1716B2D-4A98-466B-856F-CABB8B4017EF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4" creationId="{C5F40A2B-0F00-49DA-A8CA-51E3F9487DD1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6" creationId="{C916A40D-E580-42FC-8E98-9C224DC55A05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7" creationId="{9E6D3E7D-B16B-45F7-BD07-C6E98844F3DA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8" creationId="{0496C7B1-BD67-4E8C-8492-2DEBE27B9764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19" creationId="{7B0BDC0D-5014-4915-80E6-45B243F9E2D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0" creationId="{F52E25A3-E8DC-48D0-8D9D-C05D35498B33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1" creationId="{393CC73E-19CD-4441-B790-D9F967E94F46}"/>
          </ac:cxnSpMkLst>
        </pc:cxnChg>
        <pc:cxnChg chg="del">
          <ac:chgData name="Thuy Linh Do" userId="f60f9f76584ec879" providerId="LiveId" clId="{092B8221-252E-4177-8EC7-8A6CE5C3AEEE}" dt="2022-01-21T04:37:10.971" v="1404" actId="478"/>
          <ac:cxnSpMkLst>
            <pc:docMk/>
            <pc:sldMk cId="3347414037" sldId="361"/>
            <ac:cxnSpMk id="22" creationId="{0927224A-F885-4D4C-9BEE-F519AC2E1A01}"/>
          </ac:cxnSpMkLst>
        </pc:cxnChg>
      </pc:sldChg>
      <pc:sldChg chg="add ord">
        <pc:chgData name="Thuy Linh Do" userId="f60f9f76584ec879" providerId="LiveId" clId="{092B8221-252E-4177-8EC7-8A6CE5C3AEEE}" dt="2022-01-21T04:39:31.906" v="1412"/>
        <pc:sldMkLst>
          <pc:docMk/>
          <pc:sldMk cId="3475718428" sldId="3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64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55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9942" y="1757476"/>
            <a:ext cx="391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0915" y="237708"/>
            <a:ext cx="130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76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9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-3013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33" name="Oval 32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Chord 33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022836" y="1737257"/>
            <a:ext cx="4472574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42" y="1568861"/>
            <a:ext cx="964452" cy="9164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61" y="2653747"/>
            <a:ext cx="5763901" cy="371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401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17146"/>
            <a:ext cx="10706519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/>
              <a:t>Listen and tick </a:t>
            </a:r>
            <a:r>
              <a:rPr lang="en-US" sz="3200" dirty="0"/>
              <a:t>(</a:t>
            </a:r>
            <a:r>
              <a:rPr lang="en-US" sz="3200" b="1" dirty="0"/>
              <a:t>    ) the activities that minority children do to help their families.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76" y="1281195"/>
            <a:ext cx="378029" cy="3780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350337" y="2585346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look after the 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50337" y="3180768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weave clothing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50337" y="3776190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prepare food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350337" y="4371612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build houses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0337" y="4967034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grow crops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50337" y="5562456"/>
            <a:ext cx="485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raise livestock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6458" y="26908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/>
          <p:cNvSpPr/>
          <p:nvPr/>
        </p:nvSpPr>
        <p:spPr>
          <a:xfrm>
            <a:off x="6836445" y="3286278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/>
          <p:cNvSpPr/>
          <p:nvPr/>
        </p:nvSpPr>
        <p:spPr>
          <a:xfrm>
            <a:off x="6836445" y="3923412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5" name="Rectangle 34"/>
          <p:cNvSpPr/>
          <p:nvPr/>
        </p:nvSpPr>
        <p:spPr>
          <a:xfrm>
            <a:off x="6836445" y="451883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Rectangle 35"/>
          <p:cNvSpPr/>
          <p:nvPr/>
        </p:nvSpPr>
        <p:spPr>
          <a:xfrm>
            <a:off x="6836445" y="5114256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Rectangle 36"/>
          <p:cNvSpPr/>
          <p:nvPr/>
        </p:nvSpPr>
        <p:spPr>
          <a:xfrm>
            <a:off x="6836445" y="5626254"/>
            <a:ext cx="637693" cy="43979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542" y="2719904"/>
            <a:ext cx="378029" cy="3780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754" y="3317161"/>
            <a:ext cx="378029" cy="37802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33" y="3954295"/>
            <a:ext cx="378029" cy="3780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145139"/>
            <a:ext cx="378029" cy="3780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11" y="5657137"/>
            <a:ext cx="378029" cy="378029"/>
          </a:xfrm>
          <a:prstGeom prst="rect">
            <a:avLst/>
          </a:prstGeom>
        </p:spPr>
      </p:pic>
      <p:pic>
        <p:nvPicPr>
          <p:cNvPr id="2" name="Track 24.mp3" descr="Track 24.mp3">
            <a:hlinkClick r:id="" action="ppaction://media"/>
            <a:extLst>
              <a:ext uri="{FF2B5EF4-FFF2-40B4-BE49-F238E27FC236}">
                <a16:creationId xmlns:a16="http://schemas.microsoft.com/office/drawing/2014/main" id="{8D426EFA-5752-094D-BADB-A588542F5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52663" y="2645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3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9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874" y="1892595"/>
            <a:ext cx="583727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Minority children usually learn to work at ______.</a:t>
            </a:r>
          </a:p>
          <a:p>
            <a:r>
              <a:rPr lang="en-US" sz="2600" dirty="0"/>
              <a:t>A. twelve 	B. ten		C.  six 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Girls ______.</a:t>
            </a:r>
          </a:p>
          <a:p>
            <a:r>
              <a:rPr lang="en-US" sz="2600" dirty="0"/>
              <a:t>A. weave clothing</a:t>
            </a:r>
          </a:p>
          <a:p>
            <a:r>
              <a:rPr lang="en-US" sz="2600" dirty="0"/>
              <a:t>B. do the gardening</a:t>
            </a:r>
          </a:p>
          <a:p>
            <a:r>
              <a:rPr lang="en-US" sz="2600" dirty="0"/>
              <a:t>C. catch fish	</a:t>
            </a:r>
          </a:p>
          <a:p>
            <a:endParaRPr lang="en-US" sz="1000" dirty="0"/>
          </a:p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Boys ______.</a:t>
            </a:r>
          </a:p>
          <a:p>
            <a:r>
              <a:rPr lang="en-US" sz="2600" dirty="0"/>
              <a:t>A. prepare food		</a:t>
            </a:r>
          </a:p>
          <a:p>
            <a:r>
              <a:rPr lang="en-US" sz="2600" dirty="0"/>
              <a:t>B. raise livestock</a:t>
            </a:r>
          </a:p>
          <a:p>
            <a:r>
              <a:rPr lang="en-US" sz="2600" dirty="0"/>
              <a:t>C. do housework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0934" y="1928115"/>
            <a:ext cx="583727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Children learn traditions through _____</a:t>
            </a:r>
          </a:p>
          <a:p>
            <a:r>
              <a:rPr lang="en-US" sz="2600" dirty="0"/>
              <a:t>A. work 	B. music	C.  stories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  <a:r>
              <a:rPr lang="en-US" sz="2600" dirty="0">
                <a:solidFill>
                  <a:srgbClr val="FF0000"/>
                </a:solidFill>
              </a:rPr>
              <a:t>. </a:t>
            </a:r>
            <a:r>
              <a:rPr lang="en-US" sz="2600" dirty="0"/>
              <a:t>The number of minority children going to school is ______.</a:t>
            </a:r>
          </a:p>
          <a:p>
            <a:r>
              <a:rPr lang="en-US" sz="2600" dirty="0"/>
              <a:t>A. going up 	</a:t>
            </a:r>
          </a:p>
          <a:p>
            <a:r>
              <a:rPr lang="en-US" sz="2600" dirty="0"/>
              <a:t>B. going down</a:t>
            </a:r>
          </a:p>
          <a:p>
            <a:r>
              <a:rPr lang="en-US" sz="2600" dirty="0"/>
              <a:t>C. staying the same</a:t>
            </a:r>
          </a:p>
          <a:p>
            <a:endParaRPr lang="en-US" sz="2600" dirty="0"/>
          </a:p>
        </p:txBody>
      </p:sp>
      <p:sp>
        <p:nvSpPr>
          <p:cNvPr id="21" name="Oval 20"/>
          <p:cNvSpPr/>
          <p:nvPr/>
        </p:nvSpPr>
        <p:spPr>
          <a:xfrm>
            <a:off x="3963164" y="27158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871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30199" y="9367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14659" y="118051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7444" y="107787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8787" y="1217146"/>
            <a:ext cx="1070651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again and circle the correct answer A, B, or C.</a:t>
            </a:r>
          </a:p>
        </p:txBody>
      </p:sp>
      <p:sp>
        <p:nvSpPr>
          <p:cNvPr id="25" name="Oval 24"/>
          <p:cNvSpPr/>
          <p:nvPr/>
        </p:nvSpPr>
        <p:spPr>
          <a:xfrm>
            <a:off x="308935" y="363024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274630" y="5763978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9835705" y="2324255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0" name="Oval 29"/>
          <p:cNvSpPr/>
          <p:nvPr/>
        </p:nvSpPr>
        <p:spPr>
          <a:xfrm>
            <a:off x="6188149" y="3914262"/>
            <a:ext cx="499731" cy="4543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049927" y="1928115"/>
            <a:ext cx="10633" cy="4483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Track 25.mp3" descr="Track 25.mp3">
            <a:hlinkClick r:id="" action="ppaction://media"/>
            <a:extLst>
              <a:ext uri="{FF2B5EF4-FFF2-40B4-BE49-F238E27FC236}">
                <a16:creationId xmlns:a16="http://schemas.microsoft.com/office/drawing/2014/main" id="{D21BB95F-227E-C94E-B657-2458D307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7592" y="55024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91577"/>
            <a:ext cx="960696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/>
              <a:t>Note five things you do to help your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2267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73349"/>
            <a:ext cx="606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 </a:t>
            </a:r>
            <a:r>
              <a:rPr lang="en-US" sz="3200" dirty="0">
                <a:solidFill>
                  <a:srgbClr val="0000FF"/>
                </a:solidFill>
              </a:rPr>
              <a:t>- cook meals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DB1FC-5ACF-044B-B489-2B8D442B1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320" y="2702497"/>
            <a:ext cx="7607448" cy="395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74617"/>
            <a:ext cx="1066398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a paragraph (80 - 100 words) about the things you do to help your family. Use the ideas in 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3187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842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4F033-6F6E-62C6-3465-C046FC3D1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71" y="2242452"/>
            <a:ext cx="11105804" cy="42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6286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2590545" y="2005339"/>
            <a:ext cx="90979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In this lesson, you have: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the topic of the listening text.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understood more about ethnic children through listening tasks.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/>
              <a:t>written a paragraph about the things you do to help your family.</a:t>
            </a:r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486" y="2609590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002" y="1317734"/>
            <a:ext cx="390909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048" y="2357206"/>
            <a:ext cx="835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Learn by heart all the new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Do exercises Part E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Prepare for Lesson 7 – Looking back &amp; project.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80" y="3574397"/>
            <a:ext cx="3020335" cy="302033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582763" y="13081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3865" y="11855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004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4267389" y="408187"/>
            <a:ext cx="4589531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96" y="239791"/>
            <a:ext cx="964452" cy="91649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992877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89985" y="2176086"/>
            <a:ext cx="5755112" cy="1654685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Match the phrases with the correct pictures.</a:t>
            </a:r>
          </a:p>
          <a:p>
            <a:r>
              <a:rPr lang="en-GB" dirty="0">
                <a:solidFill>
                  <a:schemeClr val="tx1"/>
                </a:solidFill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and tick the activities that minority children do to help their families.</a:t>
            </a:r>
          </a:p>
          <a:p>
            <a:r>
              <a:rPr lang="en-US" dirty="0">
                <a:solidFill>
                  <a:schemeClr val="tx1"/>
                </a:solidFill>
              </a:rPr>
              <a:t>Task 3: Listen again and circle the correct answer A, B, or C.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985074" y="5405997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3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6875" y="1285675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3442998" y="2694624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6875" y="431766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478430" y="544775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41" name="Curved Connector 40"/>
          <p:cNvCxnSpPr>
            <a:cxnSpLocks/>
            <a:stCxn id="37" idx="3"/>
            <a:endCxn id="38" idx="0"/>
          </p:cNvCxnSpPr>
          <p:nvPr/>
        </p:nvCxnSpPr>
        <p:spPr>
          <a:xfrm>
            <a:off x="2802789" y="1591778"/>
            <a:ext cx="1558166" cy="110284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38" idx="1"/>
            <a:endCxn id="39" idx="0"/>
          </p:cNvCxnSpPr>
          <p:nvPr/>
        </p:nvCxnSpPr>
        <p:spPr>
          <a:xfrm rot="10800000" flipV="1">
            <a:off x="1884832" y="3003428"/>
            <a:ext cx="1558166" cy="1314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Curved Connector 46"/>
          <p:cNvCxnSpPr>
            <a:stCxn id="39" idx="3"/>
            <a:endCxn id="40" idx="0"/>
          </p:cNvCxnSpPr>
          <p:nvPr/>
        </p:nvCxnSpPr>
        <p:spPr>
          <a:xfrm>
            <a:off x="2802789" y="4618384"/>
            <a:ext cx="1593598" cy="82937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985074" y="4165038"/>
            <a:ext cx="5743692" cy="927958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Note five things you do to help your family.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about the things you do to help your family. Use the ideas in 4.</a:t>
            </a:r>
          </a:p>
        </p:txBody>
      </p:sp>
    </p:spTree>
    <p:extLst>
      <p:ext uri="{BB962C8B-B14F-4D97-AF65-F5344CB8AC3E}">
        <p14:creationId xmlns:p14="http://schemas.microsoft.com/office/powerpoint/2010/main" val="2854311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EA6A-BB64-4D69-2852-8A4BA6DD19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EBE3B-8C4F-4E62-20EC-72CB0A210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07DA5-2203-F537-A69D-3E5B1BEEB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glow" dir="t"/>
          </a:scene3d>
          <a:sp3d prstMaterial="dkEdge">
            <a:bevelT w="152400" h="50800" prst="softRound"/>
          </a:sp3d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16DEC5-D40F-78B2-388F-3C0638B2E2E4}"/>
              </a:ext>
            </a:extLst>
          </p:cNvPr>
          <p:cNvSpPr/>
          <p:nvPr/>
        </p:nvSpPr>
        <p:spPr>
          <a:xfrm>
            <a:off x="2285213" y="579282"/>
            <a:ext cx="6630442" cy="9889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CE0B3-AF91-8DE8-638A-A61364A373C0}"/>
              </a:ext>
            </a:extLst>
          </p:cNvPr>
          <p:cNvSpPr txBox="1"/>
          <p:nvPr/>
        </p:nvSpPr>
        <p:spPr>
          <a:xfrm>
            <a:off x="3502633" y="750586"/>
            <a:ext cx="4433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OBJECTIVES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C63EFC9-C934-F1B2-4F5B-EDDC44EC8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964" y="17470"/>
            <a:ext cx="2026235" cy="211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B8136C-4281-C342-97A3-12650085113C}"/>
              </a:ext>
            </a:extLst>
          </p:cNvPr>
          <p:cNvSpPr txBox="1"/>
          <p:nvPr/>
        </p:nvSpPr>
        <p:spPr>
          <a:xfrm>
            <a:off x="596900" y="1919099"/>
            <a:ext cx="11311082" cy="4361194"/>
          </a:xfrm>
          <a:prstGeom prst="rect">
            <a:avLst/>
          </a:prstGeom>
          <a:solidFill>
            <a:srgbClr val="FFDAAB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 the end of the lesson, students will be able to:</a:t>
            </a:r>
          </a:p>
          <a:p>
            <a:pPr indent="-1270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Use the lexical items related to the topic of the listening text.</a:t>
            </a:r>
          </a:p>
          <a:p>
            <a:pPr indent="-1270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Develop the skill of listening for specific information. </a:t>
            </a:r>
          </a:p>
          <a:p>
            <a:pPr indent="-1270"/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Write a paragraph about the things they do to help their family.</a:t>
            </a:r>
          </a:p>
        </p:txBody>
      </p:sp>
    </p:spTree>
    <p:extLst>
      <p:ext uri="{BB962C8B-B14F-4D97-AF65-F5344CB8AC3E}">
        <p14:creationId xmlns:p14="http://schemas.microsoft.com/office/powerpoint/2010/main" val="108736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-7724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3571" y="202239"/>
            <a:ext cx="46251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BRAINSTORMING</a:t>
            </a:r>
          </a:p>
        </p:txBody>
      </p:sp>
      <p:sp>
        <p:nvSpPr>
          <p:cNvPr id="2" name="Cloud 1"/>
          <p:cNvSpPr/>
          <p:nvPr/>
        </p:nvSpPr>
        <p:spPr>
          <a:xfrm>
            <a:off x="3694519" y="2222205"/>
            <a:ext cx="4625162" cy="2711302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/>
              <a:t>What do you do to help your parents?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8240233" y="2222205"/>
            <a:ext cx="946297" cy="4253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86529" y="1839839"/>
            <a:ext cx="2827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Clean the floor</a:t>
            </a:r>
          </a:p>
        </p:txBody>
      </p:sp>
      <p:cxnSp>
        <p:nvCxnSpPr>
          <p:cNvPr id="10" name="Straight Arrow Connector 9"/>
          <p:cNvCxnSpPr>
            <a:endCxn id="11" idx="1"/>
          </p:cNvCxnSpPr>
          <p:nvPr/>
        </p:nvCxnSpPr>
        <p:spPr>
          <a:xfrm>
            <a:off x="7895492" y="4281854"/>
            <a:ext cx="1396544" cy="520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92036" y="4510454"/>
            <a:ext cx="233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Cook meals</a:t>
            </a:r>
            <a:endParaRPr lang="en-US" sz="3200" b="1" dirty="0"/>
          </a:p>
        </p:txBody>
      </p:sp>
      <p:cxnSp>
        <p:nvCxnSpPr>
          <p:cNvPr id="12" name="Straight Arrow Connector 11"/>
          <p:cNvCxnSpPr>
            <a:endCxn id="14" idx="0"/>
          </p:cNvCxnSpPr>
          <p:nvPr/>
        </p:nvCxnSpPr>
        <p:spPr>
          <a:xfrm>
            <a:off x="5846885" y="5023485"/>
            <a:ext cx="864407" cy="7493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82351" y="5772883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Feed the chicken</a:t>
            </a:r>
            <a:endParaRPr lang="en-US" sz="3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261947" y="4510454"/>
            <a:ext cx="1036223" cy="2553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5054" y="4438710"/>
            <a:ext cx="3057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Collect the eggs</a:t>
            </a:r>
            <a:endParaRPr lang="en-US" sz="3200" b="1" dirty="0"/>
          </a:p>
        </p:txBody>
      </p:sp>
      <p:cxnSp>
        <p:nvCxnSpPr>
          <p:cNvPr id="17" name="Straight Arrow Connector 16"/>
          <p:cNvCxnSpPr>
            <a:endCxn id="18" idx="2"/>
          </p:cNvCxnSpPr>
          <p:nvPr/>
        </p:nvCxnSpPr>
        <p:spPr>
          <a:xfrm flipH="1" flipV="1">
            <a:off x="2829285" y="2207249"/>
            <a:ext cx="1207305" cy="8655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35463" y="1622474"/>
            <a:ext cx="378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Look after the house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1" grpId="0"/>
      <p:bldP spid="14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97465" y="1463542"/>
            <a:ext cx="476663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gather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34629" y="4737018"/>
            <a:ext cx="3139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tụ</a:t>
            </a:r>
            <a:r>
              <a:rPr lang="en-US" sz="4800" dirty="0"/>
              <a:t> </a:t>
            </a:r>
            <a:r>
              <a:rPr lang="en-US" sz="4800" dirty="0" err="1"/>
              <a:t>họp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136741" y="3256025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ɡæðər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 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488" y="1549900"/>
            <a:ext cx="6955047" cy="449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39010" y="161317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pass on </a:t>
            </a:r>
            <a:r>
              <a:rPr lang="en-US" sz="6600" dirty="0"/>
              <a:t>(v)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0282" y="4420096"/>
            <a:ext cx="3776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err="1"/>
              <a:t>để</a:t>
            </a:r>
            <a:r>
              <a:rPr lang="en-US" sz="4800"/>
              <a:t> lại, </a:t>
            </a:r>
          </a:p>
          <a:p>
            <a:pPr algn="ctr"/>
            <a:r>
              <a:rPr lang="en-US" sz="4800"/>
              <a:t>truyền lại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13583" y="3189758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ɒn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96" y="2208467"/>
            <a:ext cx="4115094" cy="33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139849" y="1329766"/>
            <a:ext cx="497929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legend </a:t>
            </a:r>
            <a:r>
              <a:rPr lang="en-US" sz="6600" dirty="0"/>
              <a:t>(n)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52575" y="4697237"/>
            <a:ext cx="3902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/>
              <a:t>truyền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660916" y="3269061"/>
            <a:ext cx="30732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ledʒənd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9" name="Round Single Corner Rectangle 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4547148" y="1987207"/>
            <a:ext cx="7477685" cy="373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984642"/>
              </p:ext>
            </p:extLst>
          </p:nvPr>
        </p:nvGraphicFramePr>
        <p:xfrm>
          <a:off x="499767" y="1525488"/>
          <a:ext cx="11323638" cy="4424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43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2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7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6084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15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 (v)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ɡæðər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 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tụ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họp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 on (v)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pɑːs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truyền</a:t>
                      </a:r>
                      <a:r>
                        <a:rPr lang="en-US" sz="38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lại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467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ledʒənd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truyền</a:t>
                      </a:r>
                      <a:r>
                        <a:rPr lang="en-US" sz="3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thuyết</a:t>
                      </a:r>
                      <a:endParaRPr lang="en-US" sz="3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2" name="Round Single Corner Rectangle 1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1207" y="13139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706854"/>
              </p:ext>
            </p:extLst>
          </p:nvPr>
        </p:nvGraphicFramePr>
        <p:xfrm>
          <a:off x="287079" y="1477927"/>
          <a:ext cx="11536326" cy="392216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11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9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36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392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</a:t>
                      </a:r>
                      <a:r>
                        <a:rPr lang="en-US" sz="4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(v)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pass</a:t>
                      </a:r>
                      <a:r>
                        <a:rPr lang="en-US" sz="4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(v) 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706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4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legend (n)</a:t>
                      </a: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740502" y="4653461"/>
            <a:ext cx="3937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</a:rPr>
              <a:t>tụ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họp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40502" y="2642908"/>
            <a:ext cx="3937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</a:rPr>
              <a:t>để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lại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0502" y="3613945"/>
            <a:ext cx="3937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</a:rPr>
              <a:t>truyền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thuyết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94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11022E-16 L -0.28868 -0.3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0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28685 0.133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0.29388 0.15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33" y="-22421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9045"/>
            <a:ext cx="1075968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/>
              <a:t>Match the phrases with the correct pictures.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99630"/>
            <a:ext cx="613675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12868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117357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4519" y="1988286"/>
            <a:ext cx="308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F4B66"/>
                </a:solidFill>
              </a:rPr>
              <a:t>1. catching fish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24435" y="1973449"/>
            <a:ext cx="3207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F4B66"/>
                </a:solidFill>
              </a:rPr>
              <a:t>2. weaving clothing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49119" y="1988286"/>
            <a:ext cx="344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F4B66"/>
                </a:solidFill>
              </a:rPr>
              <a:t>3. growing crops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102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39670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_______________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76218" y="5658108"/>
            <a:ext cx="3387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_______________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92516-1E06-A14F-A463-18F066010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7" y="3288022"/>
            <a:ext cx="3569889" cy="1933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AD3E6-D785-0D48-B6E3-73C39E446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230" y="3338978"/>
            <a:ext cx="3569889" cy="1889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D7DC1-6F3A-3B4F-A03C-7E61452CC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734" y="3316917"/>
            <a:ext cx="3555014" cy="18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-0.04699 L -0.30299 0.44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41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301 L -0.27539 0.497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3172 L 0.56719 0.49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55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4018</TotalTime>
  <Words>661</Words>
  <Application>Microsoft Macintosh PowerPoint</Application>
  <PresentationFormat>Widescreen</PresentationFormat>
  <Paragraphs>145</Paragraphs>
  <Slides>17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Office User</cp:lastModifiedBy>
  <cp:revision>538</cp:revision>
  <dcterms:created xsi:type="dcterms:W3CDTF">2020-12-09T02:04:09Z</dcterms:created>
  <dcterms:modified xsi:type="dcterms:W3CDTF">2023-11-22T03:38:48Z</dcterms:modified>
</cp:coreProperties>
</file>