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1"/>
  </p:notesMasterIdLst>
  <p:sldIdLst>
    <p:sldId id="364" r:id="rId11"/>
    <p:sldId id="366" r:id="rId12"/>
    <p:sldId id="347" r:id="rId13"/>
    <p:sldId id="295" r:id="rId14"/>
    <p:sldId id="367" r:id="rId15"/>
    <p:sldId id="369" r:id="rId16"/>
    <p:sldId id="375" r:id="rId17"/>
    <p:sldId id="379" r:id="rId18"/>
    <p:sldId id="371" r:id="rId19"/>
    <p:sldId id="365" r:id="rId20"/>
    <p:sldId id="372" r:id="rId21"/>
    <p:sldId id="373" r:id="rId22"/>
    <p:sldId id="354" r:id="rId23"/>
    <p:sldId id="355" r:id="rId24"/>
    <p:sldId id="356" r:id="rId25"/>
    <p:sldId id="370" r:id="rId26"/>
    <p:sldId id="377" r:id="rId27"/>
    <p:sldId id="323" r:id="rId28"/>
    <p:sldId id="348" r:id="rId29"/>
    <p:sldId id="352" r:id="rId30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4630"/>
    <a:srgbClr val="A6D9E2"/>
    <a:srgbClr val="A1D08D"/>
    <a:srgbClr val="77448C"/>
    <a:srgbClr val="1983B7"/>
    <a:srgbClr val="00D0CF"/>
    <a:srgbClr val="FF9AAF"/>
    <a:srgbClr val="2C76CE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44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9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3 Bá» Phim Tiáº¿ng Anh ÄÃ¡ng Xem Nháº¥t DÃ nh Cho BÃ© â Caramel English">
            <a:extLst>
              <a:ext uri="{FF2B5EF4-FFF2-40B4-BE49-F238E27FC236}">
                <a16:creationId xmlns:a16="http://schemas.microsoft.com/office/drawing/2014/main" id="{3AC00078-82A4-47EF-AE3A-84A5C99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9"/>
            <a:ext cx="12190413" cy="68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D685DC-60C5-4B45-8226-7C4F14E23A93}"/>
              </a:ext>
            </a:extLst>
          </p:cNvPr>
          <p:cNvSpPr txBox="1"/>
          <p:nvPr/>
        </p:nvSpPr>
        <p:spPr>
          <a:xfrm>
            <a:off x="2890982" y="563414"/>
            <a:ext cx="6622472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uan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SG" sz="3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R58PICp58PICYfBXgfWdPs0_PIC2018.png">
            <a:extLst>
              <a:ext uri="{FF2B5EF4-FFF2-40B4-BE49-F238E27FC236}">
                <a16:creationId xmlns:a16="http://schemas.microsoft.com/office/drawing/2014/main" id="{F0FB6C6B-45A4-4A01-A894-355937AF4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45" y="882073"/>
            <a:ext cx="4548910" cy="4548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92720-6683-443D-A35C-EDF9B8D29EA9}"/>
              </a:ext>
            </a:extLst>
          </p:cNvPr>
          <p:cNvSpPr txBox="1"/>
          <p:nvPr/>
        </p:nvSpPr>
        <p:spPr>
          <a:xfrm flipH="1">
            <a:off x="5504078" y="1671782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CA0B2-6ADA-4D95-9395-87A880539307}"/>
              </a:ext>
            </a:extLst>
          </p:cNvPr>
          <p:cNvSpPr txBox="1"/>
          <p:nvPr/>
        </p:nvSpPr>
        <p:spPr>
          <a:xfrm flipH="1">
            <a:off x="5504078" y="3495964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76FAD2-56F5-A355-E5EA-FF4BE8BA71A7}"/>
              </a:ext>
            </a:extLst>
          </p:cNvPr>
          <p:cNvSpPr txBox="1"/>
          <p:nvPr/>
        </p:nvSpPr>
        <p:spPr>
          <a:xfrm flipH="1">
            <a:off x="5504078" y="4966203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22272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977BFB4-1822-C435-4356-551AAA53A0B9}"/>
              </a:ext>
            </a:extLst>
          </p:cNvPr>
          <p:cNvSpPr txBox="1"/>
          <p:nvPr/>
        </p:nvSpPr>
        <p:spPr>
          <a:xfrm>
            <a:off x="110042" y="0"/>
            <a:ext cx="11970327" cy="702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tịch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lang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1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92388B6-6845-611A-077A-8A73008D9F2C}"/>
              </a:ext>
            </a:extLst>
          </p:cNvPr>
          <p:cNvSpPr txBox="1"/>
          <p:nvPr/>
        </p:nvSpPr>
        <p:spPr>
          <a:xfrm>
            <a:off x="105424" y="0"/>
            <a:ext cx="11979564" cy="613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đèn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Ngô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Tố)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ngỏ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Đoài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42FD6-011E-48FF-B58A-2FE9B565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8" r="14166" b="15278"/>
          <a:stretch/>
        </p:blipFill>
        <p:spPr>
          <a:xfrm>
            <a:off x="185055" y="1985943"/>
            <a:ext cx="3421001" cy="329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BAA40-1811-4540-939B-E3596B6A815C}"/>
              </a:ext>
            </a:extLst>
          </p:cNvPr>
          <p:cNvSpPr txBox="1"/>
          <p:nvPr/>
        </p:nvSpPr>
        <p:spPr>
          <a:xfrm>
            <a:off x="718457" y="2999664"/>
            <a:ext cx="253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Thảo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luận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nhóm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endParaRPr lang="en-SG" sz="40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BACF-2213-49A4-902E-458566B3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067" r="9305" b="75038"/>
          <a:stretch/>
        </p:blipFill>
        <p:spPr>
          <a:xfrm>
            <a:off x="3864430" y="141513"/>
            <a:ext cx="8434842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68E06-84D5-4340-AD6C-1F266100654E}"/>
              </a:ext>
            </a:extLst>
          </p:cNvPr>
          <p:cNvSpPr txBox="1"/>
          <p:nvPr/>
        </p:nvSpPr>
        <p:spPr>
          <a:xfrm>
            <a:off x="5802084" y="5312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a1)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Nêu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in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đậm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4FC0E-1C29-452D-B4DD-AAFF6B8DB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3673" r="9305" b="54787"/>
          <a:stretch/>
        </p:blipFill>
        <p:spPr>
          <a:xfrm>
            <a:off x="3864430" y="1985943"/>
            <a:ext cx="8434842" cy="244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E42DF-AABF-45FE-A1AE-A039CE2AF0D7}"/>
              </a:ext>
            </a:extLst>
          </p:cNvPr>
          <p:cNvSpPr txBox="1"/>
          <p:nvPr/>
        </p:nvSpPr>
        <p:spPr>
          <a:xfrm>
            <a:off x="5458690" y="2406766"/>
            <a:ext cx="5366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a2)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dám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thẳng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con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dùng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01B2E-CAFA-4567-8C69-D28B182F1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4569" r="9305" b="35499"/>
          <a:stretch/>
        </p:blipFill>
        <p:spPr>
          <a:xfrm>
            <a:off x="3911818" y="4323103"/>
            <a:ext cx="8434842" cy="248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FAC1B2-1F80-4B81-AB81-4D4EC6980709}"/>
              </a:ext>
            </a:extLst>
          </p:cNvPr>
          <p:cNvSpPr txBox="1"/>
          <p:nvPr/>
        </p:nvSpPr>
        <p:spPr>
          <a:xfrm>
            <a:off x="5384801" y="4716728"/>
            <a:ext cx="583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y ngam ve truyen tat den cua ngo tat to">
            <a:extLst>
              <a:ext uri="{FF2B5EF4-FFF2-40B4-BE49-F238E27FC236}">
                <a16:creationId xmlns:a16="http://schemas.microsoft.com/office/drawing/2014/main" id="{90B7DEF3-A43C-464C-9374-52CD7296D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273" l="10000" r="90000">
                        <a14:foregroundMark x1="48182" y1="25273" x2="61818" y2="23455"/>
                        <a14:foregroundMark x1="61818" y1="23455" x2="68182" y2="23818"/>
                        <a14:foregroundMark x1="68182" y1="23818" x2="69558" y2="24277"/>
                        <a14:foregroundMark x1="37273" y1="80909" x2="30364" y2="82364"/>
                        <a14:foregroundMark x1="30364" y1="82364" x2="24545" y2="85273"/>
                        <a14:foregroundMark x1="24545" y1="85273" x2="35455" y2="93455"/>
                        <a14:foregroundMark x1="35455" y1="93455" x2="46182" y2="94545"/>
                        <a14:foregroundMark x1="46182" y1="94545" x2="55455" y2="92727"/>
                        <a14:foregroundMark x1="55455" y1="92727" x2="62000" y2="92727"/>
                        <a14:foregroundMark x1="62000" y1="92727" x2="67818" y2="95636"/>
                        <a14:foregroundMark x1="67818" y1="95636" x2="74182" y2="95455"/>
                        <a14:foregroundMark x1="74182" y1="95455" x2="71818" y2="92909"/>
                        <a14:foregroundMark x1="81091" y1="94182" x2="74727" y2="96909"/>
                        <a14:foregroundMark x1="74727" y1="96909" x2="74545" y2="97273"/>
                        <a14:backgroundMark x1="21091" y1="37273" x2="22545" y2="25636"/>
                        <a14:backgroundMark x1="22545" y1="25636" x2="31273" y2="15455"/>
                        <a14:backgroundMark x1="31273" y1="15455" x2="40727" y2="11636"/>
                        <a14:backgroundMark x1="40727" y1="11636" x2="46909" y2="11091"/>
                        <a14:backgroundMark x1="73273" y1="20364" x2="51818" y2="15455"/>
                        <a14:backgroundMark x1="51818" y1="15455" x2="32182" y2="22000"/>
                        <a14:backgroundMark x1="32182" y1="22000" x2="29091" y2="22182"/>
                        <a14:backgroundMark x1="46909" y1="20545" x2="38364" y2="22364"/>
                        <a14:backgroundMark x1="66364" y1="30000" x2="66182" y2="29818"/>
                        <a14:backgroundMark x1="68727" y1="29273" x2="68909" y2="30000"/>
                        <a14:backgroundMark x1="71273" y1="29455" x2="71455" y2="29455"/>
                        <a14:backgroundMark x1="70182" y1="31091" x2="70182" y2="31091"/>
                        <a14:backgroundMark x1="71636" y1="27636" x2="71636" y2="27636"/>
                        <a14:backgroundMark x1="55248" y1="27403" x2="58364" y2="27455"/>
                        <a14:backgroundMark x1="58364" y1="27455" x2="66049" y2="27043"/>
                        <a14:backgroundMark x1="69117" y1="26966" x2="72182" y2="27273"/>
                        <a14:backgroundMark x1="22000" y1="50000" x2="25273" y2="59273"/>
                        <a14:backgroundMark x1="25273" y1="59273" x2="23455" y2="70364"/>
                        <a14:backgroundMark x1="23455" y1="70364" x2="13091" y2="85818"/>
                        <a14:backgroundMark x1="81818" y1="60545" x2="74182" y2="78000"/>
                        <a14:backgroundMark x1="74182" y1="78000" x2="83636" y2="80364"/>
                        <a14:backgroundMark x1="77273" y1="24909" x2="72540" y2="22691"/>
                        <a14:backgroundMark x1="46000" y1="24909" x2="45455" y2="22364"/>
                        <a14:backgroundMark x1="54727" y1="20545" x2="55565" y2="21216"/>
                        <a14:backgroundMark x1="30000" y1="76000" x2="19455" y2="78364"/>
                        <a14:backgroundMark x1="19455" y1="78364" x2="14364" y2="88727"/>
                        <a14:backgroundMark x1="47455" y1="27273" x2="47455" y2="27273"/>
                        <a14:backgroundMark x1="48545" y1="26909" x2="48545" y2="26909"/>
                        <a14:backgroundMark x1="50545" y1="26909" x2="50545" y2="26909"/>
                        <a14:backgroundMark x1="52000" y1="26909" x2="52000" y2="26909"/>
                        <a14:backgroundMark x1="52545" y1="27091" x2="52545" y2="27091"/>
                        <a14:backgroundMark x1="53636" y1="27273" x2="53636" y2="27273"/>
                        <a14:backgroundMark x1="66909" y1="27636" x2="66909" y2="27636"/>
                        <a14:backgroundMark x1="15091" y1="89636" x2="14000" y2="92545"/>
                        <a14:backgroundMark x1="71455" y1="23455" x2="68364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9726" r="19055" b="6610"/>
          <a:stretch/>
        </p:blipFill>
        <p:spPr bwMode="auto">
          <a:xfrm>
            <a:off x="7456644" y="1476031"/>
            <a:ext cx="4750097" cy="5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30DA16-95EF-4C0A-A015-79C25B1E11E9}"/>
              </a:ext>
            </a:extLst>
          </p:cNvPr>
          <p:cNvSpPr/>
          <p:nvPr/>
        </p:nvSpPr>
        <p:spPr>
          <a:xfrm>
            <a:off x="135355" y="4925454"/>
            <a:ext cx="856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id="{E5A964DD-B501-4FED-A540-752E2494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7864655" cy="2270336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6329C-DB4F-4676-A7D7-B3E64809D7C9}"/>
              </a:ext>
            </a:extLst>
          </p:cNvPr>
          <p:cNvSpPr/>
          <p:nvPr/>
        </p:nvSpPr>
        <p:spPr>
          <a:xfrm>
            <a:off x="664028" y="1520945"/>
            <a:ext cx="7581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bữa ăn này con không còn được ở nhà với thầy mẹ và các em nữa. Mẹ đã bán con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id="{03207D5D-649F-4FDE-AAE4-A9628150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3285645"/>
            <a:ext cx="7864655" cy="1623812"/>
          </a:xfrm>
          <a:prstGeom prst="roundRect">
            <a:avLst>
              <a:gd name="adj" fmla="val 9083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2B2DD-130B-4462-BE2E-BFD59E2C4FA0}"/>
              </a:ext>
            </a:extLst>
          </p:cNvPr>
          <p:cNvSpPr/>
          <p:nvPr/>
        </p:nvSpPr>
        <p:spPr>
          <a:xfrm>
            <a:off x="664028" y="4212026"/>
            <a:ext cx="758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bán con cho nhà cụ Nghị thôn Đoài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4F738-C79F-480A-841C-AA406C0FC2D8}"/>
              </a:ext>
            </a:extLst>
          </p:cNvPr>
          <p:cNvSpPr/>
          <p:nvPr/>
        </p:nvSpPr>
        <p:spPr>
          <a:xfrm>
            <a:off x="664028" y="78381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</a:rPr>
              <a:t>Con chỉ được ăn ở nhà bữa này nữa thôi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63306-712D-4D22-8A56-33094C867F9B}"/>
              </a:ext>
            </a:extLst>
          </p:cNvPr>
          <p:cNvSpPr/>
          <p:nvPr/>
        </p:nvSpPr>
        <p:spPr>
          <a:xfrm>
            <a:off x="664028" y="349862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Con sẽ ăn ở nhà cụ Nghị thôn Đoài.</a:t>
            </a:r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Ã i 3 Cai TÃ­ Än cÆ¡m chÃ³ á» nhÃ  Nghá» Quáº¿ - YouTube">
            <a:extLst>
              <a:ext uri="{FF2B5EF4-FFF2-40B4-BE49-F238E27FC236}">
                <a16:creationId xmlns:a16="http://schemas.microsoft.com/office/drawing/2014/main" id="{574A8536-1A62-4572-8CEF-51692A04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7222" l="10000" r="90000">
                        <a14:foregroundMark x1="40208" y1="42500" x2="40208" y2="23056"/>
                        <a14:foregroundMark x1="40208" y1="23056" x2="45208" y2="6944"/>
                        <a14:foregroundMark x1="45208" y1="6944" x2="62083" y2="1111"/>
                        <a14:foregroundMark x1="62083" y1="1111" x2="67708" y2="14444"/>
                        <a14:foregroundMark x1="67708" y1="14444" x2="71042" y2="42778"/>
                        <a14:foregroundMark x1="71458" y1="61111" x2="71042" y2="55278"/>
                        <a14:foregroundMark x1="29375" y1="50833" x2="26667" y2="58889"/>
                        <a14:foregroundMark x1="29167" y1="49722" x2="25417" y2="60833"/>
                        <a14:foregroundMark x1="17083" y1="85000" x2="25417" y2="95833"/>
                        <a14:foregroundMark x1="25417" y1="95833" x2="58958" y2="92500"/>
                        <a14:foregroundMark x1="58958" y1="92500" x2="70417" y2="93611"/>
                        <a14:foregroundMark x1="70417" y1="93611" x2="89167" y2="92222"/>
                        <a14:foregroundMark x1="90000" y1="97222" x2="11875" y2="97222"/>
                        <a14:backgroundMark x1="18542" y1="64167" x2="13333" y2="77500"/>
                        <a14:backgroundMark x1="13333" y1="77500" x2="12083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5" y="2347173"/>
            <a:ext cx="6015494" cy="45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B8472696-A489-4D25-BC6E-B2EE063C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11184798" cy="1776338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983388-B982-4192-88EB-10B217646583}"/>
              </a:ext>
            </a:extLst>
          </p:cNvPr>
          <p:cNvSpPr/>
          <p:nvPr/>
        </p:nvSpPr>
        <p:spPr>
          <a:xfrm>
            <a:off x="221673" y="3429794"/>
            <a:ext cx="3364207" cy="32665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6E0BC-33C8-494D-BA9F-8D8A51E26F73}"/>
              </a:ext>
            </a:extLst>
          </p:cNvPr>
          <p:cNvSpPr/>
          <p:nvPr/>
        </p:nvSpPr>
        <p:spPr>
          <a:xfrm>
            <a:off x="3585880" y="2604655"/>
            <a:ext cx="4338920" cy="379026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SG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5A6DA3-55A4-21E2-5E9E-6AD1ADBB7F4A}"/>
              </a:ext>
            </a:extLst>
          </p:cNvPr>
          <p:cNvSpPr txBox="1"/>
          <p:nvPr/>
        </p:nvSpPr>
        <p:spPr>
          <a:xfrm>
            <a:off x="184727" y="83127"/>
            <a:ext cx="1168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C0528E97-8DCD-0A86-59CF-4DF7AD8B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78" y="83127"/>
            <a:ext cx="2277935" cy="2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13D1042-CC36-9890-B867-8D5F710B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19819"/>
              </p:ext>
            </p:extLst>
          </p:nvPr>
        </p:nvGraphicFramePr>
        <p:xfrm>
          <a:off x="277091" y="83126"/>
          <a:ext cx="11575074" cy="55324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92628">
                  <a:extLst>
                    <a:ext uri="{9D8B030D-6E8A-4147-A177-3AD203B41FA5}">
                      <a16:colId xmlns:a16="http://schemas.microsoft.com/office/drawing/2014/main" val="2875986093"/>
                    </a:ext>
                  </a:extLst>
                </a:gridCol>
                <a:gridCol w="560472">
                  <a:extLst>
                    <a:ext uri="{9D8B030D-6E8A-4147-A177-3AD203B41FA5}">
                      <a16:colId xmlns:a16="http://schemas.microsoft.com/office/drawing/2014/main" val="174718581"/>
                    </a:ext>
                  </a:extLst>
                </a:gridCol>
                <a:gridCol w="6021974">
                  <a:extLst>
                    <a:ext uri="{9D8B030D-6E8A-4147-A177-3AD203B41FA5}">
                      <a16:colId xmlns:a16="http://schemas.microsoft.com/office/drawing/2014/main" val="138251729"/>
                    </a:ext>
                  </a:extLst>
                </a:gridCol>
              </a:tblGrid>
              <a:tr h="554183">
                <a:tc gridSpan="3">
                  <a:txBody>
                    <a:bodyPr/>
                    <a:lstStyle/>
                    <a:p>
                      <a:pPr marL="0" marR="0" lvl="0" indent="0" algn="just" defTabSz="1218565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Ghép câu tục ngữ ờ cột bên trái với nghĩa hàm ân ở cột bên phải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691447463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Cái nết đánh chết cái đẹp.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rowSpan="5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việc làm ra thóc gạo vô cùng vất vả, khó nhọc.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381411189"/>
                  </a:ext>
                </a:extLst>
              </a:tr>
              <a:tr h="985354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Một hạt thóc vàng chín giọt mồ hôi.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có danh tiếng tốt quan trọng hơn có nhiều của cải, tiền bạc.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814074745"/>
                  </a:ext>
                </a:extLst>
              </a:tr>
              <a:tr h="100071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cái đẹp về đạo đức có giá trị cao hơn hẳn cái đẹp bề ngoài.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500221824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Một nghề cho chín còn hơn chín nghề.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nhẫn nhịn sẽ giúp tránh được những điều không hay.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350532367"/>
                  </a:ext>
                </a:extLst>
              </a:tr>
              <a:tr h="127363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27363151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88815F-2E4F-DE68-D252-1F23704F2A35}"/>
              </a:ext>
            </a:extLst>
          </p:cNvPr>
          <p:cNvSpPr txBox="1"/>
          <p:nvPr/>
        </p:nvSpPr>
        <p:spPr>
          <a:xfrm>
            <a:off x="360218" y="5902036"/>
            <a:ext cx="893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- 3; b - 1; c - 4; d - 5;  e - 2</a:t>
            </a:r>
          </a:p>
        </p:txBody>
      </p:sp>
    </p:spTree>
    <p:extLst>
      <p:ext uri="{BB962C8B-B14F-4D97-AF65-F5344CB8AC3E}">
        <p14:creationId xmlns:p14="http://schemas.microsoft.com/office/powerpoint/2010/main" val="16738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7FAD4A-5019-4C90-9DFF-B745F5C5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4250" l="10000" r="90000">
                        <a14:foregroundMark x1="34833" y1="27083" x2="34833" y2="27083"/>
                        <a14:foregroundMark x1="34833" y1="27083" x2="34833" y2="27083"/>
                        <a14:foregroundMark x1="34250" y1="26333" x2="32833" y2="30417"/>
                        <a14:foregroundMark x1="47167" y1="26917" x2="44583" y2="28917"/>
                        <a14:foregroundMark x1="39000" y1="38833" x2="39583" y2="37417"/>
                        <a14:foregroundMark x1="39833" y1="36667" x2="38417" y2="37250"/>
                        <a14:foregroundMark x1="39250" y1="41167" x2="39250" y2="41167"/>
                        <a14:foregroundMark x1="39000" y1="39000" x2="41417" y2="42250"/>
                        <a14:foregroundMark x1="46250" y1="26500" x2="43250" y2="29917"/>
                        <a14:foregroundMark x1="38583" y1="6417" x2="31083" y2="11417"/>
                        <a14:foregroundMark x1="31083" y1="11417" x2="30833" y2="11750"/>
                        <a14:foregroundMark x1="34500" y1="93417" x2="33833" y2="90417"/>
                        <a14:foregroundMark x1="49000" y1="94333" x2="46583" y2="91583"/>
                        <a14:foregroundMark x1="51583" y1="5333" x2="53750" y2="5333"/>
                        <a14:foregroundMark x1="36667" y1="29667" x2="32417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" y="4057619"/>
            <a:ext cx="2801969" cy="280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143757-E3E0-4F78-9792-7B3FDB903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7" r="50000"/>
          <a:stretch/>
        </p:blipFill>
        <p:spPr>
          <a:xfrm>
            <a:off x="-654648" y="-163034"/>
            <a:ext cx="12385962" cy="5094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B67A79-05C4-403B-AFDA-881BF290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94" y="4021508"/>
            <a:ext cx="2277935" cy="255790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7662778-1321-E469-F49F-6ECFC6C76CE8}"/>
              </a:ext>
            </a:extLst>
          </p:cNvPr>
          <p:cNvSpPr txBox="1"/>
          <p:nvPr/>
        </p:nvSpPr>
        <p:spPr>
          <a:xfrm>
            <a:off x="2281287" y="1437954"/>
            <a:ext cx="744717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4.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– 7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EF8B4E-2429-119F-8724-B2E0CB2ED1EB}"/>
              </a:ext>
            </a:extLst>
          </p:cNvPr>
          <p:cNvSpPr txBox="1"/>
          <p:nvPr/>
        </p:nvSpPr>
        <p:spPr>
          <a:xfrm>
            <a:off x="367645" y="396227"/>
            <a:ext cx="1052031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5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7365" cy="685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D2A1F27-4C72-CA72-7D3A-86DD1E223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2" b="2927"/>
          <a:stretch/>
        </p:blipFill>
        <p:spPr>
          <a:xfrm>
            <a:off x="20" y="1282"/>
            <a:ext cx="12190392" cy="68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id="{F450E395-B4D6-4EB4-8E30-758AC8CBCE85}"/>
              </a:ext>
            </a:extLst>
          </p:cNvPr>
          <p:cNvGrpSpPr/>
          <p:nvPr/>
        </p:nvGrpSpPr>
        <p:grpSpPr>
          <a:xfrm>
            <a:off x="8121020" y="2818200"/>
            <a:ext cx="4438647" cy="4200751"/>
            <a:chOff x="7130420" y="1919040"/>
            <a:chExt cx="4438647" cy="4200751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id="{464355FE-ABD5-49A0-8287-A39CD559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20" y="1919040"/>
              <a:ext cx="4438647" cy="4200751"/>
            </a:xfrm>
            <a:prstGeom prst="rect">
              <a:avLst/>
            </a:prstGeom>
          </p:spPr>
        </p:pic>
        <p:pic>
          <p:nvPicPr>
            <p:cNvPr id="4" name="图形 15">
              <a:extLst>
                <a:ext uri="{FF2B5EF4-FFF2-40B4-BE49-F238E27FC236}">
                  <a16:creationId xmlns:a16="http://schemas.microsoft.com/office/drawing/2014/main" id="{FB54F211-21CA-4B1E-AE81-F2E6F0F8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D3924841-A887-419E-AAFD-4F6500DE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0FF11339-1233-4E63-83C7-1E3F546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  <p:sp>
        <p:nvSpPr>
          <p:cNvPr id="7" name="文本框 23">
            <a:extLst>
              <a:ext uri="{FF2B5EF4-FFF2-40B4-BE49-F238E27FC236}">
                <a16:creationId xmlns:a16="http://schemas.microsoft.com/office/drawing/2014/main" id="{3A774732-E093-48DE-A1B0-53D2BC6E3E8E}"/>
              </a:ext>
            </a:extLst>
          </p:cNvPr>
          <p:cNvSpPr txBox="1"/>
          <p:nvPr/>
        </p:nvSpPr>
        <p:spPr>
          <a:xfrm>
            <a:off x="4855124" y="362664"/>
            <a:ext cx="2480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SG" altLang="zh-CN" sz="66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2" descr="图片1">
            <a:extLst>
              <a:ext uri="{FF2B5EF4-FFF2-40B4-BE49-F238E27FC236}">
                <a16:creationId xmlns:a16="http://schemas.microsoft.com/office/drawing/2014/main" id="{8A402FE6-6D4B-4494-8F95-042CAE16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1470086"/>
            <a:ext cx="1260318" cy="1518173"/>
          </a:xfrm>
          <a:prstGeom prst="rect">
            <a:avLst/>
          </a:prstGeom>
        </p:spPr>
      </p:pic>
      <p:pic>
        <p:nvPicPr>
          <p:cNvPr id="10" name="图片 12" descr="图片1">
            <a:extLst>
              <a:ext uri="{FF2B5EF4-FFF2-40B4-BE49-F238E27FC236}">
                <a16:creationId xmlns:a16="http://schemas.microsoft.com/office/drawing/2014/main" id="{65A3CF6A-A80D-4DB1-9DD0-3F287A1B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7" y="3142676"/>
            <a:ext cx="1260318" cy="1518173"/>
          </a:xfrm>
          <a:prstGeom prst="rect">
            <a:avLst/>
          </a:prstGeom>
        </p:spPr>
      </p:pic>
      <p:pic>
        <p:nvPicPr>
          <p:cNvPr id="12" name="图片 12" descr="图片1">
            <a:extLst>
              <a:ext uri="{FF2B5EF4-FFF2-40B4-BE49-F238E27FC236}">
                <a16:creationId xmlns:a16="http://schemas.microsoft.com/office/drawing/2014/main" id="{39A7E554-32E6-46D8-A91A-ABCC779B4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4950717"/>
            <a:ext cx="1260318" cy="151817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1C90E0E-1708-631E-B605-E55F80D832E6}"/>
              </a:ext>
            </a:extLst>
          </p:cNvPr>
          <p:cNvSpPr txBox="1"/>
          <p:nvPr/>
        </p:nvSpPr>
        <p:spPr>
          <a:xfrm>
            <a:off x="1976582" y="2082129"/>
            <a:ext cx="6650182" cy="29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( 6-8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(Trong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2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6" y="-733144"/>
            <a:ext cx="5121776" cy="3516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949740"/>
            <a:ext cx="5145330" cy="3532709"/>
          </a:xfrm>
          <a:prstGeom prst="rect">
            <a:avLst/>
          </a:prstGeom>
        </p:spPr>
      </p:pic>
      <p:sp>
        <p:nvSpPr>
          <p:cNvPr id="30" name="_14"/>
          <p:cNvSpPr txBox="1">
            <a:spLocks noChangeArrowheads="1"/>
          </p:cNvSpPr>
          <p:nvPr/>
        </p:nvSpPr>
        <p:spPr bwMode="auto">
          <a:xfrm>
            <a:off x="254524" y="2909848"/>
            <a:ext cx="1179293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Bài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4: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Hài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kịch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truyện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cười</a:t>
            </a:r>
            <a:endParaRPr lang="en-SG" altLang="zh-CN" sz="8000" b="1" dirty="0">
              <a:solidFill>
                <a:srgbClr val="1983B7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  <a:p>
            <a:pPr algn="ctr"/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Tiết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50: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Nghĩa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tường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minh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</a:p>
          <a:p>
            <a:pPr algn="ctr"/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hàm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ẩn</a:t>
            </a:r>
            <a:endParaRPr lang="zh-CN" sz="80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287307" y="6347841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9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0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2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3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4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Kiến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thức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cơ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bản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0BAB8E-0A6B-0F08-44A2-D8CAFBD174FE}"/>
              </a:ext>
            </a:extLst>
          </p:cNvPr>
          <p:cNvSpPr txBox="1"/>
          <p:nvPr/>
        </p:nvSpPr>
        <p:spPr>
          <a:xfrm>
            <a:off x="203199" y="263933"/>
            <a:ext cx="11804073" cy="527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1025-F99F-531D-A10C-ADFE628F9D88}"/>
              </a:ext>
            </a:extLst>
          </p:cNvPr>
          <p:cNvSpPr txBox="1"/>
          <p:nvPr/>
        </p:nvSpPr>
        <p:spPr>
          <a:xfrm>
            <a:off x="175490" y="81751"/>
            <a:ext cx="11813309" cy="687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1D760E-2D9F-768D-F3B9-4F935B6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" y="0"/>
            <a:ext cx="1217832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Luyện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tập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8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E261E55-0472-51A2-9494-4A3FA88194A1}"/>
              </a:ext>
            </a:extLst>
          </p:cNvPr>
          <p:cNvSpPr txBox="1"/>
          <p:nvPr/>
        </p:nvSpPr>
        <p:spPr>
          <a:xfrm>
            <a:off x="138546" y="131944"/>
            <a:ext cx="118410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tabLst>
                <a:tab pos="79883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 định nghĩa hàm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những câu dưới đây: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82867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a)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 thật với ông: chú em 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vừa trúng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tịch huyện,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 ấ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l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ắ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(Lưu Quang Vũ)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104330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cha lang băm nào cho anh đơn mua cái kính này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(Nê-xin)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c)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 </a:t>
            </a:r>
            <a:r>
              <a:rPr lang="vi-VN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khám bệnh viện nhà nước xem sao!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(Nê-xin)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07063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1277</Words>
  <Application>Microsoft Office PowerPoint</Application>
  <PresentationFormat>Custom</PresentationFormat>
  <Paragraphs>78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等线</vt:lpstr>
      <vt:lpstr>等线 Light</vt:lpstr>
      <vt:lpstr>微软雅黑</vt:lpstr>
      <vt:lpstr>#9Slide03 Arima Madurai Black</vt:lpstr>
      <vt:lpstr>#9Slide03 Arima Madurai Medium</vt:lpstr>
      <vt:lpstr>#9Slide05 Great Vibes</vt:lpstr>
      <vt:lpstr>#9Slide07 SVNUT Triumph Press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https://www.freeppt7.com-Best PowerPoint templates for free download​​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Ngo Thuy Loan</cp:lastModifiedBy>
  <cp:revision>1094</cp:revision>
  <dcterms:created xsi:type="dcterms:W3CDTF">2015-12-01T09:06:00Z</dcterms:created>
  <dcterms:modified xsi:type="dcterms:W3CDTF">2023-08-18T12:49:36Z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