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1.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92" r:id="rId3"/>
  </p:sldMasterIdLst>
  <p:notesMasterIdLst>
    <p:notesMasterId r:id="rId33"/>
  </p:notesMasterIdLst>
  <p:sldIdLst>
    <p:sldId id="309" r:id="rId4"/>
    <p:sldId id="310" r:id="rId5"/>
    <p:sldId id="314" r:id="rId6"/>
    <p:sldId id="311" r:id="rId7"/>
    <p:sldId id="312" r:id="rId8"/>
    <p:sldId id="313" r:id="rId9"/>
    <p:sldId id="282" r:id="rId10"/>
    <p:sldId id="260" r:id="rId11"/>
    <p:sldId id="284" r:id="rId12"/>
    <p:sldId id="315" r:id="rId13"/>
    <p:sldId id="288" r:id="rId14"/>
    <p:sldId id="299" r:id="rId15"/>
    <p:sldId id="259" r:id="rId16"/>
    <p:sldId id="283" r:id="rId17"/>
    <p:sldId id="300" r:id="rId18"/>
    <p:sldId id="301" r:id="rId19"/>
    <p:sldId id="316" r:id="rId20"/>
    <p:sldId id="317" r:id="rId21"/>
    <p:sldId id="318" r:id="rId22"/>
    <p:sldId id="319" r:id="rId23"/>
    <p:sldId id="302" r:id="rId24"/>
    <p:sldId id="303" r:id="rId25"/>
    <p:sldId id="304" r:id="rId26"/>
    <p:sldId id="305" r:id="rId27"/>
    <p:sldId id="308" r:id="rId28"/>
    <p:sldId id="306" r:id="rId29"/>
    <p:sldId id="307" r:id="rId30"/>
    <p:sldId id="320" r:id="rId31"/>
    <p:sldId id="321" r:id="rId32"/>
  </p:sldIdLst>
  <p:sldSz cx="12192000" cy="6858000"/>
  <p:notesSz cx="6858000" cy="9144000"/>
  <p:embeddedFontLst>
    <p:embeddedFont>
      <p:font typeface=".VnTime" panose="020BE200000000000000" pitchFamily="34" charset="0"/>
      <p:regular r:id="rId34"/>
      <p:bold r:id="rId35"/>
      <p:italic r:id="rId36"/>
      <p:boldItalic r:id="rId37"/>
    </p:embeddedFont>
    <p:embeddedFont>
      <p:font typeface="#9Slide03 Arima Madurai ExtraBo" panose="020B0704020202020204" pitchFamily="34" charset="0"/>
      <p:bold r:id="rId38"/>
    </p:embeddedFont>
    <p:embeddedFont>
      <p:font typeface="#9Slide03 BoosterNextFYBlack" panose="020B0604020202020204" pitchFamily="34" charset="0"/>
      <p:regular r:id="rId39"/>
    </p:embeddedFont>
    <p:embeddedFont>
      <p:font typeface="#9Slide06 SVNJonitha Script" panose="020B0604020202020204" pitchFamily="34" charset="0"/>
      <p:regular r:id="rId40"/>
    </p:embeddedFont>
    <p:embeddedFont>
      <p:font typeface="Abril Fatface" panose="02000503000000020003" pitchFamily="2" charset="77"/>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Frank Ruhl Libre" pitchFamily="2" charset="-79"/>
      <p:regular r:id="rId48"/>
      <p:bold r:id="rId49"/>
    </p:embeddedFont>
    <p:embeddedFont>
      <p:font typeface="Griffy" panose="02000000000000000000" pitchFamily="2" charset="0"/>
      <p:regular r:id="rId50"/>
    </p:embeddedFont>
    <p:embeddedFont>
      <p:font typeface="Homemade Apple" panose="02000000000000000000" pitchFamily="2" charset="0"/>
      <p:regular r:id="rId51"/>
    </p:embeddedFont>
    <p:embeddedFont>
      <p:font typeface="Playfair Display" pitchFamily="2" charset="77"/>
      <p:regular r:id="rId52"/>
      <p:bold r:id="rId53"/>
      <p:italic r:id="rId54"/>
      <p:boldItalic r:id="rId55"/>
    </p:embeddedFont>
    <p:embeddedFont>
      <p:font typeface="Playfair Display SemiBold" pitchFamily="2" charset="77"/>
      <p:regular r:id="rId56"/>
      <p:bold r:id="rId57"/>
      <p:italic r:id="rId58"/>
      <p:boldItalic r:id="rId59"/>
    </p:embeddedFont>
    <p:embeddedFont>
      <p:font typeface="Poppins" pitchFamily="2" charset="77"/>
      <p:regular r:id="rId60"/>
      <p:bold r:id="rId61"/>
      <p:italic r:id="rId62"/>
      <p:boldItalic r:id="rId63"/>
    </p:embeddedFont>
    <p:embeddedFont>
      <p:font typeface="Quicksand" pitchFamily="2" charset="77"/>
      <p:regular r:id="rId64"/>
      <p:bold r:id="rId65"/>
    </p:embeddedFont>
    <p:embeddedFont>
      <p:font typeface="Quicksand Medium" pitchFamily="2" charset="77"/>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2"/>
    <p:restoredTop sz="94584"/>
  </p:normalViewPr>
  <p:slideViewPr>
    <p:cSldViewPr snapToGrid="0">
      <p:cViewPr varScale="1">
        <p:scale>
          <a:sx n="106" d="100"/>
          <a:sy n="106" d="100"/>
        </p:scale>
        <p:origin x="7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9.fntdata"/><Relationship Id="rId47" Type="http://schemas.openxmlformats.org/officeDocument/2006/relationships/font" Target="fonts/font14.fntdata"/><Relationship Id="rId63" Type="http://schemas.openxmlformats.org/officeDocument/2006/relationships/font" Target="fonts/font30.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font" Target="fonts/font33.fntdata"/><Relationship Id="rId5" Type="http://schemas.openxmlformats.org/officeDocument/2006/relationships/slide" Target="slides/slide2.xml"/><Relationship Id="rId61" Type="http://schemas.openxmlformats.org/officeDocument/2006/relationships/font" Target="fonts/font2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font" Target="fonts/font31.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67" Type="http://schemas.openxmlformats.org/officeDocument/2006/relationships/font" Target="fonts/font34.fntdata"/><Relationship Id="rId20"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font" Target="fonts/font2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font" Target="fonts/font3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6.fntdata"/><Relationship Id="rId34" Type="http://schemas.openxmlformats.org/officeDocument/2006/relationships/font" Target="fonts/font1.fntdata"/><Relationship Id="rId50" Type="http://schemas.openxmlformats.org/officeDocument/2006/relationships/font" Target="fonts/font17.fntdata"/><Relationship Id="rId55"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164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70990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20271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38682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66200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77127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397818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258512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244103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06304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849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24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1924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70145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Tì</a:t>
            </a:r>
            <a:r>
              <a:rPr lang="en-US" baseline="0" dirty="0" err="1"/>
              <a:t>m</a:t>
            </a:r>
            <a:r>
              <a:rPr lang="en-US" baseline="0" dirty="0"/>
              <a:t> </a:t>
            </a:r>
            <a:r>
              <a:rPr lang="en-US" baseline="0" dirty="0" err="1"/>
              <a:t>hiểu</a:t>
            </a:r>
            <a:r>
              <a:rPr lang="en-US" baseline="0" dirty="0"/>
              <a:t> </a:t>
            </a:r>
            <a:r>
              <a:rPr lang="en-US" baseline="0" dirty="0" err="1"/>
              <a:t>chung</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DEB7CB3-E447-492C-B61C-18A7D5F37097}"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482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0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134884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402287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21988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7" name="Google Shape;97;p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99;p9"/>
          <p:cNvSpPr/>
          <p:nvPr/>
        </p:nvSpPr>
        <p:spPr>
          <a:xfrm>
            <a:off x="490775" y="560625"/>
            <a:ext cx="10413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100;p9"/>
          <p:cNvSpPr txBox="1">
            <a:spLocks noGrp="1"/>
          </p:cNvSpPr>
          <p:nvPr>
            <p:ph type="title"/>
          </p:nvPr>
        </p:nvSpPr>
        <p:spPr>
          <a:xfrm>
            <a:off x="490775" y="560625"/>
            <a:ext cx="10413300" cy="91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 name="Google Shape;101;p9"/>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03" name="Google Shape;103;p9"/>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4" name="Google Shape;104;p9"/>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5" name="Google Shape;105;p9"/>
          <p:cNvSpPr/>
          <p:nvPr/>
        </p:nvSpPr>
        <p:spPr>
          <a:xfrm>
            <a:off x="10026800" y="3530525"/>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587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1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110;p10"/>
          <p:cNvSpPr/>
          <p:nvPr/>
        </p:nvSpPr>
        <p:spPr>
          <a:xfrm>
            <a:off x="4003075" y="5529000"/>
            <a:ext cx="80181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0"/>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14" name="Google Shape;114;p10"/>
          <p:cNvSpPr txBox="1">
            <a:spLocks noGrp="1"/>
          </p:cNvSpPr>
          <p:nvPr>
            <p:ph type="title"/>
          </p:nvPr>
        </p:nvSpPr>
        <p:spPr>
          <a:xfrm>
            <a:off x="2086950" y="1922600"/>
            <a:ext cx="8018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5" name="Google Shape;115;p10"/>
          <p:cNvSpPr txBox="1">
            <a:spLocks noGrp="1"/>
          </p:cNvSpPr>
          <p:nvPr>
            <p:ph type="subTitle" idx="1"/>
          </p:nvPr>
        </p:nvSpPr>
        <p:spPr>
          <a:xfrm>
            <a:off x="4237425" y="5919475"/>
            <a:ext cx="7775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116" name="Google Shape;116;p1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18" name="Google Shape;118;p10"/>
          <p:cNvSpPr/>
          <p:nvPr/>
        </p:nvSpPr>
        <p:spPr>
          <a:xfrm>
            <a:off x="397050" y="508340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48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1"/>
          <p:cNvSpPr/>
          <p:nvPr/>
        </p:nvSpPr>
        <p:spPr>
          <a:xfrm flipH="1">
            <a:off x="7713175"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11"/>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11"/>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1"/>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1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27" name="Google Shape;127;p11"/>
          <p:cNvSpPr/>
          <p:nvPr/>
        </p:nvSpPr>
        <p:spPr>
          <a:xfrm>
            <a:off x="10346075" y="3551075"/>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11"/>
          <p:cNvSpPr txBox="1">
            <a:spLocks noGrp="1"/>
          </p:cNvSpPr>
          <p:nvPr>
            <p:ph type="title"/>
          </p:nvPr>
        </p:nvSpPr>
        <p:spPr>
          <a:xfrm>
            <a:off x="1547600" y="1583300"/>
            <a:ext cx="8907900" cy="3839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75388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131;p12"/>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12"/>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134;p12"/>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12"/>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36" name="Google Shape;136;p12"/>
          <p:cNvSpPr txBox="1">
            <a:spLocks noGrp="1"/>
          </p:cNvSpPr>
          <p:nvPr>
            <p:ph type="subTitle" idx="1"/>
          </p:nvPr>
        </p:nvSpPr>
        <p:spPr>
          <a:xfrm>
            <a:off x="1694558" y="1882974"/>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7" name="Google Shape;137;p12"/>
          <p:cNvSpPr txBox="1">
            <a:spLocks noGrp="1"/>
          </p:cNvSpPr>
          <p:nvPr>
            <p:ph type="subTitle" idx="2"/>
          </p:nvPr>
        </p:nvSpPr>
        <p:spPr>
          <a:xfrm>
            <a:off x="1694558" y="3300516"/>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8" name="Google Shape;138;p12"/>
          <p:cNvSpPr txBox="1">
            <a:spLocks noGrp="1"/>
          </p:cNvSpPr>
          <p:nvPr>
            <p:ph type="subTitle" idx="3"/>
          </p:nvPr>
        </p:nvSpPr>
        <p:spPr>
          <a:xfrm>
            <a:off x="1694558" y="4718058"/>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9" name="Google Shape;139;p12"/>
          <p:cNvSpPr txBox="1">
            <a:spLocks noGrp="1"/>
          </p:cNvSpPr>
          <p:nvPr>
            <p:ph type="title"/>
          </p:nvPr>
        </p:nvSpPr>
        <p:spPr>
          <a:xfrm>
            <a:off x="1694550" y="879050"/>
            <a:ext cx="8801400" cy="6744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0" name="Google Shape;140;p12"/>
          <p:cNvSpPr txBox="1">
            <a:spLocks noGrp="1"/>
          </p:cNvSpPr>
          <p:nvPr>
            <p:ph type="body" idx="4"/>
          </p:nvPr>
        </p:nvSpPr>
        <p:spPr>
          <a:xfrm>
            <a:off x="1694550" y="2269798"/>
            <a:ext cx="8801400" cy="817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1" name="Google Shape;141;p12"/>
          <p:cNvSpPr txBox="1">
            <a:spLocks noGrp="1"/>
          </p:cNvSpPr>
          <p:nvPr>
            <p:ph type="body" idx="5"/>
          </p:nvPr>
        </p:nvSpPr>
        <p:spPr>
          <a:xfrm>
            <a:off x="1694550" y="3677244"/>
            <a:ext cx="88014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2" name="Google Shape;142;p12"/>
          <p:cNvSpPr txBox="1">
            <a:spLocks noGrp="1"/>
          </p:cNvSpPr>
          <p:nvPr>
            <p:ph type="body" idx="6"/>
          </p:nvPr>
        </p:nvSpPr>
        <p:spPr>
          <a:xfrm>
            <a:off x="1694550" y="5083100"/>
            <a:ext cx="88029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57433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13"/>
          <p:cNvSpPr/>
          <p:nvPr/>
        </p:nvSpPr>
        <p:spPr>
          <a:xfrm>
            <a:off x="170850" y="188700"/>
            <a:ext cx="4308000" cy="29214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13"/>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13"/>
          <p:cNvSpPr/>
          <p:nvPr/>
        </p:nvSpPr>
        <p:spPr>
          <a:xfrm>
            <a:off x="78390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13"/>
          <p:cNvSpPr/>
          <p:nvPr/>
        </p:nvSpPr>
        <p:spPr>
          <a:xfrm>
            <a:off x="45408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13"/>
          <p:cNvSpPr/>
          <p:nvPr/>
        </p:nvSpPr>
        <p:spPr>
          <a:xfrm>
            <a:off x="12426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13"/>
          <p:cNvSpPr txBox="1">
            <a:spLocks noGrp="1"/>
          </p:cNvSpPr>
          <p:nvPr>
            <p:ph type="subTitle" idx="1"/>
          </p:nvPr>
        </p:nvSpPr>
        <p:spPr>
          <a:xfrm>
            <a:off x="1492527"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2" name="Google Shape;152;p13"/>
          <p:cNvSpPr txBox="1">
            <a:spLocks noGrp="1"/>
          </p:cNvSpPr>
          <p:nvPr>
            <p:ph type="subTitle" idx="2"/>
          </p:nvPr>
        </p:nvSpPr>
        <p:spPr>
          <a:xfrm>
            <a:off x="4822299"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3" name="Google Shape;153;p13"/>
          <p:cNvSpPr txBox="1">
            <a:spLocks noGrp="1"/>
          </p:cNvSpPr>
          <p:nvPr>
            <p:ph type="subTitle" idx="3"/>
          </p:nvPr>
        </p:nvSpPr>
        <p:spPr>
          <a:xfrm>
            <a:off x="8152071" y="4020675"/>
            <a:ext cx="2511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 name="Google Shape;154;p13"/>
          <p:cNvSpPr txBox="1">
            <a:spLocks noGrp="1"/>
          </p:cNvSpPr>
          <p:nvPr>
            <p:ph type="title"/>
          </p:nvPr>
        </p:nvSpPr>
        <p:spPr>
          <a:xfrm>
            <a:off x="1242300" y="669575"/>
            <a:ext cx="97074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5" name="Google Shape;155;p13"/>
          <p:cNvSpPr txBox="1">
            <a:spLocks noGrp="1"/>
          </p:cNvSpPr>
          <p:nvPr>
            <p:ph type="body" idx="4"/>
          </p:nvPr>
        </p:nvSpPr>
        <p:spPr>
          <a:xfrm>
            <a:off x="1492525" y="4458625"/>
            <a:ext cx="25122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6" name="Google Shape;156;p13"/>
          <p:cNvSpPr txBox="1">
            <a:spLocks noGrp="1"/>
          </p:cNvSpPr>
          <p:nvPr>
            <p:ph type="body" idx="5"/>
          </p:nvPr>
        </p:nvSpPr>
        <p:spPr>
          <a:xfrm>
            <a:off x="4822297" y="4447196"/>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7" name="Google Shape;157;p13"/>
          <p:cNvSpPr txBox="1">
            <a:spLocks noGrp="1"/>
          </p:cNvSpPr>
          <p:nvPr>
            <p:ph type="body" idx="6"/>
          </p:nvPr>
        </p:nvSpPr>
        <p:spPr>
          <a:xfrm>
            <a:off x="8152069" y="4433967"/>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8" name="Google Shape;158;p1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9" name="Google Shape;159;p1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93991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4"/>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4"/>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5" name="Google Shape;165;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66" name="Google Shape;166;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167" name="Google Shape;167;p1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79498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1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15"/>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1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15"/>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15"/>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76" name="Google Shape;176;p15"/>
          <p:cNvSpPr/>
          <p:nvPr/>
        </p:nvSpPr>
        <p:spPr>
          <a:xfrm>
            <a:off x="1059289" y="2246175"/>
            <a:ext cx="3125400" cy="3125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9" name="Google Shape;179;p15"/>
          <p:cNvSpPr txBox="1">
            <a:spLocks noGrp="1"/>
          </p:cNvSpPr>
          <p:nvPr>
            <p:ph type="title" hasCustomPrompt="1"/>
          </p:nvPr>
        </p:nvSpPr>
        <p:spPr>
          <a:xfrm>
            <a:off x="1307600"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0" name="Google Shape;180;p15"/>
          <p:cNvSpPr txBox="1">
            <a:spLocks noGrp="1"/>
          </p:cNvSpPr>
          <p:nvPr>
            <p:ph type="title" idx="2"/>
          </p:nvPr>
        </p:nvSpPr>
        <p:spPr>
          <a:xfrm>
            <a:off x="998150" y="1044350"/>
            <a:ext cx="10204800" cy="7683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81" name="Google Shape;181;p15"/>
          <p:cNvSpPr txBox="1">
            <a:spLocks noGrp="1"/>
          </p:cNvSpPr>
          <p:nvPr>
            <p:ph type="title" idx="3" hasCustomPrompt="1"/>
          </p:nvPr>
        </p:nvSpPr>
        <p:spPr>
          <a:xfrm>
            <a:off x="4795514"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2" name="Google Shape;182;p15"/>
          <p:cNvSpPr txBox="1">
            <a:spLocks noGrp="1"/>
          </p:cNvSpPr>
          <p:nvPr>
            <p:ph type="title" idx="4" hasCustomPrompt="1"/>
          </p:nvPr>
        </p:nvSpPr>
        <p:spPr>
          <a:xfrm>
            <a:off x="8293895"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3" name="Google Shape;183;p15"/>
          <p:cNvSpPr txBox="1">
            <a:spLocks noGrp="1"/>
          </p:cNvSpPr>
          <p:nvPr>
            <p:ph type="body" idx="1"/>
          </p:nvPr>
        </p:nvSpPr>
        <p:spPr>
          <a:xfrm>
            <a:off x="8293888" y="3924525"/>
            <a:ext cx="2705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84" name="Google Shape;184;p15"/>
          <p:cNvSpPr txBox="1">
            <a:spLocks noGrp="1"/>
          </p:cNvSpPr>
          <p:nvPr>
            <p:ph type="body" idx="5"/>
          </p:nvPr>
        </p:nvSpPr>
        <p:spPr>
          <a:xfrm>
            <a:off x="4795522"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85" name="Google Shape;185;p15"/>
          <p:cNvSpPr txBox="1">
            <a:spLocks noGrp="1"/>
          </p:cNvSpPr>
          <p:nvPr>
            <p:ph type="body" idx="6"/>
          </p:nvPr>
        </p:nvSpPr>
        <p:spPr>
          <a:xfrm>
            <a:off x="1307600"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407445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8" name="Google Shape;188;p1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0" name="Google Shape;190;p16"/>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1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16"/>
          <p:cNvSpPr txBox="1">
            <a:spLocks noGrp="1"/>
          </p:cNvSpPr>
          <p:nvPr>
            <p:ph type="subTitle" idx="1"/>
          </p:nvPr>
        </p:nvSpPr>
        <p:spPr>
          <a:xfrm>
            <a:off x="870123" y="216360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3" name="Google Shape;193;p16"/>
          <p:cNvSpPr txBox="1">
            <a:spLocks noGrp="1"/>
          </p:cNvSpPr>
          <p:nvPr>
            <p:ph type="subTitle" idx="2"/>
          </p:nvPr>
        </p:nvSpPr>
        <p:spPr>
          <a:xfrm>
            <a:off x="870123"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4" name="Google Shape;194;p16"/>
          <p:cNvSpPr txBox="1">
            <a:spLocks noGrp="1"/>
          </p:cNvSpPr>
          <p:nvPr>
            <p:ph type="subTitle" idx="3"/>
          </p:nvPr>
        </p:nvSpPr>
        <p:spPr>
          <a:xfrm>
            <a:off x="8208477" y="21729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5" name="Google Shape;195;p16"/>
          <p:cNvSpPr txBox="1">
            <a:spLocks noGrp="1"/>
          </p:cNvSpPr>
          <p:nvPr>
            <p:ph type="subTitle" idx="4"/>
          </p:nvPr>
        </p:nvSpPr>
        <p:spPr>
          <a:xfrm>
            <a:off x="4559121" y="218095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6" name="Google Shape;196;p16"/>
          <p:cNvSpPr txBox="1">
            <a:spLocks noGrp="1"/>
          </p:cNvSpPr>
          <p:nvPr>
            <p:ph type="subTitle" idx="5"/>
          </p:nvPr>
        </p:nvSpPr>
        <p:spPr>
          <a:xfrm>
            <a:off x="4559121"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7" name="Google Shape;197;p16"/>
          <p:cNvSpPr txBox="1">
            <a:spLocks noGrp="1"/>
          </p:cNvSpPr>
          <p:nvPr>
            <p:ph type="subTitle" idx="6"/>
          </p:nvPr>
        </p:nvSpPr>
        <p:spPr>
          <a:xfrm>
            <a:off x="8245602" y="40017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8" name="Google Shape;198;p16"/>
          <p:cNvSpPr txBox="1">
            <a:spLocks noGrp="1"/>
          </p:cNvSpPr>
          <p:nvPr>
            <p:ph type="title"/>
          </p:nvPr>
        </p:nvSpPr>
        <p:spPr>
          <a:xfrm>
            <a:off x="510625" y="879050"/>
            <a:ext cx="11210400" cy="914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9" name="Google Shape;199;p16"/>
          <p:cNvSpPr txBox="1">
            <a:spLocks noGrp="1"/>
          </p:cNvSpPr>
          <p:nvPr>
            <p:ph type="body" idx="7"/>
          </p:nvPr>
        </p:nvSpPr>
        <p:spPr>
          <a:xfrm>
            <a:off x="4559121" y="2589800"/>
            <a:ext cx="31134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00" name="Google Shape;200;p16"/>
          <p:cNvSpPr txBox="1">
            <a:spLocks noGrp="1"/>
          </p:cNvSpPr>
          <p:nvPr>
            <p:ph type="body" idx="8"/>
          </p:nvPr>
        </p:nvSpPr>
        <p:spPr>
          <a:xfrm>
            <a:off x="8245602"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1" name="Google Shape;201;p16"/>
          <p:cNvSpPr txBox="1">
            <a:spLocks noGrp="1"/>
          </p:cNvSpPr>
          <p:nvPr>
            <p:ph type="body" idx="9"/>
          </p:nvPr>
        </p:nvSpPr>
        <p:spPr>
          <a:xfrm>
            <a:off x="4559121"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2" name="Google Shape;202;p16"/>
          <p:cNvSpPr txBox="1">
            <a:spLocks noGrp="1"/>
          </p:cNvSpPr>
          <p:nvPr>
            <p:ph type="body" idx="13"/>
          </p:nvPr>
        </p:nvSpPr>
        <p:spPr>
          <a:xfrm>
            <a:off x="870123"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3" name="Google Shape;203;p16"/>
          <p:cNvSpPr txBox="1">
            <a:spLocks noGrp="1"/>
          </p:cNvSpPr>
          <p:nvPr>
            <p:ph type="body" idx="14"/>
          </p:nvPr>
        </p:nvSpPr>
        <p:spPr>
          <a:xfrm>
            <a:off x="8245602"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4" name="Google Shape;204;p16"/>
          <p:cNvSpPr txBox="1">
            <a:spLocks noGrp="1"/>
          </p:cNvSpPr>
          <p:nvPr>
            <p:ph type="body" idx="15"/>
          </p:nvPr>
        </p:nvSpPr>
        <p:spPr>
          <a:xfrm>
            <a:off x="870123"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5" name="Google Shape;205;p16"/>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6" name="Google Shape;206;p16"/>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7488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1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17"/>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17"/>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1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14" name="Google Shape;214;p17"/>
          <p:cNvSpPr/>
          <p:nvPr/>
        </p:nvSpPr>
        <p:spPr>
          <a:xfrm>
            <a:off x="10434975" y="3489950"/>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7"/>
          <p:cNvSpPr txBox="1">
            <a:spLocks noGrp="1"/>
          </p:cNvSpPr>
          <p:nvPr>
            <p:ph type="subTitle" idx="1"/>
          </p:nvPr>
        </p:nvSpPr>
        <p:spPr>
          <a:xfrm>
            <a:off x="7439675" y="1882375"/>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6" name="Google Shape;216;p17"/>
          <p:cNvSpPr txBox="1">
            <a:spLocks noGrp="1"/>
          </p:cNvSpPr>
          <p:nvPr>
            <p:ph type="subTitle" idx="2"/>
          </p:nvPr>
        </p:nvSpPr>
        <p:spPr>
          <a:xfrm>
            <a:off x="7439675" y="4102757"/>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7" name="Google Shape;217;p17"/>
          <p:cNvSpPr txBox="1">
            <a:spLocks noGrp="1"/>
          </p:cNvSpPr>
          <p:nvPr>
            <p:ph type="title"/>
          </p:nvPr>
        </p:nvSpPr>
        <p:spPr>
          <a:xfrm>
            <a:off x="490775" y="560625"/>
            <a:ext cx="10365900" cy="914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8" name="Google Shape;218;p17"/>
          <p:cNvSpPr txBox="1">
            <a:spLocks noGrp="1"/>
          </p:cNvSpPr>
          <p:nvPr>
            <p:ph type="body" idx="3"/>
          </p:nvPr>
        </p:nvSpPr>
        <p:spPr>
          <a:xfrm>
            <a:off x="7439675" y="2318375"/>
            <a:ext cx="29952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19" name="Google Shape;219;p17"/>
          <p:cNvSpPr txBox="1">
            <a:spLocks noGrp="1"/>
          </p:cNvSpPr>
          <p:nvPr>
            <p:ph type="body" idx="4"/>
          </p:nvPr>
        </p:nvSpPr>
        <p:spPr>
          <a:xfrm>
            <a:off x="7439675" y="4506700"/>
            <a:ext cx="29952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Tree>
    <p:extLst>
      <p:ext uri="{BB962C8B-B14F-4D97-AF65-F5344CB8AC3E}">
        <p14:creationId xmlns:p14="http://schemas.microsoft.com/office/powerpoint/2010/main" val="10305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8"/>
          <p:cNvSpPr/>
          <p:nvPr/>
        </p:nvSpPr>
        <p:spPr>
          <a:xfrm>
            <a:off x="170850" y="3738750"/>
            <a:ext cx="3156000" cy="29304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4" name="Google Shape;224;p18"/>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5" name="Google Shape;225;p1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26" name="Google Shape;226;p18"/>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7" name="Google Shape;227;p18"/>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8" name="Google Shape;228;p18"/>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9" name="Google Shape;229;p18"/>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0" name="Google Shape;230;p18"/>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1" name="Google Shape;231;p18"/>
          <p:cNvSpPr txBox="1">
            <a:spLocks noGrp="1"/>
          </p:cNvSpPr>
          <p:nvPr>
            <p:ph type="title"/>
          </p:nvPr>
        </p:nvSpPr>
        <p:spPr>
          <a:xfrm>
            <a:off x="1022850" y="1044350"/>
            <a:ext cx="101463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2" name="Google Shape;232;p18"/>
          <p:cNvSpPr txBox="1">
            <a:spLocks noGrp="1"/>
          </p:cNvSpPr>
          <p:nvPr>
            <p:ph type="body" idx="6"/>
          </p:nvPr>
        </p:nvSpPr>
        <p:spPr>
          <a:xfrm>
            <a:off x="4156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lgn="ctr">
              <a:spcBef>
                <a:spcPts val="2100"/>
              </a:spcBef>
              <a:spcAft>
                <a:spcPts val="0"/>
              </a:spcAft>
              <a:buSzPts val="1600"/>
              <a:buChar char="○"/>
              <a:defRPr sz="1600"/>
            </a:lvl2pPr>
            <a:lvl3pPr marL="1371600" lvl="2" indent="-330200" algn="ctr">
              <a:spcBef>
                <a:spcPts val="2100"/>
              </a:spcBef>
              <a:spcAft>
                <a:spcPts val="0"/>
              </a:spcAft>
              <a:buSzPts val="1600"/>
              <a:buChar char="■"/>
              <a:defRPr sz="1600"/>
            </a:lvl3pPr>
            <a:lvl4pPr marL="1828800" lvl="3" indent="-330200" algn="ctr">
              <a:spcBef>
                <a:spcPts val="2100"/>
              </a:spcBef>
              <a:spcAft>
                <a:spcPts val="0"/>
              </a:spcAft>
              <a:buSzPts val="1600"/>
              <a:buChar char="●"/>
              <a:defRPr sz="1600"/>
            </a:lvl4pPr>
            <a:lvl5pPr marL="2286000" lvl="4" indent="-330200" algn="ctr">
              <a:spcBef>
                <a:spcPts val="2100"/>
              </a:spcBef>
              <a:spcAft>
                <a:spcPts val="0"/>
              </a:spcAft>
              <a:buSzPts val="1600"/>
              <a:buChar char="○"/>
              <a:defRPr sz="1600"/>
            </a:lvl5pPr>
            <a:lvl6pPr marL="2743200" lvl="5" indent="-330200" algn="ctr">
              <a:spcBef>
                <a:spcPts val="2100"/>
              </a:spcBef>
              <a:spcAft>
                <a:spcPts val="0"/>
              </a:spcAft>
              <a:buSzPts val="1600"/>
              <a:buChar char="■"/>
              <a:defRPr sz="1600"/>
            </a:lvl6pPr>
            <a:lvl7pPr marL="3200400" lvl="6" indent="-330200" algn="ctr">
              <a:spcBef>
                <a:spcPts val="2100"/>
              </a:spcBef>
              <a:spcAft>
                <a:spcPts val="0"/>
              </a:spcAft>
              <a:buSzPts val="1600"/>
              <a:buChar char="●"/>
              <a:defRPr sz="1600"/>
            </a:lvl7pPr>
            <a:lvl8pPr marL="3657600" lvl="7" indent="-330200" algn="ctr">
              <a:spcBef>
                <a:spcPts val="2100"/>
              </a:spcBef>
              <a:spcAft>
                <a:spcPts val="0"/>
              </a:spcAft>
              <a:buSzPts val="1600"/>
              <a:buChar char="○"/>
              <a:defRPr sz="1600"/>
            </a:lvl8pPr>
            <a:lvl9pPr marL="4114800" lvl="8" indent="-330200" algn="ctr">
              <a:spcBef>
                <a:spcPts val="2100"/>
              </a:spcBef>
              <a:spcAft>
                <a:spcPts val="2100"/>
              </a:spcAft>
              <a:buSzPts val="1600"/>
              <a:buChar char="■"/>
              <a:defRPr sz="1600"/>
            </a:lvl9pPr>
          </a:lstStyle>
          <a:p>
            <a:endParaRPr/>
          </a:p>
        </p:txBody>
      </p:sp>
      <p:sp>
        <p:nvSpPr>
          <p:cNvPr id="233" name="Google Shape;233;p18"/>
          <p:cNvSpPr txBox="1">
            <a:spLocks noGrp="1"/>
          </p:cNvSpPr>
          <p:nvPr>
            <p:ph type="body" idx="7"/>
          </p:nvPr>
        </p:nvSpPr>
        <p:spPr>
          <a:xfrm>
            <a:off x="277537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4" name="Google Shape;234;p18"/>
          <p:cNvSpPr txBox="1">
            <a:spLocks noGrp="1"/>
          </p:cNvSpPr>
          <p:nvPr>
            <p:ph type="body" idx="8"/>
          </p:nvPr>
        </p:nvSpPr>
        <p:spPr>
          <a:xfrm>
            <a:off x="513515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5" name="Google Shape;235;p18"/>
          <p:cNvSpPr txBox="1">
            <a:spLocks noGrp="1"/>
          </p:cNvSpPr>
          <p:nvPr>
            <p:ph type="body" idx="9"/>
          </p:nvPr>
        </p:nvSpPr>
        <p:spPr>
          <a:xfrm>
            <a:off x="749492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6" name="Google Shape;236;p18"/>
          <p:cNvSpPr txBox="1">
            <a:spLocks noGrp="1"/>
          </p:cNvSpPr>
          <p:nvPr>
            <p:ph type="body" idx="13"/>
          </p:nvPr>
        </p:nvSpPr>
        <p:spPr>
          <a:xfrm>
            <a:off x="98547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49416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1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9"/>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9"/>
          <p:cNvSpPr/>
          <p:nvPr/>
        </p:nvSpPr>
        <p:spPr>
          <a:xfrm>
            <a:off x="490775" y="560625"/>
            <a:ext cx="5796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9"/>
          <p:cNvSpPr txBox="1">
            <a:spLocks noGrp="1"/>
          </p:cNvSpPr>
          <p:nvPr>
            <p:ph type="title"/>
          </p:nvPr>
        </p:nvSpPr>
        <p:spPr>
          <a:xfrm>
            <a:off x="874175" y="1094025"/>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 name="Google Shape;244;p19"/>
          <p:cNvSpPr txBox="1">
            <a:spLocks noGrp="1"/>
          </p:cNvSpPr>
          <p:nvPr>
            <p:ph type="body" idx="1"/>
          </p:nvPr>
        </p:nvSpPr>
        <p:spPr>
          <a:xfrm>
            <a:off x="874175" y="2336700"/>
            <a:ext cx="5029500" cy="3314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5" name="Google Shape;245;p19"/>
          <p:cNvSpPr/>
          <p:nvPr/>
        </p:nvSpPr>
        <p:spPr>
          <a:xfrm rot="-5400000">
            <a:off x="11165725" y="188900"/>
            <a:ext cx="855600" cy="855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1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4281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0"/>
          <p:cNvSpPr/>
          <p:nvPr/>
        </p:nvSpPr>
        <p:spPr>
          <a:xfrm>
            <a:off x="5431375" y="1044350"/>
            <a:ext cx="5738700" cy="476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55" name="Google Shape;255;p20"/>
          <p:cNvSpPr txBox="1">
            <a:spLocks noGrp="1"/>
          </p:cNvSpPr>
          <p:nvPr>
            <p:ph type="title"/>
          </p:nvPr>
        </p:nvSpPr>
        <p:spPr>
          <a:xfrm>
            <a:off x="5814775" y="1378813"/>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6" name="Google Shape;256;p20"/>
          <p:cNvSpPr txBox="1">
            <a:spLocks noGrp="1"/>
          </p:cNvSpPr>
          <p:nvPr>
            <p:ph type="body" idx="1"/>
          </p:nvPr>
        </p:nvSpPr>
        <p:spPr>
          <a:xfrm>
            <a:off x="5814775" y="2621498"/>
            <a:ext cx="5029500" cy="291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0095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21"/>
          <p:cNvSpPr/>
          <p:nvPr/>
        </p:nvSpPr>
        <p:spPr>
          <a:xfrm flipH="1">
            <a:off x="7713150" y="3491200"/>
            <a:ext cx="4308000" cy="3178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21"/>
          <p:cNvSpPr/>
          <p:nvPr/>
        </p:nvSpPr>
        <p:spPr>
          <a:xfrm>
            <a:off x="899550" y="1044350"/>
            <a:ext cx="10266300" cy="484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21"/>
          <p:cNvSpPr/>
          <p:nvPr/>
        </p:nvSpPr>
        <p:spPr>
          <a:xfrm rot="-5400000">
            <a:off x="11165725" y="188900"/>
            <a:ext cx="855600" cy="8553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3" name="Google Shape;263;p21"/>
          <p:cNvSpPr txBox="1">
            <a:spLocks noGrp="1"/>
          </p:cNvSpPr>
          <p:nvPr>
            <p:ph type="subTitle" idx="1"/>
          </p:nvPr>
        </p:nvSpPr>
        <p:spPr>
          <a:xfrm>
            <a:off x="1439475" y="2999550"/>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64" name="Google Shape;264;p21"/>
          <p:cNvSpPr txBox="1">
            <a:spLocks noGrp="1"/>
          </p:cNvSpPr>
          <p:nvPr>
            <p:ph type="title"/>
          </p:nvPr>
        </p:nvSpPr>
        <p:spPr>
          <a:xfrm>
            <a:off x="899550" y="1044350"/>
            <a:ext cx="102663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sp>
        <p:nvSpPr>
          <p:cNvPr id="265" name="Google Shape;265;p21"/>
          <p:cNvSpPr txBox="1">
            <a:spLocks noGrp="1"/>
          </p:cNvSpPr>
          <p:nvPr>
            <p:ph type="body" idx="2"/>
          </p:nvPr>
        </p:nvSpPr>
        <p:spPr>
          <a:xfrm>
            <a:off x="1439525" y="3864350"/>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266" name="Google Shape;266;p2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58719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270" name="Google Shape;270;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71" name="Google Shape;271;p2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72" name="Google Shape;27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77" name="Google Shape;277;p22"/>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
        <p:nvSpPr>
          <p:cNvPr id="278" name="Google Shape;278;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44224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8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2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68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17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913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7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14;p2"/>
          <p:cNvSpPr/>
          <p:nvPr/>
        </p:nvSpPr>
        <p:spPr>
          <a:xfrm>
            <a:off x="11331750" y="188700"/>
            <a:ext cx="689400" cy="3594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2099025" y="1317600"/>
            <a:ext cx="8018100" cy="422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7" name="Google Shape;17;p2"/>
          <p:cNvSpPr txBox="1">
            <a:spLocks noGrp="1"/>
          </p:cNvSpPr>
          <p:nvPr>
            <p:ph type="title"/>
          </p:nvPr>
        </p:nvSpPr>
        <p:spPr>
          <a:xfrm>
            <a:off x="2556225" y="1838525"/>
            <a:ext cx="7094100" cy="3148500"/>
          </a:xfrm>
          <a:prstGeom prst="rect">
            <a:avLst/>
          </a:prstGeom>
          <a:ln>
            <a:noFill/>
          </a:ln>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8" name="Google Shape;18;p2"/>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9;p2"/>
          <p:cNvSpPr/>
          <p:nvPr/>
        </p:nvSpPr>
        <p:spPr>
          <a:xfrm>
            <a:off x="3549800" y="4987025"/>
            <a:ext cx="77820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txBox="1">
            <a:spLocks noGrp="1"/>
          </p:cNvSpPr>
          <p:nvPr>
            <p:ph type="subTitle" idx="1"/>
          </p:nvPr>
        </p:nvSpPr>
        <p:spPr>
          <a:xfrm>
            <a:off x="3788846" y="5222525"/>
            <a:ext cx="7320300" cy="717900"/>
          </a:xfrm>
          <a:prstGeom prst="rect">
            <a:avLst/>
          </a:prstGeom>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sp>
        <p:nvSpPr>
          <p:cNvPr id="21" name="Google Shape;21;p2"/>
          <p:cNvSpPr/>
          <p:nvPr/>
        </p:nvSpPr>
        <p:spPr>
          <a:xfrm>
            <a:off x="9205125" y="599100"/>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0891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43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92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06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41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754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24;p3"/>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26;p3"/>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27;p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28;p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9" name="Google Shape;29;p3"/>
          <p:cNvSpPr txBox="1">
            <a:spLocks noGrp="1"/>
          </p:cNvSpPr>
          <p:nvPr>
            <p:ph type="title"/>
          </p:nvPr>
        </p:nvSpPr>
        <p:spPr>
          <a:xfrm>
            <a:off x="490775" y="560625"/>
            <a:ext cx="11210400" cy="914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3"/>
          <p:cNvSpPr txBox="1">
            <a:spLocks noGrp="1"/>
          </p:cNvSpPr>
          <p:nvPr>
            <p:ph type="sldNum" idx="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58037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 name="Google Shape;33;p4"/>
          <p:cNvSpPr/>
          <p:nvPr/>
        </p:nvSpPr>
        <p:spPr>
          <a:xfrm>
            <a:off x="170850" y="188700"/>
            <a:ext cx="1547700" cy="64806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a:off x="170850" y="3596100"/>
            <a:ext cx="3792600" cy="30732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 name="Google Shape;35;p4"/>
          <p:cNvSpPr/>
          <p:nvPr/>
        </p:nvSpPr>
        <p:spPr>
          <a:xfrm>
            <a:off x="3264650" y="560625"/>
            <a:ext cx="7718100" cy="568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 name="Google Shape;36;p4"/>
          <p:cNvSpPr txBox="1">
            <a:spLocks noGrp="1"/>
          </p:cNvSpPr>
          <p:nvPr>
            <p:ph type="title"/>
          </p:nvPr>
        </p:nvSpPr>
        <p:spPr>
          <a:xfrm>
            <a:off x="5377150" y="1608900"/>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7" name="Google Shape;37;p4"/>
          <p:cNvSpPr txBox="1">
            <a:spLocks noGrp="1"/>
          </p:cNvSpPr>
          <p:nvPr>
            <p:ph type="body" idx="1"/>
          </p:nvPr>
        </p:nvSpPr>
        <p:spPr>
          <a:xfrm>
            <a:off x="5377125" y="3013200"/>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38" name="Google Shape;38;p4"/>
          <p:cNvSpPr/>
          <p:nvPr/>
        </p:nvSpPr>
        <p:spPr>
          <a:xfrm rot="-5400000">
            <a:off x="8952100" y="3600150"/>
            <a:ext cx="689400" cy="54489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39;p4"/>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96961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 name="Google Shape;43;p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 name="Google Shape;46;p5"/>
          <p:cNvSpPr txBox="1">
            <a:spLocks noGrp="1"/>
          </p:cNvSpPr>
          <p:nvPr>
            <p:ph type="title"/>
          </p:nvPr>
        </p:nvSpPr>
        <p:spPr>
          <a:xfrm>
            <a:off x="846725" y="751875"/>
            <a:ext cx="10498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 name="Google Shape;47;p5"/>
          <p:cNvSpPr txBox="1">
            <a:spLocks noGrp="1"/>
          </p:cNvSpPr>
          <p:nvPr>
            <p:ph type="body" idx="1"/>
          </p:nvPr>
        </p:nvSpPr>
        <p:spPr>
          <a:xfrm>
            <a:off x="846725"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8" name="Google Shape;48;p5"/>
          <p:cNvSpPr txBox="1">
            <a:spLocks noGrp="1"/>
          </p:cNvSpPr>
          <p:nvPr>
            <p:ph type="body" idx="2"/>
          </p:nvPr>
        </p:nvSpPr>
        <p:spPr>
          <a:xfrm>
            <a:off x="4553230"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9" name="Google Shape;49;p5"/>
          <p:cNvSpPr txBox="1">
            <a:spLocks noGrp="1"/>
          </p:cNvSpPr>
          <p:nvPr>
            <p:ph type="body" idx="3"/>
          </p:nvPr>
        </p:nvSpPr>
        <p:spPr>
          <a:xfrm>
            <a:off x="846725"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0" name="Google Shape;50;p5"/>
          <p:cNvSpPr txBox="1">
            <a:spLocks noGrp="1"/>
          </p:cNvSpPr>
          <p:nvPr>
            <p:ph type="body" idx="4"/>
          </p:nvPr>
        </p:nvSpPr>
        <p:spPr>
          <a:xfrm>
            <a:off x="4553230"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1" name="Google Shape;51;p5"/>
          <p:cNvSpPr txBox="1">
            <a:spLocks noGrp="1"/>
          </p:cNvSpPr>
          <p:nvPr>
            <p:ph type="title" idx="5"/>
          </p:nvPr>
        </p:nvSpPr>
        <p:spPr>
          <a:xfrm>
            <a:off x="846725"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5"/>
          <p:cNvSpPr txBox="1">
            <a:spLocks noGrp="1"/>
          </p:cNvSpPr>
          <p:nvPr>
            <p:ph type="title" idx="6"/>
          </p:nvPr>
        </p:nvSpPr>
        <p:spPr>
          <a:xfrm>
            <a:off x="4553230"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3" name="Google Shape;53;p5"/>
          <p:cNvSpPr txBox="1">
            <a:spLocks noGrp="1"/>
          </p:cNvSpPr>
          <p:nvPr>
            <p:ph type="title" idx="7"/>
          </p:nvPr>
        </p:nvSpPr>
        <p:spPr>
          <a:xfrm>
            <a:off x="846725"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4" name="Google Shape;54;p5"/>
          <p:cNvSpPr txBox="1">
            <a:spLocks noGrp="1"/>
          </p:cNvSpPr>
          <p:nvPr>
            <p:ph type="title" idx="8"/>
          </p:nvPr>
        </p:nvSpPr>
        <p:spPr>
          <a:xfrm>
            <a:off x="4553230"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5"/>
          <p:cNvSpPr txBox="1">
            <a:spLocks noGrp="1"/>
          </p:cNvSpPr>
          <p:nvPr>
            <p:ph type="body" idx="9"/>
          </p:nvPr>
        </p:nvSpPr>
        <p:spPr>
          <a:xfrm>
            <a:off x="8259736"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6" name="Google Shape;56;p5"/>
          <p:cNvSpPr txBox="1">
            <a:spLocks noGrp="1"/>
          </p:cNvSpPr>
          <p:nvPr>
            <p:ph type="body" idx="13"/>
          </p:nvPr>
        </p:nvSpPr>
        <p:spPr>
          <a:xfrm>
            <a:off x="8259736"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7" name="Google Shape;57;p5"/>
          <p:cNvSpPr txBox="1">
            <a:spLocks noGrp="1"/>
          </p:cNvSpPr>
          <p:nvPr>
            <p:ph type="title" idx="14"/>
          </p:nvPr>
        </p:nvSpPr>
        <p:spPr>
          <a:xfrm>
            <a:off x="8259736"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8" name="Google Shape;58;p5"/>
          <p:cNvSpPr txBox="1">
            <a:spLocks noGrp="1"/>
          </p:cNvSpPr>
          <p:nvPr>
            <p:ph type="title" idx="15"/>
          </p:nvPr>
        </p:nvSpPr>
        <p:spPr>
          <a:xfrm>
            <a:off x="8259736"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9" name="Google Shape;59;p5"/>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5"/>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465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9550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3485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8"/>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8"/>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8"/>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89" name="Google Shape;89;p8"/>
          <p:cNvSpPr txBox="1">
            <a:spLocks noGrp="1"/>
          </p:cNvSpPr>
          <p:nvPr>
            <p:ph type="subTitle" idx="1"/>
          </p:nvPr>
        </p:nvSpPr>
        <p:spPr>
          <a:xfrm>
            <a:off x="873360" y="1813775"/>
            <a:ext cx="4538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0" name="Google Shape;90;p8"/>
          <p:cNvSpPr txBox="1">
            <a:spLocks noGrp="1"/>
          </p:cNvSpPr>
          <p:nvPr>
            <p:ph type="subTitle" idx="2"/>
          </p:nvPr>
        </p:nvSpPr>
        <p:spPr>
          <a:xfrm>
            <a:off x="5987845" y="1813775"/>
            <a:ext cx="4538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1" name="Google Shape;91;p8"/>
          <p:cNvSpPr txBox="1">
            <a:spLocks noGrp="1"/>
          </p:cNvSpPr>
          <p:nvPr>
            <p:ph type="title"/>
          </p:nvPr>
        </p:nvSpPr>
        <p:spPr>
          <a:xfrm>
            <a:off x="490775" y="560625"/>
            <a:ext cx="103659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2" name="Google Shape;92;p8"/>
          <p:cNvSpPr txBox="1">
            <a:spLocks noGrp="1"/>
          </p:cNvSpPr>
          <p:nvPr>
            <p:ph type="body" idx="3"/>
          </p:nvPr>
        </p:nvSpPr>
        <p:spPr>
          <a:xfrm>
            <a:off x="873350" y="2750800"/>
            <a:ext cx="4538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3" name="Google Shape;93;p8"/>
          <p:cNvSpPr txBox="1">
            <a:spLocks noGrp="1"/>
          </p:cNvSpPr>
          <p:nvPr>
            <p:ph type="body" idx="4"/>
          </p:nvPr>
        </p:nvSpPr>
        <p:spPr>
          <a:xfrm>
            <a:off x="5987837" y="2739050"/>
            <a:ext cx="4538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4" name="Google Shape;94;p8"/>
          <p:cNvSpPr/>
          <p:nvPr/>
        </p:nvSpPr>
        <p:spPr>
          <a:xfrm>
            <a:off x="10434975" y="348995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429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97485113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70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1D25B04-5FF3-4517-98B6-D45D6E9C9BF5}" type="datetimeFigureOut">
              <a:rPr lang="en-US" kern="1200" smtClean="0">
                <a:solidFill>
                  <a:prstClr val="black">
                    <a:tint val="75000"/>
                  </a:prstClr>
                </a:solidFill>
                <a:latin typeface="Calibri" panose="020F0502020204030204"/>
              </a:rPr>
              <a:pPr>
                <a:buClrTx/>
                <a:buFontTx/>
                <a:buNone/>
              </a:pPr>
              <a:t>11/11/23</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9399D6C-8CC6-49EE-AAFA-B0BDE3DCCCDD}"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8750505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2.sv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25.png"/><Relationship Id="rId14" Type="http://schemas.openxmlformats.org/officeDocument/2006/relationships/image" Target="../media/image3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5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2.sv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25.png"/><Relationship Id="rId14"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2.sv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25.pn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2.sv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25.png"/><Relationship Id="rId14"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2.sv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25.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1975903" y="-24747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1653281" y="2293482"/>
            <a:ext cx="7798069" cy="642277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37772"/>
          <a:stretch>
            <a:fillRect/>
          </a:stretch>
        </p:blipFill>
        <p:spPr>
          <a:xfrm>
            <a:off x="4785067" y="846533"/>
            <a:ext cx="3081047" cy="3056483"/>
          </a:xfrm>
          <a:prstGeom prst="rect">
            <a:avLst/>
          </a:prstGeom>
        </p:spPr>
      </p:pic>
      <p:grpSp>
        <p:nvGrpSpPr>
          <p:cNvPr id="7" name="Group 7"/>
          <p:cNvGrpSpPr/>
          <p:nvPr/>
        </p:nvGrpSpPr>
        <p:grpSpPr>
          <a:xfrm rot="5400000">
            <a:off x="5084025" y="361620"/>
            <a:ext cx="2023951" cy="7963949"/>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txBody>
            <a:bodyPr/>
            <a:lstStyle/>
            <a:p>
              <a:endParaRPr lang="en-US"/>
            </a:p>
          </p:txBody>
        </p:sp>
      </p:grpSp>
      <p:sp>
        <p:nvSpPr>
          <p:cNvPr id="9" name="TextBox 9"/>
          <p:cNvSpPr txBox="1"/>
          <p:nvPr/>
        </p:nvSpPr>
        <p:spPr>
          <a:xfrm>
            <a:off x="2293477" y="4000694"/>
            <a:ext cx="7605047" cy="769441"/>
          </a:xfrm>
          <a:prstGeom prst="rect">
            <a:avLst/>
          </a:prstGeom>
        </p:spPr>
        <p:txBody>
          <a:bodyPr lIns="0" tIns="0" rIns="0" bIns="0" rtlCol="0" anchor="t">
            <a:spAutoFit/>
          </a:bodyPr>
          <a:lstStyle/>
          <a:p>
            <a:pPr algn="ctr">
              <a:lnSpc>
                <a:spcPts val="6000"/>
              </a:lnSpc>
            </a:pPr>
            <a:r>
              <a:rPr lang="en-US" sz="6000" dirty="0">
                <a:solidFill>
                  <a:srgbClr val="002060"/>
                </a:solidFill>
                <a:latin typeface="#9Slide06 SVNJonitha Script" panose="02000000000000000000" pitchFamily="2" charset="0"/>
              </a:rPr>
              <a:t>Ai </a:t>
            </a:r>
            <a:r>
              <a:rPr lang="en-US" sz="6000" dirty="0" err="1">
                <a:solidFill>
                  <a:srgbClr val="002060"/>
                </a:solidFill>
                <a:latin typeface="#9Slide06 SVNJonitha Script" panose="02000000000000000000" pitchFamily="2" charset="0"/>
              </a:rPr>
              <a:t>nhanh</a:t>
            </a:r>
            <a:r>
              <a:rPr lang="en-US" sz="6000" dirty="0">
                <a:solidFill>
                  <a:srgbClr val="002060"/>
                </a:solidFill>
                <a:latin typeface="#9Slide06 SVNJonitha Script" panose="02000000000000000000" pitchFamily="2" charset="0"/>
              </a:rPr>
              <a:t> </a:t>
            </a:r>
            <a:r>
              <a:rPr lang="en-US" sz="6000" dirty="0" err="1">
                <a:solidFill>
                  <a:srgbClr val="002060"/>
                </a:solidFill>
                <a:latin typeface="#9Slide06 SVNJonitha Script" panose="02000000000000000000" pitchFamily="2" charset="0"/>
              </a:rPr>
              <a:t>hơn</a:t>
            </a:r>
            <a:endParaRPr lang="en-US" sz="6000" dirty="0">
              <a:solidFill>
                <a:srgbClr val="002060"/>
              </a:solidFill>
              <a:latin typeface="#9Slide06 SVNJonitha Script" panose="02000000000000000000" pitchFamily="2" charset="0"/>
            </a:endParaRP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20092" y="3746045"/>
            <a:ext cx="735158" cy="935018"/>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864313" y="402140"/>
            <a:ext cx="1319351" cy="567321"/>
          </a:xfrm>
          <a:prstGeom prst="rect">
            <a:avLst/>
          </a:prstGeom>
        </p:spPr>
      </p:pic>
      <p:pic>
        <p:nvPicPr>
          <p:cNvPr id="13"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9039856" y="1899877"/>
            <a:ext cx="326997" cy="41061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8687460" y="1465699"/>
            <a:ext cx="235350" cy="295531"/>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l="33272" t="32416"/>
          <a:stretch>
            <a:fillRect/>
          </a:stretch>
        </p:blipFill>
        <p:spPr>
          <a:xfrm rot="-1074668">
            <a:off x="9977823" y="4806996"/>
            <a:ext cx="632976" cy="615453"/>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l="33272" t="32416"/>
          <a:stretch>
            <a:fillRect/>
          </a:stretch>
        </p:blipFill>
        <p:spPr>
          <a:xfrm rot="-10800000">
            <a:off x="1823163" y="2813547"/>
            <a:ext cx="632976" cy="615453"/>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3242107" y="5448205"/>
            <a:ext cx="326997" cy="410612"/>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3807965" y="5886285"/>
            <a:ext cx="235350" cy="295531"/>
          </a:xfrm>
          <a:prstGeom prst="rect">
            <a:avLst/>
          </a:prstGeom>
        </p:spPr>
      </p:pic>
      <p:pic>
        <p:nvPicPr>
          <p:cNvPr id="19" name="Picture 1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470598">
            <a:off x="6268373" y="6175728"/>
            <a:ext cx="1567970" cy="484111"/>
          </a:xfrm>
          <a:prstGeom prst="rect">
            <a:avLst/>
          </a:prstGeom>
        </p:spPr>
      </p:pic>
    </p:spTree>
    <p:extLst>
      <p:ext uri="{BB962C8B-B14F-4D97-AF65-F5344CB8AC3E}">
        <p14:creationId xmlns:p14="http://schemas.microsoft.com/office/powerpoint/2010/main" val="269415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Rectangle 2"/>
          <p:cNvSpPr/>
          <p:nvPr/>
        </p:nvSpPr>
        <p:spPr>
          <a:xfrm>
            <a:off x="659510" y="1528479"/>
            <a:ext cx="5560538" cy="3801041"/>
          </a:xfrm>
          <a:prstGeom prst="rect">
            <a:avLst/>
          </a:prstGeom>
        </p:spPr>
        <p:txBody>
          <a:bodyPr wrap="square">
            <a:spAutoFit/>
          </a:bodyPr>
          <a:lstStyle/>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59" y="1550062"/>
            <a:ext cx="5042904" cy="4281099"/>
          </a:xfrm>
          <a:prstGeom prst="rect">
            <a:avLst/>
          </a:prstGeom>
        </p:spPr>
      </p:pic>
    </p:spTree>
    <p:extLst>
      <p:ext uri="{BB962C8B-B14F-4D97-AF65-F5344CB8AC3E}">
        <p14:creationId xmlns:p14="http://schemas.microsoft.com/office/powerpoint/2010/main" val="117515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13633" y="3141955"/>
            <a:ext cx="836699" cy="1052438"/>
            <a:chOff x="1" y="1043"/>
            <a:chExt cx="967668" cy="1382383"/>
          </a:xfrm>
        </p:grpSpPr>
        <p:sp>
          <p:nvSpPr>
            <p:cNvPr id="22" name="Chevron 21"/>
            <p:cNvSpPr/>
            <p:nvPr/>
          </p:nvSpPr>
          <p:spPr>
            <a:xfrm rot="5400000">
              <a:off x="-207357" y="208401"/>
              <a:ext cx="1382383" cy="96766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23" name="Chevron 4"/>
            <p:cNvSpPr/>
            <p:nvPr/>
          </p:nvSpPr>
          <p:spPr>
            <a:xfrm>
              <a:off x="1" y="484877"/>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7" name="Group 6"/>
          <p:cNvGrpSpPr/>
          <p:nvPr/>
        </p:nvGrpSpPr>
        <p:grpSpPr>
          <a:xfrm>
            <a:off x="1828019" y="3070055"/>
            <a:ext cx="9770015" cy="1045282"/>
            <a:chOff x="1087973" y="-1142039"/>
            <a:chExt cx="9770015" cy="1045282"/>
          </a:xfrm>
        </p:grpSpPr>
        <p:sp>
          <p:nvSpPr>
            <p:cNvPr id="20" name="Round Same Side Corner Rectangle 19"/>
            <p:cNvSpPr/>
            <p:nvPr/>
          </p:nvSpPr>
          <p:spPr>
            <a:xfrm rot="5400000">
              <a:off x="5523706" y="-5525389"/>
              <a:ext cx="898549" cy="9770015"/>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ound Same Side Corner Rectangle 6"/>
            <p:cNvSpPr/>
            <p:nvPr/>
          </p:nvSpPr>
          <p:spPr>
            <a:xfrm>
              <a:off x="1111995" y="-1142039"/>
              <a:ext cx="9486670" cy="1045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lvl="1" defTabSz="1111250">
                <a:lnSpc>
                  <a:spcPct val="90000"/>
                </a:lnSpc>
                <a:spcBef>
                  <a:spcPct val="0"/>
                </a:spcBef>
                <a:spcAft>
                  <a:spcPct val="150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minh</a:t>
              </a:r>
              <a:endParaRPr lang="vi-VN" sz="24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913788" y="4255302"/>
            <a:ext cx="836699" cy="1052438"/>
            <a:chOff x="1" y="1186209"/>
            <a:chExt cx="967668" cy="1382383"/>
          </a:xfrm>
        </p:grpSpPr>
        <p:sp>
          <p:nvSpPr>
            <p:cNvPr id="18" name="Chevron 17"/>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endParaRPr lang="en-US"/>
            </a:p>
          </p:txBody>
        </p:sp>
        <p:sp>
          <p:nvSpPr>
            <p:cNvPr id="19"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9" name="Group 8"/>
          <p:cNvGrpSpPr/>
          <p:nvPr/>
        </p:nvGrpSpPr>
        <p:grpSpPr>
          <a:xfrm>
            <a:off x="1871884" y="4290339"/>
            <a:ext cx="9770015" cy="898549"/>
            <a:chOff x="967668" y="1186210"/>
            <a:chExt cx="9770015" cy="898549"/>
          </a:xfrm>
        </p:grpSpPr>
        <p:sp>
          <p:nvSpPr>
            <p:cNvPr id="16" name="Round Same Side Corner Rectangle 15"/>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10" name="Group 9"/>
          <p:cNvGrpSpPr/>
          <p:nvPr/>
        </p:nvGrpSpPr>
        <p:grpSpPr>
          <a:xfrm>
            <a:off x="920583" y="5469210"/>
            <a:ext cx="836699" cy="1052438"/>
            <a:chOff x="1" y="2371374"/>
            <a:chExt cx="967668" cy="1382383"/>
          </a:xfrm>
        </p:grpSpPr>
        <p:sp>
          <p:nvSpPr>
            <p:cNvPr id="14" name="Chevron 13"/>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15"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11" name="Group 10"/>
          <p:cNvGrpSpPr/>
          <p:nvPr/>
        </p:nvGrpSpPr>
        <p:grpSpPr>
          <a:xfrm>
            <a:off x="1871883" y="5600024"/>
            <a:ext cx="9770015" cy="689540"/>
            <a:chOff x="967668" y="2371376"/>
            <a:chExt cx="9770015" cy="898549"/>
          </a:xfrm>
        </p:grpSpPr>
        <p:sp>
          <p:nvSpPr>
            <p:cNvPr id="12" name="Round Same Side Corner Rectangle 11"/>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24" name="Group 23"/>
          <p:cNvGrpSpPr/>
          <p:nvPr/>
        </p:nvGrpSpPr>
        <p:grpSpPr>
          <a:xfrm>
            <a:off x="889611" y="998879"/>
            <a:ext cx="836699" cy="1052438"/>
            <a:chOff x="1" y="1186209"/>
            <a:chExt cx="967668" cy="1382383"/>
          </a:xfrm>
        </p:grpSpPr>
        <p:sp>
          <p:nvSpPr>
            <p:cNvPr id="25" name="Chevron 24"/>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endParaRPr lang="en-US"/>
            </a:p>
          </p:txBody>
        </p:sp>
        <p:sp>
          <p:nvSpPr>
            <p:cNvPr id="26"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27" name="Group 26"/>
          <p:cNvGrpSpPr/>
          <p:nvPr/>
        </p:nvGrpSpPr>
        <p:grpSpPr>
          <a:xfrm>
            <a:off x="1871883" y="1084495"/>
            <a:ext cx="9770015" cy="587818"/>
            <a:chOff x="967668" y="1186210"/>
            <a:chExt cx="9770015" cy="898549"/>
          </a:xfrm>
        </p:grpSpPr>
        <p:sp>
          <p:nvSpPr>
            <p:cNvPr id="28" name="Round Same Side Corner Rectangle 27"/>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30" name="Group 29"/>
          <p:cNvGrpSpPr/>
          <p:nvPr/>
        </p:nvGrpSpPr>
        <p:grpSpPr>
          <a:xfrm>
            <a:off x="913633" y="2028608"/>
            <a:ext cx="836699" cy="1052438"/>
            <a:chOff x="1" y="2371374"/>
            <a:chExt cx="967668" cy="1382383"/>
          </a:xfrm>
        </p:grpSpPr>
        <p:sp>
          <p:nvSpPr>
            <p:cNvPr id="31" name="Chevron 30"/>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32"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33" name="Group 32"/>
          <p:cNvGrpSpPr/>
          <p:nvPr/>
        </p:nvGrpSpPr>
        <p:grpSpPr>
          <a:xfrm>
            <a:off x="1852041" y="1856152"/>
            <a:ext cx="9770015" cy="1200329"/>
            <a:chOff x="967668" y="2371376"/>
            <a:chExt cx="9770015" cy="898549"/>
          </a:xfrm>
        </p:grpSpPr>
        <p:sp>
          <p:nvSpPr>
            <p:cNvPr id="34" name="Round Same Side Corner Rectangle 33"/>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p:txBody>
        </p:sp>
      </p:grpSp>
      <p:sp>
        <p:nvSpPr>
          <p:cNvPr id="37" name="Rectangle 36"/>
          <p:cNvSpPr/>
          <p:nvPr/>
        </p:nvSpPr>
        <p:spPr>
          <a:xfrm>
            <a:off x="1852041" y="1934326"/>
            <a:ext cx="9599376" cy="461665"/>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a:t>
            </a:r>
          </a:p>
        </p:txBody>
      </p:sp>
      <p:pic>
        <p:nvPicPr>
          <p:cNvPr id="41" name="Picture 40"/>
          <p:cNvPicPr>
            <a:picLocks noChangeAspect="1"/>
          </p:cNvPicPr>
          <p:nvPr/>
        </p:nvPicPr>
        <p:blipFill>
          <a:blip r:embed="rId3"/>
          <a:stretch>
            <a:fillRect/>
          </a:stretch>
        </p:blipFill>
        <p:spPr>
          <a:xfrm>
            <a:off x="-500362" y="-327190"/>
            <a:ext cx="2944314" cy="1668110"/>
          </a:xfrm>
          <a:prstGeom prst="rect">
            <a:avLst/>
          </a:prstGeom>
        </p:spPr>
      </p:pic>
      <p:sp>
        <p:nvSpPr>
          <p:cNvPr id="2" name="Rectangle 1"/>
          <p:cNvSpPr/>
          <p:nvPr/>
        </p:nvSpPr>
        <p:spPr>
          <a:xfrm>
            <a:off x="1976470" y="1029759"/>
            <a:ext cx="6458241" cy="646331"/>
          </a:xfrm>
          <a:prstGeom prst="rect">
            <a:avLst/>
          </a:prstGeom>
        </p:spPr>
        <p:txBody>
          <a:bodyPr wrap="square">
            <a:spAutoFit/>
          </a:bodyPr>
          <a:lstStyle/>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1976471" y="1856152"/>
            <a:ext cx="9500012" cy="1200329"/>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Tìm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KHTN,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1976470" y="4301910"/>
            <a:ext cx="9187716" cy="830997"/>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1954411" y="5713962"/>
            <a:ext cx="938430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endParaRPr lang="vi-VN" sz="2400" dirty="0"/>
          </a:p>
        </p:txBody>
      </p:sp>
    </p:spTree>
    <p:extLst>
      <p:ext uri="{BB962C8B-B14F-4D97-AF65-F5344CB8AC3E}">
        <p14:creationId xmlns:p14="http://schemas.microsoft.com/office/powerpoint/2010/main" val="44785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err="1"/>
              <a:t>Thực</a:t>
            </a:r>
            <a:r>
              <a:rPr lang="en-US" dirty="0"/>
              <a:t> </a:t>
            </a:r>
            <a:r>
              <a:rPr lang="en-US" dirty="0" err="1"/>
              <a:t>hành</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0000" i="1" dirty="0">
                <a:latin typeface="Playfair Display SemiBold"/>
                <a:ea typeface="Playfair Display SemiBold"/>
                <a:cs typeface="Playfair Display SemiBold"/>
                <a:sym typeface="Playfair Display SemiBold"/>
              </a:rPr>
              <a:t>II</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fld id="{00000000-1234-1234-1234-123412341234}" type="slidenum">
              <a:rPr lang="en">
                <a:solidFill>
                  <a:srgbClr val="000000"/>
                </a:solidFill>
              </a:rPr>
              <a:pPr/>
              <a:t>12</a:t>
            </a:fld>
            <a:endParaRPr>
              <a:solidFill>
                <a:srgbClr val="000000"/>
              </a:solidFill>
            </a:endParaRPr>
          </a:p>
        </p:txBody>
      </p:sp>
    </p:spTree>
    <p:extLst>
      <p:ext uri="{BB962C8B-B14F-4D97-AF65-F5344CB8AC3E}">
        <p14:creationId xmlns:p14="http://schemas.microsoft.com/office/powerpoint/2010/main" val="11426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4041967" y="736425"/>
            <a:ext cx="3320991" cy="584775"/>
          </a:xfrm>
          <a:prstGeom prst="rect">
            <a:avLst/>
          </a:prstGeom>
          <a:solidFill>
            <a:schemeClr val="accent6">
              <a:lumMod val="75000"/>
            </a:schemeClr>
          </a:solidFill>
        </p:spPr>
        <p:txBody>
          <a:bodyPr wrap="square" rtlCol="0">
            <a:spAutoFit/>
          </a:bodyPr>
          <a:lstStyle/>
          <a:p>
            <a:pPr algn="ctr">
              <a:buClrTx/>
              <a:buFontTx/>
              <a:buNone/>
            </a:pPr>
            <a:r>
              <a:rPr lang="en-US" sz="3200" b="1" kern="1200" dirty="0" err="1">
                <a:solidFill>
                  <a:schemeClr val="bg1"/>
                </a:solidFill>
                <a:latin typeface="Times New Roman" panose="02020603050405020304" pitchFamily="18" charset="0"/>
                <a:cs typeface="Times New Roman" panose="02020603050405020304" pitchFamily="18" charset="0"/>
              </a:rPr>
              <a:t>Đề</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bài</a:t>
            </a:r>
            <a:endParaRPr lang="en-US" sz="3200" b="1" kern="1200" dirty="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007793" y="1469686"/>
            <a:ext cx="6176413" cy="553998"/>
          </a:xfrm>
          <a:prstGeom prst="rect">
            <a:avLst/>
          </a:prstGeom>
          <a:noFill/>
        </p:spPr>
        <p:txBody>
          <a:bodyPr wrap="square" rtlCol="0">
            <a:spAutoFit/>
          </a:bodyPr>
          <a:lstStyle/>
          <a:p>
            <a:pPr algn="just">
              <a:buClrTx/>
              <a:buFontTx/>
              <a:buNone/>
            </a:pPr>
            <a:r>
              <a:rPr lang="en-US" sz="2800"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Giới</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thiệu</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hiện</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tượng</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núi</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lửa</a:t>
            </a:r>
            <a:r>
              <a:rPr lang="en-US" sz="3000" b="1" kern="1200" dirty="0">
                <a:solidFill>
                  <a:prstClr val="black"/>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3" y="3551273"/>
            <a:ext cx="3533234" cy="26953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798" y="3429000"/>
            <a:ext cx="3447856" cy="28867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48" y="3429001"/>
            <a:ext cx="3182770" cy="2886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065" y="658090"/>
            <a:ext cx="8472878" cy="1339522"/>
          </a:xfrm>
          <a:prstGeom prst="rect">
            <a:avLst/>
          </a:prstGeom>
        </p:spPr>
      </p:pic>
      <p:sp>
        <p:nvSpPr>
          <p:cNvPr id="7" name="Google Shape;314;p25"/>
          <p:cNvSpPr/>
          <p:nvPr/>
        </p:nvSpPr>
        <p:spPr>
          <a:xfrm>
            <a:off x="3637394" y="1887996"/>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8" name="Google Shape;315;p25"/>
          <p:cNvSpPr/>
          <p:nvPr/>
        </p:nvSpPr>
        <p:spPr>
          <a:xfrm>
            <a:off x="7245927" y="1887996"/>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Google Shape;317;p25"/>
          <p:cNvSpPr/>
          <p:nvPr/>
        </p:nvSpPr>
        <p:spPr>
          <a:xfrm>
            <a:off x="3637394" y="3951546"/>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10" name="Google Shape;318;p25"/>
          <p:cNvSpPr/>
          <p:nvPr/>
        </p:nvSpPr>
        <p:spPr>
          <a:xfrm>
            <a:off x="7245927" y="3951546"/>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3291840" y="2917802"/>
            <a:ext cx="3121665"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Chuẩn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bị</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284690" y="2917802"/>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p>
        </p:txBody>
      </p:sp>
      <p:sp>
        <p:nvSpPr>
          <p:cNvPr id="13" name="TextBox 12"/>
          <p:cNvSpPr txBox="1"/>
          <p:nvPr/>
        </p:nvSpPr>
        <p:spPr>
          <a:xfrm>
            <a:off x="3637394" y="5142460"/>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Viết</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19492" y="5142460"/>
            <a:ext cx="3878298"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Kiểm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tra</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chỉnh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sửa</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4;p25"/>
          <p:cNvSpPr/>
          <p:nvPr/>
        </p:nvSpPr>
        <p:spPr>
          <a:xfrm>
            <a:off x="680398" y="820355"/>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4500" i="1" dirty="0">
                <a:latin typeface="Playfair Display SemiBold"/>
                <a:ea typeface="Playfair Display SemiBold"/>
                <a:cs typeface="Playfair Display SemiBold"/>
                <a:sym typeface="Playfair Display SemiBold"/>
              </a:rPr>
              <a:t>a</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1744581" y="974678"/>
            <a:ext cx="3121665"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Chuẩn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bị</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63743" y="1658002"/>
            <a:ext cx="628739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30095" y="2706608"/>
            <a:ext cx="10185802" cy="660758"/>
          </a:xfrm>
          <a:prstGeom prst="rect">
            <a:avLst/>
          </a:prstGeom>
        </p:spPr>
        <p:txBody>
          <a:bodyPr wrap="non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80398" y="3619121"/>
            <a:ext cx="10185802" cy="1384995"/>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730095" y="5148671"/>
            <a:ext cx="8978740" cy="660758"/>
          </a:xfrm>
          <a:prstGeom prst="rect">
            <a:avLst/>
          </a:prstGeom>
        </p:spPr>
        <p:txBody>
          <a:bodyPr wrap="non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137" y="211731"/>
            <a:ext cx="3580514" cy="2387009"/>
          </a:xfrm>
          <a:prstGeom prst="rect">
            <a:avLst/>
          </a:prstGeom>
        </p:spPr>
      </p:pic>
    </p:spTree>
    <p:extLst>
      <p:ext uri="{BB962C8B-B14F-4D97-AF65-F5344CB8AC3E}">
        <p14:creationId xmlns:p14="http://schemas.microsoft.com/office/powerpoint/2010/main" val="2933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5;p25"/>
          <p:cNvSpPr/>
          <p:nvPr/>
        </p:nvSpPr>
        <p:spPr>
          <a:xfrm>
            <a:off x="497310" y="643164"/>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b</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1536857" y="643164"/>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p>
        </p:txBody>
      </p:sp>
      <p:graphicFrame>
        <p:nvGraphicFramePr>
          <p:cNvPr id="2" name="Table 1"/>
          <p:cNvGraphicFramePr>
            <a:graphicFrameLocks noGrp="1"/>
          </p:cNvGraphicFramePr>
          <p:nvPr>
            <p:extLst>
              <p:ext uri="{D42A27DB-BD31-4B8C-83A1-F6EECF244321}">
                <p14:modId xmlns:p14="http://schemas.microsoft.com/office/powerpoint/2010/main" val="2553504849"/>
              </p:ext>
            </p:extLst>
          </p:nvPr>
        </p:nvGraphicFramePr>
        <p:xfrm>
          <a:off x="588335" y="1585164"/>
          <a:ext cx="11015330" cy="4621043"/>
        </p:xfrm>
        <a:graphic>
          <a:graphicData uri="http://schemas.openxmlformats.org/drawingml/2006/table">
            <a:tbl>
              <a:tblPr firstRow="1" firstCol="1" bandRow="1"/>
              <a:tblGrid>
                <a:gridCol w="5815997">
                  <a:extLst>
                    <a:ext uri="{9D8B030D-6E8A-4147-A177-3AD203B41FA5}">
                      <a16:colId xmlns:a16="http://schemas.microsoft.com/office/drawing/2014/main" val="1128515513"/>
                    </a:ext>
                  </a:extLst>
                </a:gridCol>
                <a:gridCol w="5199333">
                  <a:extLst>
                    <a:ext uri="{9D8B030D-6E8A-4147-A177-3AD203B41FA5}">
                      <a16:colId xmlns:a16="http://schemas.microsoft.com/office/drawing/2014/main" val="639525393"/>
                    </a:ext>
                  </a:extLst>
                </a:gridCol>
              </a:tblGrid>
              <a:tr h="704298">
                <a:tc gridSpan="2">
                  <a:txBody>
                    <a:bodyPr/>
                    <a:lstStyle/>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vi-VN" sz="2400" dirty="0">
                        <a:effectLst/>
                        <a:latin typeface=".VnTime"/>
                        <a:ea typeface="Times New Roman" panose="02020603050405020304" pitchFamily="18" charset="0"/>
                        <a:cs typeface="Times New Roman" panose="02020603050405020304" pitchFamily="18" charset="0"/>
                      </a:endParaRPr>
                    </a:p>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41271228"/>
                  </a:ext>
                </a:extLst>
              </a:tr>
              <a:tr h="704298">
                <a:tc gridSpan="2">
                  <a:txBody>
                    <a:bodyPr/>
                    <a:lstStyle/>
                    <a:p>
                      <a:pPr algn="just">
                        <a:spcBef>
                          <a:spcPts val="300"/>
                        </a:spcBef>
                        <a:spcAft>
                          <a:spcPts val="3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SGK (tr75),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3859091150"/>
                  </a:ext>
                </a:extLst>
              </a:tr>
              <a:tr h="352149">
                <a:tc>
                  <a:txBody>
                    <a:bodyPr/>
                    <a:lstStyle/>
                    <a:p>
                      <a:pPr algn="just">
                        <a:spcBef>
                          <a:spcPts val="300"/>
                        </a:spcBef>
                        <a:spcAft>
                          <a:spcPts val="300"/>
                        </a:spcAft>
                      </a:pPr>
                      <a:r>
                        <a:rPr lang="en-US" sz="2400" spc="-1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Núi lửa là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70395"/>
                  </a:ext>
                </a:extLst>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Hiện tượng núi lửa phun trào?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525851"/>
                  </a:ext>
                </a:extLst>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Có những loại núi lửa nào?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90736"/>
                  </a:ext>
                </a:extLst>
              </a:tr>
              <a:tr h="704298">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Núi lửa phun trào mang lại những lợi ích và tác hại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948461"/>
                  </a:ext>
                </a:extLst>
              </a:tr>
              <a:tr h="1329203">
                <a:tc gridSpan="2">
                  <a:txBody>
                    <a:bodyPr/>
                    <a:lstStyle/>
                    <a:p>
                      <a:pPr algn="just">
                        <a:spcBef>
                          <a:spcPts val="300"/>
                        </a:spcBef>
                        <a:spcAft>
                          <a:spcPts val="30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baseline="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300"/>
                        </a:spcBef>
                        <a:spcAft>
                          <a:spcPts val="300"/>
                        </a:spcAft>
                      </a:pPr>
                      <a:r>
                        <a:rPr lang="en-US" sz="2400" i="1" baseline="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83897493"/>
                  </a:ext>
                </a:extLst>
              </a:tr>
            </a:tbl>
          </a:graphicData>
        </a:graphic>
      </p:graphicFrame>
    </p:spTree>
    <p:extLst>
      <p:ext uri="{BB962C8B-B14F-4D97-AF65-F5344CB8AC3E}">
        <p14:creationId xmlns:p14="http://schemas.microsoft.com/office/powerpoint/2010/main" val="144161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9" name="TextBox 8"/>
          <p:cNvSpPr txBox="1"/>
          <p:nvPr/>
        </p:nvSpPr>
        <p:spPr>
          <a:xfrm>
            <a:off x="606056" y="643164"/>
            <a:ext cx="1350335" cy="523220"/>
          </a:xfrm>
          <a:prstGeom prst="rect">
            <a:avLst/>
          </a:prstGeom>
          <a:noFill/>
        </p:spPr>
        <p:txBody>
          <a:bodyPr wrap="square" rtlCol="0">
            <a:spAutoFit/>
          </a:bodyPr>
          <a:lstStyle/>
          <a:p>
            <a:pPr algn="jus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Tìm ý</a:t>
            </a:r>
          </a:p>
        </p:txBody>
      </p:sp>
      <p:graphicFrame>
        <p:nvGraphicFramePr>
          <p:cNvPr id="4" name="Table 3"/>
          <p:cNvGraphicFramePr>
            <a:graphicFrameLocks noGrp="1"/>
          </p:cNvGraphicFramePr>
          <p:nvPr>
            <p:extLst>
              <p:ext uri="{D42A27DB-BD31-4B8C-83A1-F6EECF244321}">
                <p14:modId xmlns:p14="http://schemas.microsoft.com/office/powerpoint/2010/main" val="4127574084"/>
              </p:ext>
            </p:extLst>
          </p:nvPr>
        </p:nvGraphicFramePr>
        <p:xfrm>
          <a:off x="818706" y="1254641"/>
          <a:ext cx="10632559" cy="4635795"/>
        </p:xfrm>
        <a:graphic>
          <a:graphicData uri="http://schemas.openxmlformats.org/drawingml/2006/table">
            <a:tbl>
              <a:tblPr firstRow="1" firstCol="1" bandRow="1"/>
              <a:tblGrid>
                <a:gridCol w="4462258">
                  <a:extLst>
                    <a:ext uri="{9D8B030D-6E8A-4147-A177-3AD203B41FA5}">
                      <a16:colId xmlns:a16="http://schemas.microsoft.com/office/drawing/2014/main" val="2325218582"/>
                    </a:ext>
                  </a:extLst>
                </a:gridCol>
                <a:gridCol w="6170301">
                  <a:extLst>
                    <a:ext uri="{9D8B030D-6E8A-4147-A177-3AD203B41FA5}">
                      <a16:colId xmlns:a16="http://schemas.microsoft.com/office/drawing/2014/main" val="3753381541"/>
                    </a:ext>
                  </a:extLst>
                </a:gridCol>
              </a:tblGrid>
              <a:tr h="4635795">
                <a:tc>
                  <a:txBody>
                    <a:bodyPr/>
                    <a:lstStyle/>
                    <a:p>
                      <a:pPr marL="457200" indent="-457200" algn="just">
                        <a:spcBef>
                          <a:spcPts val="300"/>
                        </a:spcBef>
                        <a:spcAft>
                          <a:spcPts val="300"/>
                        </a:spcAft>
                        <a:buAutoNum type="alphaLcPeriod"/>
                      </a:pP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300"/>
                        </a:spcBef>
                        <a:spcAft>
                          <a:spcPts val="300"/>
                        </a:spcAft>
                        <a:buAutoNum type="alphaLcPeriod"/>
                      </a:pPr>
                      <a:endParaRPr lang="vi-VN" sz="25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9000"/>
                        </a:lnSpc>
                        <a:spcAft>
                          <a:spcPts val="0"/>
                        </a:spcAft>
                        <a:tabLst>
                          <a:tab pos="722630" algn="l"/>
                        </a:tabLst>
                      </a:pPr>
                      <a:r>
                        <a:rPr lang="en-US"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Núi lửa được hình thành là do nhiệt độ bén dưới lớp bề mặt Trái Đất rất nóng, càng vào sâu trong tâm Trái Đất, nhiệt độ càng tăng cao. ở độ sâu khoảng 20 dặm trong lòng đất, nhiệt độ có thề lên đến 6 000 °C, có thẻ làm tan chảy mọi thứ, kể cả các loại đá cứng.</a:t>
                      </a:r>
                      <a:endParaRPr lang="vi-VN" sz="25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848282"/>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3" y="1770319"/>
            <a:ext cx="3902420" cy="3471531"/>
          </a:xfrm>
          <a:prstGeom prst="rect">
            <a:avLst/>
          </a:prstGeom>
        </p:spPr>
      </p:pic>
    </p:spTree>
    <p:extLst>
      <p:ext uri="{BB962C8B-B14F-4D97-AF65-F5344CB8AC3E}">
        <p14:creationId xmlns:p14="http://schemas.microsoft.com/office/powerpoint/2010/main" val="101172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287699809"/>
              </p:ext>
            </p:extLst>
          </p:nvPr>
        </p:nvGraphicFramePr>
        <p:xfrm>
          <a:off x="631492" y="680484"/>
          <a:ext cx="10883567" cy="5467223"/>
        </p:xfrm>
        <a:graphic>
          <a:graphicData uri="http://schemas.openxmlformats.org/drawingml/2006/table">
            <a:tbl>
              <a:tblPr firstRow="1" firstCol="1" bandRow="1"/>
              <a:tblGrid>
                <a:gridCol w="3151864">
                  <a:extLst>
                    <a:ext uri="{9D8B030D-6E8A-4147-A177-3AD203B41FA5}">
                      <a16:colId xmlns:a16="http://schemas.microsoft.com/office/drawing/2014/main" val="3628910460"/>
                    </a:ext>
                  </a:extLst>
                </a:gridCol>
                <a:gridCol w="7731703">
                  <a:extLst>
                    <a:ext uri="{9D8B030D-6E8A-4147-A177-3AD203B41FA5}">
                      <a16:colId xmlns:a16="http://schemas.microsoft.com/office/drawing/2014/main" val="2982471169"/>
                    </a:ext>
                  </a:extLst>
                </a:gridCol>
              </a:tblGrid>
              <a:tr h="5297790">
                <a:tc>
                  <a:txBody>
                    <a:bodyPr/>
                    <a:lstStyle/>
                    <a:p>
                      <a:pPr algn="just">
                        <a:spcBef>
                          <a:spcPts val="300"/>
                        </a:spcBef>
                        <a:spcAft>
                          <a:spcPts val="300"/>
                        </a:spcAft>
                      </a:pP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g/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Khi đá được đun nóng và tan chảy, chúng sẽ dãn nở ra, do đó, cán phải có nhiều không gian hơn. ồ một số khu vực trên Trái Đất, các dãy núi liên tục được nâng lên cao hơn. Áp suất ở phía dưới nó không lớn nên hình thành một hồ chứa đá nóng chảy hay còn gọi là mắc ma được hình thành bên dưới.</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Đá nóng chảy liên tục được đẩy lên phía trên và kết quả là những ngọn núi liên tục tăng về độ cao. Khi áp lực của các dòng chảy mắc ma cao hơn cộng với áp lực tạo bởi lớp đất đá bên trên, dòng mắc ma phun trào lên trên qua miệng núi gây ra hiện tượng núi lửa phun trào.</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Trong quá trình núi lửa phun trào, khí ga nóng và các chất thể rắn khác cũng bị hất tung lên không trung. Những chát được phun trào ra từ miệng núi lửa sẽ rơi xuống, tràn trên sườn núi và chân núi, hình thành một ngọn núi hình nón.</a:t>
                      </a:r>
                      <a:endParaRPr lang="vi-VN" sz="2000"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285626"/>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93" y="1624789"/>
            <a:ext cx="3044180" cy="4425137"/>
          </a:xfrm>
          <a:prstGeom prst="rect">
            <a:avLst/>
          </a:prstGeom>
        </p:spPr>
      </p:pic>
    </p:spTree>
    <p:extLst>
      <p:ext uri="{BB962C8B-B14F-4D97-AF65-F5344CB8AC3E}">
        <p14:creationId xmlns:p14="http://schemas.microsoft.com/office/powerpoint/2010/main" val="187662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753313933"/>
              </p:ext>
            </p:extLst>
          </p:nvPr>
        </p:nvGraphicFramePr>
        <p:xfrm>
          <a:off x="790840" y="1041861"/>
          <a:ext cx="10802680" cy="4480560"/>
        </p:xfrm>
        <a:graphic>
          <a:graphicData uri="http://schemas.openxmlformats.org/drawingml/2006/table">
            <a:tbl>
              <a:tblPr firstRow="1" firstCol="1" bandRow="1"/>
              <a:tblGrid>
                <a:gridCol w="4397848">
                  <a:extLst>
                    <a:ext uri="{9D8B030D-6E8A-4147-A177-3AD203B41FA5}">
                      <a16:colId xmlns:a16="http://schemas.microsoft.com/office/drawing/2014/main" val="271730527"/>
                    </a:ext>
                  </a:extLst>
                </a:gridCol>
                <a:gridCol w="6404832">
                  <a:extLst>
                    <a:ext uri="{9D8B030D-6E8A-4147-A177-3AD203B41FA5}">
                      <a16:colId xmlns:a16="http://schemas.microsoft.com/office/drawing/2014/main" val="2928985313"/>
                    </a:ext>
                  </a:extLst>
                </a:gridCol>
              </a:tblGrid>
              <a:tr h="0">
                <a:tc>
                  <a:txBody>
                    <a:bodyPr/>
                    <a:lstStyle/>
                    <a:p>
                      <a:pPr algn="just">
                        <a:spcBef>
                          <a:spcPts val="300"/>
                        </a:spcBef>
                        <a:spcAft>
                          <a:spcPts val="3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0"/>
                        </a:spcAft>
                        <a:tabLst>
                          <a:tab pos="71755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e.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Có nhiều loại núi lửa. Việc phân loại tuỳ vào tiêu chí, chẳng hạn, dựa vào hình dáng,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chóp.</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khiên.</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Dựa vào dạng thức hoạt động,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phun trào đang hoạt động (hay núi lửa thức).</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đang phục hổi dung nham (hay núi lửa đang ngủ).</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không còn khả năng hoạt động nữa (hay núi lửa chết).</a:t>
                      </a:r>
                      <a:endParaRPr lang="vi-VN" sz="24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40806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97" y="1562986"/>
            <a:ext cx="4194659" cy="3859619"/>
          </a:xfrm>
          <a:prstGeom prst="rect">
            <a:avLst/>
          </a:prstGeom>
        </p:spPr>
      </p:pic>
    </p:spTree>
    <p:extLst>
      <p:ext uri="{BB962C8B-B14F-4D97-AF65-F5344CB8AC3E}">
        <p14:creationId xmlns:p14="http://schemas.microsoft.com/office/powerpoint/2010/main" val="31097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txBody>
            <a:bodyPr/>
            <a:lstStyle/>
            <a:p>
              <a:endParaRPr lang="en-US"/>
            </a:p>
          </p:txBody>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68982" y="1321301"/>
            <a:ext cx="8654036" cy="1347485"/>
          </a:xfrm>
          <a:prstGeom prst="rect">
            <a:avLst/>
          </a:prstGeom>
          <a:noFill/>
        </p:spPr>
        <p:txBody>
          <a:bodyPr wrap="square">
            <a:spAutoFit/>
          </a:bodyPr>
          <a:lstStyle/>
          <a:p>
            <a:pPr indent="304815" algn="ctr">
              <a:lnSpc>
                <a:spcPct val="105000"/>
              </a:lnSpc>
              <a:spcBef>
                <a:spcPts val="400"/>
              </a:spcBef>
              <a:spcAft>
                <a:spcPts val="400"/>
              </a:spcAft>
            </a:pPr>
            <a:r>
              <a:rPr lang="en-US" sz="25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1</a:t>
            </a:r>
            <a:r>
              <a:rPr lang="en-US" sz="25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500" b="1" dirty="0">
                <a:latin typeface="Times New Roman" panose="02020603050405020304" pitchFamily="18" charset="0"/>
                <a:ea typeface="Tahoma" panose="020B0604030504040204" pitchFamily="34" charset="0"/>
                <a:cs typeface="Times New Roman" panose="02020603050405020304" pitchFamily="18" charset="0"/>
              </a:rPr>
              <a:t> minh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thích</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tự</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thuộc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kiểu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bản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endParaRPr lang="vi-VN" sz="2500" b="1" dirty="0">
              <a:latin typeface="Times New Roman" panose="02020603050405020304" pitchFamily="18" charset="0"/>
              <a:ea typeface="Tahoma" panose="020B0604030504040204" pitchFamily="34" charset="0"/>
              <a:cs typeface="Times New Roman" panose="02020603050405020304" pitchFamily="18" charset="0"/>
            </a:endParaRPr>
          </a:p>
          <a:p>
            <a:pPr indent="304815" algn="ctr">
              <a:lnSpc>
                <a:spcPct val="105000"/>
              </a:lnSpc>
              <a:spcBef>
                <a:spcPts val="400"/>
              </a:spcBef>
              <a:spcAft>
                <a:spcPts val="400"/>
              </a:spcAft>
            </a:pPr>
            <a:endParaRPr lang="en-US" sz="2133" dirty="0">
              <a:solidFill>
                <a:srgbClr val="002060"/>
              </a:solidFill>
              <a:latin typeface="#9Slide03 BoosterNextFYBlack" panose="02000A03000000020004" pitchFamily="2" charset="0"/>
              <a:ea typeface="Times New Roman" panose="02020603050405020304" pitchFamily="18" charset="0"/>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3716781" y="4639169"/>
            <a:ext cx="4282049" cy="523285"/>
          </a:xfrm>
          <a:prstGeom prst="rect">
            <a:avLst/>
          </a:prstGeom>
          <a:noFill/>
        </p:spPr>
        <p:txBody>
          <a:bodyPr wrap="square">
            <a:spAutoFit/>
          </a:bodyPr>
          <a:lstStyle/>
          <a:p>
            <a:pPr indent="304815" algn="ctr">
              <a:lnSpc>
                <a:spcPct val="105000"/>
              </a:lnSpc>
              <a:spcBef>
                <a:spcPts val="400"/>
              </a:spcBef>
              <a:spcAft>
                <a:spcPts val="400"/>
              </a:spcAft>
            </a:pP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Đáp</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án</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Thuyết</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minh</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a:t>
            </a:r>
            <a:endParaRPr lang="en-US" sz="2400" dirty="0">
              <a:latin typeface="#9Slide03 Arima Madurai ExtraBo" panose="00000900000000000000" pitchFamily="2" charset="0"/>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34908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954168831"/>
              </p:ext>
            </p:extLst>
          </p:nvPr>
        </p:nvGraphicFramePr>
        <p:xfrm>
          <a:off x="902261" y="1299998"/>
          <a:ext cx="10691259" cy="4590439"/>
        </p:xfrm>
        <a:graphic>
          <a:graphicData uri="http://schemas.openxmlformats.org/drawingml/2006/table">
            <a:tbl>
              <a:tblPr firstRow="1" firstCol="1" bandRow="1"/>
              <a:tblGrid>
                <a:gridCol w="3517769">
                  <a:extLst>
                    <a:ext uri="{9D8B030D-6E8A-4147-A177-3AD203B41FA5}">
                      <a16:colId xmlns:a16="http://schemas.microsoft.com/office/drawing/2014/main" val="3209963212"/>
                    </a:ext>
                  </a:extLst>
                </a:gridCol>
                <a:gridCol w="7173490">
                  <a:extLst>
                    <a:ext uri="{9D8B030D-6E8A-4147-A177-3AD203B41FA5}">
                      <a16:colId xmlns:a16="http://schemas.microsoft.com/office/drawing/2014/main" val="1202755238"/>
                    </a:ext>
                  </a:extLst>
                </a:gridCol>
              </a:tblGrid>
              <a:tr h="4590439">
                <a:tc>
                  <a:txBody>
                    <a:bodyPr/>
                    <a:lstStyle/>
                    <a:p>
                      <a:pPr algn="just">
                        <a:spcBef>
                          <a:spcPts val="300"/>
                        </a:spcBef>
                        <a:spcAft>
                          <a:spcPts val="300"/>
                        </a:spcAft>
                      </a:pP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đã gây ra rất nhiéu ảnh hưởng đến đời sống của con người, nhất là nhửng người đang sống trong vùng gần núi lửa phun trào.</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góp phân phát triền hoạt động du lịch.</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h.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Lợi ích mà núi lửa phun trào mang lại:</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Mỏ khoáng sản phong phú.</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60400"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Năng lượng địa nhiệt.</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318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Đất đai tơi xốp, màu mỡ.</a:t>
                      </a:r>
                      <a:endParaRPr lang="vi-VN" sz="26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183766"/>
                  </a:ext>
                </a:extLst>
              </a:tr>
            </a:tbl>
          </a:graphicData>
        </a:graphic>
      </p:graphicFrame>
    </p:spTree>
    <p:extLst>
      <p:ext uri="{BB962C8B-B14F-4D97-AF65-F5344CB8AC3E}">
        <p14:creationId xmlns:p14="http://schemas.microsoft.com/office/powerpoint/2010/main" val="372964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6" name="TextBox 15"/>
          <p:cNvSpPr txBox="1"/>
          <p:nvPr/>
        </p:nvSpPr>
        <p:spPr>
          <a:xfrm>
            <a:off x="957536" y="2245078"/>
            <a:ext cx="4731182" cy="2031325"/>
          </a:xfrm>
          <a:prstGeom prst="rect">
            <a:avLst/>
          </a:prstGeom>
          <a:noFill/>
        </p:spPr>
        <p:txBody>
          <a:bodyPr wrap="square" rtlCol="0">
            <a:spAutoFit/>
          </a:bodyPr>
          <a:lstStyle/>
          <a:p>
            <a:pPr algn="just">
              <a:lnSpc>
                <a:spcPct val="150000"/>
              </a:lnSpc>
              <a:buClrTx/>
              <a:buFontTx/>
              <a:buNone/>
            </a:pP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Lập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dàn</a:t>
            </a:r>
            <a:r>
              <a:rPr lang="en-US" sz="2800" kern="1200" dirty="0">
                <a:solidFill>
                  <a:srgbClr val="FF0000"/>
                </a:solidFill>
                <a:latin typeface="Times New Roman" panose="02020603050405020304" pitchFamily="18" charset="0"/>
                <a:cs typeface="Times New Roman" panose="02020603050405020304" pitchFamily="18" charset="0"/>
              </a:rPr>
              <a:t> ý </a:t>
            </a:r>
            <a:r>
              <a:rPr lang="en-US" sz="2800" kern="1200" dirty="0" err="1">
                <a:solidFill>
                  <a:srgbClr val="FF0000"/>
                </a:solidFill>
                <a:latin typeface="Times New Roman" panose="02020603050405020304" pitchFamily="18" charset="0"/>
                <a:cs typeface="Times New Roman" panose="02020603050405020304" pitchFamily="18" charset="0"/>
              </a:rPr>
              <a:t>cho</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bài</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viết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bằng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cách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lựa</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chọn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sắp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xếp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các</a:t>
            </a:r>
            <a:r>
              <a:rPr lang="en-US" sz="2800" kern="1200" dirty="0">
                <a:solidFill>
                  <a:srgbClr val="FF0000"/>
                </a:solidFill>
                <a:latin typeface="Times New Roman" panose="02020603050405020304" pitchFamily="18" charset="0"/>
                <a:cs typeface="Times New Roman" panose="02020603050405020304" pitchFamily="18" charset="0"/>
              </a:rPr>
              <a:t> ý </a:t>
            </a:r>
            <a:r>
              <a:rPr lang="en-US" sz="2800" kern="1200" dirty="0" err="1">
                <a:solidFill>
                  <a:srgbClr val="FF0000"/>
                </a:solidFill>
                <a:latin typeface="Times New Roman" panose="02020603050405020304" pitchFamily="18" charset="0"/>
                <a:cs typeface="Times New Roman" panose="02020603050405020304" pitchFamily="18" charset="0"/>
              </a:rPr>
              <a:t>theo</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cục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ba</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phần</a:t>
            </a:r>
            <a:endParaRPr lang="en-US" sz="2800" kern="1200" dirty="0">
              <a:solidFill>
                <a:srgbClr val="FF0000"/>
              </a:solidFill>
              <a:latin typeface="Times New Roman" panose="02020603050405020304" pitchFamily="18" charset="0"/>
              <a:cs typeface="Times New Roman" panose="02020603050405020304" pitchFamily="18" charset="0"/>
            </a:endParaRPr>
          </a:p>
        </p:txBody>
      </p:sp>
      <p:sp>
        <p:nvSpPr>
          <p:cNvPr id="22" name="Google Shape;315;p25"/>
          <p:cNvSpPr/>
          <p:nvPr/>
        </p:nvSpPr>
        <p:spPr>
          <a:xfrm>
            <a:off x="215531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23" name="TextBox 22"/>
          <p:cNvSpPr txBox="1"/>
          <p:nvPr/>
        </p:nvSpPr>
        <p:spPr>
          <a:xfrm>
            <a:off x="3323127" y="1075816"/>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927" y="696432"/>
            <a:ext cx="3157545" cy="1695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465" y="2844541"/>
            <a:ext cx="2619375" cy="17430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587" y="4193362"/>
            <a:ext cx="3001482" cy="2000988"/>
          </a:xfrm>
          <a:prstGeom prst="rect">
            <a:avLst/>
          </a:prstGeom>
        </p:spPr>
      </p:pic>
    </p:spTree>
    <p:extLst>
      <p:ext uri="{BB962C8B-B14F-4D97-AF65-F5344CB8AC3E}">
        <p14:creationId xmlns:p14="http://schemas.microsoft.com/office/powerpoint/2010/main" val="17947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TextBox 7"/>
          <p:cNvSpPr txBox="1"/>
          <p:nvPr/>
        </p:nvSpPr>
        <p:spPr>
          <a:xfrm>
            <a:off x="832734" y="1138009"/>
            <a:ext cx="1356851" cy="523220"/>
          </a:xfrm>
          <a:prstGeom prst="rect">
            <a:avLst/>
          </a:prstGeom>
          <a:solidFill>
            <a:schemeClr val="accent1">
              <a:lumMod val="50000"/>
            </a:schemeClr>
          </a:solidFill>
        </p:spPr>
        <p:txBody>
          <a:bodyPr wrap="square" rtlCol="0">
            <a:spAutoFit/>
          </a:bodyPr>
          <a:lstStyle/>
          <a:p>
            <a:pPr algn="ctr">
              <a:buClrTx/>
              <a:buFontTx/>
              <a:buNone/>
            </a:pPr>
            <a:r>
              <a:rPr lang="en-US" sz="2800" kern="1200" dirty="0" err="1">
                <a:solidFill>
                  <a:schemeClr val="bg1"/>
                </a:solidFill>
                <a:latin typeface="Times New Roman" panose="02020603050405020304" pitchFamily="18" charset="0"/>
                <a:cs typeface="Times New Roman" panose="02020603050405020304" pitchFamily="18" charset="0"/>
              </a:rPr>
              <a:t>Mở</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bài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54939" y="553234"/>
            <a:ext cx="9259682" cy="1692771"/>
          </a:xfrm>
          <a:prstGeom prst="rect">
            <a:avLst/>
          </a:prstGeom>
          <a:solidFill>
            <a:schemeClr val="bg1"/>
          </a:solidFill>
          <a:ln w="28575">
            <a:solidFill>
              <a:schemeClr val="accent1">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endParaRPr lang="vi-VN" sz="2600" dirty="0">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Ví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a:t>
            </a:r>
            <a:r>
              <a:rPr lang="en-US" sz="2600" b="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tự</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thú</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a:t>
            </a:r>
            <a:r>
              <a:rPr lang="en-US" sz="2600" i="1" dirty="0">
                <a:latin typeface="Times New Roman" panose="02020603050405020304" pitchFamily="18" charset="0"/>
                <a:cs typeface="Times New Roman" panose="02020603050405020304" pitchFamily="18" charset="0"/>
              </a:rPr>
              <a:t> con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tìm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núi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phun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2732" y="3146029"/>
            <a:ext cx="1356851" cy="954107"/>
          </a:xfrm>
          <a:prstGeom prst="rect">
            <a:avLst/>
          </a:prstGeom>
          <a:solidFill>
            <a:schemeClr val="accent3">
              <a:lumMod val="50000"/>
            </a:schemeClr>
          </a:solidFill>
        </p:spPr>
        <p:txBody>
          <a:bodyPr wrap="square" rtlCol="0">
            <a:spAutoFit/>
          </a:bodyPr>
          <a:lstStyle/>
          <a:p>
            <a:pPr algn="ctr">
              <a:buClrTx/>
              <a:buFontTx/>
              <a:buNone/>
            </a:pPr>
            <a:r>
              <a:rPr lang="en-US" sz="2800" kern="1200" dirty="0" err="1">
                <a:solidFill>
                  <a:schemeClr val="bg1"/>
                </a:solidFill>
                <a:latin typeface="Times New Roman" panose="02020603050405020304" pitchFamily="18" charset="0"/>
                <a:cs typeface="Times New Roman" panose="02020603050405020304" pitchFamily="18" charset="0"/>
              </a:rPr>
              <a:t>Thân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bài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54939" y="2502767"/>
            <a:ext cx="9259682" cy="2492990"/>
          </a:xfrm>
          <a:prstGeom prst="rect">
            <a:avLst/>
          </a:prstGeom>
          <a:solidFill>
            <a:schemeClr val="bg1"/>
          </a:solidFill>
          <a:ln w="28575">
            <a:solidFill>
              <a:schemeClr val="accent3">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2733" y="5354970"/>
            <a:ext cx="1356851" cy="523220"/>
          </a:xfrm>
          <a:prstGeom prst="rect">
            <a:avLst/>
          </a:prstGeom>
          <a:solidFill>
            <a:schemeClr val="accent6">
              <a:lumMod val="50000"/>
            </a:schemeClr>
          </a:solidFill>
        </p:spPr>
        <p:txBody>
          <a:bodyPr wrap="square" rtlCol="0">
            <a:spAutoFit/>
          </a:bodyPr>
          <a:lstStyle/>
          <a:p>
            <a:pPr algn="ctr">
              <a:buClrTx/>
              <a:buFontTx/>
              <a:buNone/>
            </a:pPr>
            <a:r>
              <a:rPr lang="en-US" sz="2800" kern="1200" dirty="0" err="1">
                <a:solidFill>
                  <a:schemeClr val="bg1"/>
                </a:solidFill>
                <a:latin typeface="Times New Roman" panose="02020603050405020304" pitchFamily="18" charset="0"/>
                <a:cs typeface="Times New Roman" panose="02020603050405020304" pitchFamily="18" charset="0"/>
              </a:rPr>
              <a:t>Kết</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bài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54939" y="5385747"/>
            <a:ext cx="9259682" cy="492443"/>
          </a:xfrm>
          <a:prstGeom prst="rect">
            <a:avLst/>
          </a:prstGeom>
          <a:solidFill>
            <a:schemeClr val="bg1"/>
          </a:solidFill>
          <a:ln w="28575">
            <a:solidFill>
              <a:schemeClr val="accent6">
                <a:lumMod val="50000"/>
              </a:schemeClr>
            </a:solidFill>
          </a:ln>
        </p:spPr>
        <p:txBody>
          <a:bodyPr wrap="square" rtlCol="0">
            <a:spAutoFit/>
          </a:bodyPr>
          <a:lstStyle/>
          <a:p>
            <a:pPr algn="just">
              <a:buClrTx/>
              <a:buFontTx/>
              <a:buNone/>
            </a:pP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 </a:t>
            </a:r>
            <a:endParaRPr lang="en-US" sz="26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7;p25"/>
          <p:cNvSpPr/>
          <p:nvPr/>
        </p:nvSpPr>
        <p:spPr>
          <a:xfrm>
            <a:off x="1126206" y="880799"/>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2286266" y="1090189"/>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Viết</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5669" y="2238867"/>
            <a:ext cx="10600661" cy="2677656"/>
          </a:xfrm>
          <a:prstGeom prst="rect">
            <a:avLst/>
          </a:prstGeom>
        </p:spPr>
        <p:txBody>
          <a:bodyPr wrap="square">
            <a:spAutoFit/>
          </a:bodyPr>
          <a:lstStyle/>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15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8;p25"/>
          <p:cNvSpPr/>
          <p:nvPr/>
        </p:nvSpPr>
        <p:spPr>
          <a:xfrm>
            <a:off x="4120589" y="853504"/>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3" name="TextBox 12"/>
          <p:cNvSpPr txBox="1"/>
          <p:nvPr/>
        </p:nvSpPr>
        <p:spPr>
          <a:xfrm>
            <a:off x="5296160" y="1062894"/>
            <a:ext cx="3878298"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Kiểm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tra</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chỉnh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sửa</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903767" y="1954992"/>
            <a:ext cx="10675088" cy="3493264"/>
          </a:xfrm>
          <a:prstGeom prst="rect">
            <a:avLst/>
          </a:prstGeom>
        </p:spPr>
        <p:txBody>
          <a:bodyPr wrap="square">
            <a:spAutoFit/>
          </a:bodyPr>
          <a:lstStyle/>
          <a:p>
            <a:pPr algn="just">
              <a:lnSpc>
                <a:spcPct val="150000"/>
              </a:lnSpc>
            </a:pP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02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 name="AutoShape 2" descr="Đập niêu đất - Trò chơi dân gian độc đáo ngày Tết Cổ Truyề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01749" y="786810"/>
            <a:ext cx="2466754" cy="553998"/>
          </a:xfrm>
          <a:prstGeom prst="rect">
            <a:avLst/>
          </a:prstGeom>
          <a:noFill/>
        </p:spPr>
        <p:txBody>
          <a:bodyPr wrap="square" rtlCol="0">
            <a:spAutoFit/>
          </a:bodyPr>
          <a:lstStyle/>
          <a:p>
            <a:r>
              <a:rPr lang="en-US" sz="3000" b="1" dirty="0">
                <a:solidFill>
                  <a:srgbClr val="0070C0"/>
                </a:solidFill>
                <a:latin typeface="Times New Roman" panose="02020603050405020304" pitchFamily="18" charset="0"/>
                <a:cs typeface="Times New Roman" panose="02020603050405020304" pitchFamily="18" charset="0"/>
              </a:rPr>
              <a:t>LUYỆN TẬP </a:t>
            </a:r>
            <a:endParaRPr lang="vi-VN" sz="30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486399" y="1340808"/>
            <a:ext cx="6039293" cy="2246769"/>
          </a:xfrm>
          <a:prstGeom prst="rect">
            <a:avLst/>
          </a:prstGeom>
        </p:spPr>
        <p:txBody>
          <a:bodyPr wrap="square">
            <a:spAutoFit/>
          </a:bodyPr>
          <a:lstStyle/>
          <a:p>
            <a:pPr algn="just">
              <a:spcBef>
                <a:spcPts val="600"/>
              </a:spcBef>
              <a:spcAft>
                <a:spcPts val="600"/>
              </a:spcAft>
            </a:pPr>
            <a:r>
              <a:rPr lang="en-US" sz="2800" b="1" i="1" dirty="0" err="1">
                <a:latin typeface="Times New Roman" panose="02020603050405020304" pitchFamily="18" charset="0"/>
              </a:rPr>
              <a:t>Bài</a:t>
            </a:r>
            <a:r>
              <a:rPr lang="en-US" sz="2800" b="1" i="1" dirty="0">
                <a:latin typeface="Times New Roman" panose="02020603050405020304" pitchFamily="18" charset="0"/>
              </a:rPr>
              <a:t> </a:t>
            </a:r>
            <a:r>
              <a:rPr lang="en-US" sz="2800" b="1" i="1" dirty="0" err="1">
                <a:latin typeface="Times New Roman" panose="02020603050405020304" pitchFamily="18" charset="0"/>
              </a:rPr>
              <a:t>tập</a:t>
            </a:r>
            <a:r>
              <a:rPr lang="en-US" sz="2800" b="1" i="1" dirty="0">
                <a:latin typeface="Times New Roman" panose="02020603050405020304" pitchFamily="18" charset="0"/>
              </a:rPr>
              <a:t>:</a:t>
            </a:r>
            <a:r>
              <a:rPr lang="en-US" sz="2800" i="1" dirty="0">
                <a:latin typeface="Times New Roman" panose="02020603050405020304" pitchFamily="18" charset="0"/>
              </a:rPr>
              <a:t> </a:t>
            </a:r>
            <a:r>
              <a:rPr lang="en-US" sz="2800" b="1" i="1" dirty="0" err="1">
                <a:latin typeface="Times New Roman" panose="02020603050405020304" pitchFamily="18" charset="0"/>
              </a:rPr>
              <a:t>Với</a:t>
            </a:r>
            <a:r>
              <a:rPr lang="en-US" sz="2800" b="1" i="1" dirty="0">
                <a:latin typeface="Times New Roman" panose="02020603050405020304" pitchFamily="18" charset="0"/>
              </a:rPr>
              <a:t> </a:t>
            </a:r>
            <a:r>
              <a:rPr lang="en-US" sz="2800" b="1" i="1" dirty="0" err="1">
                <a:latin typeface="Times New Roman" panose="02020603050405020304" pitchFamily="18" charset="0"/>
              </a:rPr>
              <a:t>đề</a:t>
            </a:r>
            <a:r>
              <a:rPr lang="en-US" sz="2800" b="1" i="1" dirty="0">
                <a:latin typeface="Times New Roman" panose="02020603050405020304" pitchFamily="18" charset="0"/>
              </a:rPr>
              <a:t> </a:t>
            </a:r>
            <a:r>
              <a:rPr lang="en-US" sz="2800" b="1" i="1" dirty="0" err="1">
                <a:latin typeface="Times New Roman" panose="02020603050405020304" pitchFamily="18" charset="0"/>
              </a:rPr>
              <a:t>văn</a:t>
            </a:r>
            <a:r>
              <a:rPr lang="en-US" sz="2800" b="1" i="1" dirty="0">
                <a:latin typeface="Times New Roman" panose="02020603050405020304" pitchFamily="18" charset="0"/>
              </a:rPr>
              <a:t> </a:t>
            </a:r>
            <a:r>
              <a:rPr lang="en-US" sz="2800" b="1" i="1" dirty="0" err="1">
                <a:latin typeface="Times New Roman" panose="02020603050405020304" pitchFamily="18" charset="0"/>
              </a:rPr>
              <a:t>trên</a:t>
            </a:r>
            <a:r>
              <a:rPr lang="en-US" sz="2800" b="1" i="1" dirty="0">
                <a:latin typeface="Times New Roman" panose="02020603050405020304" pitchFamily="18" charset="0"/>
              </a:rPr>
              <a:t>, </a:t>
            </a:r>
            <a:r>
              <a:rPr lang="en-US" sz="2800" b="1" i="1" dirty="0" err="1">
                <a:latin typeface="Times New Roman" panose="02020603050405020304" pitchFamily="18" charset="0"/>
              </a:rPr>
              <a:t>từ</a:t>
            </a:r>
            <a:r>
              <a:rPr lang="en-US" sz="2800" b="1" i="1" dirty="0">
                <a:latin typeface="Times New Roman" panose="02020603050405020304" pitchFamily="18" charset="0"/>
              </a:rPr>
              <a:t> ý </a:t>
            </a:r>
            <a:r>
              <a:rPr lang="en-US" sz="2800" b="1" i="1" dirty="0" err="1">
                <a:latin typeface="Times New Roman" panose="02020603050405020304" pitchFamily="18" charset="0"/>
              </a:rPr>
              <a:t>khái</a:t>
            </a:r>
            <a:r>
              <a:rPr lang="en-US" sz="2800" b="1" i="1" dirty="0">
                <a:latin typeface="Times New Roman" panose="02020603050405020304" pitchFamily="18" charset="0"/>
              </a:rPr>
              <a:t> </a:t>
            </a:r>
            <a:r>
              <a:rPr lang="en-US" sz="2800" b="1" i="1" dirty="0" err="1">
                <a:latin typeface="Times New Roman" panose="02020603050405020304" pitchFamily="18" charset="0"/>
              </a:rPr>
              <a:t>quát</a:t>
            </a:r>
            <a:r>
              <a:rPr lang="en-US" sz="2800" b="1" i="1" dirty="0">
                <a:latin typeface="Times New Roman" panose="02020603050405020304" pitchFamily="18" charset="0"/>
              </a:rPr>
              <a:t> “</a:t>
            </a:r>
            <a:r>
              <a:rPr lang="en-US" sz="2800" b="1" i="1" dirty="0" err="1">
                <a:latin typeface="Times New Roman" panose="02020603050405020304" pitchFamily="18" charset="0"/>
              </a:rPr>
              <a:t>Núi</a:t>
            </a:r>
            <a:r>
              <a:rPr lang="en-US" sz="2800" b="1" i="1" dirty="0">
                <a:latin typeface="Times New Roman" panose="02020603050405020304" pitchFamily="18" charset="0"/>
              </a:rPr>
              <a:t> </a:t>
            </a:r>
            <a:r>
              <a:rPr lang="en-US" sz="2800" b="1" i="1" dirty="0" err="1">
                <a:latin typeface="Times New Roman" panose="02020603050405020304" pitchFamily="18" charset="0"/>
              </a:rPr>
              <a:t>lửa</a:t>
            </a:r>
            <a:r>
              <a:rPr lang="en-US" sz="2800" b="1" i="1" dirty="0">
                <a:latin typeface="Times New Roman" panose="02020603050405020304" pitchFamily="18" charset="0"/>
              </a:rPr>
              <a:t> </a:t>
            </a:r>
            <a:r>
              <a:rPr lang="en-US" sz="2800" b="1" i="1" dirty="0" err="1">
                <a:latin typeface="Times New Roman" panose="02020603050405020304" pitchFamily="18" charset="0"/>
              </a:rPr>
              <a:t>khi</a:t>
            </a:r>
            <a:r>
              <a:rPr lang="en-US" sz="2800" b="1" i="1" dirty="0">
                <a:latin typeface="Times New Roman" panose="02020603050405020304" pitchFamily="18" charset="0"/>
              </a:rPr>
              <a:t> </a:t>
            </a:r>
            <a:r>
              <a:rPr lang="en-US" sz="2800" b="1" i="1" dirty="0" err="1">
                <a:latin typeface="Times New Roman" panose="02020603050405020304" pitchFamily="18" charset="0"/>
              </a:rPr>
              <a:t>phun</a:t>
            </a:r>
            <a:r>
              <a:rPr lang="en-US" sz="2800" b="1" i="1" dirty="0">
                <a:latin typeface="Times New Roman" panose="02020603050405020304" pitchFamily="18" charset="0"/>
              </a:rPr>
              <a:t> </a:t>
            </a:r>
            <a:r>
              <a:rPr lang="en-US" sz="2800" b="1" i="1" dirty="0" err="1">
                <a:latin typeface="Times New Roman" panose="02020603050405020304" pitchFamily="18" charset="0"/>
              </a:rPr>
              <a:t>trào</a:t>
            </a:r>
            <a:r>
              <a:rPr lang="en-US" sz="2800" b="1" i="1" dirty="0">
                <a:latin typeface="Times New Roman" panose="02020603050405020304" pitchFamily="18" charset="0"/>
              </a:rPr>
              <a:t> </a:t>
            </a:r>
            <a:r>
              <a:rPr lang="en-US" sz="2800" b="1" i="1" dirty="0" err="1">
                <a:latin typeface="Times New Roman" panose="02020603050405020304" pitchFamily="18" charset="0"/>
              </a:rPr>
              <a:t>mang</a:t>
            </a:r>
            <a:r>
              <a:rPr lang="en-US" sz="2800" b="1" i="1" dirty="0">
                <a:latin typeface="Times New Roman" panose="02020603050405020304" pitchFamily="18" charset="0"/>
              </a:rPr>
              <a:t> </a:t>
            </a:r>
            <a:r>
              <a:rPr lang="en-US" sz="2800" b="1" i="1" dirty="0" err="1">
                <a:latin typeface="Times New Roman" panose="02020603050405020304" pitchFamily="18" charset="0"/>
              </a:rPr>
              <a:t>lại</a:t>
            </a:r>
            <a:r>
              <a:rPr lang="en-US" sz="2800" b="1" i="1" dirty="0">
                <a:latin typeface="Times New Roman" panose="02020603050405020304" pitchFamily="18" charset="0"/>
              </a:rPr>
              <a:t> </a:t>
            </a:r>
            <a:r>
              <a:rPr lang="en-US" sz="2800" b="1" i="1" dirty="0" err="1">
                <a:latin typeface="Times New Roman" panose="02020603050405020304" pitchFamily="18" charset="0"/>
              </a:rPr>
              <a:t>nhiều</a:t>
            </a:r>
            <a:r>
              <a:rPr lang="en-US" sz="2800" b="1" i="1" dirty="0">
                <a:latin typeface="Times New Roman" panose="02020603050405020304" pitchFamily="18" charset="0"/>
              </a:rPr>
              <a:t> </a:t>
            </a:r>
            <a:r>
              <a:rPr lang="en-US" sz="2800" b="1" i="1" dirty="0" err="1">
                <a:latin typeface="Times New Roman" panose="02020603050405020304" pitchFamily="18" charset="0"/>
              </a:rPr>
              <a:t>lợi</a:t>
            </a:r>
            <a:r>
              <a:rPr lang="en-US" sz="2800" b="1" i="1" dirty="0">
                <a:latin typeface="Times New Roman" panose="02020603050405020304" pitchFamily="18" charset="0"/>
              </a:rPr>
              <a:t> </a:t>
            </a:r>
            <a:r>
              <a:rPr lang="en-US" sz="2800" b="1" i="1" dirty="0" err="1">
                <a:latin typeface="Times New Roman" panose="02020603050405020304" pitchFamily="18" charset="0"/>
              </a:rPr>
              <a:t>ích</a:t>
            </a:r>
            <a:r>
              <a:rPr lang="en-US" sz="2800" b="1" i="1" dirty="0">
                <a:latin typeface="Times New Roman" panose="02020603050405020304" pitchFamily="18" charset="0"/>
              </a:rPr>
              <a:t>”, </a:t>
            </a:r>
            <a:r>
              <a:rPr lang="en-US" sz="2800" b="1" i="1" dirty="0" err="1">
                <a:latin typeface="Times New Roman" panose="02020603050405020304" pitchFamily="18" charset="0"/>
              </a:rPr>
              <a:t>em</a:t>
            </a:r>
            <a:r>
              <a:rPr lang="en-US" sz="2800" b="1" i="1" dirty="0">
                <a:latin typeface="Times New Roman" panose="02020603050405020304" pitchFamily="18" charset="0"/>
              </a:rPr>
              <a:t> </a:t>
            </a:r>
            <a:r>
              <a:rPr lang="en-US" sz="2800" b="1" i="1" dirty="0" err="1">
                <a:latin typeface="Times New Roman" panose="02020603050405020304" pitchFamily="18" charset="0"/>
              </a:rPr>
              <a:t>hãy</a:t>
            </a:r>
            <a:r>
              <a:rPr lang="en-US" sz="2800" b="1" i="1" dirty="0">
                <a:latin typeface="Times New Roman" panose="02020603050405020304" pitchFamily="18" charset="0"/>
              </a:rPr>
              <a:t> </a:t>
            </a:r>
            <a:r>
              <a:rPr lang="en-US" sz="2800" b="1" i="1" dirty="0" err="1">
                <a:latin typeface="Times New Roman" panose="02020603050405020304" pitchFamily="18" charset="0"/>
              </a:rPr>
              <a:t>hoàn</a:t>
            </a:r>
            <a:r>
              <a:rPr lang="en-US" sz="2800" b="1" i="1" dirty="0">
                <a:latin typeface="Times New Roman" panose="02020603050405020304" pitchFamily="18" charset="0"/>
              </a:rPr>
              <a:t> </a:t>
            </a:r>
            <a:r>
              <a:rPr lang="en-US" sz="2800" b="1" i="1" dirty="0" err="1">
                <a:latin typeface="Times New Roman" panose="02020603050405020304" pitchFamily="18" charset="0"/>
              </a:rPr>
              <a:t>thành</a:t>
            </a:r>
            <a:r>
              <a:rPr lang="en-US" sz="2800" b="1" i="1" dirty="0">
                <a:latin typeface="Times New Roman" panose="02020603050405020304" pitchFamily="18" charset="0"/>
              </a:rPr>
              <a:t> </a:t>
            </a:r>
            <a:r>
              <a:rPr lang="en-US" sz="2800" b="1" i="1" dirty="0" err="1">
                <a:latin typeface="Times New Roman" panose="02020603050405020304" pitchFamily="18" charset="0"/>
              </a:rPr>
              <a:t>đoạn</a:t>
            </a:r>
            <a:r>
              <a:rPr lang="en-US" sz="2800" b="1" i="1" dirty="0">
                <a:latin typeface="Times New Roman" panose="02020603050405020304" pitchFamily="18" charset="0"/>
              </a:rPr>
              <a:t> </a:t>
            </a:r>
            <a:r>
              <a:rPr lang="en-US" sz="2800" b="1" i="1" dirty="0" err="1">
                <a:latin typeface="Times New Roman" panose="02020603050405020304" pitchFamily="18" charset="0"/>
              </a:rPr>
              <a:t>văn</a:t>
            </a:r>
            <a:r>
              <a:rPr lang="en-US" sz="2800" b="1" i="1" dirty="0">
                <a:latin typeface="Times New Roman" panose="02020603050405020304" pitchFamily="18" charset="0"/>
              </a:rPr>
              <a:t> </a:t>
            </a:r>
            <a:r>
              <a:rPr lang="en-US" sz="2800" b="1" i="1" dirty="0" err="1">
                <a:latin typeface="Times New Roman" panose="02020603050405020304" pitchFamily="18" charset="0"/>
              </a:rPr>
              <a:t>ttheo</a:t>
            </a:r>
            <a:r>
              <a:rPr lang="en-US" sz="2800" b="1" i="1" dirty="0">
                <a:latin typeface="Times New Roman" panose="02020603050405020304" pitchFamily="18" charset="0"/>
              </a:rPr>
              <a:t> </a:t>
            </a:r>
            <a:r>
              <a:rPr lang="en-US" sz="2800" b="1" i="1" dirty="0" err="1">
                <a:latin typeface="Times New Roman" panose="02020603050405020304" pitchFamily="18" charset="0"/>
              </a:rPr>
              <a:t>ba</a:t>
            </a:r>
            <a:r>
              <a:rPr lang="en-US" sz="2800" b="1" i="1" dirty="0">
                <a:latin typeface="Times New Roman" panose="02020603050405020304" pitchFamily="18" charset="0"/>
              </a:rPr>
              <a:t> </a:t>
            </a:r>
            <a:r>
              <a:rPr lang="en-US" sz="2800" b="1" i="1" dirty="0" err="1">
                <a:latin typeface="Times New Roman" panose="02020603050405020304" pitchFamily="18" charset="0"/>
              </a:rPr>
              <a:t>cách</a:t>
            </a:r>
            <a:r>
              <a:rPr lang="en-US" sz="2800" b="1" i="1" dirty="0">
                <a:latin typeface="Times New Roman" panose="02020603050405020304" pitchFamily="18" charset="0"/>
              </a:rPr>
              <a:t>: </a:t>
            </a:r>
            <a:r>
              <a:rPr lang="en-US" sz="2800" b="1" i="1" dirty="0" err="1">
                <a:latin typeface="Times New Roman" panose="02020603050405020304" pitchFamily="18" charset="0"/>
              </a:rPr>
              <a:t>Diễn</a:t>
            </a:r>
            <a:r>
              <a:rPr lang="en-US" sz="2800" b="1" i="1" dirty="0">
                <a:latin typeface="Times New Roman" panose="02020603050405020304" pitchFamily="18" charset="0"/>
              </a:rPr>
              <a:t> </a:t>
            </a:r>
            <a:r>
              <a:rPr lang="en-US" sz="2800" b="1" i="1" dirty="0" err="1">
                <a:latin typeface="Times New Roman" panose="02020603050405020304" pitchFamily="18" charset="0"/>
              </a:rPr>
              <a:t>dịch</a:t>
            </a:r>
            <a:r>
              <a:rPr lang="en-US" sz="2800" b="1" i="1" dirty="0">
                <a:latin typeface="Times New Roman" panose="02020603050405020304" pitchFamily="18" charset="0"/>
              </a:rPr>
              <a:t>,  </a:t>
            </a:r>
            <a:r>
              <a:rPr lang="en-US" sz="2800" b="1" i="1" dirty="0" err="1">
                <a:latin typeface="Times New Roman" panose="02020603050405020304" pitchFamily="18" charset="0"/>
              </a:rPr>
              <a:t>quy</a:t>
            </a:r>
            <a:r>
              <a:rPr lang="en-US" sz="2800" b="1" i="1" dirty="0">
                <a:latin typeface="Times New Roman" panose="02020603050405020304" pitchFamily="18" charset="0"/>
              </a:rPr>
              <a:t> </a:t>
            </a:r>
            <a:r>
              <a:rPr lang="en-US" sz="2800" b="1" i="1" dirty="0" err="1">
                <a:latin typeface="Times New Roman" panose="02020603050405020304" pitchFamily="18" charset="0"/>
              </a:rPr>
              <a:t>nạp</a:t>
            </a:r>
            <a:r>
              <a:rPr lang="en-US" sz="2800" b="1" i="1" dirty="0">
                <a:latin typeface="Times New Roman" panose="02020603050405020304" pitchFamily="18" charset="0"/>
              </a:rPr>
              <a:t>; </a:t>
            </a:r>
            <a:r>
              <a:rPr lang="en-US" sz="2800" b="1" i="1" dirty="0" err="1">
                <a:latin typeface="Times New Roman" panose="02020603050405020304" pitchFamily="18" charset="0"/>
              </a:rPr>
              <a:t>phối</a:t>
            </a:r>
            <a:r>
              <a:rPr lang="en-US" sz="2800" b="1" i="1" dirty="0">
                <a:latin typeface="Times New Roman" panose="02020603050405020304" pitchFamily="18" charset="0"/>
              </a:rPr>
              <a:t> </a:t>
            </a:r>
            <a:r>
              <a:rPr lang="en-US" sz="2800" b="1" i="1" dirty="0" err="1">
                <a:latin typeface="Times New Roman" panose="02020603050405020304" pitchFamily="18" charset="0"/>
              </a:rPr>
              <a:t>hợp</a:t>
            </a:r>
            <a:r>
              <a:rPr lang="en-US" sz="2800" b="1" i="1" dirty="0">
                <a:latin typeface="Times New Roman" panose="02020603050405020304" pitchFamily="18" charset="0"/>
              </a:rPr>
              <a:t>. </a:t>
            </a:r>
            <a:endParaRPr lang="vi-VN" sz="2800" b="1" dirty="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49" y="1892595"/>
            <a:ext cx="4411330" cy="4295594"/>
          </a:xfrm>
          <a:prstGeom prst="rect">
            <a:avLst/>
          </a:prstGeom>
        </p:spPr>
      </p:pic>
    </p:spTree>
    <p:extLst>
      <p:ext uri="{BB962C8B-B14F-4D97-AF65-F5344CB8AC3E}">
        <p14:creationId xmlns:p14="http://schemas.microsoft.com/office/powerpoint/2010/main" val="73564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3650086"/>
              </p:ext>
            </p:extLst>
          </p:nvPr>
        </p:nvGraphicFramePr>
        <p:xfrm>
          <a:off x="487325" y="303530"/>
          <a:ext cx="11217349" cy="6030170"/>
        </p:xfrm>
        <a:graphic>
          <a:graphicData uri="http://schemas.openxmlformats.org/drawingml/2006/table">
            <a:tbl>
              <a:tblPr firstRow="1" firstCol="1" bandRow="1"/>
              <a:tblGrid>
                <a:gridCol w="5001987">
                  <a:extLst>
                    <a:ext uri="{9D8B030D-6E8A-4147-A177-3AD203B41FA5}">
                      <a16:colId xmlns:a16="http://schemas.microsoft.com/office/drawing/2014/main" val="263392647"/>
                    </a:ext>
                  </a:extLst>
                </a:gridCol>
                <a:gridCol w="6215362">
                  <a:extLst>
                    <a:ext uri="{9D8B030D-6E8A-4147-A177-3AD203B41FA5}">
                      <a16:colId xmlns:a16="http://schemas.microsoft.com/office/drawing/2014/main" val="1831022852"/>
                    </a:ext>
                  </a:extLst>
                </a:gridCol>
              </a:tblGrid>
              <a:tr h="510751">
                <a:tc gridSpan="2">
                  <a:txBody>
                    <a:bodyPr/>
                    <a:lstStyle/>
                    <a:p>
                      <a:pPr algn="ctr">
                        <a:lnSpc>
                          <a:spcPct val="100000"/>
                        </a:lnSpc>
                        <a:spcBef>
                          <a:spcPts val="0"/>
                        </a:spcBef>
                        <a:spcAft>
                          <a:spcPts val="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02</a:t>
                      </a:r>
                      <a:r>
                        <a:rPr lang="en-US" sz="2400" b="0" i="0" dirty="0">
                          <a:solidFill>
                            <a:schemeClr val="tx1"/>
                          </a:solidFill>
                          <a:effectLst/>
                          <a:latin typeface=".VnTime"/>
                          <a:ea typeface="Times New Roman" panose="02020603050405020304" pitchFamily="18" charset="0"/>
                          <a:cs typeface="Times New Roman" panose="02020603050405020304" pitchFamily="18" charset="0"/>
                        </a:rPr>
                        <a:t>:</a:t>
                      </a:r>
                      <a:r>
                        <a:rPr lang="en-US" sz="2400" b="0" i="0" baseline="0" dirty="0">
                          <a:solidFill>
                            <a:schemeClr val="tx1"/>
                          </a:solidFill>
                          <a:effectLst/>
                          <a:latin typeface=".VnTime"/>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2935000275"/>
                  </a:ext>
                </a:extLst>
              </a:tr>
              <a:tr h="183808">
                <a:tc gridSpan="2">
                  <a:txBody>
                    <a:bodyPr/>
                    <a:lstStyle/>
                    <a:p>
                      <a:pPr algn="just">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3180562404"/>
                  </a:ext>
                </a:extLst>
              </a:tr>
              <a:tr h="183808">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2157781"/>
                  </a:ext>
                </a:extLst>
              </a:tr>
              <a:tr h="183808">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Nêy</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3868118"/>
                  </a:ext>
                </a:extLst>
              </a:tr>
              <a:tr h="919042">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50536026"/>
                  </a:ext>
                </a:extLst>
              </a:tr>
              <a:tr h="183808">
                <a:tc gridSpan="2">
                  <a:txBody>
                    <a:bodyPr/>
                    <a:lstStyle/>
                    <a:p>
                      <a:pPr>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nạp</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1282882050"/>
                  </a:ext>
                </a:extLst>
              </a:tr>
              <a:tr h="735234">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các ý cụ thể</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60266877"/>
                  </a:ext>
                </a:extLst>
              </a:tr>
              <a:tr h="183808">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ý khái quát</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71127234"/>
                  </a:ext>
                </a:extLst>
              </a:tr>
              <a:tr h="183808">
                <a:tc gridSpan="2">
                  <a:txBody>
                    <a:bodyPr/>
                    <a:lstStyle/>
                    <a:p>
                      <a:pPr>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433243162"/>
                  </a:ext>
                </a:extLst>
              </a:tr>
              <a:tr h="183808">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ý khái quát</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4016667"/>
                  </a:ext>
                </a:extLst>
              </a:tr>
              <a:tr h="735234">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Phát triển bằng các ý cụ thể </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1385095"/>
                  </a:ext>
                </a:extLst>
              </a:tr>
              <a:tr h="367617">
                <a:tc>
                  <a:txBody>
                    <a:bodyPr/>
                    <a:lstStyle/>
                    <a:p>
                      <a:pPr algn="just">
                        <a:lnSpc>
                          <a:spcPct val="107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Tổng hợp các ý cụ thể </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Bef>
                          <a:spcPts val="600"/>
                        </a:spcBef>
                        <a:spcAft>
                          <a:spcPts val="6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7555551"/>
                  </a:ext>
                </a:extLst>
              </a:tr>
            </a:tbl>
          </a:graphicData>
        </a:graphic>
      </p:graphicFrame>
    </p:spTree>
    <p:extLst>
      <p:ext uri="{BB962C8B-B14F-4D97-AF65-F5344CB8AC3E}">
        <p14:creationId xmlns:p14="http://schemas.microsoft.com/office/powerpoint/2010/main" val="45838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4074575"/>
              </p:ext>
            </p:extLst>
          </p:nvPr>
        </p:nvGraphicFramePr>
        <p:xfrm>
          <a:off x="701749" y="705364"/>
          <a:ext cx="10940901" cy="5429622"/>
        </p:xfrm>
        <a:graphic>
          <a:graphicData uri="http://schemas.openxmlformats.org/drawingml/2006/table">
            <a:tbl>
              <a:tblPr firstRow="1" firstCol="1" bandRow="1"/>
              <a:tblGrid>
                <a:gridCol w="5238507">
                  <a:extLst>
                    <a:ext uri="{9D8B030D-6E8A-4147-A177-3AD203B41FA5}">
                      <a16:colId xmlns:a16="http://schemas.microsoft.com/office/drawing/2014/main" val="846213973"/>
                    </a:ext>
                  </a:extLst>
                </a:gridCol>
                <a:gridCol w="1425599">
                  <a:extLst>
                    <a:ext uri="{9D8B030D-6E8A-4147-A177-3AD203B41FA5}">
                      <a16:colId xmlns:a16="http://schemas.microsoft.com/office/drawing/2014/main" val="2618193183"/>
                    </a:ext>
                  </a:extLst>
                </a:gridCol>
                <a:gridCol w="1631516">
                  <a:extLst>
                    <a:ext uri="{9D8B030D-6E8A-4147-A177-3AD203B41FA5}">
                      <a16:colId xmlns:a16="http://schemas.microsoft.com/office/drawing/2014/main" val="3898205287"/>
                    </a:ext>
                  </a:extLst>
                </a:gridCol>
                <a:gridCol w="2645279">
                  <a:extLst>
                    <a:ext uri="{9D8B030D-6E8A-4147-A177-3AD203B41FA5}">
                      <a16:colId xmlns:a16="http://schemas.microsoft.com/office/drawing/2014/main" val="3423371703"/>
                    </a:ext>
                  </a:extLst>
                </a:gridCol>
              </a:tblGrid>
              <a:tr h="911542">
                <a:tc gridSpan="4">
                  <a:txBody>
                    <a:bodyPr/>
                    <a:lstStyle/>
                    <a:p>
                      <a:pPr marL="91440" marR="182880" algn="ctr">
                        <a:spcBef>
                          <a:spcPts val="600"/>
                        </a:spcBef>
                        <a:spcAft>
                          <a:spcPts val="6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p>
                      <a:pPr algn="ctr">
                        <a:spcBef>
                          <a:spcPts val="600"/>
                        </a:spcBef>
                        <a:spcAft>
                          <a:spcPts val="600"/>
                        </a:spcAft>
                      </a:pP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65931362"/>
                  </a:ext>
                </a:extLst>
              </a:tr>
              <a:tr h="713381">
                <a:tc>
                  <a:txBody>
                    <a:bodyPr/>
                    <a:lstStyle/>
                    <a:p>
                      <a:pPr algn="ctr">
                        <a:spcBef>
                          <a:spcPts val="600"/>
                        </a:spcBef>
                        <a:spcAft>
                          <a:spcPts val="6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1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 kiến chỉnh sửa</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22414116"/>
                  </a:ext>
                </a:extLst>
              </a:tr>
              <a:tr h="475587">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Đảm bảo hình thức đoạn văn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7878723"/>
                  </a:ext>
                </a:extLst>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Vị trí câu khái quát trong các đoạn diễn dịch, quy nạp, tổng hợp.</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84239339"/>
                  </a:ext>
                </a:extLst>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Diễn đạt logic, phù hợp khi thay đổi vị trí các câu khái quát trong mỗi đoạn.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47969093"/>
                  </a:ext>
                </a:extLst>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Trình bày được đầy đủ các lợi ích khi núi lửa phun trào mang lại.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4938066"/>
                  </a:ext>
                </a:extLst>
              </a:tr>
              <a:tr h="475587">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chính tả, ngữ pháp.</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6467911"/>
                  </a:ext>
                </a:extLst>
              </a:tr>
            </a:tbl>
          </a:graphicData>
        </a:graphic>
      </p:graphicFrame>
    </p:spTree>
    <p:extLst>
      <p:ext uri="{BB962C8B-B14F-4D97-AF65-F5344CB8AC3E}">
        <p14:creationId xmlns:p14="http://schemas.microsoft.com/office/powerpoint/2010/main" val="332601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749" y="786810"/>
            <a:ext cx="2466754" cy="553998"/>
          </a:xfrm>
          <a:prstGeom prst="rect">
            <a:avLst/>
          </a:prstGeom>
          <a:noFill/>
        </p:spPr>
        <p:txBody>
          <a:bodyPr wrap="square" rtlCol="0">
            <a:spAutoFit/>
          </a:bodyPr>
          <a:lstStyle/>
          <a:p>
            <a:r>
              <a:rPr lang="en-US" sz="3000" b="1" dirty="0">
                <a:solidFill>
                  <a:srgbClr val="0070C0"/>
                </a:solidFill>
                <a:latin typeface="Times New Roman" panose="02020603050405020304" pitchFamily="18" charset="0"/>
                <a:cs typeface="Times New Roman" panose="02020603050405020304" pitchFamily="18" charset="0"/>
              </a:rPr>
              <a:t>VẬN DỤNG   </a:t>
            </a:r>
            <a:endParaRPr lang="vi-VN" sz="3000"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02688" y="1340808"/>
            <a:ext cx="8410354" cy="4616648"/>
          </a:xfrm>
          <a:prstGeom prst="rect">
            <a:avLst/>
          </a:prstGeom>
        </p:spPr>
        <p:txBody>
          <a:bodyPr wrap="square">
            <a:spAutoFit/>
          </a:bodyPr>
          <a:lstStyle/>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HS thực hiện viết theo hướng dẫn</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HS rà soát, chỉnh sửa bài viết theo gợi ý chỉnh sửa cá nhân theo bảng kiểm</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Làm việc nhóm tổ, đọc bài văn và góp ý cho nhau nghe, chỉnh sửa bài nhau theo bảng kiểm.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7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614658787"/>
              </p:ext>
            </p:extLst>
          </p:nvPr>
        </p:nvGraphicFramePr>
        <p:xfrm>
          <a:off x="423529" y="444795"/>
          <a:ext cx="11535841" cy="5699760"/>
        </p:xfrm>
        <a:graphic>
          <a:graphicData uri="http://schemas.openxmlformats.org/drawingml/2006/table">
            <a:tbl>
              <a:tblPr firstRow="1" firstCol="1" bandRow="1"/>
              <a:tblGrid>
                <a:gridCol w="7005834">
                  <a:extLst>
                    <a:ext uri="{9D8B030D-6E8A-4147-A177-3AD203B41FA5}">
                      <a16:colId xmlns:a16="http://schemas.microsoft.com/office/drawing/2014/main" val="1572558807"/>
                    </a:ext>
                  </a:extLst>
                </a:gridCol>
                <a:gridCol w="1048714">
                  <a:extLst>
                    <a:ext uri="{9D8B030D-6E8A-4147-A177-3AD203B41FA5}">
                      <a16:colId xmlns:a16="http://schemas.microsoft.com/office/drawing/2014/main" val="1106824483"/>
                    </a:ext>
                  </a:extLst>
                </a:gridCol>
                <a:gridCol w="1308188">
                  <a:extLst>
                    <a:ext uri="{9D8B030D-6E8A-4147-A177-3AD203B41FA5}">
                      <a16:colId xmlns:a16="http://schemas.microsoft.com/office/drawing/2014/main" val="3903173152"/>
                    </a:ext>
                  </a:extLst>
                </a:gridCol>
                <a:gridCol w="2173105">
                  <a:extLst>
                    <a:ext uri="{9D8B030D-6E8A-4147-A177-3AD203B41FA5}">
                      <a16:colId xmlns:a16="http://schemas.microsoft.com/office/drawing/2014/main" val="3378739602"/>
                    </a:ext>
                  </a:extLst>
                </a:gridCol>
              </a:tblGrid>
              <a:tr h="0">
                <a:tc gridSpan="4">
                  <a:txBody>
                    <a:bodyPr/>
                    <a:lstStyle/>
                    <a:p>
                      <a:pPr marL="91440" marR="182880" algn="ctr">
                        <a:spcBef>
                          <a:spcPts val="600"/>
                        </a:spcBef>
                        <a:spcAft>
                          <a:spcPts val="600"/>
                        </a:spcAft>
                      </a:pP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p>
                      <a:pPr algn="ctr">
                        <a:spcBef>
                          <a:spcPts val="600"/>
                        </a:spcBef>
                        <a:spcAft>
                          <a:spcPts val="600"/>
                        </a:spcAft>
                      </a:pPr>
                      <a:r>
                        <a:rPr lang="en-US" sz="26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600" b="1" spc="-20" baseline="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nhiên</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28936556"/>
                  </a:ext>
                </a:extLst>
              </a:tr>
              <a:tr h="0">
                <a:tc>
                  <a:txBody>
                    <a:bodyPr/>
                    <a:lstStyle/>
                    <a:p>
                      <a:pPr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 kiến chỉnh sửa</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2363816"/>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Đảm bảo hình thức, cấu trúc bài văn</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4639952"/>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Giới thiệu về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8682824"/>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Những biểu hiện của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94340794"/>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Giải thích  được vì sao có hiện tượng đó</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9319201"/>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Nêu được tác dụng/ tác hại của hiện tượng.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5869420"/>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Nêu được cách phòng tránh/ tận dụng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2464761"/>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 Kết hợp sử dụng hình ảnh minh họa có hiệu quả</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95863384"/>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 Nêu được giá trị, ý nghĩa của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4739550"/>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9. Đảm bảo đặc điểm các kiểu đoạn văn đã học.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5228247"/>
                  </a:ext>
                </a:extLst>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 Đảm bảo chính tả, ngữ pháp.</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5516071"/>
                  </a:ext>
                </a:extLst>
              </a:tr>
            </a:tbl>
          </a:graphicData>
        </a:graphic>
      </p:graphicFrame>
    </p:spTree>
    <p:extLst>
      <p:ext uri="{BB962C8B-B14F-4D97-AF65-F5344CB8AC3E}">
        <p14:creationId xmlns:p14="http://schemas.microsoft.com/office/powerpoint/2010/main" val="400818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txBody>
            <a:bodyPr/>
            <a:lstStyle/>
            <a:p>
              <a:endParaRPr lang="en-US"/>
            </a:p>
          </p:txBody>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68982" y="1321301"/>
            <a:ext cx="8654036" cy="1529393"/>
          </a:xfrm>
          <a:prstGeom prst="rect">
            <a:avLst/>
          </a:prstGeom>
          <a:noFill/>
        </p:spPr>
        <p:txBody>
          <a:bodyPr wrap="square">
            <a:spAutoFit/>
          </a:bodyPr>
          <a:lstStyle/>
          <a:p>
            <a:pPr indent="457200" algn="just">
              <a:lnSpc>
                <a:spcPct val="105000"/>
              </a:lnSpc>
              <a:spcBef>
                <a:spcPts val="600"/>
              </a:spcBef>
              <a:spcAft>
                <a:spcPts val="600"/>
              </a:spcAft>
            </a:pPr>
            <a:r>
              <a:rPr lang="en-US" sz="25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2</a:t>
            </a:r>
            <a:r>
              <a:rPr lang="en-US" sz="25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solidFill>
                <a:schemeClr val="tx1"/>
              </a:solidFill>
              <a:latin typeface=".VnTime"/>
              <a:ea typeface="Times New Roman" panose="02020603050405020304" pitchFamily="18" charset="0"/>
              <a:cs typeface="Times New Roman" panose="02020603050405020304" pitchFamily="18" charset="0"/>
            </a:endParaRPr>
          </a:p>
          <a:p>
            <a:pPr indent="304815" algn="ctr">
              <a:lnSpc>
                <a:spcPct val="105000"/>
              </a:lnSpc>
              <a:spcBef>
                <a:spcPts val="400"/>
              </a:spcBef>
              <a:spcAft>
                <a:spcPts val="400"/>
              </a:spcAft>
            </a:pPr>
            <a:r>
              <a:rPr lang="en-US" sz="25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endParaRPr lang="en-US" sz="2133" dirty="0">
              <a:solidFill>
                <a:srgbClr val="002060"/>
              </a:solidFill>
              <a:latin typeface="#9Slide03 BoosterNextFYBlack" panose="02000A03000000020004" pitchFamily="2" charset="0"/>
              <a:ea typeface="Times New Roman" panose="02020603050405020304" pitchFamily="18" charset="0"/>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3359562" y="4251425"/>
            <a:ext cx="5162321" cy="1304203"/>
          </a:xfrm>
          <a:prstGeom prst="rect">
            <a:avLst/>
          </a:prstGeom>
          <a:noFill/>
        </p:spPr>
        <p:txBody>
          <a:bodyPr wrap="square">
            <a:spAutoFit/>
          </a:bodyPr>
          <a:lstStyle/>
          <a:p>
            <a:pPr indent="304815" algn="ctr">
              <a:lnSpc>
                <a:spcPct val="105000"/>
              </a:lnSpc>
              <a:spcBef>
                <a:spcPts val="400"/>
              </a:spcBef>
              <a:spcAft>
                <a:spcPts val="400"/>
              </a:spcAft>
            </a:pPr>
            <a:r>
              <a:rPr lang="en-US" sz="2500" b="1" i="1" dirty="0" err="1">
                <a:solidFill>
                  <a:srgbClr val="0070C0"/>
                </a:solidFill>
                <a:latin typeface="Times New Roman" panose="02020603050405020304" pitchFamily="18" charset="0"/>
                <a:ea typeface="Times New Roman" panose="02020603050405020304" pitchFamily="18" charset="0"/>
              </a:rPr>
              <a:t>Đáp</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án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Trình</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bày</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theo</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trật</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tự</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thời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gian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hệ</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nhân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quả</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mức</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độ</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trọng</a:t>
            </a:r>
            <a:r>
              <a:rPr lang="en-US" sz="2500" b="1" i="1" dirty="0">
                <a:solidFill>
                  <a:srgbClr val="0070C0"/>
                </a:solidFill>
                <a:latin typeface="Times New Roman" panose="02020603050405020304" pitchFamily="18" charset="0"/>
                <a:ea typeface="Times New Roman" panose="02020603050405020304" pitchFamily="18" charset="0"/>
              </a:rPr>
              <a:t> hay </a:t>
            </a:r>
            <a:r>
              <a:rPr lang="en-US" sz="2500" b="1" i="1" dirty="0" err="1">
                <a:solidFill>
                  <a:srgbClr val="0070C0"/>
                </a:solidFill>
                <a:latin typeface="Times New Roman" panose="02020603050405020304" pitchFamily="18" charset="0"/>
                <a:ea typeface="Times New Roman" panose="02020603050405020304" pitchFamily="18" charset="0"/>
              </a:rPr>
              <a:t>phân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loại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đối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tượng</a:t>
            </a:r>
            <a:r>
              <a:rPr lang="en-US" b="1" i="1" dirty="0">
                <a:solidFill>
                  <a:srgbClr val="0070C0"/>
                </a:solidFill>
                <a:latin typeface="Times New Roman" panose="02020603050405020304" pitchFamily="18" charset="0"/>
                <a:ea typeface="Times New Roman" panose="02020603050405020304" pitchFamily="18" charset="0"/>
              </a:rPr>
              <a:t>. </a:t>
            </a:r>
            <a:endParaRPr lang="en-US" sz="2400" b="1" dirty="0">
              <a:latin typeface="#9Slide03 Arima Madurai ExtraBo" panose="00000900000000000000" pitchFamily="2" charset="0"/>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40167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txBody>
            <a:bodyPr/>
            <a:lstStyle/>
            <a:p>
              <a:endParaRPr lang="en-US"/>
            </a:p>
          </p:txBody>
        </p:sp>
      </p:grpSp>
      <p:grpSp>
        <p:nvGrpSpPr>
          <p:cNvPr id="14" name="Group 14"/>
          <p:cNvGrpSpPr/>
          <p:nvPr/>
        </p:nvGrpSpPr>
        <p:grpSpPr>
          <a:xfrm rot="-5400000">
            <a:off x="5185532" y="1792200"/>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997725" y="1181601"/>
            <a:ext cx="8196550" cy="1304203"/>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sz="2500" dirty="0"/>
              <a:t>Câu 3: </a:t>
            </a:r>
            <a:r>
              <a:rPr lang="en-US" sz="2500" dirty="0" err="1"/>
              <a:t>Ngoài</a:t>
            </a:r>
            <a:r>
              <a:rPr lang="en-US" sz="2500" dirty="0"/>
              <a:t> </a:t>
            </a:r>
            <a:r>
              <a:rPr lang="en-US" sz="2500" dirty="0" err="1"/>
              <a:t>kênh</a:t>
            </a:r>
            <a:r>
              <a:rPr lang="en-US" sz="2500" dirty="0"/>
              <a:t> </a:t>
            </a:r>
            <a:r>
              <a:rPr lang="en-US" sz="2500" dirty="0" err="1"/>
              <a:t>chữ</a:t>
            </a:r>
            <a:r>
              <a:rPr lang="en-US" sz="2500" dirty="0"/>
              <a:t>, </a:t>
            </a:r>
            <a:r>
              <a:rPr lang="en-US" sz="2500" dirty="0" err="1"/>
              <a:t>có</a:t>
            </a:r>
            <a:r>
              <a:rPr lang="en-US" sz="2500" dirty="0"/>
              <a:t> </a:t>
            </a:r>
            <a:r>
              <a:rPr lang="en-US" sz="2500" dirty="0" err="1"/>
              <a:t>thể</a:t>
            </a:r>
            <a:r>
              <a:rPr lang="en-US" sz="2500" dirty="0"/>
              <a:t> </a:t>
            </a:r>
            <a:r>
              <a:rPr lang="en-US" sz="2500" dirty="0" err="1"/>
              <a:t>sử</a:t>
            </a:r>
            <a:r>
              <a:rPr lang="en-US" sz="2500" dirty="0"/>
              <a:t> </a:t>
            </a:r>
            <a:r>
              <a:rPr lang="en-US" sz="2500" dirty="0" err="1"/>
              <a:t>dụng</a:t>
            </a:r>
            <a:r>
              <a:rPr lang="en-US" sz="2500" dirty="0"/>
              <a:t> </a:t>
            </a:r>
            <a:r>
              <a:rPr lang="en-US" sz="2500" dirty="0" err="1"/>
              <a:t>phương</a:t>
            </a:r>
            <a:r>
              <a:rPr lang="en-US" sz="2500" dirty="0"/>
              <a:t> </a:t>
            </a:r>
            <a:r>
              <a:rPr lang="en-US" sz="2500" dirty="0" err="1"/>
              <a:t>tiện</a:t>
            </a:r>
            <a:r>
              <a:rPr lang="en-US" sz="2500" dirty="0"/>
              <a:t> </a:t>
            </a:r>
            <a:r>
              <a:rPr lang="en-US" sz="2500" dirty="0" err="1"/>
              <a:t>gì</a:t>
            </a:r>
            <a:r>
              <a:rPr lang="en-US" sz="2500" dirty="0"/>
              <a:t> </a:t>
            </a:r>
            <a:r>
              <a:rPr lang="en-US" sz="2500" dirty="0" err="1"/>
              <a:t>để</a:t>
            </a:r>
            <a:r>
              <a:rPr lang="en-US" sz="2500" dirty="0"/>
              <a:t> </a:t>
            </a:r>
            <a:r>
              <a:rPr lang="en-US" sz="2500" dirty="0" err="1"/>
              <a:t>trình</a:t>
            </a:r>
            <a:r>
              <a:rPr lang="en-US" sz="2500" dirty="0"/>
              <a:t> </a:t>
            </a:r>
            <a:r>
              <a:rPr lang="en-US" sz="2500" dirty="0" err="1"/>
              <a:t>bày</a:t>
            </a:r>
            <a:r>
              <a:rPr lang="en-US" sz="2500" dirty="0"/>
              <a:t> </a:t>
            </a:r>
            <a:r>
              <a:rPr lang="en-US" sz="2500" dirty="0" err="1"/>
              <a:t>bài</a:t>
            </a:r>
            <a:r>
              <a:rPr lang="en-US" sz="2500" dirty="0"/>
              <a:t> </a:t>
            </a:r>
            <a:r>
              <a:rPr lang="en-US" sz="2500" dirty="0" err="1"/>
              <a:t>văn</a:t>
            </a:r>
            <a:r>
              <a:rPr lang="en-US" sz="2500" dirty="0"/>
              <a:t> </a:t>
            </a:r>
            <a:r>
              <a:rPr lang="en-US" sz="2500" dirty="0" err="1"/>
              <a:t>thuyết</a:t>
            </a:r>
            <a:r>
              <a:rPr lang="en-US" sz="2500" dirty="0"/>
              <a:t> minh </a:t>
            </a:r>
            <a:r>
              <a:rPr lang="en-US" sz="2500" dirty="0" err="1"/>
              <a:t>giải</a:t>
            </a:r>
            <a:r>
              <a:rPr lang="en-US" sz="2500" dirty="0"/>
              <a:t> </a:t>
            </a:r>
            <a:r>
              <a:rPr lang="en-US" sz="2500" dirty="0" err="1"/>
              <a:t>thích</a:t>
            </a:r>
            <a:r>
              <a:rPr lang="en-US" sz="2500" dirty="0"/>
              <a:t> </a:t>
            </a:r>
            <a:r>
              <a:rPr lang="en-US" sz="2500" dirty="0" err="1"/>
              <a:t>về</a:t>
            </a:r>
            <a:r>
              <a:rPr lang="en-US" sz="2500" dirty="0"/>
              <a:t> </a:t>
            </a:r>
            <a:r>
              <a:rPr lang="en-US" sz="2500" dirty="0" err="1"/>
              <a:t>một</a:t>
            </a:r>
            <a:r>
              <a:rPr lang="en-US" sz="2500" dirty="0"/>
              <a:t> </a:t>
            </a:r>
            <a:r>
              <a:rPr lang="en-US" sz="2500" dirty="0" err="1"/>
              <a:t>hiện</a:t>
            </a:r>
            <a:r>
              <a:rPr lang="en-US" sz="2500" dirty="0"/>
              <a:t> </a:t>
            </a:r>
            <a:r>
              <a:rPr lang="en-US" sz="2500" dirty="0" err="1"/>
              <a:t>tượng</a:t>
            </a:r>
            <a:r>
              <a:rPr lang="en-US" sz="2500" dirty="0"/>
              <a:t> </a:t>
            </a:r>
            <a:r>
              <a:rPr lang="en-US" sz="2500" dirty="0" err="1"/>
              <a:t>tự</a:t>
            </a:r>
            <a:r>
              <a:rPr lang="en-US" sz="2500" dirty="0"/>
              <a:t> </a:t>
            </a:r>
            <a:r>
              <a:rPr lang="en-US" sz="2500" dirty="0" err="1"/>
              <a:t>nhiên</a:t>
            </a:r>
            <a:r>
              <a:rPr lang="en-US" sz="2500" dirty="0"/>
              <a:t> </a:t>
            </a:r>
            <a:endParaRPr lang="vi-VN" sz="2500" dirty="0"/>
          </a:p>
        </p:txBody>
      </p:sp>
      <p:sp>
        <p:nvSpPr>
          <p:cNvPr id="26" name="TextBox 25">
            <a:extLst>
              <a:ext uri="{FF2B5EF4-FFF2-40B4-BE49-F238E27FC236}">
                <a16:creationId xmlns:a16="http://schemas.microsoft.com/office/drawing/2014/main" id="{E3F24755-C239-FA58-C017-A4BD62CD2DE1}"/>
              </a:ext>
            </a:extLst>
          </p:cNvPr>
          <p:cNvSpPr txBox="1"/>
          <p:nvPr/>
        </p:nvSpPr>
        <p:spPr>
          <a:xfrm>
            <a:off x="3521511" y="3933273"/>
            <a:ext cx="4895375"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2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txBody>
            <a:bodyPr/>
            <a:lstStyle/>
            <a:p>
              <a:endParaRPr lang="en-US"/>
            </a:p>
          </p:txBody>
        </p:sp>
      </p:grpSp>
      <p:grpSp>
        <p:nvGrpSpPr>
          <p:cNvPr id="14" name="Group 14"/>
          <p:cNvGrpSpPr/>
          <p:nvPr/>
        </p:nvGrpSpPr>
        <p:grpSpPr>
          <a:xfrm rot="-5400000">
            <a:off x="5109767" y="189888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579437" y="1279629"/>
            <a:ext cx="8946291" cy="1215397"/>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dirty="0"/>
              <a:t>Câu 4.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kiểu</a:t>
            </a:r>
            <a:r>
              <a:rPr lang="en-US" dirty="0"/>
              <a:t> </a:t>
            </a:r>
            <a:r>
              <a:rPr lang="en-US" dirty="0" err="1"/>
              <a:t>đoạn</a:t>
            </a:r>
            <a:r>
              <a:rPr lang="en-US" dirty="0"/>
              <a:t> </a:t>
            </a:r>
            <a:r>
              <a:rPr lang="en-US" dirty="0" err="1"/>
              <a:t>văn</a:t>
            </a:r>
            <a:r>
              <a:rPr lang="en-US" dirty="0"/>
              <a:t> </a:t>
            </a:r>
            <a:r>
              <a:rPr lang="en-US" dirty="0" err="1"/>
              <a:t>trong</a:t>
            </a:r>
            <a:r>
              <a:rPr lang="en-US" dirty="0"/>
              <a:t> </a:t>
            </a:r>
            <a:r>
              <a:rPr lang="en-US" dirty="0" err="1"/>
              <a:t>văn</a:t>
            </a:r>
            <a:r>
              <a:rPr lang="en-US" dirty="0"/>
              <a:t> </a:t>
            </a:r>
            <a:r>
              <a:rPr lang="en-US" dirty="0" err="1"/>
              <a:t>bản</a:t>
            </a:r>
            <a:r>
              <a:rPr lang="en-US" dirty="0"/>
              <a:t> </a:t>
            </a:r>
            <a:r>
              <a:rPr lang="en-US" dirty="0" err="1"/>
              <a:t>mà</a:t>
            </a:r>
            <a:r>
              <a:rPr lang="en-US" dirty="0"/>
              <a:t> </a:t>
            </a:r>
            <a:r>
              <a:rPr lang="en-US" dirty="0" err="1"/>
              <a:t>em</a:t>
            </a:r>
            <a:r>
              <a:rPr lang="en-US" dirty="0"/>
              <a:t> </a:t>
            </a:r>
            <a:r>
              <a:rPr lang="en-US" dirty="0" err="1"/>
              <a:t>biết</a:t>
            </a:r>
            <a:r>
              <a:rPr lang="en-US" dirty="0"/>
              <a:t>? </a:t>
            </a:r>
            <a:endParaRPr lang="vi-VN" dirty="0"/>
          </a:p>
        </p:txBody>
      </p:sp>
      <p:sp>
        <p:nvSpPr>
          <p:cNvPr id="26" name="TextBox 25">
            <a:extLst>
              <a:ext uri="{FF2B5EF4-FFF2-40B4-BE49-F238E27FC236}">
                <a16:creationId xmlns:a16="http://schemas.microsoft.com/office/drawing/2014/main" id="{E3F24755-C239-FA58-C017-A4BD62CD2DE1}"/>
              </a:ext>
            </a:extLst>
          </p:cNvPr>
          <p:cNvSpPr txBox="1"/>
          <p:nvPr/>
        </p:nvSpPr>
        <p:spPr>
          <a:xfrm>
            <a:off x="3510001" y="4082668"/>
            <a:ext cx="4856698" cy="997196"/>
          </a:xfrm>
          <a:prstGeom prst="rect">
            <a:avLst/>
          </a:prstGeom>
          <a:noFill/>
        </p:spPr>
        <p:txBody>
          <a:bodyPr wrap="square">
            <a:spAutoFit/>
          </a:bodyPr>
          <a:lstStyle/>
          <a:p>
            <a:pPr indent="457200" algn="just">
              <a:lnSpc>
                <a:spcPct val="10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8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txBody>
            <a:bodyPr/>
            <a:lstStyle/>
            <a:p>
              <a:endParaRPr lang="en-US"/>
            </a:p>
          </p:txBody>
        </p:sp>
      </p:grpSp>
      <p:grpSp>
        <p:nvGrpSpPr>
          <p:cNvPr id="14" name="Group 14"/>
          <p:cNvGrpSpPr/>
          <p:nvPr/>
        </p:nvGrpSpPr>
        <p:grpSpPr>
          <a:xfrm rot="-5400000">
            <a:off x="5150002" y="193325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50552" y="1564792"/>
            <a:ext cx="8946291" cy="545534"/>
          </a:xfrm>
          <a:prstGeom prst="rect">
            <a:avLst/>
          </a:prstGeom>
          <a:noFill/>
        </p:spPr>
        <p:txBody>
          <a:bodyPr wrap="square">
            <a:spAutoFit/>
          </a:bodyPr>
          <a:lstStyle/>
          <a:p>
            <a:pPr indent="457200" algn="just">
              <a:lnSpc>
                <a:spcPct val="105000"/>
              </a:lnSpc>
              <a:spcBef>
                <a:spcPts val="600"/>
              </a:spcBef>
              <a:spcAft>
                <a:spcPts val="600"/>
              </a:spcAft>
            </a:pP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latin typeface=".VnTime"/>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8DCE22-2972-B8DB-A18A-C351832FD051}"/>
              </a:ext>
            </a:extLst>
          </p:cNvPr>
          <p:cNvSpPr txBox="1"/>
          <p:nvPr/>
        </p:nvSpPr>
        <p:spPr>
          <a:xfrm>
            <a:off x="3373111" y="4021464"/>
            <a:ext cx="4814371"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sét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7269">
            <a:off x="8362575" y="2769830"/>
            <a:ext cx="3501821" cy="3694267"/>
          </a:xfrm>
          <a:prstGeom prst="rect">
            <a:avLst/>
          </a:prstGeom>
        </p:spPr>
      </p:pic>
      <p:pic>
        <p:nvPicPr>
          <p:cNvPr id="9" name="Picture 8"/>
          <p:cNvPicPr>
            <a:picLocks noChangeAspect="1"/>
          </p:cNvPicPr>
          <p:nvPr/>
        </p:nvPicPr>
        <p:blipFill>
          <a:blip r:embed="rId5"/>
          <a:stretch>
            <a:fillRect/>
          </a:stretch>
        </p:blipFill>
        <p:spPr>
          <a:xfrm>
            <a:off x="2357610" y="1617204"/>
            <a:ext cx="7260115" cy="3814112"/>
          </a:xfrm>
          <a:prstGeom prst="rect">
            <a:avLst/>
          </a:prstGeom>
        </p:spPr>
      </p:pic>
      <p:pic>
        <p:nvPicPr>
          <p:cNvPr id="10"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255909">
            <a:off x="-311269" y="159223"/>
            <a:ext cx="3323970" cy="2737742"/>
          </a:xfrm>
          <a:prstGeom prst="rect">
            <a:avLst/>
          </a:prstGeom>
        </p:spPr>
      </p:pic>
      <p:sp>
        <p:nvSpPr>
          <p:cNvPr id="2" name="TextBox 1">
            <a:extLst>
              <a:ext uri="{FF2B5EF4-FFF2-40B4-BE49-F238E27FC236}">
                <a16:creationId xmlns:a16="http://schemas.microsoft.com/office/drawing/2014/main" id="{DCD30BF3-D22E-9DEB-835E-025761343050}"/>
              </a:ext>
            </a:extLst>
          </p:cNvPr>
          <p:cNvSpPr txBox="1"/>
          <p:nvPr/>
        </p:nvSpPr>
        <p:spPr>
          <a:xfrm>
            <a:off x="3942413" y="1259174"/>
            <a:ext cx="3882453"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TIẾT 37-38-39</a:t>
            </a:r>
          </a:p>
        </p:txBody>
      </p:sp>
    </p:spTree>
    <p:extLst>
      <p:ext uri="{BB962C8B-B14F-4D97-AF65-F5344CB8AC3E}">
        <p14:creationId xmlns:p14="http://schemas.microsoft.com/office/powerpoint/2010/main" val="136960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Đ</a:t>
            </a:r>
            <a:r>
              <a:rPr lang="en" dirty="0"/>
              <a:t>ịnh hướng</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0" i="1">
                <a:latin typeface="Playfair Display SemiBold"/>
                <a:ea typeface="Playfair Display SemiBold"/>
                <a:cs typeface="Playfair Display SemiBold"/>
                <a:sym typeface="Playfair Display SemiBold"/>
              </a:rPr>
              <a:t>1</a:t>
            </a:r>
            <a:endParaRPr sz="10000" i="1">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extBox 1"/>
          <p:cNvSpPr txBox="1"/>
          <p:nvPr/>
        </p:nvSpPr>
        <p:spPr>
          <a:xfrm>
            <a:off x="614519" y="809673"/>
            <a:ext cx="11577481" cy="523220"/>
          </a:xfrm>
          <a:prstGeom prst="rect">
            <a:avLst/>
          </a:prstGeom>
          <a:noFill/>
        </p:spPr>
        <p:txBody>
          <a:bodyPr wrap="square" rtlCol="0">
            <a:spAutoFit/>
          </a:bodyPr>
          <a:lstStyle/>
          <a:p>
            <a:pPr algn="jus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Khái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niệm</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91005" y="1433405"/>
            <a:ext cx="8909925" cy="1477328"/>
          </a:xfrm>
          <a:prstGeom prst="rect">
            <a:avLst/>
          </a:prstGeom>
        </p:spPr>
        <p:txBody>
          <a:bodyPr wrap="square">
            <a:spAutoFit/>
          </a:bodyPr>
          <a:lstStyle/>
          <a:p>
            <a:pPr algn="just"/>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thuyết</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giải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thông</a:t>
            </a:r>
            <a:r>
              <a:rPr lang="en-US" sz="3000" dirty="0">
                <a:latin typeface="Times New Roman" panose="02020603050405020304" pitchFamily="18" charset="0"/>
                <a:ea typeface="Times New Roman" panose="02020603050405020304" pitchFamily="18" charset="0"/>
              </a:rPr>
              <a:t> tin </a:t>
            </a:r>
            <a:r>
              <a:rPr lang="en-US" sz="3000" dirty="0" err="1">
                <a:latin typeface="Times New Roman" panose="02020603050405020304" pitchFamily="18" charset="0"/>
                <a:ea typeface="Times New Roman" panose="02020603050405020304" pitchFamily="18" charset="0"/>
              </a:rPr>
              <a:t>nhằm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thiệu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hiểu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cơ</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endParaRPr lang="vi-VN" sz="3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0" y="3921442"/>
            <a:ext cx="3221887" cy="241124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035" y="3011245"/>
            <a:ext cx="4318000" cy="291118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595" y="2615217"/>
            <a:ext cx="3114670" cy="2594736"/>
          </a:xfrm>
          <a:prstGeom prst="rect">
            <a:avLst/>
          </a:prstGeom>
        </p:spPr>
      </p:pic>
    </p:spTree>
    <p:extLst>
      <p:ext uri="{BB962C8B-B14F-4D97-AF65-F5344CB8AC3E}">
        <p14:creationId xmlns:p14="http://schemas.microsoft.com/office/powerpoint/2010/main" val="1798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2044</Words>
  <Application>Microsoft Macintosh PowerPoint</Application>
  <PresentationFormat>Widescreen</PresentationFormat>
  <Paragraphs>232</Paragraphs>
  <Slides>29</Slides>
  <Notes>19</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29</vt:i4>
      </vt:variant>
    </vt:vector>
  </HeadingPairs>
  <TitlesOfParts>
    <vt:vector size="50" baseType="lpstr">
      <vt:lpstr>Griffy</vt:lpstr>
      <vt:lpstr>#9Slide06 SVNJonitha Script</vt:lpstr>
      <vt:lpstr>#9Slide03 Arima Madurai ExtraBo</vt:lpstr>
      <vt:lpstr>Aldrich</vt:lpstr>
      <vt:lpstr>Abril Fatface</vt:lpstr>
      <vt:lpstr>Playfair Display</vt:lpstr>
      <vt:lpstr>Playfair Display SemiBold</vt:lpstr>
      <vt:lpstr>Arial</vt:lpstr>
      <vt:lpstr>Calibri Light</vt:lpstr>
      <vt:lpstr>Poppins</vt:lpstr>
      <vt:lpstr>Times New Roman</vt:lpstr>
      <vt:lpstr>Quicksand</vt:lpstr>
      <vt:lpstr>#9Slide03 BoosterNextFYBlack</vt:lpstr>
      <vt:lpstr>Homemade Apple</vt:lpstr>
      <vt:lpstr>Quicksand Medium</vt:lpstr>
      <vt:lpstr>.VnTime</vt:lpstr>
      <vt:lpstr>Calibri</vt:lpstr>
      <vt:lpstr>Frank Ruhl Libre</vt:lpstr>
      <vt:lpstr>SlidesMania</vt:lpstr>
      <vt:lpstr>1_SlidesMania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61</cp:revision>
  <dcterms:modified xsi:type="dcterms:W3CDTF">2023-11-11T02:07:14Z</dcterms:modified>
</cp:coreProperties>
</file>