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580" r:id="rId4"/>
    <p:sldId id="257" r:id="rId5"/>
    <p:sldId id="563" r:id="rId6"/>
    <p:sldId id="258" r:id="rId7"/>
    <p:sldId id="574" r:id="rId8"/>
    <p:sldId id="567" r:id="rId9"/>
    <p:sldId id="565" r:id="rId10"/>
    <p:sldId id="571" r:id="rId11"/>
    <p:sldId id="576" r:id="rId12"/>
    <p:sldId id="581" r:id="rId13"/>
    <p:sldId id="572" r:id="rId14"/>
    <p:sldId id="575" r:id="rId15"/>
    <p:sldId id="56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BD1B-BDA5-5FAF-FC85-4EBA8D45B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49BE0-8D6D-C1E5-BDD1-9F8F5CA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E0373-A17B-AD3C-8925-437BADC3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5E3F1-D8B2-543E-5553-12FE61D2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366C-EFB0-C179-208E-4B8E7E94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1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DA14-E6C6-DEB2-FA6C-49BA1098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4BF7D-D54F-80B7-AE53-E9ABB2F56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BE448-565C-FD65-42B9-B1B24863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4DF2-4D2C-033F-8C82-8E0DB4B0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41B0E-9B92-A8ED-F466-E14E99C0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8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E9E66-763E-691E-B2E1-43FE12AEE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FBBA6-4CA6-D4D4-9BA9-90F349CE7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F0A17-ED9C-95D3-3C6A-2218FFC2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B4FD3-357B-A36E-E0F9-B9ED0DEB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E89A-D0A3-F865-EB8C-524D984A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6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8EE0-F30C-8D0A-25C1-392EF28C0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CBD62-1C7A-BF75-F32C-704B9F192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BC42F-C784-1170-52FE-6378DFCC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F8F77-50B9-F955-DC1B-D1562913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B4F7D-921D-3C86-4953-710D3E44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7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A87F-3E10-AEBE-F9E9-2EFD4FB5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A10E9-559E-1B64-CE64-120F95A74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923A1-50BA-EB30-6EA0-52FFD24B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F3130-2809-3019-4D2A-C5B40230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4AC41-4FD3-F82C-5DF9-D342B75A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4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A4895-52E9-C421-E29D-FFB91E0F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77BB5-5A10-9516-79C3-64451D284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0C6CF-5755-A419-1910-C40E7533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2F8BB-4A37-6951-1A2E-B1413339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97039-52E6-1CC0-75AC-531131CA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3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64FF-23DF-7585-9DE8-09A5C206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A5AE9-5CDC-3F3F-9679-41DEE358E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25955-E364-2AFC-DFFB-B5EF8BBBA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8DB6A-77B1-5435-F19E-E9938F04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8E902-F379-90E4-167E-A48A38E5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ADBB1-64BC-4E7A-B430-169E9D3D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2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EB4A-D0B8-3898-6694-ACF60DB7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7C9F-7752-28CF-AB78-0113FFC9B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FA48B-0864-EB4A-4586-3DBF1E4DA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1A692-5F39-C311-3F28-ADD32F151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42117-7152-683D-4547-3E5E41FD6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3B179-1ADA-37F1-C53B-EC934431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FDACA2-F423-EC89-85B7-CEBB61B0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C6CC1-33D5-48E1-5FBB-69D71228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93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038E-8985-0B4C-1C53-193F451D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DFB643-275B-0A81-706F-577B01C2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7E6A5-21D5-CC30-DF78-3AD3D4F5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03FE1-200A-F32E-782B-9E66BA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11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D9D15-ECF8-3670-C526-B8D7ADD7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A05B4-180C-2F31-E2E3-06FB9A24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56C49-9A06-0C44-4EAA-AD398D3B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6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BCD5-BCA7-4522-0B00-5F908CBF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E914-2C8E-79CC-1AD2-EFC3D970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BA153-C848-62C7-C71D-EF6CFC5E9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D6ECC-FC77-0DF7-3272-F52345E6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012F4-5D68-3A0D-C93D-67E1DD7A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C68B2-EC28-D62A-55C2-9A2090F5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9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72FA-A875-9952-8DC2-61C2201A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8E10F-E016-B4B6-5AB6-C970AB6D8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E60C9-97A9-E648-A2C9-5C9E01D3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77D4B-F9A7-E6DA-223F-6C07C81D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800AC-2C20-67E8-6A00-E771456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04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25A0-3A5B-FB21-B462-DA45F805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7C5C7E-D1E4-231F-ACE0-79A86DA04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DCE81-BE52-A714-9EDF-3E2D1E32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1FB1A-16B9-25EA-463F-8AE2DBFB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BB471-AF3D-BCE6-3BD6-0C44F0FD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98656-C1BA-0365-0686-79B66742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17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0A50A-C6B8-8324-9AB0-E6779C1C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686D7-9689-06A4-3528-07F3D131F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8224D-3011-32AA-5935-73A517DC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BFB18-1E8E-7BB0-0CB4-14FEC16E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0861F-5B97-4306-2416-DE210B06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50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72CBEC-91BD-D336-0522-BFDF5605B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A844B-5AE7-A036-8D91-8457B25DC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CE0DC-A585-F469-58B2-246B30EF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0AEF7-6F47-FDA3-6BB3-14A56B0F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14D0B-E4D0-3AFD-A025-21632DE1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EC33-033D-FD13-3B27-D85E188EA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8E586-F158-B10C-B108-B49F5F377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435EB-1885-5370-A22E-8E6D8D96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D159F-F47E-02B6-19D8-11105A76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039E9-2126-850C-8E40-D3738B06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3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C384-CF68-5829-49E8-62AFF59E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DCF60-8630-27BA-5A14-13FDB1DF9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A56D9-4A07-6019-B3BB-62D19BF7E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3ED6E-A172-C687-46EE-67F1DBE5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87EC9-D347-4A17-8FD6-1BEF6465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A1B41-FFFF-AE01-A334-87042A7D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1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7FEB-1174-9309-AE1A-C58FF47B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4741C-3CEA-6E50-0814-0E92B604A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977A9-F330-F5CB-41EC-D0E01072E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5E150-AD32-380E-6C83-283C4BEDB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D5122F-CF02-133E-9CD9-A57783359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E0CC03-06B5-4C1D-2613-7BC387D6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495B4-F231-C3B7-E36E-934EADCC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AC45C-F02D-8DA7-1DD3-A5BDED3E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5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E2CBB-37BE-AD9A-1C14-595DF54C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64D7A-8F18-D214-F9E5-2A626E19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EE89B-EFDD-C63C-609E-A5082689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6C8D7-0847-6F3C-A532-8E327BB9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9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CFBDB-62D6-B759-1552-C0972FAF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FDA2C-2B84-CF16-A2DC-56DBB689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D0A6D-105A-57A6-A617-24B1736B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0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90B7-AD6A-0F1D-4C6C-97010FA1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774A3-C4C8-C1D9-140B-DFC027862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FC7F5-6C9A-5A3F-40E7-3EF4825F6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B840F-BA04-7DD8-5F4D-7E6FEAC1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13F15-7FA3-5503-2BA4-A98CE07BE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F149E-65C6-4019-1818-E16145C4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D8BE-5C8A-1064-8371-34F15283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1D53C-4D2D-750E-F349-131BEF5E9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A56A5-0A32-B89F-8A1B-5B7F52193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FC665-3483-1C69-1B85-1ACA9892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320AA-183C-95E6-2AAE-7546387D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C2583-5631-10A7-9FDF-B9CE2564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7C463-EFCC-8ADE-2BF0-4E18CA36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FE9F9-82DA-6216-864D-2FB715F73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DDE0-3925-F6A6-6BDD-8BC1ED7FC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49453-D4CE-4A81-8925-701CF3794D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59149-E8FF-B53E-F34D-6892DE6A2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59D4C-7DE8-4918-F5EF-6A9B3FAE4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EC349D-2430-8427-B5B1-205D22E1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E017C-FA6D-BAA0-F8E1-130EE29A2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907B0-4AD6-04D0-6051-43071FBD7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4719-566D-45AC-B838-49EE6D3E98C4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88FA1-809A-6A23-BCE5-9B31CE1B2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B8891-6296-2C70-2795-7A56A0E55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5D1050-8D45-2332-4A40-88E40E983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3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12674-A309-F4A4-66CA-10B7FB29D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985263-1C47-CE11-3FB5-1DD64B616537}"/>
              </a:ext>
            </a:extLst>
          </p:cNvPr>
          <p:cNvSpPr txBox="1"/>
          <p:nvPr/>
        </p:nvSpPr>
        <p:spPr>
          <a:xfrm>
            <a:off x="523009" y="16313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C1D78-F763-7797-9133-D04301795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28368"/>
              </p:ext>
            </p:extLst>
          </p:nvPr>
        </p:nvGraphicFramePr>
        <p:xfrm>
          <a:off x="732876" y="1109670"/>
          <a:ext cx="10186915" cy="3023616"/>
        </p:xfrm>
        <a:graphic>
          <a:graphicData uri="http://schemas.openxmlformats.org/drawingml/2006/table">
            <a:tbl>
              <a:tblPr firstRow="1" firstCol="1" bandRow="1"/>
              <a:tblGrid>
                <a:gridCol w="1947582">
                  <a:extLst>
                    <a:ext uri="{9D8B030D-6E8A-4147-A177-3AD203B41FA5}">
                      <a16:colId xmlns:a16="http://schemas.microsoft.com/office/drawing/2014/main" val="4010279325"/>
                    </a:ext>
                  </a:extLst>
                </a:gridCol>
                <a:gridCol w="8239333">
                  <a:extLst>
                    <a:ext uri="{9D8B030D-6E8A-4147-A177-3AD203B41FA5}">
                      <a16:colId xmlns:a16="http://schemas.microsoft.com/office/drawing/2014/main" val="4293498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Mở bài: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Giới thiệu hoạt động hay trò chơi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74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 bài: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Giới thiệu chi tiết các quy tắc, luật lệ của hoạt động hay trò chơi theo một trật tự nhất định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218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Kết bài: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trị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55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83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13320F-FD46-C16F-79B3-D03835E5E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164254"/>
              </p:ext>
            </p:extLst>
          </p:nvPr>
        </p:nvGraphicFramePr>
        <p:xfrm>
          <a:off x="153639" y="116095"/>
          <a:ext cx="11773318" cy="5975288"/>
        </p:xfrm>
        <a:graphic>
          <a:graphicData uri="http://schemas.openxmlformats.org/drawingml/2006/table">
            <a:tbl>
              <a:tblPr firstRow="1" firstCol="1" bandRow="1"/>
              <a:tblGrid>
                <a:gridCol w="1184831">
                  <a:extLst>
                    <a:ext uri="{9D8B030D-6E8A-4147-A177-3AD203B41FA5}">
                      <a16:colId xmlns:a16="http://schemas.microsoft.com/office/drawing/2014/main" val="2678283806"/>
                    </a:ext>
                  </a:extLst>
                </a:gridCol>
                <a:gridCol w="2565385">
                  <a:extLst>
                    <a:ext uri="{9D8B030D-6E8A-4147-A177-3AD203B41FA5}">
                      <a16:colId xmlns:a16="http://schemas.microsoft.com/office/drawing/2014/main" val="929333289"/>
                    </a:ext>
                  </a:extLst>
                </a:gridCol>
                <a:gridCol w="8023102">
                  <a:extLst>
                    <a:ext uri="{9D8B030D-6E8A-4147-A177-3AD203B41FA5}">
                      <a16:colId xmlns:a16="http://schemas.microsoft.com/office/drawing/2014/main" val="1501788840"/>
                    </a:ext>
                  </a:extLst>
                </a:gridCol>
              </a:tblGrid>
              <a:tr h="1690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Dàn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giới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thiệu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hoá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Ca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Huế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360" marR="5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526339"/>
                  </a:ext>
                </a:extLst>
              </a:tr>
              <a:tr h="536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Mở bài </a:t>
                      </a:r>
                      <a:endParaRPr lang="en-US" sz="2000" b="1" i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360" marR="51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360" marR="5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sắc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đô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tắc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lệ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360" marR="5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526286"/>
                  </a:ext>
                </a:extLst>
              </a:tr>
              <a:tr h="2741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0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 bài </a:t>
                      </a:r>
                      <a:endParaRPr lang="en-US" sz="2000" b="1" i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360" marR="51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tắc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lệ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360" marR="5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Môi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trường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xướng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thường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hẹp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chế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buổi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khoảng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8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10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gồm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sĩ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khoảng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5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cụ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dàn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ngũ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tuyệt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dàn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tứ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tuyệt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đủ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dàn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lục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tam,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bầu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mặc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Buổi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lệ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cứng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nhắc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thưởng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lẫn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nhau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360" marR="5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981609"/>
                  </a:ext>
                </a:extLst>
              </a:tr>
              <a:tr h="904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Kết bài</a:t>
                      </a:r>
                      <a:endParaRPr lang="en-US" sz="2000" b="1" i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360" marR="51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360" marR="5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lâu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trở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”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nổi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đô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trở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di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phi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360" marR="5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036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0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0BB8E9-ED42-1F4C-0010-19EF0F21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DD304E-BEAF-8E26-DCA0-210D43F37009}"/>
              </a:ext>
            </a:extLst>
          </p:cNvPr>
          <p:cNvSpPr txBox="1"/>
          <p:nvPr/>
        </p:nvSpPr>
        <p:spPr>
          <a:xfrm>
            <a:off x="852055" y="1256061"/>
            <a:ext cx="10681854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1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>
              <a:lnSpc>
                <a:spcPct val="110000"/>
              </a:lnSpc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Luyện tập viết đoạn mở bài và kết bài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10000"/>
              </a:lnSpc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Viết đoạn văn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C48F3-A32D-5E82-B00F-6CA4540B62B1}"/>
              </a:ext>
            </a:extLst>
          </p:cNvPr>
          <p:cNvSpPr txBox="1"/>
          <p:nvPr/>
        </p:nvSpPr>
        <p:spPr>
          <a:xfrm>
            <a:off x="595746" y="46268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8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0BB8E9-ED42-1F4C-0010-19EF0F21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DD304E-BEAF-8E26-DCA0-210D43F37009}"/>
              </a:ext>
            </a:extLst>
          </p:cNvPr>
          <p:cNvSpPr txBox="1"/>
          <p:nvPr/>
        </p:nvSpPr>
        <p:spPr>
          <a:xfrm>
            <a:off x="852055" y="1256061"/>
            <a:ext cx="10681854" cy="228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Đọc lại 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Xem xét bố cục và nội dung các ý nêu trong đoạn văn, bài văn thuyết minh đã hợp lí và đầy đủ chưa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Rà soát, phát hiện và sửa các lỗi trong trình bày, diễn đạt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C48F3-A32D-5E82-B00F-6CA4540B62B1}"/>
              </a:ext>
            </a:extLst>
          </p:cNvPr>
          <p:cNvSpPr txBox="1"/>
          <p:nvPr/>
        </p:nvSpPr>
        <p:spPr>
          <a:xfrm>
            <a:off x="595746" y="462685"/>
            <a:ext cx="9157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hỉnh sửa bài viết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4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E3B7B0-72CF-4335-87A4-9CCC5157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66">
            <a:extLst>
              <a:ext uri="{FF2B5EF4-FFF2-40B4-BE49-F238E27FC236}">
                <a16:creationId xmlns:a16="http://schemas.microsoft.com/office/drawing/2014/main" id="{0F782BF1-FF61-4641-9DF1-F9977354D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625" y="0"/>
            <a:ext cx="3643959" cy="1523159"/>
          </a:xfrm>
          <a:prstGeom prst="rect">
            <a:avLst/>
          </a:prstGeom>
        </p:spPr>
      </p:pic>
      <p:sp>
        <p:nvSpPr>
          <p:cNvPr id="4" name="品 10">
            <a:extLst>
              <a:ext uri="{FF2B5EF4-FFF2-40B4-BE49-F238E27FC236}">
                <a16:creationId xmlns:a16="http://schemas.microsoft.com/office/drawing/2014/main" id="{CF306CC6-A023-4F03-B7AD-60865D73072C}"/>
              </a:ext>
            </a:extLst>
          </p:cNvPr>
          <p:cNvSpPr txBox="1"/>
          <p:nvPr/>
        </p:nvSpPr>
        <p:spPr>
          <a:xfrm>
            <a:off x="4435523" y="708984"/>
            <a:ext cx="347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Hướng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dẫn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0BD8E8EA-5780-4AC7-88AB-3E23CA3E11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3" y="-103264"/>
            <a:ext cx="3172251" cy="27940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62625F-8666-0A33-355E-7AA70CDDB3E7}"/>
              </a:ext>
            </a:extLst>
          </p:cNvPr>
          <p:cNvSpPr txBox="1"/>
          <p:nvPr/>
        </p:nvSpPr>
        <p:spPr>
          <a:xfrm>
            <a:off x="1911928" y="1818772"/>
            <a:ext cx="9903654" cy="40995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- Hoàn thiện bài văn đã sửa theo góp ý của bạn vào vở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- Chuẩn bị: Nói và nghe: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 thiệu quy tắc, luật lệ của một hoạt động hay trò chơi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Chuẩn bị: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+ Đọc kĩ nội dung trong sgk phần 1, 2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+ Chuẩn bị kĩ theo dàn ý sgk đã gợi ý. Viết thành từng đoạn văn, sau đó tập nói ở nhà hoặc cùng các bạn (chú ý tác phong khi nói trước tập thể)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01DA4-74A0-E02D-5E64-A98A0B393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3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AD304-0339-BC5D-21E7-C5524223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132522"/>
            <a:ext cx="5857462" cy="2769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2A98FA-8A41-060B-743E-7737F818C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974" y="132521"/>
            <a:ext cx="5614504" cy="2822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BC2280-06AE-F25E-01ED-033BD4527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38" y="3836506"/>
            <a:ext cx="5857462" cy="2728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3D33B-ABD7-A96C-6F87-1BBF4BB39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974" y="3677481"/>
            <a:ext cx="5614504" cy="285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B91A05A-AE0C-8EB8-6817-3E9B0191BC7E}"/>
              </a:ext>
            </a:extLst>
          </p:cNvPr>
          <p:cNvSpPr/>
          <p:nvPr/>
        </p:nvSpPr>
        <p:spPr>
          <a:xfrm>
            <a:off x="5433391" y="2390365"/>
            <a:ext cx="516835" cy="4505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C97A2A-F489-ACFB-CCE7-94E2CD21249D}"/>
              </a:ext>
            </a:extLst>
          </p:cNvPr>
          <p:cNvSpPr/>
          <p:nvPr/>
        </p:nvSpPr>
        <p:spPr>
          <a:xfrm>
            <a:off x="5579165" y="6079436"/>
            <a:ext cx="516835" cy="4505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BEE3A8-381E-3B7A-3E74-E64FBA6D3332}"/>
              </a:ext>
            </a:extLst>
          </p:cNvPr>
          <p:cNvSpPr/>
          <p:nvPr/>
        </p:nvSpPr>
        <p:spPr>
          <a:xfrm>
            <a:off x="11436627" y="5973417"/>
            <a:ext cx="516835" cy="4505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A26945-9057-D1B5-28AD-37734C04D934}"/>
              </a:ext>
            </a:extLst>
          </p:cNvPr>
          <p:cNvSpPr/>
          <p:nvPr/>
        </p:nvSpPr>
        <p:spPr>
          <a:xfrm>
            <a:off x="11436627" y="2390364"/>
            <a:ext cx="516835" cy="4505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6B1D3C-1F11-9938-EF7A-6BA4C89F2405}"/>
              </a:ext>
            </a:extLst>
          </p:cNvPr>
          <p:cNvSpPr/>
          <p:nvPr/>
        </p:nvSpPr>
        <p:spPr>
          <a:xfrm>
            <a:off x="0" y="3061251"/>
            <a:ext cx="12192000" cy="616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tên 4 hoạt động hay trò chơi 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 ứng với 4 bức tranh?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C372E-4413-8C65-3A6A-F4B069B63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18">
            <a:extLst>
              <a:ext uri="{FF2B5EF4-FFF2-40B4-BE49-F238E27FC236}">
                <a16:creationId xmlns:a16="http://schemas.microsoft.com/office/drawing/2014/main" id="{1D23CF5D-5619-639E-9129-98446F56072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44107" y="999453"/>
            <a:ext cx="3903786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TIẾT: 65-66-67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53A37-7CA4-264E-BEDC-CA7B7101A1EC}"/>
              </a:ext>
            </a:extLst>
          </p:cNvPr>
          <p:cNvSpPr txBox="1"/>
          <p:nvPr/>
        </p:nvSpPr>
        <p:spPr>
          <a:xfrm>
            <a:off x="331303" y="2112845"/>
            <a:ext cx="118606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VIẾT BÀI VĂN </a:t>
            </a:r>
            <a:r>
              <a:rPr lang="en-US" sz="44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THUYẾT MINH VỀ QUY TẮC, LUẬT LỆ TRONG MỘT HOẠT ĐỘNG HAY TRÒ CHƠI </a:t>
            </a:r>
            <a:endParaRPr lang="en-US" sz="4400" b="1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BFAAB-D57F-E196-3BD2-D93BBFD3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18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313589-219B-4FB2-FD19-17BE5539F717}"/>
              </a:ext>
            </a:extLst>
          </p:cNvPr>
          <p:cNvSpPr txBox="1"/>
          <p:nvPr/>
        </p:nvSpPr>
        <p:spPr>
          <a:xfrm>
            <a:off x="1149927" y="2336361"/>
            <a:ext cx="7550727" cy="1189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</a:pPr>
            <a:r>
              <a:rPr lang="pt-BR" sz="72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I. Đ</a:t>
            </a:r>
            <a:r>
              <a:rPr lang="en-GB" sz="72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ỊNH HƯỚNG</a:t>
            </a:r>
            <a:endParaRPr lang="en-US" sz="7200" b="1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752A1-A77D-C11D-0C69-B38B43AAD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78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5D9478-E81E-E1FC-8DDE-F04464D08F6A}"/>
              </a:ext>
            </a:extLst>
          </p:cNvPr>
          <p:cNvSpPr txBox="1"/>
          <p:nvPr/>
        </p:nvSpPr>
        <p:spPr>
          <a:xfrm>
            <a:off x="2195031" y="115505"/>
            <a:ext cx="9224605" cy="3025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T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 nào là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thuyết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quy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tắc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lệ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hay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trò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chơi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Theo em mục đích của việc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thuyết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quy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tắc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lệ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hay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trò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chơi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gì?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Các thao tác cần để thực hiện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thuyết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quy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tắc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lệ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hay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trò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chơi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sao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2D7738-93DC-7038-65BE-73633C5D4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712" y="-221672"/>
            <a:ext cx="2893498" cy="22629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1DDBFD-813A-318D-B9E8-6D1B4226E671}"/>
              </a:ext>
            </a:extLst>
          </p:cNvPr>
          <p:cNvSpPr txBox="1"/>
          <p:nvPr/>
        </p:nvSpPr>
        <p:spPr>
          <a:xfrm>
            <a:off x="734290" y="3716795"/>
            <a:ext cx="10145745" cy="15391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thuyết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thủ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图片 27">
            <a:extLst>
              <a:ext uri="{FF2B5EF4-FFF2-40B4-BE49-F238E27FC236}">
                <a16:creationId xmlns:a16="http://schemas.microsoft.com/office/drawing/2014/main" id="{0FA77ACE-A32A-569C-DA49-1E888C99A5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7" y="5970320"/>
            <a:ext cx="770967" cy="72446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9F2B493-6C28-5B19-0914-E277F59595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33" y="6041980"/>
            <a:ext cx="770967" cy="724469"/>
          </a:xfrm>
          <a:prstGeom prst="rect">
            <a:avLst/>
          </a:prstGeom>
        </p:spPr>
      </p:pic>
      <p:pic>
        <p:nvPicPr>
          <p:cNvPr id="29" name="图片 27">
            <a:extLst>
              <a:ext uri="{FF2B5EF4-FFF2-40B4-BE49-F238E27FC236}">
                <a16:creationId xmlns:a16="http://schemas.microsoft.com/office/drawing/2014/main" id="{244D1AB7-C9B3-B2B6-782B-4BD2A7CD28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47" y="5984115"/>
            <a:ext cx="770967" cy="7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2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8A6E24-9A5E-4017-E7FC-687307D6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78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C82B4-5739-46A0-9113-AE39F7EDA577}"/>
              </a:ext>
            </a:extLst>
          </p:cNvPr>
          <p:cNvSpPr txBox="1"/>
          <p:nvPr/>
        </p:nvSpPr>
        <p:spPr>
          <a:xfrm>
            <a:off x="440634" y="1583471"/>
            <a:ext cx="9909313" cy="429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c. Các thao tác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kèm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80D9C-EFE9-4F92-A519-60294D34CD5F}"/>
              </a:ext>
            </a:extLst>
          </p:cNvPr>
          <p:cNvSpPr txBox="1"/>
          <p:nvPr/>
        </p:nvSpPr>
        <p:spPr>
          <a:xfrm>
            <a:off x="440635" y="337861"/>
            <a:ext cx="9909312" cy="907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đích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quy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luật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hoạt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5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289C47-6FE8-EC24-8255-C5C02A5BC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18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313589-219B-4FB2-FD19-17BE5539F717}"/>
              </a:ext>
            </a:extLst>
          </p:cNvPr>
          <p:cNvSpPr txBox="1"/>
          <p:nvPr/>
        </p:nvSpPr>
        <p:spPr>
          <a:xfrm>
            <a:off x="1149927" y="2336361"/>
            <a:ext cx="7550727" cy="1189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</a:pPr>
            <a:r>
              <a:rPr lang="pt-BR" sz="7200" b="1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72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</a:t>
            </a:r>
            <a:endParaRPr lang="en-US" sz="7200" b="1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752A1-A77D-C11D-0C69-B38B43AAD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32327089-EDFC-EEC2-DE73-C1F3F9E1A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0" y="245855"/>
            <a:ext cx="1922140" cy="1382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5D9478-E81E-E1FC-8DDE-F04464D08F6A}"/>
              </a:ext>
            </a:extLst>
          </p:cNvPr>
          <p:cNvSpPr txBox="1"/>
          <p:nvPr/>
        </p:nvSpPr>
        <p:spPr>
          <a:xfrm>
            <a:off x="2039981" y="62675"/>
            <a:ext cx="977499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(“Ca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”),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F6DA5-A494-CE28-7053-F40AF0390E2D}"/>
              </a:ext>
            </a:extLst>
          </p:cNvPr>
          <p:cNvSpPr txBox="1"/>
          <p:nvPr/>
        </p:nvSpPr>
        <p:spPr>
          <a:xfrm>
            <a:off x="480294" y="3109297"/>
            <a:ext cx="11334680" cy="203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CF776-5594-E7C5-D17E-44D17F8CFC6C}"/>
              </a:ext>
            </a:extLst>
          </p:cNvPr>
          <p:cNvSpPr txBox="1"/>
          <p:nvPr/>
        </p:nvSpPr>
        <p:spPr>
          <a:xfrm>
            <a:off x="152687" y="241631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BB8B22-49E0-57A2-A274-9AE4F09D0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70B06E-B1CC-7644-F475-59B8E3582593}"/>
              </a:ext>
            </a:extLst>
          </p:cNvPr>
          <p:cNvSpPr txBox="1"/>
          <p:nvPr/>
        </p:nvSpPr>
        <p:spPr>
          <a:xfrm>
            <a:off x="496504" y="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2632E9-39C1-1743-820D-50738D36D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09066"/>
              </p:ext>
            </p:extLst>
          </p:nvPr>
        </p:nvGraphicFramePr>
        <p:xfrm>
          <a:off x="692708" y="1701579"/>
          <a:ext cx="10806583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2160665">
                  <a:extLst>
                    <a:ext uri="{9D8B030D-6E8A-4147-A177-3AD203B41FA5}">
                      <a16:colId xmlns:a16="http://schemas.microsoft.com/office/drawing/2014/main" val="4256400060"/>
                    </a:ext>
                  </a:extLst>
                </a:gridCol>
                <a:gridCol w="2160665">
                  <a:extLst>
                    <a:ext uri="{9D8B030D-6E8A-4147-A177-3AD203B41FA5}">
                      <a16:colId xmlns:a16="http://schemas.microsoft.com/office/drawing/2014/main" val="3223973573"/>
                    </a:ext>
                  </a:extLst>
                </a:gridCol>
                <a:gridCol w="2161751">
                  <a:extLst>
                    <a:ext uri="{9D8B030D-6E8A-4147-A177-3AD203B41FA5}">
                      <a16:colId xmlns:a16="http://schemas.microsoft.com/office/drawing/2014/main" val="3499898829"/>
                    </a:ext>
                  </a:extLst>
                </a:gridCol>
                <a:gridCol w="2161751">
                  <a:extLst>
                    <a:ext uri="{9D8B030D-6E8A-4147-A177-3AD203B41FA5}">
                      <a16:colId xmlns:a16="http://schemas.microsoft.com/office/drawing/2014/main" val="4194361334"/>
                    </a:ext>
                  </a:extLst>
                </a:gridCol>
                <a:gridCol w="2161751">
                  <a:extLst>
                    <a:ext uri="{9D8B030D-6E8A-4147-A177-3AD203B41FA5}">
                      <a16:colId xmlns:a16="http://schemas.microsoft.com/office/drawing/2014/main" val="2616144191"/>
                    </a:ext>
                  </a:extLst>
                </a:gridCol>
              </a:tblGrid>
              <a:tr h="140936"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hay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đâu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Mục đích của hoạt động hay trò chơi ấy là gì? Đối tượng tham gia là ai?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Trình tự tiến hành hoạt động hay trò chơi ấy như thế nào?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Có những quy định gì về hoạt động hay trò chơi ấy?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Giá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trị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hay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ấy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176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42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1132</Words>
  <Application>Microsoft Macintosh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Office User</cp:lastModifiedBy>
  <cp:revision>14</cp:revision>
  <dcterms:created xsi:type="dcterms:W3CDTF">2022-05-31T08:18:04Z</dcterms:created>
  <dcterms:modified xsi:type="dcterms:W3CDTF">2024-01-04T01:50:52Z</dcterms:modified>
</cp:coreProperties>
</file>