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4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AFF94-D62D-46EC-91E0-CBD48C17E59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6D580-C153-4B9F-8124-30E893AD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7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2658FA60-70AD-5476-0014-0506F404D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175ADFE4-266E-8CF2-A70F-CBAB2E0C5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97DB0CD5-0C0D-0569-13F3-BBAF15297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69AD95-805A-4F14-AF42-68BBA017ACA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BB12-43E6-5320-5C94-936B47842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61B23-4D30-D6F9-4050-E5309E19B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86E93-C415-6A15-B3EE-BBD21FDA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97B13-F91B-6BBB-C343-B422C2D0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617B-E0C0-3B95-48C8-4D668C0F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6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9A51-F824-3A4C-D34E-B755D547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902B0-AF9E-49BE-9BC6-E9E7571A5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985AA-B31A-C8AA-3481-16E1AE53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D65A-46DE-F91D-9AED-29AB277E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29BF6-567A-CD9C-92E1-7A74E5FD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5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E861D-132A-B171-885C-DE750CB79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1D3B7-0EDB-9175-E593-43A692FF6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DE973-CDB5-48CD-8331-FE05CE10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99FA9-BD39-093A-91BA-5DA65B2F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29B91-5EB4-4C8E-84D9-D8B67644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0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5091-5E53-2C5B-7C17-1A721057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EDCBF-AE50-5B21-FCAE-AE8B11B73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DCCBA-B3FF-57AC-1857-C3F45C12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4B7B3-947E-EC59-60E5-E55BCD65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FE75-BFF0-6BED-805A-5850A886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5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1769-84D8-8A7D-2F2E-11537F28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11849-945A-06FE-CFD6-BFE74E663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B435-211A-C809-4B73-9F5941CA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89D4-301D-A9CE-AC39-66A83C9B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8249C-A259-2885-AEC0-0B5A8A85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6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02A9-8C84-8881-50C9-D0818EC1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714FB-AE5A-2FEA-760E-622579714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3D59B-502C-7EA7-7C56-1CD366865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F25A2-9636-301A-F39F-EDFAD64E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594CD-2375-9231-F57C-0AD54311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76474-E2C4-8795-9CD6-E9FC6A66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7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18DE-FEAC-6AAD-9F4E-883835F9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025D-B690-2928-9B06-530AF4DF1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DF0A9-AAAE-9354-3DF8-05F2E1AB6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77567-ABC7-EB00-F0FE-EAF3492CD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7BC4F-68F5-34C3-8B45-5A6770293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1C9F5-E00A-7D4D-B7BE-679D51B3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9AC18-EF05-C275-2125-5F6C8E86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D1C9F-FFC6-5F24-D2F2-24458A88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8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9057-C6F2-8D40-DE6F-DE2EDE86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F99D3-5876-3B2C-14E7-872EF993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DE678-9968-D8C1-15E1-2287D179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20936-5E64-F46E-FFA8-3CBBF44A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1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D3869-440B-FE83-FE43-A7C5A27C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8CF47-5215-4A54-4AD6-DD1720AE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BAA84-0206-9776-C438-B703AC77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6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4260-5242-7FF0-C258-76E87594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B332-0115-98FB-E4DE-D98F791F4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3A50F-04E9-E0AD-A65E-8179AA3FE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4B34A-42C8-7461-1FAD-4B4A318E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65393-AAB1-E2B9-EBEB-E1873A91D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C2A68-2403-19D2-5939-C8CAC6F6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4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C168-E639-DDAB-1530-DCB45D8A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EC7E80-18CE-3430-9F7C-2DB1C6C80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4CCCF-1022-8615-8DE3-228A69CF5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B877E-3B53-8A97-4F76-670593AB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610AC-2C6E-8CF9-5F40-8016A228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349F4-F640-EF9B-BEA2-1E158698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9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48522-323D-B3DE-0584-6B946B30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D2759-1FD6-E7CE-A679-9DE1BF714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942EA-4A39-8215-8712-2EB309F6A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592A4-3646-4E9C-822F-613D7857397F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AAA4-BF2D-45EB-ACAE-11CF9764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253D5-7912-1F74-5D3C-71246D9AC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1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 nhạt không hoa văn">
            <a:extLst>
              <a:ext uri="{FF2B5EF4-FFF2-40B4-BE49-F238E27FC236}">
                <a16:creationId xmlns:a16="http://schemas.microsoft.com/office/drawing/2014/main" id="{77FCF26F-D4E2-83D6-83A4-FE53F1CF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82D1A-A5EB-7C9A-0770-8C322A6E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68"/>
            <a:ext cx="12191999" cy="2390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551D6F-C662-6FF8-2909-2DE1C5017734}"/>
              </a:ext>
            </a:extLst>
          </p:cNvPr>
          <p:cNvSpPr txBox="1"/>
          <p:nvPr/>
        </p:nvSpPr>
        <p:spPr>
          <a:xfrm>
            <a:off x="144378" y="2651100"/>
            <a:ext cx="11903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  </a:t>
            </a:r>
            <a:r>
              <a:rPr lang="en-US" sz="4800" b="1" u="sng" dirty="0">
                <a:solidFill>
                  <a:srgbClr val="FF0000"/>
                </a:solidFill>
              </a:rPr>
              <a:t>BÀI 5: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THIẾT KẾ THỜI TRANG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TỪ TRANG PHỤC ĐÃ QUA SỬ DỤNG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( 2 TIẾT ) </a:t>
            </a:r>
          </a:p>
          <a:p>
            <a:pPr algn="ctr"/>
            <a:r>
              <a:rPr lang="en-US" sz="4800" b="1" dirty="0">
                <a:solidFill>
                  <a:schemeClr val="accent2"/>
                </a:solidFill>
              </a:rPr>
              <a:t>TIẾT 1: HĐ 1-2-3</a:t>
            </a:r>
          </a:p>
        </p:txBody>
      </p:sp>
    </p:spTree>
    <p:extLst>
      <p:ext uri="{BB962C8B-B14F-4D97-AF65-F5344CB8AC3E}">
        <p14:creationId xmlns:p14="http://schemas.microsoft.com/office/powerpoint/2010/main" val="25423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E33FC-2C56-D6E9-9926-56315EEE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B1220-6746-1BA7-0439-CE67B7B2EE79}"/>
              </a:ext>
            </a:extLst>
          </p:cNvPr>
          <p:cNvSpPr txBox="1"/>
          <p:nvPr/>
        </p:nvSpPr>
        <p:spPr>
          <a:xfrm>
            <a:off x="2034072" y="262587"/>
            <a:ext cx="7016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HOẠT ĐỘNG 3 ( </a:t>
            </a:r>
            <a:r>
              <a:rPr lang="en-US" sz="4400" b="1" dirty="0" err="1">
                <a:solidFill>
                  <a:srgbClr val="FF0000"/>
                </a:solidFill>
              </a:rPr>
              <a:t>Tiếp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theo</a:t>
            </a:r>
            <a:r>
              <a:rPr lang="en-US" sz="4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EF83B-6615-0F9E-7B5B-FAAF4A98E4DE}"/>
              </a:ext>
            </a:extLst>
          </p:cNvPr>
          <p:cNvSpPr txBox="1"/>
          <p:nvPr/>
        </p:nvSpPr>
        <p:spPr>
          <a:xfrm>
            <a:off x="-65314" y="1172246"/>
            <a:ext cx="1225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4A051-93F4-CD1D-55D2-5F38C08A21B7}"/>
              </a:ext>
            </a:extLst>
          </p:cNvPr>
          <p:cNvSpPr txBox="1"/>
          <p:nvPr/>
        </p:nvSpPr>
        <p:spPr>
          <a:xfrm>
            <a:off x="625151" y="2445462"/>
            <a:ext cx="1087638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AAF050-19FA-4981-EC2A-D433108A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302BC-4FBA-A538-A5F2-A2275C1CBB34}"/>
              </a:ext>
            </a:extLst>
          </p:cNvPr>
          <p:cNvSpPr txBox="1"/>
          <p:nvPr/>
        </p:nvSpPr>
        <p:spPr>
          <a:xfrm>
            <a:off x="4553339" y="277579"/>
            <a:ext cx="4338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HOẠT ĐỘNG 4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CE4DA-4EF7-FA23-E082-B7240CDD4ABE}"/>
              </a:ext>
            </a:extLst>
          </p:cNvPr>
          <p:cNvSpPr txBox="1"/>
          <p:nvPr/>
        </p:nvSpPr>
        <p:spPr>
          <a:xfrm>
            <a:off x="289249" y="1122364"/>
            <a:ext cx="11476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F1451-2E3B-0D2D-2ED7-9343F7EEFFAD}"/>
              </a:ext>
            </a:extLst>
          </p:cNvPr>
          <p:cNvSpPr txBox="1"/>
          <p:nvPr/>
        </p:nvSpPr>
        <p:spPr>
          <a:xfrm>
            <a:off x="867748" y="2507359"/>
            <a:ext cx="8266921" cy="319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68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74BE6-3CA3-44CA-D238-CD58D71F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CC92D-498D-CADB-6C92-AFD8CC30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30" y="2135625"/>
            <a:ext cx="2691743" cy="26479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9DBA3-E643-0EEB-0865-5C17A9F0A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982" y="2140127"/>
            <a:ext cx="2082818" cy="264792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CA7A66-7633-EEC2-3C9F-E6F75E103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00" y="2140127"/>
            <a:ext cx="2674881" cy="263892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FAEA6-5C20-A7B4-C298-6C4177822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209" y="2164943"/>
            <a:ext cx="3415382" cy="265198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9BD2CB-D9DC-B2E4-9738-2A63EB88901F}"/>
              </a:ext>
            </a:extLst>
          </p:cNvPr>
          <p:cNvSpPr txBox="1"/>
          <p:nvPr/>
        </p:nvSpPr>
        <p:spPr>
          <a:xfrm>
            <a:off x="4549210" y="21987"/>
            <a:ext cx="362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HOẠT ĐỘNG 5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79C91-F555-7EFF-1E8C-274B08DDDCC9}"/>
              </a:ext>
            </a:extLst>
          </p:cNvPr>
          <p:cNvSpPr txBox="1"/>
          <p:nvPr/>
        </p:nvSpPr>
        <p:spPr>
          <a:xfrm>
            <a:off x="575897" y="628748"/>
            <a:ext cx="11336694" cy="153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xu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4F574B-9D54-7682-0A28-8D51D783600A}"/>
              </a:ext>
            </a:extLst>
          </p:cNvPr>
          <p:cNvSpPr txBox="1"/>
          <p:nvPr/>
        </p:nvSpPr>
        <p:spPr>
          <a:xfrm>
            <a:off x="2127380" y="5257800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BAAB3-705F-8087-F45B-FE1E23E7013B}"/>
              </a:ext>
            </a:extLst>
          </p:cNvPr>
          <p:cNvSpPr txBox="1"/>
          <p:nvPr/>
        </p:nvSpPr>
        <p:spPr>
          <a:xfrm>
            <a:off x="1305244" y="5028581"/>
            <a:ext cx="96594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C6F701-B506-2C5C-1D73-CEF9C695F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4874B-C31C-B862-CD31-2C46C29F6FA2}"/>
              </a:ext>
            </a:extLst>
          </p:cNvPr>
          <p:cNvSpPr txBox="1"/>
          <p:nvPr/>
        </p:nvSpPr>
        <p:spPr>
          <a:xfrm>
            <a:off x="810700" y="1012954"/>
            <a:ext cx="1084217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n-US" sz="4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25/SGK ) 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7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A5E58-DBBB-D1DB-95A2-53945B9B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1ED29-7670-F0C5-2B8B-11DA8FA0DF9D}"/>
              </a:ext>
            </a:extLst>
          </p:cNvPr>
          <p:cNvSpPr txBox="1"/>
          <p:nvPr/>
        </p:nvSpPr>
        <p:spPr>
          <a:xfrm>
            <a:off x="3937519" y="676345"/>
            <a:ext cx="701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</a:rPr>
              <a:t>Củng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cố</a:t>
            </a:r>
            <a:r>
              <a:rPr lang="en-US" sz="4800" b="1" u="sng" dirty="0">
                <a:solidFill>
                  <a:srgbClr val="FF0000"/>
                </a:solidFill>
              </a:rPr>
              <a:t> - </a:t>
            </a:r>
            <a:r>
              <a:rPr lang="en-US" sz="4800" b="1" u="sng" dirty="0" err="1">
                <a:solidFill>
                  <a:srgbClr val="FF0000"/>
                </a:solidFill>
              </a:rPr>
              <a:t>dặn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dò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22D68-B1EC-289E-1172-EC33525A1CFA}"/>
              </a:ext>
            </a:extLst>
          </p:cNvPr>
          <p:cNvSpPr txBox="1"/>
          <p:nvPr/>
        </p:nvSpPr>
        <p:spPr>
          <a:xfrm>
            <a:off x="996820" y="1767029"/>
            <a:ext cx="10198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*Hoàn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(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nặn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19775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3">
            <a:extLst>
              <a:ext uri="{FF2B5EF4-FFF2-40B4-BE49-F238E27FC236}">
                <a16:creationId xmlns:a16="http://schemas.microsoft.com/office/drawing/2014/main" id="{29254863-755F-4749-4816-3F8FD8F809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533400"/>
            <a:ext cx="7772400" cy="63246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63500" dir="5400000" algn="ctr" rotWithShape="0">
                    <a:srgbClr val="FFCC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THẦY CÔ GIÁO VỀ DỰ GIỜ</a:t>
            </a:r>
          </a:p>
        </p:txBody>
      </p:sp>
      <p:sp>
        <p:nvSpPr>
          <p:cNvPr id="4099" name="Text Box 15">
            <a:extLst>
              <a:ext uri="{FF2B5EF4-FFF2-40B4-BE49-F238E27FC236}">
                <a16:creationId xmlns:a16="http://schemas.microsoft.com/office/drawing/2014/main" id="{CC46152C-8B26-44D8-25D3-C71365A61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135439"/>
            <a:ext cx="74676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endParaRPr lang="en-US" alt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MÔN NGHỆ THUẬT 9</a:t>
            </a:r>
            <a:endParaRPr lang="vi-VN" altLang="en-US" sz="4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Giáo viên thực hiện: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Thanh Vân</a:t>
            </a:r>
            <a:endParaRPr lang="vi-VN" altLang="en-US" sz="2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10" descr="H1">
            <a:extLst>
              <a:ext uri="{FF2B5EF4-FFF2-40B4-BE49-F238E27FC236}">
                <a16:creationId xmlns:a16="http://schemas.microsoft.com/office/drawing/2014/main" id="{40554EDE-F1ED-BC1E-FE69-5F2CD9A8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1785">
            <a:off x="6332539" y="3355975"/>
            <a:ext cx="20859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489329B3-F791-8E12-0B42-A027DC31E31D}"/>
              </a:ext>
            </a:extLst>
          </p:cNvPr>
          <p:cNvSpPr/>
          <p:nvPr/>
        </p:nvSpPr>
        <p:spPr bwMode="auto">
          <a:xfrm>
            <a:off x="1676400" y="4724400"/>
            <a:ext cx="914400" cy="685800"/>
          </a:xfrm>
          <a:prstGeom prst="star5">
            <a:avLst>
              <a:gd name="adj" fmla="val 11441"/>
              <a:gd name="hf" fmla="val 105146"/>
              <a:gd name="vf" fmla="val 11055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AA60B5F3-2F5F-1BF9-2399-359567316586}"/>
              </a:ext>
            </a:extLst>
          </p:cNvPr>
          <p:cNvSpPr/>
          <p:nvPr/>
        </p:nvSpPr>
        <p:spPr bwMode="auto">
          <a:xfrm>
            <a:off x="9601200" y="4724400"/>
            <a:ext cx="914400" cy="762000"/>
          </a:xfrm>
          <a:prstGeom prst="star5">
            <a:avLst>
              <a:gd name="adj" fmla="val 12208"/>
              <a:gd name="hf" fmla="val 105146"/>
              <a:gd name="vf" fmla="val 11055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3" name="Rectangle 9">
            <a:extLst>
              <a:ext uri="{FF2B5EF4-FFF2-40B4-BE49-F238E27FC236}">
                <a16:creationId xmlns:a16="http://schemas.microsoft.com/office/drawing/2014/main" id="{74CC6EC8-1FE5-061F-B76F-75AD96128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46038"/>
          </a:xfrm>
          <a:prstGeom prst="rect">
            <a:avLst/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4" name="Picture 1">
            <a:extLst>
              <a:ext uri="{FF2B5EF4-FFF2-40B4-BE49-F238E27FC236}">
                <a16:creationId xmlns:a16="http://schemas.microsoft.com/office/drawing/2014/main" id="{2E3E785B-6609-54F7-0FC3-7D2DC4B24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28750"/>
            <a:ext cx="50292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A985B7-0C2D-5CD3-FED0-DE743529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196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C39CC5F-A2F5-359B-CC61-EA5FCCA612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FC361-6A91-CEEF-DCD6-189ECEBA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497" y="1122363"/>
            <a:ext cx="4071295" cy="40387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8F9A7-053D-E9AA-36EF-5D8CC717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04" y="1121517"/>
            <a:ext cx="2742117" cy="40387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173A2-436C-7E31-E8B4-8AA2D576B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53" y="1244514"/>
            <a:ext cx="2978936" cy="26496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5701CA-DBA7-E751-BBFD-A0A775E0F669}"/>
              </a:ext>
            </a:extLst>
          </p:cNvPr>
          <p:cNvSpPr txBox="1"/>
          <p:nvPr/>
        </p:nvSpPr>
        <p:spPr>
          <a:xfrm>
            <a:off x="961053" y="109250"/>
            <a:ext cx="891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446F-DC46-A947-9B10-753C73BC0A4B}"/>
              </a:ext>
            </a:extLst>
          </p:cNvPr>
          <p:cNvSpPr txBox="1"/>
          <p:nvPr/>
        </p:nvSpPr>
        <p:spPr>
          <a:xfrm>
            <a:off x="223936" y="650334"/>
            <a:ext cx="1233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QUAN SÁT – NHẬN THỨC VỀ MỘT SỐ SẢN PHẨM THỜI TRANG TỪ TRANG PHỤC ĐÃ QUA SỬ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FC932-4DBF-DB33-D636-94CCFEB91B1A}"/>
              </a:ext>
            </a:extLst>
          </p:cNvPr>
          <p:cNvSpPr txBox="1"/>
          <p:nvPr/>
        </p:nvSpPr>
        <p:spPr>
          <a:xfrm>
            <a:off x="101900" y="4015654"/>
            <a:ext cx="10880892" cy="3136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àu hồng nhạt không hoa văn">
            <a:extLst>
              <a:ext uri="{FF2B5EF4-FFF2-40B4-BE49-F238E27FC236}">
                <a16:creationId xmlns:a16="http://schemas.microsoft.com/office/drawing/2014/main" id="{3189AB69-442C-5CAF-8BBD-D4008C57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D4B8E6-9447-1394-0757-8A1A553D01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6E9D-510D-5336-9CA5-C02166D9FFD8}"/>
              </a:ext>
            </a:extLst>
          </p:cNvPr>
          <p:cNvSpPr txBox="1"/>
          <p:nvPr/>
        </p:nvSpPr>
        <p:spPr>
          <a:xfrm>
            <a:off x="3331028" y="0"/>
            <a:ext cx="484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53B3E-81D4-BF8F-230C-944D9C8832A0}"/>
              </a:ext>
            </a:extLst>
          </p:cNvPr>
          <p:cNvSpPr txBox="1"/>
          <p:nvPr/>
        </p:nvSpPr>
        <p:spPr>
          <a:xfrm>
            <a:off x="895739" y="438242"/>
            <a:ext cx="9569309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926E11-F043-3E3C-5DD1-D06010C9026E}"/>
              </a:ext>
            </a:extLst>
          </p:cNvPr>
          <p:cNvSpPr txBox="1"/>
          <p:nvPr/>
        </p:nvSpPr>
        <p:spPr>
          <a:xfrm>
            <a:off x="1207692" y="10302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E85C0D-3D8F-9490-D051-76763637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17" y="1807771"/>
            <a:ext cx="3042940" cy="31566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56F54D-159F-0D58-F6E3-ED08D2C3B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262" y="1791675"/>
            <a:ext cx="2162470" cy="316324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5622D8-AB95-D71D-2106-08B55D79D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322" y="1811720"/>
            <a:ext cx="3153634" cy="31487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CD5426-D780-1EFC-14A1-D6504D19C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661" y="1806120"/>
            <a:ext cx="2873309" cy="318514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CC71A2-DFBF-5D9F-817E-60EED33DC914}"/>
              </a:ext>
            </a:extLst>
          </p:cNvPr>
          <p:cNvSpPr txBox="1"/>
          <p:nvPr/>
        </p:nvSpPr>
        <p:spPr>
          <a:xfrm>
            <a:off x="1575955" y="1415534"/>
            <a:ext cx="6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FE448-2766-D08C-EC04-32A9A38F13E2}"/>
              </a:ext>
            </a:extLst>
          </p:cNvPr>
          <p:cNvSpPr txBox="1"/>
          <p:nvPr/>
        </p:nvSpPr>
        <p:spPr>
          <a:xfrm>
            <a:off x="4167435" y="1416896"/>
            <a:ext cx="96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E4BC1E-D493-E0D9-BFF7-59C2691A2996}"/>
              </a:ext>
            </a:extLst>
          </p:cNvPr>
          <p:cNvSpPr txBox="1"/>
          <p:nvPr/>
        </p:nvSpPr>
        <p:spPr>
          <a:xfrm>
            <a:off x="6923652" y="1390548"/>
            <a:ext cx="40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B17D68-9933-F374-4DF3-079C456EF060}"/>
              </a:ext>
            </a:extLst>
          </p:cNvPr>
          <p:cNvSpPr txBox="1"/>
          <p:nvPr/>
        </p:nvSpPr>
        <p:spPr>
          <a:xfrm>
            <a:off x="10268643" y="1390548"/>
            <a:ext cx="30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B8CC1C-8AC7-1C19-9F5D-8DCB39EACAB0}"/>
              </a:ext>
            </a:extLst>
          </p:cNvPr>
          <p:cNvSpPr txBox="1"/>
          <p:nvPr/>
        </p:nvSpPr>
        <p:spPr>
          <a:xfrm>
            <a:off x="1524000" y="5220172"/>
            <a:ext cx="9613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Trang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Khâu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ráp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41125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àu hồng nhạt không hoa văn">
            <a:extLst>
              <a:ext uri="{FF2B5EF4-FFF2-40B4-BE49-F238E27FC236}">
                <a16:creationId xmlns:a16="http://schemas.microsoft.com/office/drawing/2014/main" id="{38AD7EC5-66F5-A591-FD9A-BC77C21D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B7347-45B4-21B6-BD48-3C4043C1F10F}"/>
              </a:ext>
            </a:extLst>
          </p:cNvPr>
          <p:cNvSpPr txBox="1"/>
          <p:nvPr/>
        </p:nvSpPr>
        <p:spPr>
          <a:xfrm>
            <a:off x="801133" y="1028342"/>
            <a:ext cx="105897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23/SGK ) </a:t>
            </a:r>
            <a:endParaRPr lang="en-US" sz="4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  <a:endParaRPr lang="en-US" sz="4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28862F-2FA2-6D39-9B6D-6586956F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9E627-2FE7-498A-5884-1321A90D45F5}"/>
              </a:ext>
            </a:extLst>
          </p:cNvPr>
          <p:cNvSpPr txBox="1"/>
          <p:nvPr/>
        </p:nvSpPr>
        <p:spPr>
          <a:xfrm>
            <a:off x="3946849" y="13062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85296-2C9C-A92C-A31D-31F32893AFC1}"/>
              </a:ext>
            </a:extLst>
          </p:cNvPr>
          <p:cNvSpPr txBox="1"/>
          <p:nvPr/>
        </p:nvSpPr>
        <p:spPr>
          <a:xfrm>
            <a:off x="1791478" y="744473"/>
            <a:ext cx="788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3CE43-3A84-B521-4FB5-15AE95438E30}"/>
              </a:ext>
            </a:extLst>
          </p:cNvPr>
          <p:cNvSpPr txBox="1"/>
          <p:nvPr/>
        </p:nvSpPr>
        <p:spPr>
          <a:xfrm>
            <a:off x="706213" y="1524574"/>
            <a:ext cx="103352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HS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11075-5874-5790-8E6F-A3D76CD7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A9364-D782-050B-F2EE-D56201027CE8}"/>
              </a:ext>
            </a:extLst>
          </p:cNvPr>
          <p:cNvSpPr txBox="1"/>
          <p:nvPr/>
        </p:nvSpPr>
        <p:spPr>
          <a:xfrm>
            <a:off x="2662334" y="121297"/>
            <a:ext cx="68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BÀI THAM KHẢO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A1B58-6F5C-FC07-6E7E-1C9836DB9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00" y="1001452"/>
            <a:ext cx="3803941" cy="40736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4EA7DB-AD82-3261-F640-3AA14B315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56" y="1001452"/>
            <a:ext cx="2587559" cy="40736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433B05-FEED-4285-2EE4-971CDE87A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031" y="1041756"/>
            <a:ext cx="3953069" cy="39930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303E6B-AD40-1F61-00A7-DC8456AF05C7}"/>
              </a:ext>
            </a:extLst>
          </p:cNvPr>
          <p:cNvSpPr txBox="1"/>
          <p:nvPr/>
        </p:nvSpPr>
        <p:spPr>
          <a:xfrm>
            <a:off x="740227" y="5436812"/>
            <a:ext cx="1071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Nhân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Hiền</a:t>
            </a:r>
            <a:r>
              <a:rPr lang="en-US" sz="2000" b="1" dirty="0">
                <a:solidFill>
                  <a:srgbClr val="C00000"/>
                </a:solidFill>
              </a:rPr>
              <a:t> ( Thành </a:t>
            </a:r>
            <a:r>
              <a:rPr lang="en-US" sz="2000" b="1" dirty="0" err="1">
                <a:solidFill>
                  <a:srgbClr val="C00000"/>
                </a:solidFill>
              </a:rPr>
              <a:t>phố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Hồ</a:t>
            </a:r>
            <a:r>
              <a:rPr lang="en-US" sz="2000" b="1" dirty="0">
                <a:solidFill>
                  <a:srgbClr val="C00000"/>
                </a:solidFill>
              </a:rPr>
              <a:t> Chí Minh ), </a:t>
            </a:r>
            <a:r>
              <a:rPr lang="en-US" sz="2000" b="1" dirty="0" err="1">
                <a:solidFill>
                  <a:srgbClr val="C00000"/>
                </a:solidFill>
              </a:rPr>
              <a:t>Chiếc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túi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tái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chế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jean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Bảo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Ngọc</a:t>
            </a:r>
            <a:r>
              <a:rPr lang="en-US" sz="2000" b="1" dirty="0">
                <a:solidFill>
                  <a:srgbClr val="C00000"/>
                </a:solidFill>
              </a:rPr>
              <a:t> ( </a:t>
            </a:r>
            <a:r>
              <a:rPr lang="en-US" sz="2000" b="1" dirty="0" err="1">
                <a:solidFill>
                  <a:srgbClr val="C00000"/>
                </a:solidFill>
              </a:rPr>
              <a:t>Huế</a:t>
            </a:r>
            <a:r>
              <a:rPr lang="en-US" sz="2000" b="1" dirty="0">
                <a:solidFill>
                  <a:srgbClr val="C00000"/>
                </a:solidFill>
              </a:rPr>
              <a:t> ), </a:t>
            </a:r>
            <a:r>
              <a:rPr lang="en-US" sz="2000" b="1" dirty="0" err="1">
                <a:solidFill>
                  <a:srgbClr val="C00000"/>
                </a:solidFill>
              </a:rPr>
              <a:t>Tạp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dề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ka ki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Thu Lê ( Hà </a:t>
            </a:r>
            <a:r>
              <a:rPr lang="en-US" sz="2000" b="1" dirty="0" err="1">
                <a:solidFill>
                  <a:srgbClr val="C00000"/>
                </a:solidFill>
              </a:rPr>
              <a:t>Nội</a:t>
            </a:r>
            <a:r>
              <a:rPr lang="en-US" sz="2000" b="1" dirty="0">
                <a:solidFill>
                  <a:srgbClr val="C00000"/>
                </a:solidFill>
              </a:rPr>
              <a:t> ), </a:t>
            </a:r>
            <a:r>
              <a:rPr lang="en-US" sz="2000" b="1" dirty="0" err="1">
                <a:solidFill>
                  <a:srgbClr val="C00000"/>
                </a:solidFill>
              </a:rPr>
              <a:t>Túi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tái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chế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4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FCB195-D0BC-0D0E-F4FA-AAA31B94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B2644-EE02-DB89-606E-4E04884D2203}"/>
              </a:ext>
            </a:extLst>
          </p:cNvPr>
          <p:cNvSpPr txBox="1"/>
          <p:nvPr/>
        </p:nvSpPr>
        <p:spPr>
          <a:xfrm>
            <a:off x="3909526" y="414477"/>
            <a:ext cx="780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 dặn dò: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2C3AF-D909-C406-95E1-78FF627D89EC}"/>
              </a:ext>
            </a:extLst>
          </p:cNvPr>
          <p:cNvSpPr txBox="1"/>
          <p:nvPr/>
        </p:nvSpPr>
        <p:spPr>
          <a:xfrm>
            <a:off x="429208" y="1642301"/>
            <a:ext cx="11485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bài, nhận xét ưu điểm, hạn chế để HS có thêm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tưởng tiếp tục hoàn thiện bài tập trong tiết sa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HĐ 3-4-5 –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891C9-669B-03DF-4461-D9883087E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64C0D-D710-9DAA-F77A-5C27746AD66E}"/>
              </a:ext>
            </a:extLst>
          </p:cNvPr>
          <p:cNvSpPr txBox="1"/>
          <p:nvPr/>
        </p:nvSpPr>
        <p:spPr>
          <a:xfrm>
            <a:off x="599166" y="1305341"/>
            <a:ext cx="111780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</a:rPr>
              <a:t>BÀI 5: ( </a:t>
            </a:r>
            <a:r>
              <a:rPr lang="en-US" sz="5400" b="1" u="sng" dirty="0" err="1">
                <a:solidFill>
                  <a:srgbClr val="FF0000"/>
                </a:solidFill>
              </a:rPr>
              <a:t>tiếp</a:t>
            </a:r>
            <a:r>
              <a:rPr lang="en-US" sz="5400" b="1" u="sng" dirty="0">
                <a:solidFill>
                  <a:srgbClr val="FF0000"/>
                </a:solidFill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</a:rPr>
              <a:t>theo</a:t>
            </a:r>
            <a:r>
              <a:rPr lang="en-US" sz="5400" b="1" u="sng" dirty="0">
                <a:solidFill>
                  <a:srgbClr val="FF0000"/>
                </a:solidFill>
              </a:rPr>
              <a:t> )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THIẾT KẾ THỜI TRANG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TỪ TRANG PHỤC ĐÃ QUA SỬ DỤNG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( 2 TIẾT )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TIẾT 2: HĐ 3-4-5</a:t>
            </a:r>
          </a:p>
        </p:txBody>
      </p:sp>
    </p:spTree>
    <p:extLst>
      <p:ext uri="{BB962C8B-B14F-4D97-AF65-F5344CB8AC3E}">
        <p14:creationId xmlns:p14="http://schemas.microsoft.com/office/powerpoint/2010/main" val="37495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1051</Words>
  <Application>Microsoft Office PowerPoint</Application>
  <PresentationFormat>Widescreen</PresentationFormat>
  <Paragraphs>89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Thi Kieu Hanh</dc:creator>
  <cp:lastModifiedBy>Thanh Van</cp:lastModifiedBy>
  <cp:revision>17</cp:revision>
  <dcterms:created xsi:type="dcterms:W3CDTF">2023-12-20T02:59:57Z</dcterms:created>
  <dcterms:modified xsi:type="dcterms:W3CDTF">2024-10-03T01:07:32Z</dcterms:modified>
</cp:coreProperties>
</file>