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2038350" y="3585116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468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947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275551" y="140130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844275" y="498799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3427</TotalTime>
  <Words>2919</Words>
  <Application>Microsoft Office PowerPoint</Application>
  <PresentationFormat>Widescreen</PresentationFormat>
  <Paragraphs>330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Lê Văn  Giảng</cp:lastModifiedBy>
  <cp:revision>130</cp:revision>
  <dcterms:created xsi:type="dcterms:W3CDTF">2023-06-02T03:34:01Z</dcterms:created>
  <dcterms:modified xsi:type="dcterms:W3CDTF">2023-09-04T14:01:27Z</dcterms:modified>
</cp:coreProperties>
</file>