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87" r:id="rId2"/>
    <p:sldId id="273" r:id="rId3"/>
    <p:sldId id="274" r:id="rId4"/>
    <p:sldId id="278" r:id="rId5"/>
    <p:sldId id="275" r:id="rId6"/>
    <p:sldId id="1376" r:id="rId7"/>
    <p:sldId id="1378" r:id="rId8"/>
    <p:sldId id="1300" r:id="rId9"/>
    <p:sldId id="1401" r:id="rId10"/>
    <p:sldId id="1403" r:id="rId11"/>
    <p:sldId id="1405" r:id="rId12"/>
    <p:sldId id="1406" r:id="rId13"/>
    <p:sldId id="626" r:id="rId14"/>
    <p:sldId id="1409" r:id="rId15"/>
    <p:sldId id="1407" r:id="rId16"/>
    <p:sldId id="302" r:id="rId17"/>
    <p:sldId id="303" r:id="rId18"/>
    <p:sldId id="480" r:id="rId19"/>
    <p:sldId id="1410" r:id="rId20"/>
    <p:sldId id="610" r:id="rId21"/>
    <p:sldId id="616" r:id="rId22"/>
    <p:sldId id="315" r:id="rId23"/>
    <p:sldId id="617" r:id="rId24"/>
    <p:sldId id="621" r:id="rId25"/>
    <p:sldId id="318" r:id="rId26"/>
    <p:sldId id="311" r:id="rId27"/>
    <p:sldId id="312" r:id="rId28"/>
    <p:sldId id="313" r:id="rId29"/>
    <p:sldId id="618" r:id="rId30"/>
    <p:sldId id="1411" r:id="rId31"/>
    <p:sldId id="300" r:id="rId32"/>
    <p:sldId id="1414" r:id="rId33"/>
    <p:sldId id="320" r:id="rId34"/>
    <p:sldId id="601" r:id="rId35"/>
    <p:sldId id="285" r:id="rId36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B0"/>
    <a:srgbClr val="3366FF"/>
    <a:srgbClr val="FF0066"/>
    <a:srgbClr val="1B04FA"/>
    <a:srgbClr val="F7FA76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03" autoAdjust="0"/>
    <p:restoredTop sz="86455" autoAdjust="0"/>
  </p:normalViewPr>
  <p:slideViewPr>
    <p:cSldViewPr snapToGrid="0">
      <p:cViewPr varScale="1">
        <p:scale>
          <a:sx n="36" d="100"/>
          <a:sy n="36" d="100"/>
        </p:scale>
        <p:origin x="60" y="7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3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8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8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 cấu dấn số trẻ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" Target="slide2.xml"/><Relationship Id="rId12" Type="http://schemas.openxmlformats.org/officeDocument/2006/relationships/image" Target="../media/image5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4.gif"/><Relationship Id="rId5" Type="http://schemas.openxmlformats.org/officeDocument/2006/relationships/image" Target="../media/image1.png"/><Relationship Id="rId10" Type="http://schemas.openxmlformats.org/officeDocument/2006/relationships/image" Target="../media/image3.gif"/><Relationship Id="rId4" Type="http://schemas.openxmlformats.org/officeDocument/2006/relationships/notesSlide" Target="../notesSlides/notesSlide1.xml"/><Relationship Id="rId9" Type="http://schemas.openxmlformats.org/officeDocument/2006/relationships/slide" Target="slide5.xml"/><Relationship Id="rId14" Type="http://schemas.openxmlformats.org/officeDocument/2006/relationships/slide" Target="slide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slide" Target="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6.jpeg"/><Relationship Id="rId7" Type="http://schemas.openxmlformats.org/officeDocument/2006/relationships/hyperlink" Target="https://vi.wikipedia.org/wiki/Th%C3%A1nh_%C4%91%C6%B0%E1%BB%9Dng_H%E1%BB%93i_gi%C3%A1o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%E1%BA%A2_R%E1%BA%ADp_X%C3%AA_%C3%9At" TargetMode="External"/><Relationship Id="rId5" Type="http://schemas.openxmlformats.org/officeDocument/2006/relationships/hyperlink" Target="https://vi.wikipedia.org/wiki/Mecca" TargetMode="External"/><Relationship Id="rId4" Type="http://schemas.openxmlformats.org/officeDocument/2006/relationships/hyperlink" Target="https://vi.wikipedia.org/wiki/H%E1%BB%93i_gi%C3%A1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slide" Target="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.xml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2408545" y="4775257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7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9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4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685318" y="4761278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64618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1047368" y="5515761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2341291"/>
            <a:ext cx="107992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 đông nhất thế giới, chiếm gần 60% dân số thế giới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F3EB410-52AC-481C-88AE-9728028B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357329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 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01" y="108816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6CF42-3C3A-439E-B45D-86405CC7D60E}"/>
              </a:ext>
            </a:extLst>
          </p:cNvPr>
          <p:cNvSpPr txBox="1"/>
          <p:nvPr/>
        </p:nvSpPr>
        <p:spPr>
          <a:xfrm>
            <a:off x="1045279" y="13093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Dân c</a:t>
            </a:r>
            <a:r>
              <a:rPr lang="vi-VN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17145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391329" cy="2682307"/>
            <a:chOff x="2612336" y="729937"/>
            <a:chExt cx="8812156" cy="22436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334374" cy="211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2344815"/>
            <a:chOff x="2304646" y="3301497"/>
            <a:chExt cx="9248237" cy="2687509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D6024AC6-9463-4E08-A7DE-30A63B87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6133488" y="3474127"/>
            <a:ext cx="1992316" cy="8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819651-A202-49DF-9CEF-35006E5CF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590" y="3062765"/>
            <a:ext cx="1992316" cy="125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8300529" y="3435042"/>
            <a:ext cx="389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theo vòng tròn</a:t>
            </a:r>
          </a:p>
        </p:txBody>
      </p:sp>
    </p:spTree>
    <p:extLst>
      <p:ext uri="{BB962C8B-B14F-4D97-AF65-F5344CB8AC3E}">
        <p14:creationId xmlns:p14="http://schemas.microsoft.com/office/powerpoint/2010/main" val="41627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90774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4175F9-6CCD-473A-BDCA-4C267BF695AF}"/>
              </a:ext>
            </a:extLst>
          </p:cNvPr>
          <p:cNvGrpSpPr/>
          <p:nvPr/>
        </p:nvGrpSpPr>
        <p:grpSpPr>
          <a:xfrm>
            <a:off x="968579" y="5092950"/>
            <a:ext cx="11071791" cy="2038048"/>
            <a:chOff x="2612336" y="729937"/>
            <a:chExt cx="8922550" cy="2518354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D5FB229D-5DC5-490B-9848-197E63E61EEE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0AF03A-4B49-411E-8496-1E9F80A30902}"/>
                </a:ext>
              </a:extLst>
            </p:cNvPr>
            <p:cNvSpPr/>
            <p:nvPr/>
          </p:nvSpPr>
          <p:spPr>
            <a:xfrm>
              <a:off x="2722730" y="863192"/>
              <a:ext cx="8812156" cy="2385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8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10587429"/>
                <a:gd name="connsiteY0" fmla="*/ 0 h 1095103"/>
                <a:gd name="connsiteX1" fmla="*/ 344091 w 10587429"/>
                <a:gd name="connsiteY1" fmla="*/ 0 h 1095103"/>
                <a:gd name="connsiteX2" fmla="*/ 688183 w 10587429"/>
                <a:gd name="connsiteY2" fmla="*/ 0 h 1095103"/>
                <a:gd name="connsiteX3" fmla="*/ 1032274 w 10587429"/>
                <a:gd name="connsiteY3" fmla="*/ 0 h 1095103"/>
                <a:gd name="connsiteX4" fmla="*/ 1905737 w 10587429"/>
                <a:gd name="connsiteY4" fmla="*/ 0 h 1095103"/>
                <a:gd name="connsiteX5" fmla="*/ 2567452 w 10587429"/>
                <a:gd name="connsiteY5" fmla="*/ 0 h 1095103"/>
                <a:gd name="connsiteX6" fmla="*/ 2911543 w 10587429"/>
                <a:gd name="connsiteY6" fmla="*/ 0 h 1095103"/>
                <a:gd name="connsiteX7" fmla="*/ 3573257 w 10587429"/>
                <a:gd name="connsiteY7" fmla="*/ 0 h 1095103"/>
                <a:gd name="connsiteX8" fmla="*/ 4446720 w 10587429"/>
                <a:gd name="connsiteY8" fmla="*/ 0 h 1095103"/>
                <a:gd name="connsiteX9" fmla="*/ 5002560 w 10587429"/>
                <a:gd name="connsiteY9" fmla="*/ 0 h 1095103"/>
                <a:gd name="connsiteX10" fmla="*/ 5558400 w 10587429"/>
                <a:gd name="connsiteY10" fmla="*/ 0 h 1095103"/>
                <a:gd name="connsiteX11" fmla="*/ 6220115 w 10587429"/>
                <a:gd name="connsiteY11" fmla="*/ 0 h 1095103"/>
                <a:gd name="connsiteX12" fmla="*/ 6987703 w 10587429"/>
                <a:gd name="connsiteY12" fmla="*/ 0 h 1095103"/>
                <a:gd name="connsiteX13" fmla="*/ 7755292 w 10587429"/>
                <a:gd name="connsiteY13" fmla="*/ 0 h 1095103"/>
                <a:gd name="connsiteX14" fmla="*/ 8522880 w 10587429"/>
                <a:gd name="connsiteY14" fmla="*/ 0 h 1095103"/>
                <a:gd name="connsiteX15" fmla="*/ 9396343 w 10587429"/>
                <a:gd name="connsiteY15" fmla="*/ 0 h 1095103"/>
                <a:gd name="connsiteX16" fmla="*/ 10587429 w 10587429"/>
                <a:gd name="connsiteY16" fmla="*/ 0 h 1095103"/>
                <a:gd name="connsiteX17" fmla="*/ 10587429 w 10587429"/>
                <a:gd name="connsiteY17" fmla="*/ 558503 h 1095103"/>
                <a:gd name="connsiteX18" fmla="*/ 10587429 w 10587429"/>
                <a:gd name="connsiteY18" fmla="*/ 1095103 h 1095103"/>
                <a:gd name="connsiteX19" fmla="*/ 9713966 w 10587429"/>
                <a:gd name="connsiteY19" fmla="*/ 1095103 h 1095103"/>
                <a:gd name="connsiteX20" fmla="*/ 9052252 w 10587429"/>
                <a:gd name="connsiteY20" fmla="*/ 1095103 h 1095103"/>
                <a:gd name="connsiteX21" fmla="*/ 8496412 w 10587429"/>
                <a:gd name="connsiteY21" fmla="*/ 1095103 h 1095103"/>
                <a:gd name="connsiteX22" fmla="*/ 7940572 w 10587429"/>
                <a:gd name="connsiteY22" fmla="*/ 1095103 h 1095103"/>
                <a:gd name="connsiteX23" fmla="*/ 7384732 w 10587429"/>
                <a:gd name="connsiteY23" fmla="*/ 1095103 h 1095103"/>
                <a:gd name="connsiteX24" fmla="*/ 6828892 w 10587429"/>
                <a:gd name="connsiteY24" fmla="*/ 1095103 h 1095103"/>
                <a:gd name="connsiteX25" fmla="*/ 6061303 w 10587429"/>
                <a:gd name="connsiteY25" fmla="*/ 1095103 h 1095103"/>
                <a:gd name="connsiteX26" fmla="*/ 5399589 w 10587429"/>
                <a:gd name="connsiteY26" fmla="*/ 1095103 h 1095103"/>
                <a:gd name="connsiteX27" fmla="*/ 5055497 w 10587429"/>
                <a:gd name="connsiteY27" fmla="*/ 1095103 h 1095103"/>
                <a:gd name="connsiteX28" fmla="*/ 4499657 w 10587429"/>
                <a:gd name="connsiteY28" fmla="*/ 1095103 h 1095103"/>
                <a:gd name="connsiteX29" fmla="*/ 3732069 w 10587429"/>
                <a:gd name="connsiteY29" fmla="*/ 1095103 h 1095103"/>
                <a:gd name="connsiteX30" fmla="*/ 3282103 w 10587429"/>
                <a:gd name="connsiteY30" fmla="*/ 1095103 h 1095103"/>
                <a:gd name="connsiteX31" fmla="*/ 2408640 w 10587429"/>
                <a:gd name="connsiteY31" fmla="*/ 1095103 h 1095103"/>
                <a:gd name="connsiteX32" fmla="*/ 1535177 w 10587429"/>
                <a:gd name="connsiteY32" fmla="*/ 1095103 h 1095103"/>
                <a:gd name="connsiteX33" fmla="*/ 873463 w 10587429"/>
                <a:gd name="connsiteY33" fmla="*/ 1095103 h 1095103"/>
                <a:gd name="connsiteX34" fmla="*/ 0 w 10587429"/>
                <a:gd name="connsiteY34" fmla="*/ 1095103 h 1095103"/>
                <a:gd name="connsiteX35" fmla="*/ 0 w 10587429"/>
                <a:gd name="connsiteY35" fmla="*/ 547552 h 1095103"/>
                <a:gd name="connsiteX36" fmla="*/ 0 w 10587429"/>
                <a:gd name="connsiteY36" fmla="*/ 0 h 1095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587429" h="1095103" fill="none" extrusionOk="0">
                  <a:moveTo>
                    <a:pt x="0" y="0"/>
                  </a:moveTo>
                  <a:cubicBezTo>
                    <a:pt x="100761" y="-5580"/>
                    <a:pt x="229344" y="4876"/>
                    <a:pt x="344091" y="0"/>
                  </a:cubicBezTo>
                  <a:cubicBezTo>
                    <a:pt x="458838" y="-4876"/>
                    <a:pt x="593364" y="-10773"/>
                    <a:pt x="688183" y="0"/>
                  </a:cubicBezTo>
                  <a:cubicBezTo>
                    <a:pt x="783002" y="10773"/>
                    <a:pt x="962323" y="-8670"/>
                    <a:pt x="1032274" y="0"/>
                  </a:cubicBezTo>
                  <a:cubicBezTo>
                    <a:pt x="1102225" y="8670"/>
                    <a:pt x="1649783" y="-30938"/>
                    <a:pt x="1905737" y="0"/>
                  </a:cubicBezTo>
                  <a:cubicBezTo>
                    <a:pt x="2161691" y="30938"/>
                    <a:pt x="2250438" y="-4759"/>
                    <a:pt x="2567452" y="0"/>
                  </a:cubicBezTo>
                  <a:cubicBezTo>
                    <a:pt x="2884466" y="4759"/>
                    <a:pt x="2835231" y="11738"/>
                    <a:pt x="2911543" y="0"/>
                  </a:cubicBezTo>
                  <a:cubicBezTo>
                    <a:pt x="2987855" y="-11738"/>
                    <a:pt x="3385816" y="20787"/>
                    <a:pt x="3573257" y="0"/>
                  </a:cubicBezTo>
                  <a:cubicBezTo>
                    <a:pt x="3760698" y="-20787"/>
                    <a:pt x="4211862" y="22836"/>
                    <a:pt x="4446720" y="0"/>
                  </a:cubicBezTo>
                  <a:cubicBezTo>
                    <a:pt x="4681578" y="-22836"/>
                    <a:pt x="4779168" y="-599"/>
                    <a:pt x="5002560" y="0"/>
                  </a:cubicBezTo>
                  <a:cubicBezTo>
                    <a:pt x="5225952" y="599"/>
                    <a:pt x="5319408" y="22779"/>
                    <a:pt x="5558400" y="0"/>
                  </a:cubicBezTo>
                  <a:cubicBezTo>
                    <a:pt x="5797392" y="-22779"/>
                    <a:pt x="5942140" y="-13135"/>
                    <a:pt x="6220115" y="0"/>
                  </a:cubicBezTo>
                  <a:cubicBezTo>
                    <a:pt x="6498091" y="13135"/>
                    <a:pt x="6630602" y="10203"/>
                    <a:pt x="6987703" y="0"/>
                  </a:cubicBezTo>
                  <a:cubicBezTo>
                    <a:pt x="7344804" y="-10203"/>
                    <a:pt x="7427636" y="1501"/>
                    <a:pt x="7755292" y="0"/>
                  </a:cubicBezTo>
                  <a:cubicBezTo>
                    <a:pt x="8082948" y="-1501"/>
                    <a:pt x="8190280" y="-31486"/>
                    <a:pt x="8522880" y="0"/>
                  </a:cubicBezTo>
                  <a:cubicBezTo>
                    <a:pt x="8855480" y="31486"/>
                    <a:pt x="9218343" y="-16025"/>
                    <a:pt x="9396343" y="0"/>
                  </a:cubicBezTo>
                  <a:cubicBezTo>
                    <a:pt x="9574343" y="16025"/>
                    <a:pt x="10269746" y="5015"/>
                    <a:pt x="10587429" y="0"/>
                  </a:cubicBezTo>
                  <a:cubicBezTo>
                    <a:pt x="10588100" y="225409"/>
                    <a:pt x="10576671" y="279658"/>
                    <a:pt x="10587429" y="558503"/>
                  </a:cubicBezTo>
                  <a:cubicBezTo>
                    <a:pt x="10598187" y="837348"/>
                    <a:pt x="10572738" y="957546"/>
                    <a:pt x="10587429" y="1095103"/>
                  </a:cubicBezTo>
                  <a:cubicBezTo>
                    <a:pt x="10211239" y="1095595"/>
                    <a:pt x="10126118" y="1057605"/>
                    <a:pt x="9713966" y="1095103"/>
                  </a:cubicBezTo>
                  <a:cubicBezTo>
                    <a:pt x="9301814" y="1132601"/>
                    <a:pt x="9325378" y="1108639"/>
                    <a:pt x="9052252" y="1095103"/>
                  </a:cubicBezTo>
                  <a:cubicBezTo>
                    <a:pt x="8779126" y="1081567"/>
                    <a:pt x="8628689" y="1074217"/>
                    <a:pt x="8496412" y="1095103"/>
                  </a:cubicBezTo>
                  <a:cubicBezTo>
                    <a:pt x="8364135" y="1115989"/>
                    <a:pt x="8192385" y="1110754"/>
                    <a:pt x="7940572" y="1095103"/>
                  </a:cubicBezTo>
                  <a:cubicBezTo>
                    <a:pt x="7688759" y="1079452"/>
                    <a:pt x="7589411" y="1080266"/>
                    <a:pt x="7384732" y="1095103"/>
                  </a:cubicBezTo>
                  <a:cubicBezTo>
                    <a:pt x="7180053" y="1109940"/>
                    <a:pt x="6962810" y="1104512"/>
                    <a:pt x="6828892" y="1095103"/>
                  </a:cubicBezTo>
                  <a:cubicBezTo>
                    <a:pt x="6694974" y="1085694"/>
                    <a:pt x="6430319" y="1084036"/>
                    <a:pt x="6061303" y="1095103"/>
                  </a:cubicBezTo>
                  <a:cubicBezTo>
                    <a:pt x="5692287" y="1106170"/>
                    <a:pt x="5704442" y="1098839"/>
                    <a:pt x="5399589" y="1095103"/>
                  </a:cubicBezTo>
                  <a:cubicBezTo>
                    <a:pt x="5094736" y="1091367"/>
                    <a:pt x="5134233" y="1099994"/>
                    <a:pt x="5055497" y="1095103"/>
                  </a:cubicBezTo>
                  <a:cubicBezTo>
                    <a:pt x="4976761" y="1090212"/>
                    <a:pt x="4699370" y="1087697"/>
                    <a:pt x="4499657" y="1095103"/>
                  </a:cubicBezTo>
                  <a:cubicBezTo>
                    <a:pt x="4299944" y="1102509"/>
                    <a:pt x="3900168" y="1056755"/>
                    <a:pt x="3732069" y="1095103"/>
                  </a:cubicBezTo>
                  <a:cubicBezTo>
                    <a:pt x="3563970" y="1133451"/>
                    <a:pt x="3500417" y="1076693"/>
                    <a:pt x="3282103" y="1095103"/>
                  </a:cubicBezTo>
                  <a:cubicBezTo>
                    <a:pt x="3063789" y="1113513"/>
                    <a:pt x="2804519" y="1059254"/>
                    <a:pt x="2408640" y="1095103"/>
                  </a:cubicBezTo>
                  <a:cubicBezTo>
                    <a:pt x="2012761" y="1130952"/>
                    <a:pt x="1744051" y="1079218"/>
                    <a:pt x="1535177" y="1095103"/>
                  </a:cubicBezTo>
                  <a:cubicBezTo>
                    <a:pt x="1326303" y="1110988"/>
                    <a:pt x="1146648" y="1084169"/>
                    <a:pt x="873463" y="1095103"/>
                  </a:cubicBezTo>
                  <a:cubicBezTo>
                    <a:pt x="600278" y="1106037"/>
                    <a:pt x="257554" y="1128469"/>
                    <a:pt x="0" y="1095103"/>
                  </a:cubicBezTo>
                  <a:cubicBezTo>
                    <a:pt x="20992" y="970979"/>
                    <a:pt x="-1460" y="703187"/>
                    <a:pt x="0" y="547552"/>
                  </a:cubicBezTo>
                  <a:cubicBezTo>
                    <a:pt x="1460" y="391917"/>
                    <a:pt x="-20115" y="131713"/>
                    <a:pt x="0" y="0"/>
                  </a:cubicBezTo>
                  <a:close/>
                </a:path>
                <a:path w="10587429" h="1095103" stroke="0" extrusionOk="0">
                  <a:moveTo>
                    <a:pt x="0" y="0"/>
                  </a:moveTo>
                  <a:cubicBezTo>
                    <a:pt x="213867" y="-26509"/>
                    <a:pt x="286067" y="-19021"/>
                    <a:pt x="555840" y="0"/>
                  </a:cubicBezTo>
                  <a:cubicBezTo>
                    <a:pt x="825613" y="19021"/>
                    <a:pt x="791530" y="-7105"/>
                    <a:pt x="899931" y="0"/>
                  </a:cubicBezTo>
                  <a:cubicBezTo>
                    <a:pt x="1008332" y="7105"/>
                    <a:pt x="1477007" y="28106"/>
                    <a:pt x="1773394" y="0"/>
                  </a:cubicBezTo>
                  <a:cubicBezTo>
                    <a:pt x="2069781" y="-28106"/>
                    <a:pt x="2157738" y="-10107"/>
                    <a:pt x="2329234" y="0"/>
                  </a:cubicBezTo>
                  <a:cubicBezTo>
                    <a:pt x="2500730" y="10107"/>
                    <a:pt x="2622549" y="-335"/>
                    <a:pt x="2885074" y="0"/>
                  </a:cubicBezTo>
                  <a:cubicBezTo>
                    <a:pt x="3147599" y="335"/>
                    <a:pt x="3549797" y="12927"/>
                    <a:pt x="3758537" y="0"/>
                  </a:cubicBezTo>
                  <a:cubicBezTo>
                    <a:pt x="3967277" y="-12927"/>
                    <a:pt x="4114183" y="15208"/>
                    <a:pt x="4208503" y="0"/>
                  </a:cubicBezTo>
                  <a:cubicBezTo>
                    <a:pt x="4302823" y="-15208"/>
                    <a:pt x="4797245" y="25034"/>
                    <a:pt x="5081966" y="0"/>
                  </a:cubicBezTo>
                  <a:cubicBezTo>
                    <a:pt x="5366687" y="-25034"/>
                    <a:pt x="5623945" y="35662"/>
                    <a:pt x="5955429" y="0"/>
                  </a:cubicBezTo>
                  <a:cubicBezTo>
                    <a:pt x="6286913" y="-35662"/>
                    <a:pt x="6303156" y="-3650"/>
                    <a:pt x="6617143" y="0"/>
                  </a:cubicBezTo>
                  <a:cubicBezTo>
                    <a:pt x="6931130" y="3650"/>
                    <a:pt x="7168618" y="26970"/>
                    <a:pt x="7490606" y="0"/>
                  </a:cubicBezTo>
                  <a:cubicBezTo>
                    <a:pt x="7812594" y="-26970"/>
                    <a:pt x="7844892" y="-24182"/>
                    <a:pt x="8046446" y="0"/>
                  </a:cubicBezTo>
                  <a:cubicBezTo>
                    <a:pt x="8248000" y="24182"/>
                    <a:pt x="8400359" y="19962"/>
                    <a:pt x="8602286" y="0"/>
                  </a:cubicBezTo>
                  <a:cubicBezTo>
                    <a:pt x="8804213" y="-19962"/>
                    <a:pt x="8987934" y="729"/>
                    <a:pt x="9369875" y="0"/>
                  </a:cubicBezTo>
                  <a:cubicBezTo>
                    <a:pt x="9751816" y="-729"/>
                    <a:pt x="9689570" y="-12453"/>
                    <a:pt x="9925715" y="0"/>
                  </a:cubicBezTo>
                  <a:cubicBezTo>
                    <a:pt x="10161860" y="12453"/>
                    <a:pt x="10405133" y="5540"/>
                    <a:pt x="10587429" y="0"/>
                  </a:cubicBezTo>
                  <a:cubicBezTo>
                    <a:pt x="10597357" y="197810"/>
                    <a:pt x="10573627" y="422207"/>
                    <a:pt x="10587429" y="569454"/>
                  </a:cubicBezTo>
                  <a:cubicBezTo>
                    <a:pt x="10601231" y="716701"/>
                    <a:pt x="10603999" y="967785"/>
                    <a:pt x="10587429" y="1095103"/>
                  </a:cubicBezTo>
                  <a:cubicBezTo>
                    <a:pt x="10234639" y="1073323"/>
                    <a:pt x="10097204" y="1105249"/>
                    <a:pt x="9819840" y="1095103"/>
                  </a:cubicBezTo>
                  <a:cubicBezTo>
                    <a:pt x="9542476" y="1084957"/>
                    <a:pt x="9475157" y="1079098"/>
                    <a:pt x="9369875" y="1095103"/>
                  </a:cubicBezTo>
                  <a:cubicBezTo>
                    <a:pt x="9264593" y="1111108"/>
                    <a:pt x="8700249" y="1053479"/>
                    <a:pt x="8496412" y="1095103"/>
                  </a:cubicBezTo>
                  <a:cubicBezTo>
                    <a:pt x="8292575" y="1136727"/>
                    <a:pt x="8026066" y="1114369"/>
                    <a:pt x="7834697" y="1095103"/>
                  </a:cubicBezTo>
                  <a:cubicBezTo>
                    <a:pt x="7643329" y="1075837"/>
                    <a:pt x="7499337" y="1105947"/>
                    <a:pt x="7384732" y="1095103"/>
                  </a:cubicBezTo>
                  <a:cubicBezTo>
                    <a:pt x="7270128" y="1084259"/>
                    <a:pt x="6910061" y="1123883"/>
                    <a:pt x="6723017" y="1095103"/>
                  </a:cubicBezTo>
                  <a:cubicBezTo>
                    <a:pt x="6535974" y="1066323"/>
                    <a:pt x="6450922" y="1081632"/>
                    <a:pt x="6378926" y="1095103"/>
                  </a:cubicBezTo>
                  <a:cubicBezTo>
                    <a:pt x="6306930" y="1108574"/>
                    <a:pt x="6200133" y="1096012"/>
                    <a:pt x="6034835" y="1095103"/>
                  </a:cubicBezTo>
                  <a:cubicBezTo>
                    <a:pt x="5869537" y="1094194"/>
                    <a:pt x="5562931" y="1089761"/>
                    <a:pt x="5373120" y="1095103"/>
                  </a:cubicBezTo>
                  <a:cubicBezTo>
                    <a:pt x="5183310" y="1100445"/>
                    <a:pt x="5086073" y="1100359"/>
                    <a:pt x="4923154" y="1095103"/>
                  </a:cubicBezTo>
                  <a:cubicBezTo>
                    <a:pt x="4760235" y="1089847"/>
                    <a:pt x="4434957" y="1076254"/>
                    <a:pt x="4155566" y="1095103"/>
                  </a:cubicBezTo>
                  <a:cubicBezTo>
                    <a:pt x="3876175" y="1113952"/>
                    <a:pt x="3906503" y="1088522"/>
                    <a:pt x="3705600" y="1095103"/>
                  </a:cubicBezTo>
                  <a:cubicBezTo>
                    <a:pt x="3504697" y="1101684"/>
                    <a:pt x="3122776" y="1075144"/>
                    <a:pt x="2938012" y="1095103"/>
                  </a:cubicBezTo>
                  <a:cubicBezTo>
                    <a:pt x="2753248" y="1115062"/>
                    <a:pt x="2663644" y="1081464"/>
                    <a:pt x="2593920" y="1095103"/>
                  </a:cubicBezTo>
                  <a:cubicBezTo>
                    <a:pt x="2524196" y="1108742"/>
                    <a:pt x="2061231" y="1111577"/>
                    <a:pt x="1826332" y="1095103"/>
                  </a:cubicBezTo>
                  <a:cubicBezTo>
                    <a:pt x="1591433" y="1078629"/>
                    <a:pt x="1499602" y="1074433"/>
                    <a:pt x="1376366" y="1095103"/>
                  </a:cubicBezTo>
                  <a:cubicBezTo>
                    <a:pt x="1253130" y="1115773"/>
                    <a:pt x="1133183" y="1104075"/>
                    <a:pt x="1032274" y="1095103"/>
                  </a:cubicBezTo>
                  <a:cubicBezTo>
                    <a:pt x="931365" y="1086131"/>
                    <a:pt x="741600" y="1089471"/>
                    <a:pt x="582309" y="1095103"/>
                  </a:cubicBezTo>
                  <a:cubicBezTo>
                    <a:pt x="423019" y="1100735"/>
                    <a:pt x="260369" y="1087655"/>
                    <a:pt x="0" y="1095103"/>
                  </a:cubicBezTo>
                  <a:cubicBezTo>
                    <a:pt x="17316" y="901638"/>
                    <a:pt x="-7112" y="721385"/>
                    <a:pt x="0" y="569454"/>
                  </a:cubicBezTo>
                  <a:cubicBezTo>
                    <a:pt x="7112" y="417523"/>
                    <a:pt x="13649" y="272598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núi này là ranh giới giữa Châu Á và châu Âu?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Hi-ma-lay-a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Xai-an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Côn- Luân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14" y="417454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193063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323BB4-0058-42F9-892B-0F20BA4F9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60739"/>
              </p:ext>
            </p:extLst>
          </p:nvPr>
        </p:nvGraphicFramePr>
        <p:xfrm>
          <a:off x="2845981" y="72957"/>
          <a:ext cx="9346019" cy="6785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410">
                  <a:extLst>
                    <a:ext uri="{9D8B030D-6E8A-4147-A177-3AD203B41FA5}">
                      <a16:colId xmlns:a16="http://schemas.microsoft.com/office/drawing/2014/main" val="1919794690"/>
                    </a:ext>
                  </a:extLst>
                </a:gridCol>
                <a:gridCol w="6758609">
                  <a:extLst>
                    <a:ext uri="{9D8B030D-6E8A-4147-A177-3AD203B41FA5}">
                      <a16:colId xmlns:a16="http://schemas.microsoft.com/office/drawing/2014/main" val="804720878"/>
                    </a:ext>
                  </a:extLst>
                </a:gridCol>
              </a:tblGrid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đầu của thiên niên kỉ thứ 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thần Bra-ma, Si-va, thần Vệ Nữ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thánh địa, đền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57812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Phật Thích ca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chùa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2882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đầu Công nguyên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Chúa Giê-su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0977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VII sau 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thánh A-la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thờ, thánh địa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05504"/>
                  </a:ext>
                </a:extLst>
              </a:tr>
              <a:tr h="45255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 b="1">
                          <a:solidFill>
                            <a:srgbClr val="1B04F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 giáo ở VN</a:t>
                      </a:r>
                      <a:endParaRPr lang="en-US" sz="2400" b="1">
                        <a:solidFill>
                          <a:srgbClr val="1B04F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28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546FC5-38C2-4390-88E8-3AE62C58636D}"/>
              </a:ext>
            </a:extLst>
          </p:cNvPr>
          <p:cNvSpPr txBox="1"/>
          <p:nvPr/>
        </p:nvSpPr>
        <p:spPr>
          <a:xfrm>
            <a:off x="57979" y="2798803"/>
            <a:ext cx="2703961" cy="240065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tên và nơi ra đời các tôn giáo ở châu Á vào chỗ trống</a:t>
            </a:r>
            <a:endParaRPr lang="en-US" sz="3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740E6-F42D-4300-8F3E-9F2CEEB08429}"/>
              </a:ext>
            </a:extLst>
          </p:cNvPr>
          <p:cNvSpPr/>
          <p:nvPr/>
        </p:nvSpPr>
        <p:spPr>
          <a:xfrm>
            <a:off x="304652" y="2228792"/>
            <a:ext cx="2547991" cy="529185"/>
          </a:xfrm>
          <a:prstGeom prst="roundRect">
            <a:avLst/>
          </a:prstGeom>
          <a:solidFill>
            <a:srgbClr val="FC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</a:t>
            </a:r>
            <a:endParaRPr lang="en-US" sz="2000" b="1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C5A8D-56DA-48B8-B88A-3CA64DB7B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0" t="48594" r="67417" b="41481"/>
          <a:stretch/>
        </p:blipFill>
        <p:spPr>
          <a:xfrm>
            <a:off x="270386" y="1414910"/>
            <a:ext cx="1177065" cy="6480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4DFC9-009D-459D-B6A7-540DC679A26E}"/>
              </a:ext>
            </a:extLst>
          </p:cNvPr>
          <p:cNvSpPr txBox="1"/>
          <p:nvPr/>
        </p:nvSpPr>
        <p:spPr>
          <a:xfrm>
            <a:off x="3267423" y="536734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 giáo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46CCA-DF86-4A74-9DAB-FAB6F6B85FB2}"/>
              </a:ext>
            </a:extLst>
          </p:cNvPr>
          <p:cNvSpPr txBox="1"/>
          <p:nvPr/>
        </p:nvSpPr>
        <p:spPr>
          <a:xfrm>
            <a:off x="7323385" y="412359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13396-A905-495B-BA99-FEC6D6C247A6}"/>
              </a:ext>
            </a:extLst>
          </p:cNvPr>
          <p:cNvSpPr txBox="1"/>
          <p:nvPr/>
        </p:nvSpPr>
        <p:spPr>
          <a:xfrm>
            <a:off x="3267423" y="1923841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F866-9F33-421B-B078-8ABE154CFA96}"/>
              </a:ext>
            </a:extLst>
          </p:cNvPr>
          <p:cNvSpPr txBox="1"/>
          <p:nvPr/>
        </p:nvSpPr>
        <p:spPr>
          <a:xfrm>
            <a:off x="7199986" y="1862947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9656B-C302-49F2-8DBF-E04C1997CD8C}"/>
              </a:ext>
            </a:extLst>
          </p:cNvPr>
          <p:cNvSpPr txBox="1"/>
          <p:nvPr/>
        </p:nvSpPr>
        <p:spPr>
          <a:xfrm>
            <a:off x="3202320" y="3408307"/>
            <a:ext cx="173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8350-6EF6-410B-A155-B4DBF8A1E357}"/>
              </a:ext>
            </a:extLst>
          </p:cNvPr>
          <p:cNvSpPr txBox="1"/>
          <p:nvPr/>
        </p:nvSpPr>
        <p:spPr>
          <a:xfrm>
            <a:off x="3385611" y="5330014"/>
            <a:ext cx="1649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 giáo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2009-25F8-4701-AF21-E881BEE91F10}"/>
              </a:ext>
            </a:extLst>
          </p:cNvPr>
          <p:cNvSpPr txBox="1"/>
          <p:nvPr/>
        </p:nvSpPr>
        <p:spPr>
          <a:xfrm>
            <a:off x="7141638" y="3501642"/>
            <a:ext cx="1444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Pa-le-xtin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72241-8998-4E61-BED2-E5621FC8A623}"/>
              </a:ext>
            </a:extLst>
          </p:cNvPr>
          <p:cNvSpPr txBox="1"/>
          <p:nvPr/>
        </p:nvSpPr>
        <p:spPr>
          <a:xfrm>
            <a:off x="7157203" y="5177723"/>
            <a:ext cx="17698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rập xê út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B5ACE-BD66-4FF5-B9B3-67DB8875D234}"/>
              </a:ext>
            </a:extLst>
          </p:cNvPr>
          <p:cNvSpPr txBox="1"/>
          <p:nvPr/>
        </p:nvSpPr>
        <p:spPr>
          <a:xfrm>
            <a:off x="5875792" y="6453425"/>
            <a:ext cx="4076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giáo,tin lành, thiên chúa giáo</a:t>
            </a:r>
          </a:p>
        </p:txBody>
      </p:sp>
      <p:pic>
        <p:nvPicPr>
          <p:cNvPr id="2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4FB11A2-C62A-49A5-A368-518B7A841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33" y="1450812"/>
            <a:ext cx="1171535" cy="648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0A95DF-76D7-4026-A9A6-350B49063F9D}"/>
              </a:ext>
            </a:extLst>
          </p:cNvPr>
          <p:cNvSpPr txBox="1"/>
          <p:nvPr/>
        </p:nvSpPr>
        <p:spPr>
          <a:xfrm>
            <a:off x="170108" y="1661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3113107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51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6B3688-0506-4BE3-A488-EB2E0819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7" t="23259" r="30250" b="37334"/>
          <a:stretch/>
        </p:blipFill>
        <p:spPr>
          <a:xfrm>
            <a:off x="948463" y="1181146"/>
            <a:ext cx="10175358" cy="54569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7F5461-DB15-4E55-A8D7-0C4258D1B4CD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A62C658-8A30-4F71-8319-A42D001A4FE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EB0993-B5A2-4B69-9623-EB82F4FEBD43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35B903-99F1-4712-8C35-A1E57393A048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D09D9-C579-4382-8AEA-B11B6395A741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C887196-CB16-4DAD-ACC7-F4C3E0C30EB6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E49779A-B387-477A-8A86-4D2C259F797F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D383C-7587-464C-932B-E8A70DD5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dogiao2">
            <a:extLst>
              <a:ext uri="{FF2B5EF4-FFF2-40B4-BE49-F238E27FC236}">
                <a16:creationId xmlns:a16="http://schemas.microsoft.com/office/drawing/2014/main" id="{188281F6-481A-417E-A0DB-62D7F1F4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 b="3847"/>
          <a:stretch>
            <a:fillRect/>
          </a:stretch>
        </p:blipFill>
        <p:spPr bwMode="auto">
          <a:xfrm>
            <a:off x="5350632" y="365198"/>
            <a:ext cx="3505200" cy="36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andogiao5">
            <a:extLst>
              <a:ext uri="{FF2B5EF4-FFF2-40B4-BE49-F238E27FC236}">
                <a16:creationId xmlns:a16="http://schemas.microsoft.com/office/drawing/2014/main" id="{E2B0E3A9-25BC-4417-85EA-49FB1804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495298" y="3615669"/>
            <a:ext cx="40005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ndogiao1">
            <a:extLst>
              <a:ext uri="{FF2B5EF4-FFF2-40B4-BE49-F238E27FC236}">
                <a16:creationId xmlns:a16="http://schemas.microsoft.com/office/drawing/2014/main" id="{D7ED07D8-492C-4706-A3EB-48006F7C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84" y="3065329"/>
            <a:ext cx="3317116" cy="37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angco-vat">
            <a:extLst>
              <a:ext uri="{FF2B5EF4-FFF2-40B4-BE49-F238E27FC236}">
                <a16:creationId xmlns:a16="http://schemas.microsoft.com/office/drawing/2014/main" id="{D8B3014E-A811-414A-891E-12A6C55B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457200" y="321365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720CAB5-B08E-44FB-B625-3D4A674E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3178003"/>
            <a:ext cx="3962401" cy="400110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thánh địa của Ấn Độ giáo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FC613B58-EA1D-4C2D-8A90-C3B3414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6457950"/>
            <a:ext cx="3657600" cy="400050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nghi lễ của Ấn Độ giáo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12D38837-76BE-4ADD-8809-D41C8F35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032" y="1862621"/>
            <a:ext cx="2421768" cy="907941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vị thần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Ấn Độ giáo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77ED9-8D68-44A6-AAFF-7DBAE92E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igiao7">
            <a:extLst>
              <a:ext uri="{FF2B5EF4-FFF2-40B4-BE49-F238E27FC236}">
                <a16:creationId xmlns:a16="http://schemas.microsoft.com/office/drawing/2014/main" id="{2053D57A-7DA7-4656-890E-C98ABFC2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>
            <a:fillRect/>
          </a:stretch>
        </p:blipFill>
        <p:spPr bwMode="auto">
          <a:xfrm>
            <a:off x="5941887" y="3559863"/>
            <a:ext cx="5236395" cy="27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oi giao mec ca">
            <a:extLst>
              <a:ext uri="{FF2B5EF4-FFF2-40B4-BE49-F238E27FC236}">
                <a16:creationId xmlns:a16="http://schemas.microsoft.com/office/drawing/2014/main" id="{BCC58DC2-BF06-4840-927E-271D65A1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87" y="-40481"/>
            <a:ext cx="523639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oi giao">
            <a:extLst>
              <a:ext uri="{FF2B5EF4-FFF2-40B4-BE49-F238E27FC236}">
                <a16:creationId xmlns:a16="http://schemas.microsoft.com/office/drawing/2014/main" id="{46CC6879-48BF-435A-BD2F-3EAD6BC4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2272"/>
          <a:stretch>
            <a:fillRect/>
          </a:stretch>
        </p:blipFill>
        <p:spPr bwMode="auto">
          <a:xfrm>
            <a:off x="565079" y="3536052"/>
            <a:ext cx="5106255" cy="28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oi giao 4">
            <a:extLst>
              <a:ext uri="{FF2B5EF4-FFF2-40B4-BE49-F238E27FC236}">
                <a16:creationId xmlns:a16="http://schemas.microsoft.com/office/drawing/2014/main" id="{85D5288F-62EE-41B7-9E4B-0556E897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565079" y="114650"/>
            <a:ext cx="4981253" cy="2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5062F382-8439-4502-BA55-F28F039A5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201" y="2988228"/>
            <a:ext cx="25908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A6984D1-01E0-4E11-91BD-D8ACC389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993231"/>
            <a:ext cx="2362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Thánh địa Mec-ca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F039B15-79C8-4392-97EE-35419042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334" y="6447676"/>
            <a:ext cx="4267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Tín đồ đạo Hồi đang cầu nguyện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59F23-34B6-4D58-95DD-E1C55D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09176" y="0"/>
            <a:ext cx="982824" cy="8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quanam">
            <a:extLst>
              <a:ext uri="{FF2B5EF4-FFF2-40B4-BE49-F238E27FC236}">
                <a16:creationId xmlns:a16="http://schemas.microsoft.com/office/drawing/2014/main" id="{D7D7F9FD-9892-4016-A863-D568E26D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07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4P1N9ACAMXIG9UCAWVP3SCCACU3XPLCAE3UZSZCAJG21CHCANPQTGVCAY80846CA20CTFGCAAVZLPRCAT8ZXSSCAXT5FCICA24K261CAWS0X0MCA9GXP54CAEUX106CA6DV1XCCAVYMS7ZCAD23DCFCA4M4LX9">
            <a:extLst>
              <a:ext uri="{FF2B5EF4-FFF2-40B4-BE49-F238E27FC236}">
                <a16:creationId xmlns:a16="http://schemas.microsoft.com/office/drawing/2014/main" id="{473C80B6-A884-446E-BCE2-88DF8BB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3489327"/>
            <a:ext cx="42534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Kathmandu_1024_768">
            <a:extLst>
              <a:ext uri="{FF2B5EF4-FFF2-40B4-BE49-F238E27FC236}">
                <a16:creationId xmlns:a16="http://schemas.microsoft.com/office/drawing/2014/main" id="{FDFB6497-7107-4FFD-B182-9C34D054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0043"/>
            <a:ext cx="4404190" cy="30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umbini3">
            <a:extLst>
              <a:ext uri="{FF2B5EF4-FFF2-40B4-BE49-F238E27FC236}">
                <a16:creationId xmlns:a16="http://schemas.microsoft.com/office/drawing/2014/main" id="{DDCBD74D-C298-4BBF-AFFE-6CD36E94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404020"/>
            <a:ext cx="42535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>
            <a:extLst>
              <a:ext uri="{FF2B5EF4-FFF2-40B4-BE49-F238E27FC236}">
                <a16:creationId xmlns:a16="http://schemas.microsoft.com/office/drawing/2014/main" id="{85FB05B8-7656-4E10-A5E8-30819E5B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99" y="0"/>
            <a:ext cx="2514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BB0E8F91-1288-445C-9F36-2DA060D0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6504255"/>
            <a:ext cx="20574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Phật Thích ca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417A3C7D-721E-4523-A214-3C6636FB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6475413"/>
            <a:ext cx="23622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Quan âm bồ tát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A9049-B5A6-4E87-B1F9-D3F091812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  <p:bldP spid="2868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dogiao5">
            <a:extLst>
              <a:ext uri="{FF2B5EF4-FFF2-40B4-BE49-F238E27FC236}">
                <a16:creationId xmlns:a16="http://schemas.microsoft.com/office/drawing/2014/main" id="{F04C5EA2-6BE4-41A4-BA39-7B178CBE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752600" y="173218"/>
            <a:ext cx="44196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oi giao 4">
            <a:extLst>
              <a:ext uri="{FF2B5EF4-FFF2-40B4-BE49-F238E27FC236}">
                <a16:creationId xmlns:a16="http://schemas.microsoft.com/office/drawing/2014/main" id="{F10C01FB-9DB2-4824-BE60-530C32B6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6248400" y="173218"/>
            <a:ext cx="41910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Lumbini3">
            <a:extLst>
              <a:ext uri="{FF2B5EF4-FFF2-40B4-BE49-F238E27FC236}">
                <a16:creationId xmlns:a16="http://schemas.microsoft.com/office/drawing/2014/main" id="{872537DA-BD31-4C5B-8E75-9DCDB1D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6F5219B-C3F7-445D-850A-134F00D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7245"/>
            <a:ext cx="2895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 Một nghi lễ củaẤn Độ giáo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A8F4F114-C4EE-46F8-91C8-A09EDF64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971801"/>
            <a:ext cx="2389188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E9879AE3-42DD-478F-9AAE-B5FCE3C14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pic>
        <p:nvPicPr>
          <p:cNvPr id="30728" name="Picture 8" descr="Lebanon4">
            <a:extLst>
              <a:ext uri="{FF2B5EF4-FFF2-40B4-BE49-F238E27FC236}">
                <a16:creationId xmlns:a16="http://schemas.microsoft.com/office/drawing/2014/main" id="{2AC25674-5510-446C-A284-08FBE652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>
            <a:extLst>
              <a:ext uri="{FF2B5EF4-FFF2-40B4-BE49-F238E27FC236}">
                <a16:creationId xmlns:a16="http://schemas.microsoft.com/office/drawing/2014/main" id="{5B181BF2-E284-48F5-9116-13C3F22F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Ki-tô giáo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CFF9F-A810-40E4-8F16-05397500B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Kết quả hình ảnh cho hinh anh chua hoang phap o Viet nam">
            <a:extLst>
              <a:ext uri="{FF2B5EF4-FFF2-40B4-BE49-F238E27FC236}">
                <a16:creationId xmlns:a16="http://schemas.microsoft.com/office/drawing/2014/main" id="{143A3297-4DA3-4226-8CB7-06DBF424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24579" name="Picture 5" descr="Kết quả hình ảnh cho hinh anh chua hoang phap o Viet nam">
            <a:extLst>
              <a:ext uri="{FF2B5EF4-FFF2-40B4-BE49-F238E27FC236}">
                <a16:creationId xmlns:a16="http://schemas.microsoft.com/office/drawing/2014/main" id="{CB6D6659-6FDD-4135-8330-77B44793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829923"/>
            <a:ext cx="4123362" cy="26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thumbnail">
            <a:extLst>
              <a:ext uri="{FF2B5EF4-FFF2-40B4-BE49-F238E27FC236}">
                <a16:creationId xmlns:a16="http://schemas.microsoft.com/office/drawing/2014/main" id="{318C1BCF-D378-413F-8D9F-C1EC9C8D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5620"/>
            <a:ext cx="4331416" cy="288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Kết quả hình ảnh cho hinh anh chua hoang phap o Viet nam">
            <a:extLst>
              <a:ext uri="{FF2B5EF4-FFF2-40B4-BE49-F238E27FC236}">
                <a16:creationId xmlns:a16="http://schemas.microsoft.com/office/drawing/2014/main" id="{C5C961B7-3DEE-4F97-80F7-C18DCDCA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3791164"/>
            <a:ext cx="4123362" cy="28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60D7705-27D7-4AAC-876A-DC4AB7CC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902" y="130715"/>
            <a:ext cx="5318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Phật giáo</a:t>
            </a:r>
          </a:p>
        </p:txBody>
      </p:sp>
      <p:pic>
        <p:nvPicPr>
          <p:cNvPr id="24583" name="Picture 34" descr="dao phat">
            <a:extLst>
              <a:ext uri="{FF2B5EF4-FFF2-40B4-BE49-F238E27FC236}">
                <a16:creationId xmlns:a16="http://schemas.microsoft.com/office/drawing/2014/main" id="{4297DE8F-9284-4BFB-A5A6-9762A6C1FB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9923"/>
            <a:ext cx="4331416" cy="26752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B3740-A328-437A-B33B-E4F56DD7C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932160" y="7990"/>
            <a:ext cx="1259840" cy="107469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banon4">
            <a:extLst>
              <a:ext uri="{FF2B5EF4-FFF2-40B4-BE49-F238E27FC236}">
                <a16:creationId xmlns:a16="http://schemas.microsoft.com/office/drawing/2014/main" id="{A98DB30E-9972-4C5F-92CE-FCB0F3B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2" y="441789"/>
            <a:ext cx="4965843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ThanhTam_0">
            <a:extLst>
              <a:ext uri="{FF2B5EF4-FFF2-40B4-BE49-F238E27FC236}">
                <a16:creationId xmlns:a16="http://schemas.microsoft.com/office/drawing/2014/main" id="{C75449D0-C77F-4D09-AD47-0EB6B2F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441789"/>
            <a:ext cx="4965842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hinh anh hanh lễ thien chua giao">
            <a:extLst>
              <a:ext uri="{FF2B5EF4-FFF2-40B4-BE49-F238E27FC236}">
                <a16:creationId xmlns:a16="http://schemas.microsoft.com/office/drawing/2014/main" id="{4CE709B1-ED4C-4208-97C8-44A21475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5" y="3585682"/>
            <a:ext cx="4965843" cy="30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IMG_6773-600x422">
            <a:extLst>
              <a:ext uri="{FF2B5EF4-FFF2-40B4-BE49-F238E27FC236}">
                <a16:creationId xmlns:a16="http://schemas.microsoft.com/office/drawing/2014/main" id="{01474D7D-BE80-4B6A-BB71-66268CBD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3505200"/>
            <a:ext cx="4965842" cy="31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7F6B3328-0E24-46AF-B44D-70BCF733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778" y="8830"/>
            <a:ext cx="4503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đạo Ki - tô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3290F-8583-4AF4-B3D2-A8A422EE9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60977" y="44688"/>
            <a:ext cx="931023" cy="794201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oi giao 4">
            <a:extLst>
              <a:ext uri="{FF2B5EF4-FFF2-40B4-BE49-F238E27FC236}">
                <a16:creationId xmlns:a16="http://schemas.microsoft.com/office/drawing/2014/main" id="{4756CD77-148E-4EE4-B0FB-492E6CBE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930367" y="633951"/>
            <a:ext cx="4911047" cy="29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1412220445-3-1443084262621">
            <a:extLst>
              <a:ext uri="{FF2B5EF4-FFF2-40B4-BE49-F238E27FC236}">
                <a16:creationId xmlns:a16="http://schemas.microsoft.com/office/drawing/2014/main" id="{AE54BF69-512D-45C1-8254-F373A0D3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592855"/>
            <a:ext cx="4911047" cy="30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Mohammad-va-dai-thien-su-jibril">
            <a:extLst>
              <a:ext uri="{FF2B5EF4-FFF2-40B4-BE49-F238E27FC236}">
                <a16:creationId xmlns:a16="http://schemas.microsoft.com/office/drawing/2014/main" id="{82C774B1-3194-4C21-A944-26FB47C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" y="3782698"/>
            <a:ext cx="5613886" cy="294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UUUUUUUUUUUU4">
            <a:extLst>
              <a:ext uri="{FF2B5EF4-FFF2-40B4-BE49-F238E27FC236}">
                <a16:creationId xmlns:a16="http://schemas.microsoft.com/office/drawing/2014/main" id="{7E2D6ADE-DB60-428D-944E-7C0E007F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3792268"/>
            <a:ext cx="4911047" cy="28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E95DF1D3-ACA7-4D09-A7D6-42386527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16" y="134382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</a:t>
            </a:r>
            <a:r>
              <a:rPr lang="en-US" altLang="en-US" sz="1800" b="1">
                <a:latin typeface="Comic Sans MS" panose="030F0702030302020204" pitchFamily="66" charset="0"/>
              </a:rPr>
              <a:t> </a:t>
            </a: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nét đặc trưng của Hồi giáo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7932-F40F-4BA0-8A9E-33ECA2F0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25115" y="0"/>
            <a:ext cx="930367" cy="79364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F7B649-DC3B-448D-AF14-9540ED83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" y="251791"/>
            <a:ext cx="4281149" cy="37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D80FED-AB07-4BAD-8D23-69B0C24A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3067974"/>
            <a:ext cx="4185145" cy="37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AAD9738-515C-4C6A-90DE-E5D0E568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4722" y="439751"/>
            <a:ext cx="7115710" cy="2246769"/>
          </a:xfrm>
          <a:prstGeom prst="rect">
            <a:avLst/>
          </a:prstGeom>
          <a:solidFill>
            <a:srgbClr val="FCFEB0"/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1B04FA"/>
                </a:solidFill>
                <a:latin typeface="+mn-lt"/>
              </a:rPr>
              <a:t>l-</a:t>
            </a:r>
            <a:r>
              <a:rPr lang="vi-VN" altLang="en-US" sz="2800" b="1" dirty="0" err="1">
                <a:solidFill>
                  <a:srgbClr val="1B04FA"/>
                </a:solidFill>
                <a:latin typeface="+mn-lt"/>
              </a:rPr>
              <a:t>Masjid</a:t>
            </a:r>
            <a:r>
              <a:rPr lang="vi-VN" altLang="en-US" sz="2800" b="1" dirty="0">
                <a:solidFill>
                  <a:srgbClr val="1B04FA"/>
                </a:solidFill>
                <a:latin typeface="+mn-lt"/>
              </a:rPr>
              <a:t> </a:t>
            </a:r>
            <a:r>
              <a:rPr lang="vi-VN" altLang="en-US" sz="2800" b="1" dirty="0" err="1">
                <a:solidFill>
                  <a:srgbClr val="1B04FA"/>
                </a:solidFill>
                <a:latin typeface="+mn-lt"/>
              </a:rPr>
              <a:t>Al-Haram</a:t>
            </a:r>
            <a:r>
              <a:rPr lang="en-US" altLang="en-US" sz="2800" dirty="0">
                <a:solidFill>
                  <a:srgbClr val="1B04FA"/>
                </a:solidFill>
                <a:latin typeface="+mn-lt"/>
              </a:rPr>
              <a:t>: 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Nhà thờ Hồi giáo linh thiêng hay The </a:t>
            </a:r>
            <a:r>
              <a:rPr lang="vi-VN" altLang="en-US" sz="2800" dirty="0" err="1">
                <a:solidFill>
                  <a:srgbClr val="1B04FA"/>
                </a:solidFill>
                <a:latin typeface="+mn-lt"/>
              </a:rPr>
              <a:t>Grand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 </a:t>
            </a:r>
            <a:r>
              <a:rPr lang="vi-VN" altLang="en-US" sz="2800" dirty="0" err="1">
                <a:solidFill>
                  <a:srgbClr val="1B04FA"/>
                </a:solidFill>
                <a:latin typeface="+mn-lt"/>
              </a:rPr>
              <a:t>Mosque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) là nhà thờ </a:t>
            </a:r>
            <a:r>
              <a:rPr lang="vi-VN" altLang="en-US" sz="2800" dirty="0">
                <a:solidFill>
                  <a:srgbClr val="1B04FA"/>
                </a:solidFill>
                <a:latin typeface="+mn-lt"/>
                <a:hlinkClick r:id="rId4" tooltip="Hồi giá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Hồi giáo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 tại thành phố </a:t>
            </a:r>
            <a:r>
              <a:rPr lang="vi-VN" altLang="en-US" sz="2800" dirty="0" err="1">
                <a:solidFill>
                  <a:srgbClr val="1B04FA"/>
                </a:solidFill>
                <a:latin typeface="+mn-lt"/>
                <a:hlinkClick r:id="rId5" tooltip="Mec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Mecca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, </a:t>
            </a:r>
            <a:r>
              <a:rPr lang="vi-VN" altLang="en-US" sz="2800" dirty="0">
                <a:solidFill>
                  <a:srgbClr val="1B04FA"/>
                </a:solidFill>
                <a:latin typeface="+mn-lt"/>
                <a:hlinkClick r:id="rId6" tooltip="Ả Rập Xê Ú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 Rập Xê Út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. Đây là </a:t>
            </a:r>
            <a:r>
              <a:rPr lang="vi-VN" altLang="en-US" sz="2800" dirty="0">
                <a:solidFill>
                  <a:srgbClr val="1B04FA"/>
                </a:solidFill>
                <a:latin typeface="+mn-lt"/>
                <a:hlinkClick r:id="rId7" tooltip="Thánh đường Hồi giá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thánh đường Hồi giáo</a:t>
            </a:r>
            <a:r>
              <a:rPr lang="vi-VN" altLang="en-US" sz="2800" dirty="0">
                <a:solidFill>
                  <a:srgbClr val="1B04FA"/>
                </a:solidFill>
                <a:latin typeface="+mn-lt"/>
              </a:rPr>
              <a:t> lớn nhất thế giới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57BC262-45ED-480F-8CA2-A36B0F40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5" y="4779982"/>
            <a:ext cx="7314218" cy="1569660"/>
          </a:xfrm>
          <a:prstGeom prst="rect">
            <a:avLst/>
          </a:prstGeom>
          <a:solidFill>
            <a:srgbClr val="FCFEB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vi-VN" altLang="en-US" dirty="0">
                <a:solidFill>
                  <a:srgbClr val="1B04FA"/>
                </a:solidFill>
                <a:latin typeface="+mn-lt"/>
              </a:rPr>
              <a:t>Chùa </a:t>
            </a:r>
            <a:r>
              <a:rPr lang="vi-VN" altLang="en-US" dirty="0" err="1">
                <a:solidFill>
                  <a:srgbClr val="1B04FA"/>
                </a:solidFill>
                <a:latin typeface="+mn-lt"/>
              </a:rPr>
              <a:t>Shwedagon</a:t>
            </a:r>
            <a:r>
              <a:rPr lang="vi-VN" altLang="en-US" dirty="0">
                <a:solidFill>
                  <a:srgbClr val="1B04FA"/>
                </a:solidFill>
                <a:latin typeface="+mn-lt"/>
              </a:rPr>
              <a:t> (hay Chùa Vàng) ở </a:t>
            </a:r>
            <a:r>
              <a:rPr lang="vi-VN" altLang="en-US" dirty="0" err="1">
                <a:solidFill>
                  <a:srgbClr val="1B04FA"/>
                </a:solidFill>
                <a:latin typeface="+mn-lt"/>
              </a:rPr>
              <a:t>Yangon</a:t>
            </a:r>
            <a:r>
              <a:rPr lang="en-US" altLang="en-US" dirty="0">
                <a:solidFill>
                  <a:srgbClr val="1B04FA"/>
                </a:solidFill>
                <a:latin typeface="+mn-lt"/>
              </a:rPr>
              <a:t>, </a:t>
            </a:r>
            <a:r>
              <a:rPr lang="en-US" altLang="en-US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Myanmar</a:t>
            </a:r>
            <a:r>
              <a:rPr lang="vi-VN" altLang="en-US" dirty="0">
                <a:solidFill>
                  <a:srgbClr val="1B04FA"/>
                </a:solidFill>
                <a:latin typeface="+mn-lt"/>
              </a:rPr>
              <a:t>, là ngôi đền Phật giáo linh thiêng nhất ở Miến Điện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1611D-5A6D-444D-A1E8-5299304488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250" t="16517" r="40417" b="67812"/>
          <a:stretch/>
        </p:blipFill>
        <p:spPr>
          <a:xfrm>
            <a:off x="11143027" y="71592"/>
            <a:ext cx="1048973" cy="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 sau đây có mật độ dân số cao nhất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srgbClr val="0E73B7"/>
                </a:solidFill>
                <a:latin typeface="Arial" panose="020B0604020202020204" pitchFamily="34" charset="0"/>
              </a:rPr>
              <a:t>Trung Phi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Mĩ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Đông 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38" y="35125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17" y="2376342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8" y="2371019"/>
            <a:ext cx="121327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đời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giáo,Phật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giáo,Hồi</a:t>
            </a:r>
            <a:r>
              <a:rPr lang="en-US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endParaRPr lang="en-US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6" y="1026259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A8A8FC-8F7B-4446-8EA9-83C0580CFAF1}"/>
              </a:ext>
            </a:extLst>
          </p:cNvPr>
          <p:cNvSpPr txBox="1"/>
          <p:nvPr/>
        </p:nvSpPr>
        <p:spPr>
          <a:xfrm>
            <a:off x="1359564" y="1217442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14108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D333E-7C59-4A3C-8A68-49A97407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727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1FF55F-CBDE-4246-A13C-1E7300AF8A4F}"/>
              </a:ext>
            </a:extLst>
          </p:cNvPr>
          <p:cNvSpPr txBox="1"/>
          <p:nvPr/>
        </p:nvSpPr>
        <p:spPr>
          <a:xfrm>
            <a:off x="2855640" y="13196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LUYỆN TẬP -VẬN DỤNG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435301" y="1088896"/>
            <a:ext cx="11321397" cy="1200329"/>
          </a:xfrm>
          <a:prstGeom prst="rect">
            <a:avLst/>
          </a:prstGeom>
          <a:solidFill>
            <a:srgbClr val="FCFEB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Á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khăn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kinh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xã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hội</a:t>
            </a: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image70.png" descr="Image result for kÄ© thuáº­t khÄn phá»§ bÃ n">
            <a:extLst>
              <a:ext uri="{FF2B5EF4-FFF2-40B4-BE49-F238E27FC236}">
                <a16:creationId xmlns:a16="http://schemas.microsoft.com/office/drawing/2014/main" id="{391CD05E-9968-4B0B-9996-5D54DCFA51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1871" y="2415159"/>
            <a:ext cx="2583712" cy="162931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872BDD-774D-4D0C-8D88-02B2D326BE22}"/>
              </a:ext>
            </a:extLst>
          </p:cNvPr>
          <p:cNvSpPr/>
          <p:nvPr/>
        </p:nvSpPr>
        <p:spPr>
          <a:xfrm>
            <a:off x="3540690" y="2415159"/>
            <a:ext cx="7921208" cy="15960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89802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2 phút suy nghĩ và trả lời cá nhân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3 phút để hoàn thành thông tin trả lời trên bảng nhóm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câu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hỏi trong vở bài tập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5" y="3677417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48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5535" y="4720376"/>
            <a:ext cx="2425609" cy="213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vàng,tóc đen và dài,mắt đen,mũi thấp là những đặc điểm cơ bản của người thuộc chủng tộc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Môn-gô-lô-it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 noProof="0">
                <a:solidFill>
                  <a:srgbClr val="0E73B7"/>
                </a:solidFill>
                <a:latin typeface="Arial" panose="020B0604020202020204" pitchFamily="34" charset="0"/>
              </a:rPr>
              <a:t>Ơ-rô-pê- 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Nê-gr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Ấn Độ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Nhật Bản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5"/>
            <a:ext cx="2505692" cy="1262657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1685925" y="154187"/>
            <a:ext cx="10506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đặc điểm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tôn giáo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8682878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3145241" y="3827996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bố dân cư, các đô thị lớn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9BF37-30C3-4C23-A377-10C4B7AA17F7}"/>
              </a:ext>
            </a:extLst>
          </p:cNvPr>
          <p:cNvGrpSpPr/>
          <p:nvPr/>
        </p:nvGrpSpPr>
        <p:grpSpPr>
          <a:xfrm>
            <a:off x="110635" y="93172"/>
            <a:ext cx="9315805" cy="872949"/>
            <a:chOff x="110635" y="93172"/>
            <a:chExt cx="9315805" cy="8729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9252531-8132-4908-9173-C41AC1D06769}"/>
                </a:ext>
              </a:extLst>
            </p:cNvPr>
            <p:cNvGrpSpPr/>
            <p:nvPr/>
          </p:nvGrpSpPr>
          <p:grpSpPr>
            <a:xfrm>
              <a:off x="872863" y="93172"/>
              <a:ext cx="5620702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EDF44B02-C7D4-43EB-9A1C-D3A9D7ED2239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A0D230-C254-44CB-A530-00A9D818CF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5E59E-1C51-4D6A-BDCC-169F0DD6CC24}"/>
                </a:ext>
              </a:extLst>
            </p:cNvPr>
            <p:cNvSpPr txBox="1"/>
            <p:nvPr/>
          </p:nvSpPr>
          <p:spPr>
            <a:xfrm>
              <a:off x="2044930" y="268389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Dân cư,tôn giáo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35662B-4097-4F11-A25E-1EA633DA8650}"/>
                </a:ext>
              </a:extLst>
            </p:cNvPr>
            <p:cNvGrpSpPr/>
            <p:nvPr/>
          </p:nvGrpSpPr>
          <p:grpSpPr>
            <a:xfrm>
              <a:off x="110635" y="93172"/>
              <a:ext cx="1301952" cy="872949"/>
              <a:chOff x="344605" y="154323"/>
              <a:chExt cx="1301952" cy="872949"/>
            </a:xfrm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2566DAB2-8108-478E-BC4C-FA9EACA1552A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D27078DB-C4BE-459A-A8FC-3764D4B8EE3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E7630C5-DF2F-4F34-A7FD-74C59DD2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407964"/>
              </p:ext>
            </p:extLst>
          </p:nvPr>
        </p:nvGraphicFramePr>
        <p:xfrm>
          <a:off x="547006" y="1780925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9595B14-595C-4889-A369-B3DB0578B66B}"/>
              </a:ext>
            </a:extLst>
          </p:cNvPr>
          <p:cNvSpPr txBox="1"/>
          <p:nvPr/>
        </p:nvSpPr>
        <p:spPr>
          <a:xfrm>
            <a:off x="1070679" y="207075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69CC2-6946-48E6-8D03-202BCB58F18A}"/>
              </a:ext>
            </a:extLst>
          </p:cNvPr>
          <p:cNvSpPr txBox="1"/>
          <p:nvPr/>
        </p:nvSpPr>
        <p:spPr>
          <a:xfrm>
            <a:off x="4643844" y="1857154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1D61B-1924-45E0-B0FD-5419BD5135D5}"/>
              </a:ext>
            </a:extLst>
          </p:cNvPr>
          <p:cNvSpPr txBox="1"/>
          <p:nvPr/>
        </p:nvSpPr>
        <p:spPr>
          <a:xfrm>
            <a:off x="8440093" y="1805334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55747-5595-415C-80F7-20EE1652E878}"/>
              </a:ext>
            </a:extLst>
          </p:cNvPr>
          <p:cNvSpPr txBox="1"/>
          <p:nvPr/>
        </p:nvSpPr>
        <p:spPr>
          <a:xfrm>
            <a:off x="1271884" y="3937409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endParaRPr lang="en-US" sz="2800" b="1" dirty="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9FE76-302D-416C-8DA5-F09EB0E802C3}"/>
              </a:ext>
            </a:extLst>
          </p:cNvPr>
          <p:cNvSpPr txBox="1"/>
          <p:nvPr/>
        </p:nvSpPr>
        <p:spPr>
          <a:xfrm>
            <a:off x="1292696" y="2985329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5941A-BF31-443B-A2E7-0D9F50DC98C4}"/>
              </a:ext>
            </a:extLst>
          </p:cNvPr>
          <p:cNvSpPr txBox="1"/>
          <p:nvPr/>
        </p:nvSpPr>
        <p:spPr>
          <a:xfrm>
            <a:off x="5362792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48FE7-3891-4B89-9AA6-D9453F7806EF}"/>
              </a:ext>
            </a:extLst>
          </p:cNvPr>
          <p:cNvSpPr txBox="1"/>
          <p:nvPr/>
        </p:nvSpPr>
        <p:spPr>
          <a:xfrm>
            <a:off x="9496970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150(**)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8FB78A-2D5F-4874-835E-E02ED14991A7}"/>
              </a:ext>
            </a:extLst>
          </p:cNvPr>
          <p:cNvSpPr txBox="1"/>
          <p:nvPr/>
        </p:nvSpPr>
        <p:spPr>
          <a:xfrm>
            <a:off x="5361202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1BBC78-CEC6-4899-BE91-518AE66D612D}"/>
              </a:ext>
            </a:extLst>
          </p:cNvPr>
          <p:cNvSpPr txBox="1"/>
          <p:nvPr/>
        </p:nvSpPr>
        <p:spPr>
          <a:xfrm>
            <a:off x="9496970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31F0E-5A64-4220-9437-E6178D9FEB11}"/>
              </a:ext>
            </a:extLst>
          </p:cNvPr>
          <p:cNvSpPr txBox="1"/>
          <p:nvPr/>
        </p:nvSpPr>
        <p:spPr>
          <a:xfrm>
            <a:off x="717419" y="1141338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5EF26-B906-4C47-BDDC-80BA8734463B}"/>
              </a:ext>
            </a:extLst>
          </p:cNvPr>
          <p:cNvSpPr/>
          <p:nvPr/>
        </p:nvSpPr>
        <p:spPr>
          <a:xfrm>
            <a:off x="249672" y="5079287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bảng 1, cho biết số dân và tỉ lệ số dân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5A668-627D-4699-B817-81580EF40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9" t="43556" r="43417" b="27111"/>
          <a:stretch/>
        </p:blipFill>
        <p:spPr>
          <a:xfrm>
            <a:off x="138509" y="5601657"/>
            <a:ext cx="1221055" cy="119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1556</Words>
  <Application>Microsoft Office PowerPoint</Application>
  <PresentationFormat>Widescreen</PresentationFormat>
  <Paragraphs>289</Paragraphs>
  <Slides>35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#9Slide03 Arima Madurai</vt:lpstr>
      <vt:lpstr>#9Slide03 IcielNovecento sans E</vt:lpstr>
      <vt:lpstr>#9Slide05 Atlantika</vt:lpstr>
      <vt:lpstr>#9Slide07 IcielFinch</vt:lpstr>
      <vt:lpstr>Arial</vt:lpstr>
      <vt:lpstr>Calibri</vt:lpstr>
      <vt:lpstr>Calibri Light</vt:lpstr>
      <vt:lpstr>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Đinh Văn Thái</cp:lastModifiedBy>
  <cp:revision>108</cp:revision>
  <dcterms:created xsi:type="dcterms:W3CDTF">2022-03-23T08:47:13Z</dcterms:created>
  <dcterms:modified xsi:type="dcterms:W3CDTF">2025-01-08T08:09:30Z</dcterms:modified>
</cp:coreProperties>
</file>