
<file path=[Content_Types].xml><?xml version="1.0" encoding="utf-8"?>
<Types xmlns="http://schemas.openxmlformats.org/package/2006/content-types">
  <Default Extension="fntdata" ContentType="application/x-fontdat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75" r:id="rId1"/>
  </p:sldMasterIdLst>
  <p:notesMasterIdLst>
    <p:notesMasterId r:id="rId17"/>
  </p:notesMasterIdLst>
  <p:sldIdLst>
    <p:sldId id="261" r:id="rId2"/>
    <p:sldId id="259" r:id="rId3"/>
    <p:sldId id="281" r:id="rId4"/>
    <p:sldId id="282" r:id="rId5"/>
    <p:sldId id="283" r:id="rId6"/>
    <p:sldId id="284" r:id="rId7"/>
    <p:sldId id="256" r:id="rId8"/>
    <p:sldId id="257" r:id="rId9"/>
    <p:sldId id="263" r:id="rId10"/>
    <p:sldId id="264" r:id="rId11"/>
    <p:sldId id="291" r:id="rId12"/>
    <p:sldId id="285" r:id="rId13"/>
    <p:sldId id="286" r:id="rId14"/>
    <p:sldId id="289" r:id="rId15"/>
    <p:sldId id="290" r:id="rId16"/>
  </p:sldIdLst>
  <p:sldSz cx="9144000" cy="5143500" type="screen16x9"/>
  <p:notesSz cx="6858000" cy="9144000"/>
  <p:embeddedFontLst>
    <p:embeddedFont>
      <p:font typeface="#9Slide03 Arima Madurai Bold" panose="020B0604020202020204" charset="0"/>
      <p:bold r:id="rId18"/>
    </p:embeddedFont>
    <p:embeddedFont>
      <p:font typeface="#9Slide03 BoosterNextFYBlack" panose="020B0604020202020204" charset="0"/>
      <p:regular r:id="rId19"/>
    </p:embeddedFont>
    <p:embeddedFont>
      <p:font typeface="#9Slide05 Habano" panose="020B0604020202020204" charset="0"/>
      <p:regular r:id="rId20"/>
    </p:embeddedFont>
    <p:embeddedFont>
      <p:font typeface="#9Slide05 Legendaria" panose="020B0604020202020204" charset="0"/>
      <p:regular r:id="rId21"/>
    </p:embeddedFont>
    <p:embeddedFont>
      <p:font typeface="#9Slide05 SVNBellico" panose="020B0604020202020204" charset="0"/>
      <p:regular r:id="rId22"/>
    </p:embeddedFont>
    <p:embeddedFont>
      <p:font typeface="#9Slide06 SVNBlack Diamond" charset="0"/>
      <p:regular r:id="rId23"/>
    </p:embeddedFont>
    <p:embeddedFont>
      <p:font typeface="Barlow Medium" panose="020F0502020204030204" pitchFamily="2" charset="0"/>
      <p:regular r:id="rId24"/>
      <p:italic r:id="rId25"/>
    </p:embeddedFont>
    <p:embeddedFont>
      <p:font typeface="Didact Gothic" panose="00000500000000000000" pitchFamily="2" charset="0"/>
      <p:regular r:id="rId26"/>
    </p:embeddedFont>
    <p:embeddedFont>
      <p:font typeface="Roboto Condensed Light" panose="02000000000000000000" pitchFamily="2" charset="0"/>
      <p:regular r:id="rId27"/>
      <p: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Untitled Section" id="{F982B558-BABB-4900-B683-23556E6FF59E}">
          <p14:sldIdLst>
            <p14:sldId id="261"/>
            <p14:sldId id="259"/>
            <p14:sldId id="281"/>
            <p14:sldId id="282"/>
            <p14:sldId id="283"/>
            <p14:sldId id="284"/>
            <p14:sldId id="256"/>
            <p14:sldId id="257"/>
            <p14:sldId id="263"/>
            <p14:sldId id="264"/>
            <p14:sldId id="291"/>
            <p14:sldId id="285"/>
            <p14:sldId id="286"/>
            <p14:sldId id="289"/>
            <p14:sldId id="29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1561506-BE2C-47A6-960C-912D4DE8107D}">
  <a:tblStyle styleId="{E1561506-BE2C-47A6-960C-912D4DE8107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9B3419B-4B1B-49CB-82B2-CE7E8CCA9A89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2" d="100"/>
          <a:sy n="142" d="100"/>
        </p:scale>
        <p:origin x="71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" name="Google Shape;1955;g10a4cfa67d4_0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6" name="Google Shape;1956;g10a4cfa67d4_0_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2" name="Google Shape;2342;g10a4cfa67d4_0_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3" name="Google Shape;2343;g10a4cfa67d4_0_1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2" name="Google Shape;2342;g10a4cfa67d4_0_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3" name="Google Shape;2343;g10a4cfa67d4_0_1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552703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0" name="Google Shape;2130;g10a4cfa67d4_0_2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1" name="Google Shape;2131;g10a4cfa67d4_0_2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410149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2" name="Google Shape;2342;g10a4cfa67d4_0_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3" name="Google Shape;2343;g10a4cfa67d4_0_1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043438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0" name="Google Shape;2130;g10a4cfa67d4_0_2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1" name="Google Shape;2131;g10a4cfa67d4_0_2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502755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2" name="Google Shape;2342;g10a4cfa67d4_0_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3" name="Google Shape;2343;g10a4cfa67d4_0_1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513659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3" name="Google Shape;1723;g10a4cfa67d4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4" name="Google Shape;1724;g10a4cfa67d4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3" name="Google Shape;1723;g10a4cfa67d4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4" name="Google Shape;1724;g10a4cfa67d4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278002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3" name="Google Shape;1723;g10a4cfa67d4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4" name="Google Shape;1724;g10a4cfa67d4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229902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3" name="Google Shape;1723;g10a4cfa67d4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4" name="Google Shape;1724;g10a4cfa67d4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25887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3" name="Google Shape;1723;g10a4cfa67d4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4" name="Google Shape;1724;g10a4cfa67d4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298029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6" name="Google Shape;1466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7" name="Google Shape;1467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9" name="Google Shape;1649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0" name="Google Shape;1650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0" name="Google Shape;2130;g10a4cfa67d4_0_2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1" name="Google Shape;2131;g10a4cfa67d4_0_2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10025" y="-12300"/>
            <a:ext cx="9123927" cy="5187493"/>
            <a:chOff x="33197" y="-12175"/>
            <a:chExt cx="9123927" cy="5118900"/>
          </a:xfrm>
        </p:grpSpPr>
        <p:grpSp>
          <p:nvGrpSpPr>
            <p:cNvPr id="10" name="Google Shape;10;p2"/>
            <p:cNvGrpSpPr/>
            <p:nvPr/>
          </p:nvGrpSpPr>
          <p:grpSpPr>
            <a:xfrm>
              <a:off x="577902" y="-12175"/>
              <a:ext cx="7986672" cy="5118900"/>
              <a:chOff x="577902" y="-12175"/>
              <a:chExt cx="7986672" cy="5118900"/>
            </a:xfrm>
          </p:grpSpPr>
          <p:cxnSp>
            <p:nvCxnSpPr>
              <p:cNvPr id="11" name="Google Shape;11;p2"/>
              <p:cNvCxnSpPr/>
              <p:nvPr/>
            </p:nvCxnSpPr>
            <p:spPr>
              <a:xfrm>
                <a:off x="577902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" name="Google Shape;12;p2"/>
              <p:cNvCxnSpPr/>
              <p:nvPr/>
            </p:nvCxnSpPr>
            <p:spPr>
              <a:xfrm>
                <a:off x="114837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" name="Google Shape;13;p2"/>
              <p:cNvCxnSpPr/>
              <p:nvPr/>
            </p:nvCxnSpPr>
            <p:spPr>
              <a:xfrm>
                <a:off x="1718855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" name="Google Shape;14;p2"/>
              <p:cNvCxnSpPr/>
              <p:nvPr/>
            </p:nvCxnSpPr>
            <p:spPr>
              <a:xfrm>
                <a:off x="228933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" name="Google Shape;15;p2"/>
              <p:cNvCxnSpPr/>
              <p:nvPr/>
            </p:nvCxnSpPr>
            <p:spPr>
              <a:xfrm>
                <a:off x="285980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" name="Google Shape;16;p2"/>
              <p:cNvCxnSpPr/>
              <p:nvPr/>
            </p:nvCxnSpPr>
            <p:spPr>
              <a:xfrm>
                <a:off x="343028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" name="Google Shape;17;p2"/>
              <p:cNvCxnSpPr/>
              <p:nvPr/>
            </p:nvCxnSpPr>
            <p:spPr>
              <a:xfrm>
                <a:off x="400076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" name="Google Shape;18;p2"/>
              <p:cNvCxnSpPr/>
              <p:nvPr/>
            </p:nvCxnSpPr>
            <p:spPr>
              <a:xfrm>
                <a:off x="457123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" name="Google Shape;19;p2"/>
              <p:cNvCxnSpPr/>
              <p:nvPr/>
            </p:nvCxnSpPr>
            <p:spPr>
              <a:xfrm>
                <a:off x="514171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" name="Google Shape;20;p2"/>
              <p:cNvCxnSpPr/>
              <p:nvPr/>
            </p:nvCxnSpPr>
            <p:spPr>
              <a:xfrm>
                <a:off x="571219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" name="Google Shape;21;p2"/>
              <p:cNvCxnSpPr/>
              <p:nvPr/>
            </p:nvCxnSpPr>
            <p:spPr>
              <a:xfrm>
                <a:off x="6282667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" name="Google Shape;22;p2"/>
              <p:cNvCxnSpPr/>
              <p:nvPr/>
            </p:nvCxnSpPr>
            <p:spPr>
              <a:xfrm>
                <a:off x="685314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" name="Google Shape;23;p2"/>
              <p:cNvCxnSpPr/>
              <p:nvPr/>
            </p:nvCxnSpPr>
            <p:spPr>
              <a:xfrm>
                <a:off x="7423620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" name="Google Shape;24;p2"/>
              <p:cNvCxnSpPr/>
              <p:nvPr/>
            </p:nvCxnSpPr>
            <p:spPr>
              <a:xfrm>
                <a:off x="7994097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" name="Google Shape;25;p2"/>
              <p:cNvCxnSpPr/>
              <p:nvPr/>
            </p:nvCxnSpPr>
            <p:spPr>
              <a:xfrm>
                <a:off x="8564573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6" name="Google Shape;26;p2"/>
            <p:cNvGrpSpPr/>
            <p:nvPr/>
          </p:nvGrpSpPr>
          <p:grpSpPr>
            <a:xfrm rot="5400000">
              <a:off x="2598493" y="-2006994"/>
              <a:ext cx="3993336" cy="9123927"/>
              <a:chOff x="577902" y="-12175"/>
              <a:chExt cx="3993336" cy="5118900"/>
            </a:xfrm>
          </p:grpSpPr>
          <p:cxnSp>
            <p:nvCxnSpPr>
              <p:cNvPr id="27" name="Google Shape;27;p2"/>
              <p:cNvCxnSpPr/>
              <p:nvPr/>
            </p:nvCxnSpPr>
            <p:spPr>
              <a:xfrm>
                <a:off x="577902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" name="Google Shape;28;p2"/>
              <p:cNvCxnSpPr/>
              <p:nvPr/>
            </p:nvCxnSpPr>
            <p:spPr>
              <a:xfrm>
                <a:off x="114837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" name="Google Shape;29;p2"/>
              <p:cNvCxnSpPr/>
              <p:nvPr/>
            </p:nvCxnSpPr>
            <p:spPr>
              <a:xfrm>
                <a:off x="1718855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" name="Google Shape;30;p2"/>
              <p:cNvCxnSpPr/>
              <p:nvPr/>
            </p:nvCxnSpPr>
            <p:spPr>
              <a:xfrm>
                <a:off x="228933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" name="Google Shape;31;p2"/>
              <p:cNvCxnSpPr/>
              <p:nvPr/>
            </p:nvCxnSpPr>
            <p:spPr>
              <a:xfrm>
                <a:off x="285980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" name="Google Shape;32;p2"/>
              <p:cNvCxnSpPr/>
              <p:nvPr/>
            </p:nvCxnSpPr>
            <p:spPr>
              <a:xfrm>
                <a:off x="343028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" name="Google Shape;33;p2"/>
              <p:cNvCxnSpPr/>
              <p:nvPr/>
            </p:nvCxnSpPr>
            <p:spPr>
              <a:xfrm>
                <a:off x="400076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" name="Google Shape;34;p2"/>
              <p:cNvCxnSpPr/>
              <p:nvPr/>
            </p:nvCxnSpPr>
            <p:spPr>
              <a:xfrm>
                <a:off x="457123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35" name="Google Shape;35;p2"/>
          <p:cNvSpPr txBox="1">
            <a:spLocks noGrp="1"/>
          </p:cNvSpPr>
          <p:nvPr>
            <p:ph type="ctrTitle"/>
          </p:nvPr>
        </p:nvSpPr>
        <p:spPr>
          <a:xfrm>
            <a:off x="941825" y="1297925"/>
            <a:ext cx="5648100" cy="259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"/>
          <p:cNvSpPr txBox="1">
            <a:spLocks noGrp="1"/>
          </p:cNvSpPr>
          <p:nvPr>
            <p:ph type="subTitle" idx="1"/>
          </p:nvPr>
        </p:nvSpPr>
        <p:spPr>
          <a:xfrm>
            <a:off x="941825" y="4027196"/>
            <a:ext cx="3597600" cy="365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oogle Shape;38;p3"/>
          <p:cNvGrpSpPr/>
          <p:nvPr/>
        </p:nvGrpSpPr>
        <p:grpSpPr>
          <a:xfrm>
            <a:off x="10025" y="-12300"/>
            <a:ext cx="9123927" cy="5187493"/>
            <a:chOff x="33197" y="-12175"/>
            <a:chExt cx="9123927" cy="5118900"/>
          </a:xfrm>
        </p:grpSpPr>
        <p:grpSp>
          <p:nvGrpSpPr>
            <p:cNvPr id="39" name="Google Shape;39;p3"/>
            <p:cNvGrpSpPr/>
            <p:nvPr/>
          </p:nvGrpSpPr>
          <p:grpSpPr>
            <a:xfrm>
              <a:off x="577902" y="-12175"/>
              <a:ext cx="7986672" cy="5118900"/>
              <a:chOff x="577902" y="-12175"/>
              <a:chExt cx="7986672" cy="5118900"/>
            </a:xfrm>
          </p:grpSpPr>
          <p:cxnSp>
            <p:nvCxnSpPr>
              <p:cNvPr id="40" name="Google Shape;40;p3"/>
              <p:cNvCxnSpPr/>
              <p:nvPr/>
            </p:nvCxnSpPr>
            <p:spPr>
              <a:xfrm>
                <a:off x="577902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" name="Google Shape;41;p3"/>
              <p:cNvCxnSpPr/>
              <p:nvPr/>
            </p:nvCxnSpPr>
            <p:spPr>
              <a:xfrm>
                <a:off x="114837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" name="Google Shape;42;p3"/>
              <p:cNvCxnSpPr/>
              <p:nvPr/>
            </p:nvCxnSpPr>
            <p:spPr>
              <a:xfrm>
                <a:off x="1718855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" name="Google Shape;43;p3"/>
              <p:cNvCxnSpPr/>
              <p:nvPr/>
            </p:nvCxnSpPr>
            <p:spPr>
              <a:xfrm>
                <a:off x="228933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" name="Google Shape;44;p3"/>
              <p:cNvCxnSpPr/>
              <p:nvPr/>
            </p:nvCxnSpPr>
            <p:spPr>
              <a:xfrm>
                <a:off x="285980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" name="Google Shape;45;p3"/>
              <p:cNvCxnSpPr/>
              <p:nvPr/>
            </p:nvCxnSpPr>
            <p:spPr>
              <a:xfrm>
                <a:off x="343028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" name="Google Shape;46;p3"/>
              <p:cNvCxnSpPr/>
              <p:nvPr/>
            </p:nvCxnSpPr>
            <p:spPr>
              <a:xfrm>
                <a:off x="400076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" name="Google Shape;47;p3"/>
              <p:cNvCxnSpPr/>
              <p:nvPr/>
            </p:nvCxnSpPr>
            <p:spPr>
              <a:xfrm>
                <a:off x="457123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" name="Google Shape;48;p3"/>
              <p:cNvCxnSpPr/>
              <p:nvPr/>
            </p:nvCxnSpPr>
            <p:spPr>
              <a:xfrm>
                <a:off x="514171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" name="Google Shape;49;p3"/>
              <p:cNvCxnSpPr/>
              <p:nvPr/>
            </p:nvCxnSpPr>
            <p:spPr>
              <a:xfrm>
                <a:off x="571219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" name="Google Shape;50;p3"/>
              <p:cNvCxnSpPr/>
              <p:nvPr/>
            </p:nvCxnSpPr>
            <p:spPr>
              <a:xfrm>
                <a:off x="6282667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" name="Google Shape;51;p3"/>
              <p:cNvCxnSpPr/>
              <p:nvPr/>
            </p:nvCxnSpPr>
            <p:spPr>
              <a:xfrm>
                <a:off x="685314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" name="Google Shape;52;p3"/>
              <p:cNvCxnSpPr/>
              <p:nvPr/>
            </p:nvCxnSpPr>
            <p:spPr>
              <a:xfrm>
                <a:off x="7423620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" name="Google Shape;53;p3"/>
              <p:cNvCxnSpPr/>
              <p:nvPr/>
            </p:nvCxnSpPr>
            <p:spPr>
              <a:xfrm>
                <a:off x="7994097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" name="Google Shape;54;p3"/>
              <p:cNvCxnSpPr/>
              <p:nvPr/>
            </p:nvCxnSpPr>
            <p:spPr>
              <a:xfrm>
                <a:off x="8564573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55" name="Google Shape;55;p3"/>
            <p:cNvGrpSpPr/>
            <p:nvPr/>
          </p:nvGrpSpPr>
          <p:grpSpPr>
            <a:xfrm rot="5400000">
              <a:off x="2598493" y="-2006994"/>
              <a:ext cx="3993336" cy="9123927"/>
              <a:chOff x="577902" y="-12175"/>
              <a:chExt cx="3993336" cy="5118900"/>
            </a:xfrm>
          </p:grpSpPr>
          <p:cxnSp>
            <p:nvCxnSpPr>
              <p:cNvPr id="56" name="Google Shape;56;p3"/>
              <p:cNvCxnSpPr/>
              <p:nvPr/>
            </p:nvCxnSpPr>
            <p:spPr>
              <a:xfrm>
                <a:off x="577902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7" name="Google Shape;57;p3"/>
              <p:cNvCxnSpPr/>
              <p:nvPr/>
            </p:nvCxnSpPr>
            <p:spPr>
              <a:xfrm>
                <a:off x="114837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8" name="Google Shape;58;p3"/>
              <p:cNvCxnSpPr/>
              <p:nvPr/>
            </p:nvCxnSpPr>
            <p:spPr>
              <a:xfrm>
                <a:off x="1718855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9" name="Google Shape;59;p3"/>
              <p:cNvCxnSpPr/>
              <p:nvPr/>
            </p:nvCxnSpPr>
            <p:spPr>
              <a:xfrm>
                <a:off x="228933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0" name="Google Shape;60;p3"/>
              <p:cNvCxnSpPr/>
              <p:nvPr/>
            </p:nvCxnSpPr>
            <p:spPr>
              <a:xfrm>
                <a:off x="285980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" name="Google Shape;61;p3"/>
              <p:cNvCxnSpPr/>
              <p:nvPr/>
            </p:nvCxnSpPr>
            <p:spPr>
              <a:xfrm>
                <a:off x="343028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" name="Google Shape;62;p3"/>
              <p:cNvCxnSpPr/>
              <p:nvPr/>
            </p:nvCxnSpPr>
            <p:spPr>
              <a:xfrm>
                <a:off x="400076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" name="Google Shape;63;p3"/>
              <p:cNvCxnSpPr/>
              <p:nvPr/>
            </p:nvCxnSpPr>
            <p:spPr>
              <a:xfrm>
                <a:off x="457123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64" name="Google Shape;64;p3"/>
          <p:cNvGrpSpPr/>
          <p:nvPr/>
        </p:nvGrpSpPr>
        <p:grpSpPr>
          <a:xfrm flipH="1">
            <a:off x="7148667" y="2474906"/>
            <a:ext cx="799791" cy="1768646"/>
            <a:chOff x="10554050" y="3035751"/>
            <a:chExt cx="778688" cy="1721980"/>
          </a:xfrm>
        </p:grpSpPr>
        <p:sp>
          <p:nvSpPr>
            <p:cNvPr id="65" name="Google Shape;65;p3"/>
            <p:cNvSpPr/>
            <p:nvPr/>
          </p:nvSpPr>
          <p:spPr>
            <a:xfrm>
              <a:off x="10780631" y="3035751"/>
              <a:ext cx="445853" cy="879082"/>
            </a:xfrm>
            <a:custGeom>
              <a:avLst/>
              <a:gdLst/>
              <a:ahLst/>
              <a:cxnLst/>
              <a:rect l="l" t="t" r="r" b="b"/>
              <a:pathLst>
                <a:path w="11196" h="22075" extrusionOk="0">
                  <a:moveTo>
                    <a:pt x="2521" y="0"/>
                  </a:moveTo>
                  <a:lnTo>
                    <a:pt x="2280" y="19"/>
                  </a:lnTo>
                  <a:lnTo>
                    <a:pt x="2039" y="56"/>
                  </a:lnTo>
                  <a:lnTo>
                    <a:pt x="1891" y="93"/>
                  </a:lnTo>
                  <a:lnTo>
                    <a:pt x="1743" y="149"/>
                  </a:lnTo>
                  <a:lnTo>
                    <a:pt x="1594" y="204"/>
                  </a:lnTo>
                  <a:lnTo>
                    <a:pt x="1465" y="278"/>
                  </a:lnTo>
                  <a:lnTo>
                    <a:pt x="1205" y="445"/>
                  </a:lnTo>
                  <a:lnTo>
                    <a:pt x="964" y="649"/>
                  </a:lnTo>
                  <a:lnTo>
                    <a:pt x="760" y="890"/>
                  </a:lnTo>
                  <a:lnTo>
                    <a:pt x="575" y="1150"/>
                  </a:lnTo>
                  <a:lnTo>
                    <a:pt x="408" y="1428"/>
                  </a:lnTo>
                  <a:lnTo>
                    <a:pt x="297" y="1706"/>
                  </a:lnTo>
                  <a:lnTo>
                    <a:pt x="186" y="2002"/>
                  </a:lnTo>
                  <a:lnTo>
                    <a:pt x="112" y="2317"/>
                  </a:lnTo>
                  <a:lnTo>
                    <a:pt x="56" y="2614"/>
                  </a:lnTo>
                  <a:lnTo>
                    <a:pt x="19" y="2929"/>
                  </a:lnTo>
                  <a:lnTo>
                    <a:pt x="0" y="3244"/>
                  </a:lnTo>
                  <a:lnTo>
                    <a:pt x="0" y="3559"/>
                  </a:lnTo>
                  <a:lnTo>
                    <a:pt x="19" y="4189"/>
                  </a:lnTo>
                  <a:lnTo>
                    <a:pt x="93" y="4986"/>
                  </a:lnTo>
                  <a:lnTo>
                    <a:pt x="204" y="5783"/>
                  </a:lnTo>
                  <a:lnTo>
                    <a:pt x="371" y="6580"/>
                  </a:lnTo>
                  <a:lnTo>
                    <a:pt x="538" y="7359"/>
                  </a:lnTo>
                  <a:lnTo>
                    <a:pt x="760" y="8137"/>
                  </a:lnTo>
                  <a:lnTo>
                    <a:pt x="1001" y="8915"/>
                  </a:lnTo>
                  <a:lnTo>
                    <a:pt x="1279" y="9675"/>
                  </a:lnTo>
                  <a:lnTo>
                    <a:pt x="1576" y="10417"/>
                  </a:lnTo>
                  <a:lnTo>
                    <a:pt x="1965" y="11306"/>
                  </a:lnTo>
                  <a:lnTo>
                    <a:pt x="2391" y="12159"/>
                  </a:lnTo>
                  <a:lnTo>
                    <a:pt x="2836" y="13012"/>
                  </a:lnTo>
                  <a:lnTo>
                    <a:pt x="3318" y="13827"/>
                  </a:lnTo>
                  <a:lnTo>
                    <a:pt x="3837" y="14643"/>
                  </a:lnTo>
                  <a:lnTo>
                    <a:pt x="4374" y="15421"/>
                  </a:lnTo>
                  <a:lnTo>
                    <a:pt x="4930" y="16200"/>
                  </a:lnTo>
                  <a:lnTo>
                    <a:pt x="5524" y="16941"/>
                  </a:lnTo>
                  <a:lnTo>
                    <a:pt x="6154" y="17682"/>
                  </a:lnTo>
                  <a:lnTo>
                    <a:pt x="6802" y="18387"/>
                  </a:lnTo>
                  <a:lnTo>
                    <a:pt x="7470" y="19054"/>
                  </a:lnTo>
                  <a:lnTo>
                    <a:pt x="8174" y="19721"/>
                  </a:lnTo>
                  <a:lnTo>
                    <a:pt x="8897" y="20351"/>
                  </a:lnTo>
                  <a:lnTo>
                    <a:pt x="9638" y="20944"/>
                  </a:lnTo>
                  <a:lnTo>
                    <a:pt x="10398" y="21519"/>
                  </a:lnTo>
                  <a:lnTo>
                    <a:pt x="11195" y="22075"/>
                  </a:lnTo>
                  <a:lnTo>
                    <a:pt x="10806" y="20370"/>
                  </a:lnTo>
                  <a:lnTo>
                    <a:pt x="10454" y="18702"/>
                  </a:lnTo>
                  <a:lnTo>
                    <a:pt x="9786" y="15403"/>
                  </a:lnTo>
                  <a:lnTo>
                    <a:pt x="9453" y="13772"/>
                  </a:lnTo>
                  <a:lnTo>
                    <a:pt x="9101" y="12159"/>
                  </a:lnTo>
                  <a:lnTo>
                    <a:pt x="8711" y="10565"/>
                  </a:lnTo>
                  <a:lnTo>
                    <a:pt x="8508" y="9768"/>
                  </a:lnTo>
                  <a:lnTo>
                    <a:pt x="8285" y="8990"/>
                  </a:lnTo>
                  <a:lnTo>
                    <a:pt x="8026" y="8044"/>
                  </a:lnTo>
                  <a:lnTo>
                    <a:pt x="7729" y="7099"/>
                  </a:lnTo>
                  <a:lnTo>
                    <a:pt x="7433" y="6172"/>
                  </a:lnTo>
                  <a:lnTo>
                    <a:pt x="7099" y="5246"/>
                  </a:lnTo>
                  <a:lnTo>
                    <a:pt x="6914" y="4782"/>
                  </a:lnTo>
                  <a:lnTo>
                    <a:pt x="6728" y="4337"/>
                  </a:lnTo>
                  <a:lnTo>
                    <a:pt x="6524" y="3893"/>
                  </a:lnTo>
                  <a:lnTo>
                    <a:pt x="6302" y="3466"/>
                  </a:lnTo>
                  <a:lnTo>
                    <a:pt x="6080" y="3040"/>
                  </a:lnTo>
                  <a:lnTo>
                    <a:pt x="5839" y="2614"/>
                  </a:lnTo>
                  <a:lnTo>
                    <a:pt x="5561" y="2206"/>
                  </a:lnTo>
                  <a:lnTo>
                    <a:pt x="5283" y="1798"/>
                  </a:lnTo>
                  <a:lnTo>
                    <a:pt x="4986" y="1409"/>
                  </a:lnTo>
                  <a:lnTo>
                    <a:pt x="4634" y="1057"/>
                  </a:lnTo>
                  <a:lnTo>
                    <a:pt x="4449" y="872"/>
                  </a:lnTo>
                  <a:lnTo>
                    <a:pt x="4263" y="723"/>
                  </a:lnTo>
                  <a:lnTo>
                    <a:pt x="4059" y="556"/>
                  </a:lnTo>
                  <a:lnTo>
                    <a:pt x="3855" y="427"/>
                  </a:lnTo>
                  <a:lnTo>
                    <a:pt x="3633" y="316"/>
                  </a:lnTo>
                  <a:lnTo>
                    <a:pt x="3429" y="204"/>
                  </a:lnTo>
                  <a:lnTo>
                    <a:pt x="3207" y="130"/>
                  </a:lnTo>
                  <a:lnTo>
                    <a:pt x="2984" y="56"/>
                  </a:lnTo>
                  <a:lnTo>
                    <a:pt x="2743" y="19"/>
                  </a:lnTo>
                  <a:lnTo>
                    <a:pt x="252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10856648" y="3107350"/>
              <a:ext cx="358004" cy="791990"/>
            </a:xfrm>
            <a:custGeom>
              <a:avLst/>
              <a:gdLst/>
              <a:ahLst/>
              <a:cxnLst/>
              <a:rect l="l" t="t" r="r" b="b"/>
              <a:pathLst>
                <a:path w="8990" h="19888" extrusionOk="0">
                  <a:moveTo>
                    <a:pt x="75" y="0"/>
                  </a:moveTo>
                  <a:lnTo>
                    <a:pt x="37" y="19"/>
                  </a:lnTo>
                  <a:lnTo>
                    <a:pt x="19" y="37"/>
                  </a:lnTo>
                  <a:lnTo>
                    <a:pt x="0" y="74"/>
                  </a:lnTo>
                  <a:lnTo>
                    <a:pt x="0" y="111"/>
                  </a:lnTo>
                  <a:lnTo>
                    <a:pt x="167" y="705"/>
                  </a:lnTo>
                  <a:lnTo>
                    <a:pt x="649" y="2224"/>
                  </a:lnTo>
                  <a:lnTo>
                    <a:pt x="983" y="3281"/>
                  </a:lnTo>
                  <a:lnTo>
                    <a:pt x="1409" y="4486"/>
                  </a:lnTo>
                  <a:lnTo>
                    <a:pt x="1872" y="5839"/>
                  </a:lnTo>
                  <a:lnTo>
                    <a:pt x="2428" y="7303"/>
                  </a:lnTo>
                  <a:lnTo>
                    <a:pt x="3021" y="8841"/>
                  </a:lnTo>
                  <a:lnTo>
                    <a:pt x="3689" y="10435"/>
                  </a:lnTo>
                  <a:lnTo>
                    <a:pt x="4041" y="11251"/>
                  </a:lnTo>
                  <a:lnTo>
                    <a:pt x="4412" y="12066"/>
                  </a:lnTo>
                  <a:lnTo>
                    <a:pt x="4801" y="12900"/>
                  </a:lnTo>
                  <a:lnTo>
                    <a:pt x="5190" y="13716"/>
                  </a:lnTo>
                  <a:lnTo>
                    <a:pt x="5616" y="14531"/>
                  </a:lnTo>
                  <a:lnTo>
                    <a:pt x="6024" y="15328"/>
                  </a:lnTo>
                  <a:lnTo>
                    <a:pt x="6469" y="16125"/>
                  </a:lnTo>
                  <a:lnTo>
                    <a:pt x="6914" y="16922"/>
                  </a:lnTo>
                  <a:lnTo>
                    <a:pt x="7377" y="17682"/>
                  </a:lnTo>
                  <a:lnTo>
                    <a:pt x="7840" y="18423"/>
                  </a:lnTo>
                  <a:lnTo>
                    <a:pt x="8341" y="19146"/>
                  </a:lnTo>
                  <a:lnTo>
                    <a:pt x="8823" y="19851"/>
                  </a:lnTo>
                  <a:lnTo>
                    <a:pt x="8860" y="19869"/>
                  </a:lnTo>
                  <a:lnTo>
                    <a:pt x="8897" y="19888"/>
                  </a:lnTo>
                  <a:lnTo>
                    <a:pt x="8952" y="19869"/>
                  </a:lnTo>
                  <a:lnTo>
                    <a:pt x="8971" y="19832"/>
                  </a:lnTo>
                  <a:lnTo>
                    <a:pt x="8990" y="19814"/>
                  </a:lnTo>
                  <a:lnTo>
                    <a:pt x="8990" y="19776"/>
                  </a:lnTo>
                  <a:lnTo>
                    <a:pt x="8971" y="19739"/>
                  </a:lnTo>
                  <a:lnTo>
                    <a:pt x="8471" y="19054"/>
                  </a:lnTo>
                  <a:lnTo>
                    <a:pt x="7989" y="18331"/>
                  </a:lnTo>
                  <a:lnTo>
                    <a:pt x="7525" y="17589"/>
                  </a:lnTo>
                  <a:lnTo>
                    <a:pt x="7062" y="16830"/>
                  </a:lnTo>
                  <a:lnTo>
                    <a:pt x="6617" y="16051"/>
                  </a:lnTo>
                  <a:lnTo>
                    <a:pt x="6172" y="15254"/>
                  </a:lnTo>
                  <a:lnTo>
                    <a:pt x="5765" y="14439"/>
                  </a:lnTo>
                  <a:lnTo>
                    <a:pt x="5357" y="13623"/>
                  </a:lnTo>
                  <a:lnTo>
                    <a:pt x="4949" y="12808"/>
                  </a:lnTo>
                  <a:lnTo>
                    <a:pt x="4578" y="11992"/>
                  </a:lnTo>
                  <a:lnTo>
                    <a:pt x="4208" y="11177"/>
                  </a:lnTo>
                  <a:lnTo>
                    <a:pt x="3856" y="10361"/>
                  </a:lnTo>
                  <a:lnTo>
                    <a:pt x="3188" y="8767"/>
                  </a:lnTo>
                  <a:lnTo>
                    <a:pt x="2577" y="7229"/>
                  </a:lnTo>
                  <a:lnTo>
                    <a:pt x="2039" y="5783"/>
                  </a:lnTo>
                  <a:lnTo>
                    <a:pt x="1557" y="4430"/>
                  </a:lnTo>
                  <a:lnTo>
                    <a:pt x="1149" y="3225"/>
                  </a:lnTo>
                  <a:lnTo>
                    <a:pt x="816" y="2169"/>
                  </a:lnTo>
                  <a:lnTo>
                    <a:pt x="334" y="649"/>
                  </a:lnTo>
                  <a:lnTo>
                    <a:pt x="167" y="56"/>
                  </a:lnTo>
                  <a:lnTo>
                    <a:pt x="149" y="37"/>
                  </a:lnTo>
                  <a:lnTo>
                    <a:pt x="130" y="19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10885439" y="3136141"/>
              <a:ext cx="50216" cy="72357"/>
            </a:xfrm>
            <a:custGeom>
              <a:avLst/>
              <a:gdLst/>
              <a:ahLst/>
              <a:cxnLst/>
              <a:rect l="l" t="t" r="r" b="b"/>
              <a:pathLst>
                <a:path w="1261" h="1817" extrusionOk="0">
                  <a:moveTo>
                    <a:pt x="1149" y="0"/>
                  </a:moveTo>
                  <a:lnTo>
                    <a:pt x="1131" y="19"/>
                  </a:lnTo>
                  <a:lnTo>
                    <a:pt x="1094" y="37"/>
                  </a:lnTo>
                  <a:lnTo>
                    <a:pt x="19" y="1687"/>
                  </a:lnTo>
                  <a:lnTo>
                    <a:pt x="0" y="1724"/>
                  </a:lnTo>
                  <a:lnTo>
                    <a:pt x="0" y="1742"/>
                  </a:lnTo>
                  <a:lnTo>
                    <a:pt x="19" y="1779"/>
                  </a:lnTo>
                  <a:lnTo>
                    <a:pt x="37" y="1798"/>
                  </a:lnTo>
                  <a:lnTo>
                    <a:pt x="93" y="1816"/>
                  </a:lnTo>
                  <a:lnTo>
                    <a:pt x="130" y="1816"/>
                  </a:lnTo>
                  <a:lnTo>
                    <a:pt x="148" y="1779"/>
                  </a:lnTo>
                  <a:lnTo>
                    <a:pt x="1242" y="130"/>
                  </a:lnTo>
                  <a:lnTo>
                    <a:pt x="1261" y="93"/>
                  </a:lnTo>
                  <a:lnTo>
                    <a:pt x="1261" y="74"/>
                  </a:lnTo>
                  <a:lnTo>
                    <a:pt x="1242" y="37"/>
                  </a:lnTo>
                  <a:lnTo>
                    <a:pt x="1223" y="19"/>
                  </a:lnTo>
                  <a:lnTo>
                    <a:pt x="1186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3"/>
            <p:cNvSpPr/>
            <p:nvPr/>
          </p:nvSpPr>
          <p:spPr>
            <a:xfrm>
              <a:off x="10937843" y="3264565"/>
              <a:ext cx="59057" cy="95972"/>
            </a:xfrm>
            <a:custGeom>
              <a:avLst/>
              <a:gdLst/>
              <a:ahLst/>
              <a:cxnLst/>
              <a:rect l="l" t="t" r="r" b="b"/>
              <a:pathLst>
                <a:path w="1483" h="2410" extrusionOk="0">
                  <a:moveTo>
                    <a:pt x="1372" y="0"/>
                  </a:moveTo>
                  <a:lnTo>
                    <a:pt x="1353" y="19"/>
                  </a:lnTo>
                  <a:lnTo>
                    <a:pt x="1316" y="37"/>
                  </a:lnTo>
                  <a:lnTo>
                    <a:pt x="19" y="2280"/>
                  </a:lnTo>
                  <a:lnTo>
                    <a:pt x="0" y="2317"/>
                  </a:lnTo>
                  <a:lnTo>
                    <a:pt x="0" y="2354"/>
                  </a:lnTo>
                  <a:lnTo>
                    <a:pt x="19" y="2373"/>
                  </a:lnTo>
                  <a:lnTo>
                    <a:pt x="37" y="2410"/>
                  </a:lnTo>
                  <a:lnTo>
                    <a:pt x="130" y="2410"/>
                  </a:lnTo>
                  <a:lnTo>
                    <a:pt x="167" y="2373"/>
                  </a:lnTo>
                  <a:lnTo>
                    <a:pt x="1464" y="130"/>
                  </a:lnTo>
                  <a:lnTo>
                    <a:pt x="1483" y="93"/>
                  </a:lnTo>
                  <a:lnTo>
                    <a:pt x="1483" y="56"/>
                  </a:lnTo>
                  <a:lnTo>
                    <a:pt x="1464" y="37"/>
                  </a:lnTo>
                  <a:lnTo>
                    <a:pt x="1446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3"/>
            <p:cNvSpPr/>
            <p:nvPr/>
          </p:nvSpPr>
          <p:spPr>
            <a:xfrm>
              <a:off x="10837455" y="3267512"/>
              <a:ext cx="84902" cy="31022"/>
            </a:xfrm>
            <a:custGeom>
              <a:avLst/>
              <a:gdLst/>
              <a:ahLst/>
              <a:cxnLst/>
              <a:rect l="l" t="t" r="r" b="b"/>
              <a:pathLst>
                <a:path w="2132" h="779" extrusionOk="0">
                  <a:moveTo>
                    <a:pt x="38" y="0"/>
                  </a:moveTo>
                  <a:lnTo>
                    <a:pt x="19" y="19"/>
                  </a:lnTo>
                  <a:lnTo>
                    <a:pt x="0" y="56"/>
                  </a:lnTo>
                  <a:lnTo>
                    <a:pt x="0" y="93"/>
                  </a:lnTo>
                  <a:lnTo>
                    <a:pt x="0" y="130"/>
                  </a:lnTo>
                  <a:lnTo>
                    <a:pt x="19" y="149"/>
                  </a:lnTo>
                  <a:lnTo>
                    <a:pt x="56" y="167"/>
                  </a:lnTo>
                  <a:lnTo>
                    <a:pt x="2021" y="779"/>
                  </a:lnTo>
                  <a:lnTo>
                    <a:pt x="2058" y="779"/>
                  </a:lnTo>
                  <a:lnTo>
                    <a:pt x="2095" y="760"/>
                  </a:lnTo>
                  <a:lnTo>
                    <a:pt x="2132" y="723"/>
                  </a:lnTo>
                  <a:lnTo>
                    <a:pt x="2132" y="686"/>
                  </a:lnTo>
                  <a:lnTo>
                    <a:pt x="2132" y="667"/>
                  </a:lnTo>
                  <a:lnTo>
                    <a:pt x="2113" y="630"/>
                  </a:lnTo>
                  <a:lnTo>
                    <a:pt x="2076" y="612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3"/>
            <p:cNvSpPr/>
            <p:nvPr/>
          </p:nvSpPr>
          <p:spPr>
            <a:xfrm>
              <a:off x="10882492" y="3437988"/>
              <a:ext cx="105569" cy="35482"/>
            </a:xfrm>
            <a:custGeom>
              <a:avLst/>
              <a:gdLst/>
              <a:ahLst/>
              <a:cxnLst/>
              <a:rect l="l" t="t" r="r" b="b"/>
              <a:pathLst>
                <a:path w="2651" h="891" extrusionOk="0">
                  <a:moveTo>
                    <a:pt x="56" y="1"/>
                  </a:moveTo>
                  <a:lnTo>
                    <a:pt x="19" y="19"/>
                  </a:lnTo>
                  <a:lnTo>
                    <a:pt x="0" y="56"/>
                  </a:lnTo>
                  <a:lnTo>
                    <a:pt x="0" y="93"/>
                  </a:lnTo>
                  <a:lnTo>
                    <a:pt x="19" y="130"/>
                  </a:lnTo>
                  <a:lnTo>
                    <a:pt x="37" y="149"/>
                  </a:lnTo>
                  <a:lnTo>
                    <a:pt x="74" y="168"/>
                  </a:lnTo>
                  <a:lnTo>
                    <a:pt x="2558" y="890"/>
                  </a:lnTo>
                  <a:lnTo>
                    <a:pt x="2576" y="890"/>
                  </a:lnTo>
                  <a:lnTo>
                    <a:pt x="2632" y="872"/>
                  </a:lnTo>
                  <a:lnTo>
                    <a:pt x="2650" y="816"/>
                  </a:lnTo>
                  <a:lnTo>
                    <a:pt x="2650" y="798"/>
                  </a:lnTo>
                  <a:lnTo>
                    <a:pt x="2650" y="761"/>
                  </a:lnTo>
                  <a:lnTo>
                    <a:pt x="2632" y="724"/>
                  </a:lnTo>
                  <a:lnTo>
                    <a:pt x="2595" y="724"/>
                  </a:lnTo>
                  <a:lnTo>
                    <a:pt x="111" y="1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3"/>
            <p:cNvSpPr/>
            <p:nvPr/>
          </p:nvSpPr>
          <p:spPr>
            <a:xfrm>
              <a:off x="11027121" y="3481553"/>
              <a:ext cx="58340" cy="98202"/>
            </a:xfrm>
            <a:custGeom>
              <a:avLst/>
              <a:gdLst/>
              <a:ahLst/>
              <a:cxnLst/>
              <a:rect l="l" t="t" r="r" b="b"/>
              <a:pathLst>
                <a:path w="1465" h="2466" extrusionOk="0">
                  <a:moveTo>
                    <a:pt x="1354" y="0"/>
                  </a:moveTo>
                  <a:lnTo>
                    <a:pt x="1335" y="19"/>
                  </a:lnTo>
                  <a:lnTo>
                    <a:pt x="1317" y="37"/>
                  </a:lnTo>
                  <a:lnTo>
                    <a:pt x="19" y="2336"/>
                  </a:lnTo>
                  <a:lnTo>
                    <a:pt x="1" y="2373"/>
                  </a:lnTo>
                  <a:lnTo>
                    <a:pt x="1" y="2391"/>
                  </a:lnTo>
                  <a:lnTo>
                    <a:pt x="19" y="2428"/>
                  </a:lnTo>
                  <a:lnTo>
                    <a:pt x="38" y="2447"/>
                  </a:lnTo>
                  <a:lnTo>
                    <a:pt x="93" y="2465"/>
                  </a:lnTo>
                  <a:lnTo>
                    <a:pt x="131" y="2447"/>
                  </a:lnTo>
                  <a:lnTo>
                    <a:pt x="168" y="2428"/>
                  </a:lnTo>
                  <a:lnTo>
                    <a:pt x="1465" y="130"/>
                  </a:lnTo>
                  <a:lnTo>
                    <a:pt x="1465" y="93"/>
                  </a:lnTo>
                  <a:lnTo>
                    <a:pt x="1465" y="74"/>
                  </a:lnTo>
                  <a:lnTo>
                    <a:pt x="1446" y="37"/>
                  </a:lnTo>
                  <a:lnTo>
                    <a:pt x="1428" y="19"/>
                  </a:lnTo>
                  <a:lnTo>
                    <a:pt x="1391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3"/>
            <p:cNvSpPr/>
            <p:nvPr/>
          </p:nvSpPr>
          <p:spPr>
            <a:xfrm>
              <a:off x="10997614" y="3657922"/>
              <a:ext cx="93782" cy="39902"/>
            </a:xfrm>
            <a:custGeom>
              <a:avLst/>
              <a:gdLst/>
              <a:ahLst/>
              <a:cxnLst/>
              <a:rect l="l" t="t" r="r" b="b"/>
              <a:pathLst>
                <a:path w="2355" h="1002" extrusionOk="0">
                  <a:moveTo>
                    <a:pt x="93" y="1"/>
                  </a:moveTo>
                  <a:lnTo>
                    <a:pt x="56" y="19"/>
                  </a:lnTo>
                  <a:lnTo>
                    <a:pt x="19" y="38"/>
                  </a:lnTo>
                  <a:lnTo>
                    <a:pt x="0" y="75"/>
                  </a:lnTo>
                  <a:lnTo>
                    <a:pt x="0" y="94"/>
                  </a:lnTo>
                  <a:lnTo>
                    <a:pt x="0" y="131"/>
                  </a:lnTo>
                  <a:lnTo>
                    <a:pt x="37" y="168"/>
                  </a:lnTo>
                  <a:lnTo>
                    <a:pt x="56" y="186"/>
                  </a:lnTo>
                  <a:lnTo>
                    <a:pt x="2243" y="1002"/>
                  </a:lnTo>
                  <a:lnTo>
                    <a:pt x="2317" y="1002"/>
                  </a:lnTo>
                  <a:lnTo>
                    <a:pt x="2354" y="946"/>
                  </a:lnTo>
                  <a:lnTo>
                    <a:pt x="2354" y="928"/>
                  </a:lnTo>
                  <a:lnTo>
                    <a:pt x="2354" y="891"/>
                  </a:lnTo>
                  <a:lnTo>
                    <a:pt x="2336" y="854"/>
                  </a:lnTo>
                  <a:lnTo>
                    <a:pt x="2299" y="835"/>
                  </a:lnTo>
                  <a:lnTo>
                    <a:pt x="112" y="19"/>
                  </a:lnTo>
                  <a:lnTo>
                    <a:pt x="93" y="1"/>
                  </a:lnTo>
                  <a:close/>
                </a:path>
              </a:pathLst>
            </a:custGeom>
            <a:solidFill>
              <a:srgbClr val="61BC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3"/>
            <p:cNvSpPr/>
            <p:nvPr/>
          </p:nvSpPr>
          <p:spPr>
            <a:xfrm>
              <a:off x="10575434" y="3333178"/>
              <a:ext cx="757304" cy="973580"/>
            </a:xfrm>
            <a:custGeom>
              <a:avLst/>
              <a:gdLst/>
              <a:ahLst/>
              <a:cxnLst/>
              <a:rect l="l" t="t" r="r" b="b"/>
              <a:pathLst>
                <a:path w="19017" h="24448" extrusionOk="0">
                  <a:moveTo>
                    <a:pt x="1" y="1"/>
                  </a:moveTo>
                  <a:lnTo>
                    <a:pt x="168" y="131"/>
                  </a:lnTo>
                  <a:lnTo>
                    <a:pt x="316" y="260"/>
                  </a:lnTo>
                  <a:lnTo>
                    <a:pt x="446" y="390"/>
                  </a:lnTo>
                  <a:lnTo>
                    <a:pt x="557" y="557"/>
                  </a:lnTo>
                  <a:lnTo>
                    <a:pt x="668" y="724"/>
                  </a:lnTo>
                  <a:lnTo>
                    <a:pt x="761" y="890"/>
                  </a:lnTo>
                  <a:lnTo>
                    <a:pt x="835" y="1076"/>
                  </a:lnTo>
                  <a:lnTo>
                    <a:pt x="890" y="1280"/>
                  </a:lnTo>
                  <a:lnTo>
                    <a:pt x="946" y="1465"/>
                  </a:lnTo>
                  <a:lnTo>
                    <a:pt x="983" y="1669"/>
                  </a:lnTo>
                  <a:lnTo>
                    <a:pt x="1039" y="2095"/>
                  </a:lnTo>
                  <a:lnTo>
                    <a:pt x="1039" y="2521"/>
                  </a:lnTo>
                  <a:lnTo>
                    <a:pt x="1020" y="2929"/>
                  </a:lnTo>
                  <a:lnTo>
                    <a:pt x="928" y="3745"/>
                  </a:lnTo>
                  <a:lnTo>
                    <a:pt x="890" y="4171"/>
                  </a:lnTo>
                  <a:lnTo>
                    <a:pt x="853" y="4579"/>
                  </a:lnTo>
                  <a:lnTo>
                    <a:pt x="853" y="4987"/>
                  </a:lnTo>
                  <a:lnTo>
                    <a:pt x="872" y="5394"/>
                  </a:lnTo>
                  <a:lnTo>
                    <a:pt x="890" y="5580"/>
                  </a:lnTo>
                  <a:lnTo>
                    <a:pt x="928" y="5784"/>
                  </a:lnTo>
                  <a:lnTo>
                    <a:pt x="983" y="5969"/>
                  </a:lnTo>
                  <a:lnTo>
                    <a:pt x="1057" y="6173"/>
                  </a:lnTo>
                  <a:lnTo>
                    <a:pt x="1168" y="6432"/>
                  </a:lnTo>
                  <a:lnTo>
                    <a:pt x="1317" y="6692"/>
                  </a:lnTo>
                  <a:lnTo>
                    <a:pt x="1613" y="7192"/>
                  </a:lnTo>
                  <a:lnTo>
                    <a:pt x="1780" y="7433"/>
                  </a:lnTo>
                  <a:lnTo>
                    <a:pt x="1928" y="7674"/>
                  </a:lnTo>
                  <a:lnTo>
                    <a:pt x="2058" y="7934"/>
                  </a:lnTo>
                  <a:lnTo>
                    <a:pt x="2169" y="8212"/>
                  </a:lnTo>
                  <a:lnTo>
                    <a:pt x="2243" y="8471"/>
                  </a:lnTo>
                  <a:lnTo>
                    <a:pt x="2281" y="8731"/>
                  </a:lnTo>
                  <a:lnTo>
                    <a:pt x="2299" y="8990"/>
                  </a:lnTo>
                  <a:lnTo>
                    <a:pt x="2318" y="9249"/>
                  </a:lnTo>
                  <a:lnTo>
                    <a:pt x="2299" y="9509"/>
                  </a:lnTo>
                  <a:lnTo>
                    <a:pt x="2281" y="9787"/>
                  </a:lnTo>
                  <a:lnTo>
                    <a:pt x="2225" y="10324"/>
                  </a:lnTo>
                  <a:lnTo>
                    <a:pt x="2169" y="10862"/>
                  </a:lnTo>
                  <a:lnTo>
                    <a:pt x="2151" y="11121"/>
                  </a:lnTo>
                  <a:lnTo>
                    <a:pt x="2151" y="11381"/>
                  </a:lnTo>
                  <a:lnTo>
                    <a:pt x="2169" y="11640"/>
                  </a:lnTo>
                  <a:lnTo>
                    <a:pt x="2188" y="11900"/>
                  </a:lnTo>
                  <a:lnTo>
                    <a:pt x="2243" y="12159"/>
                  </a:lnTo>
                  <a:lnTo>
                    <a:pt x="2318" y="12419"/>
                  </a:lnTo>
                  <a:lnTo>
                    <a:pt x="2392" y="12604"/>
                  </a:lnTo>
                  <a:lnTo>
                    <a:pt x="2484" y="12808"/>
                  </a:lnTo>
                  <a:lnTo>
                    <a:pt x="2596" y="12975"/>
                  </a:lnTo>
                  <a:lnTo>
                    <a:pt x="2725" y="13160"/>
                  </a:lnTo>
                  <a:lnTo>
                    <a:pt x="2985" y="13494"/>
                  </a:lnTo>
                  <a:lnTo>
                    <a:pt x="3263" y="13827"/>
                  </a:lnTo>
                  <a:lnTo>
                    <a:pt x="3541" y="14161"/>
                  </a:lnTo>
                  <a:lnTo>
                    <a:pt x="3800" y="14513"/>
                  </a:lnTo>
                  <a:lnTo>
                    <a:pt x="3912" y="14680"/>
                  </a:lnTo>
                  <a:lnTo>
                    <a:pt x="4023" y="14865"/>
                  </a:lnTo>
                  <a:lnTo>
                    <a:pt x="4115" y="15051"/>
                  </a:lnTo>
                  <a:lnTo>
                    <a:pt x="4208" y="15255"/>
                  </a:lnTo>
                  <a:lnTo>
                    <a:pt x="4282" y="15533"/>
                  </a:lnTo>
                  <a:lnTo>
                    <a:pt x="4319" y="15811"/>
                  </a:lnTo>
                  <a:lnTo>
                    <a:pt x="4356" y="16107"/>
                  </a:lnTo>
                  <a:lnTo>
                    <a:pt x="4356" y="16404"/>
                  </a:lnTo>
                  <a:lnTo>
                    <a:pt x="4356" y="16700"/>
                  </a:lnTo>
                  <a:lnTo>
                    <a:pt x="4338" y="16997"/>
                  </a:lnTo>
                  <a:lnTo>
                    <a:pt x="4282" y="17590"/>
                  </a:lnTo>
                  <a:lnTo>
                    <a:pt x="4264" y="17887"/>
                  </a:lnTo>
                  <a:lnTo>
                    <a:pt x="4245" y="18183"/>
                  </a:lnTo>
                  <a:lnTo>
                    <a:pt x="4264" y="18461"/>
                  </a:lnTo>
                  <a:lnTo>
                    <a:pt x="4282" y="18739"/>
                  </a:lnTo>
                  <a:lnTo>
                    <a:pt x="4338" y="19017"/>
                  </a:lnTo>
                  <a:lnTo>
                    <a:pt x="4412" y="19277"/>
                  </a:lnTo>
                  <a:lnTo>
                    <a:pt x="4523" y="19518"/>
                  </a:lnTo>
                  <a:lnTo>
                    <a:pt x="4671" y="19758"/>
                  </a:lnTo>
                  <a:lnTo>
                    <a:pt x="4820" y="19925"/>
                  </a:lnTo>
                  <a:lnTo>
                    <a:pt x="4987" y="20074"/>
                  </a:lnTo>
                  <a:lnTo>
                    <a:pt x="5153" y="20203"/>
                  </a:lnTo>
                  <a:lnTo>
                    <a:pt x="5339" y="20333"/>
                  </a:lnTo>
                  <a:lnTo>
                    <a:pt x="5728" y="20555"/>
                  </a:lnTo>
                  <a:lnTo>
                    <a:pt x="6136" y="20741"/>
                  </a:lnTo>
                  <a:lnTo>
                    <a:pt x="6543" y="20945"/>
                  </a:lnTo>
                  <a:lnTo>
                    <a:pt x="6747" y="21056"/>
                  </a:lnTo>
                  <a:lnTo>
                    <a:pt x="6933" y="21186"/>
                  </a:lnTo>
                  <a:lnTo>
                    <a:pt x="7099" y="21315"/>
                  </a:lnTo>
                  <a:lnTo>
                    <a:pt x="7266" y="21445"/>
                  </a:lnTo>
                  <a:lnTo>
                    <a:pt x="7415" y="21612"/>
                  </a:lnTo>
                  <a:lnTo>
                    <a:pt x="7526" y="21797"/>
                  </a:lnTo>
                  <a:lnTo>
                    <a:pt x="7600" y="21927"/>
                  </a:lnTo>
                  <a:lnTo>
                    <a:pt x="7674" y="22057"/>
                  </a:lnTo>
                  <a:lnTo>
                    <a:pt x="7767" y="22353"/>
                  </a:lnTo>
                  <a:lnTo>
                    <a:pt x="7878" y="22631"/>
                  </a:lnTo>
                  <a:lnTo>
                    <a:pt x="7989" y="22909"/>
                  </a:lnTo>
                  <a:lnTo>
                    <a:pt x="8119" y="23132"/>
                  </a:lnTo>
                  <a:lnTo>
                    <a:pt x="8267" y="23336"/>
                  </a:lnTo>
                  <a:lnTo>
                    <a:pt x="8434" y="23521"/>
                  </a:lnTo>
                  <a:lnTo>
                    <a:pt x="8619" y="23688"/>
                  </a:lnTo>
                  <a:lnTo>
                    <a:pt x="8823" y="23836"/>
                  </a:lnTo>
                  <a:lnTo>
                    <a:pt x="9046" y="23966"/>
                  </a:lnTo>
                  <a:lnTo>
                    <a:pt x="9268" y="24077"/>
                  </a:lnTo>
                  <a:lnTo>
                    <a:pt x="9509" y="24170"/>
                  </a:lnTo>
                  <a:lnTo>
                    <a:pt x="9768" y="24244"/>
                  </a:lnTo>
                  <a:lnTo>
                    <a:pt x="10028" y="24299"/>
                  </a:lnTo>
                  <a:lnTo>
                    <a:pt x="10287" y="24355"/>
                  </a:lnTo>
                  <a:lnTo>
                    <a:pt x="10565" y="24392"/>
                  </a:lnTo>
                  <a:lnTo>
                    <a:pt x="10825" y="24429"/>
                  </a:lnTo>
                  <a:lnTo>
                    <a:pt x="11103" y="24448"/>
                  </a:lnTo>
                  <a:lnTo>
                    <a:pt x="11622" y="24429"/>
                  </a:lnTo>
                  <a:lnTo>
                    <a:pt x="11992" y="24411"/>
                  </a:lnTo>
                  <a:lnTo>
                    <a:pt x="12363" y="24374"/>
                  </a:lnTo>
                  <a:lnTo>
                    <a:pt x="12734" y="24318"/>
                  </a:lnTo>
                  <a:lnTo>
                    <a:pt x="13123" y="24244"/>
                  </a:lnTo>
                  <a:lnTo>
                    <a:pt x="13512" y="24170"/>
                  </a:lnTo>
                  <a:lnTo>
                    <a:pt x="13902" y="24058"/>
                  </a:lnTo>
                  <a:lnTo>
                    <a:pt x="14699" y="23836"/>
                  </a:lnTo>
                  <a:lnTo>
                    <a:pt x="15477" y="23577"/>
                  </a:lnTo>
                  <a:lnTo>
                    <a:pt x="16237" y="23280"/>
                  </a:lnTo>
                  <a:lnTo>
                    <a:pt x="16960" y="22965"/>
                  </a:lnTo>
                  <a:lnTo>
                    <a:pt x="17627" y="22650"/>
                  </a:lnTo>
                  <a:lnTo>
                    <a:pt x="17849" y="22075"/>
                  </a:lnTo>
                  <a:lnTo>
                    <a:pt x="18072" y="21371"/>
                  </a:lnTo>
                  <a:lnTo>
                    <a:pt x="18294" y="20611"/>
                  </a:lnTo>
                  <a:lnTo>
                    <a:pt x="18498" y="19814"/>
                  </a:lnTo>
                  <a:lnTo>
                    <a:pt x="18683" y="18999"/>
                  </a:lnTo>
                  <a:lnTo>
                    <a:pt x="18832" y="18220"/>
                  </a:lnTo>
                  <a:lnTo>
                    <a:pt x="18943" y="17516"/>
                  </a:lnTo>
                  <a:lnTo>
                    <a:pt x="18980" y="17182"/>
                  </a:lnTo>
                  <a:lnTo>
                    <a:pt x="18998" y="16886"/>
                  </a:lnTo>
                  <a:lnTo>
                    <a:pt x="19017" y="16608"/>
                  </a:lnTo>
                  <a:lnTo>
                    <a:pt x="19017" y="16330"/>
                  </a:lnTo>
                  <a:lnTo>
                    <a:pt x="18980" y="16052"/>
                  </a:lnTo>
                  <a:lnTo>
                    <a:pt x="18961" y="15774"/>
                  </a:lnTo>
                  <a:lnTo>
                    <a:pt x="18906" y="15496"/>
                  </a:lnTo>
                  <a:lnTo>
                    <a:pt x="18832" y="15218"/>
                  </a:lnTo>
                  <a:lnTo>
                    <a:pt x="18758" y="14958"/>
                  </a:lnTo>
                  <a:lnTo>
                    <a:pt x="18665" y="14699"/>
                  </a:lnTo>
                  <a:lnTo>
                    <a:pt x="18554" y="14439"/>
                  </a:lnTo>
                  <a:lnTo>
                    <a:pt x="18424" y="14198"/>
                  </a:lnTo>
                  <a:lnTo>
                    <a:pt x="18276" y="13957"/>
                  </a:lnTo>
                  <a:lnTo>
                    <a:pt x="18127" y="13735"/>
                  </a:lnTo>
                  <a:lnTo>
                    <a:pt x="17961" y="13531"/>
                  </a:lnTo>
                  <a:lnTo>
                    <a:pt x="17757" y="13327"/>
                  </a:lnTo>
                  <a:lnTo>
                    <a:pt x="17553" y="13160"/>
                  </a:lnTo>
                  <a:lnTo>
                    <a:pt x="17330" y="12993"/>
                  </a:lnTo>
                  <a:lnTo>
                    <a:pt x="17034" y="12808"/>
                  </a:lnTo>
                  <a:lnTo>
                    <a:pt x="16719" y="12641"/>
                  </a:lnTo>
                  <a:lnTo>
                    <a:pt x="16070" y="12345"/>
                  </a:lnTo>
                  <a:lnTo>
                    <a:pt x="15755" y="12178"/>
                  </a:lnTo>
                  <a:lnTo>
                    <a:pt x="15458" y="11993"/>
                  </a:lnTo>
                  <a:lnTo>
                    <a:pt x="15329" y="11881"/>
                  </a:lnTo>
                  <a:lnTo>
                    <a:pt x="15199" y="11770"/>
                  </a:lnTo>
                  <a:lnTo>
                    <a:pt x="15069" y="11640"/>
                  </a:lnTo>
                  <a:lnTo>
                    <a:pt x="14958" y="11511"/>
                  </a:lnTo>
                  <a:lnTo>
                    <a:pt x="14847" y="11344"/>
                  </a:lnTo>
                  <a:lnTo>
                    <a:pt x="14754" y="11159"/>
                  </a:lnTo>
                  <a:lnTo>
                    <a:pt x="14680" y="10973"/>
                  </a:lnTo>
                  <a:lnTo>
                    <a:pt x="14606" y="10788"/>
                  </a:lnTo>
                  <a:lnTo>
                    <a:pt x="14495" y="10399"/>
                  </a:lnTo>
                  <a:lnTo>
                    <a:pt x="14402" y="9991"/>
                  </a:lnTo>
                  <a:lnTo>
                    <a:pt x="14291" y="9583"/>
                  </a:lnTo>
                  <a:lnTo>
                    <a:pt x="14235" y="9398"/>
                  </a:lnTo>
                  <a:lnTo>
                    <a:pt x="14161" y="9212"/>
                  </a:lnTo>
                  <a:lnTo>
                    <a:pt x="14068" y="9046"/>
                  </a:lnTo>
                  <a:lnTo>
                    <a:pt x="13976" y="8879"/>
                  </a:lnTo>
                  <a:lnTo>
                    <a:pt x="13846" y="8712"/>
                  </a:lnTo>
                  <a:lnTo>
                    <a:pt x="13716" y="8582"/>
                  </a:lnTo>
                  <a:lnTo>
                    <a:pt x="13549" y="8452"/>
                  </a:lnTo>
                  <a:lnTo>
                    <a:pt x="13383" y="8360"/>
                  </a:lnTo>
                  <a:lnTo>
                    <a:pt x="13216" y="8267"/>
                  </a:lnTo>
                  <a:lnTo>
                    <a:pt x="13030" y="8212"/>
                  </a:lnTo>
                  <a:lnTo>
                    <a:pt x="12827" y="8156"/>
                  </a:lnTo>
                  <a:lnTo>
                    <a:pt x="12641" y="8119"/>
                  </a:lnTo>
                  <a:lnTo>
                    <a:pt x="12233" y="8045"/>
                  </a:lnTo>
                  <a:lnTo>
                    <a:pt x="11826" y="7989"/>
                  </a:lnTo>
                  <a:lnTo>
                    <a:pt x="11418" y="7934"/>
                  </a:lnTo>
                  <a:lnTo>
                    <a:pt x="11214" y="7878"/>
                  </a:lnTo>
                  <a:lnTo>
                    <a:pt x="11029" y="7822"/>
                  </a:lnTo>
                  <a:lnTo>
                    <a:pt x="10843" y="7748"/>
                  </a:lnTo>
                  <a:lnTo>
                    <a:pt x="10658" y="7656"/>
                  </a:lnTo>
                  <a:lnTo>
                    <a:pt x="10547" y="7563"/>
                  </a:lnTo>
                  <a:lnTo>
                    <a:pt x="10417" y="7489"/>
                  </a:lnTo>
                  <a:lnTo>
                    <a:pt x="10213" y="7285"/>
                  </a:lnTo>
                  <a:lnTo>
                    <a:pt x="10046" y="7062"/>
                  </a:lnTo>
                  <a:lnTo>
                    <a:pt x="9880" y="6821"/>
                  </a:lnTo>
                  <a:lnTo>
                    <a:pt x="9731" y="6562"/>
                  </a:lnTo>
                  <a:lnTo>
                    <a:pt x="9602" y="6303"/>
                  </a:lnTo>
                  <a:lnTo>
                    <a:pt x="9342" y="5746"/>
                  </a:lnTo>
                  <a:lnTo>
                    <a:pt x="9083" y="5209"/>
                  </a:lnTo>
                  <a:lnTo>
                    <a:pt x="8953" y="4949"/>
                  </a:lnTo>
                  <a:lnTo>
                    <a:pt x="8786" y="4709"/>
                  </a:lnTo>
                  <a:lnTo>
                    <a:pt x="8619" y="4505"/>
                  </a:lnTo>
                  <a:lnTo>
                    <a:pt x="8415" y="4301"/>
                  </a:lnTo>
                  <a:lnTo>
                    <a:pt x="8193" y="4134"/>
                  </a:lnTo>
                  <a:lnTo>
                    <a:pt x="8082" y="4078"/>
                  </a:lnTo>
                  <a:lnTo>
                    <a:pt x="7952" y="4004"/>
                  </a:lnTo>
                  <a:lnTo>
                    <a:pt x="7804" y="3967"/>
                  </a:lnTo>
                  <a:lnTo>
                    <a:pt x="7655" y="3912"/>
                  </a:lnTo>
                  <a:lnTo>
                    <a:pt x="7340" y="3874"/>
                  </a:lnTo>
                  <a:lnTo>
                    <a:pt x="7025" y="3837"/>
                  </a:lnTo>
                  <a:lnTo>
                    <a:pt x="6710" y="3837"/>
                  </a:lnTo>
                  <a:lnTo>
                    <a:pt x="6395" y="3819"/>
                  </a:lnTo>
                  <a:lnTo>
                    <a:pt x="6080" y="3763"/>
                  </a:lnTo>
                  <a:lnTo>
                    <a:pt x="5932" y="3745"/>
                  </a:lnTo>
                  <a:lnTo>
                    <a:pt x="5802" y="3689"/>
                  </a:lnTo>
                  <a:lnTo>
                    <a:pt x="5654" y="3634"/>
                  </a:lnTo>
                  <a:lnTo>
                    <a:pt x="5524" y="3559"/>
                  </a:lnTo>
                  <a:lnTo>
                    <a:pt x="5394" y="3467"/>
                  </a:lnTo>
                  <a:lnTo>
                    <a:pt x="5265" y="3356"/>
                  </a:lnTo>
                  <a:lnTo>
                    <a:pt x="5153" y="3226"/>
                  </a:lnTo>
                  <a:lnTo>
                    <a:pt x="5061" y="3096"/>
                  </a:lnTo>
                  <a:lnTo>
                    <a:pt x="4875" y="2837"/>
                  </a:lnTo>
                  <a:lnTo>
                    <a:pt x="4690" y="2559"/>
                  </a:lnTo>
                  <a:lnTo>
                    <a:pt x="4486" y="2281"/>
                  </a:lnTo>
                  <a:lnTo>
                    <a:pt x="4264" y="2021"/>
                  </a:lnTo>
                  <a:lnTo>
                    <a:pt x="4023" y="1762"/>
                  </a:lnTo>
                  <a:lnTo>
                    <a:pt x="3763" y="1521"/>
                  </a:lnTo>
                  <a:lnTo>
                    <a:pt x="3504" y="1298"/>
                  </a:lnTo>
                  <a:lnTo>
                    <a:pt x="3226" y="1094"/>
                  </a:lnTo>
                  <a:lnTo>
                    <a:pt x="2929" y="909"/>
                  </a:lnTo>
                  <a:lnTo>
                    <a:pt x="2633" y="742"/>
                  </a:lnTo>
                  <a:lnTo>
                    <a:pt x="2336" y="575"/>
                  </a:lnTo>
                  <a:lnTo>
                    <a:pt x="2021" y="446"/>
                  </a:lnTo>
                  <a:lnTo>
                    <a:pt x="1687" y="316"/>
                  </a:lnTo>
                  <a:lnTo>
                    <a:pt x="1354" y="223"/>
                  </a:lnTo>
                  <a:lnTo>
                    <a:pt x="1020" y="131"/>
                  </a:lnTo>
                  <a:lnTo>
                    <a:pt x="687" y="75"/>
                  </a:lnTo>
                  <a:lnTo>
                    <a:pt x="334" y="3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10575434" y="3333178"/>
              <a:ext cx="757304" cy="973580"/>
            </a:xfrm>
            <a:custGeom>
              <a:avLst/>
              <a:gdLst/>
              <a:ahLst/>
              <a:cxnLst/>
              <a:rect l="l" t="t" r="r" b="b"/>
              <a:pathLst>
                <a:path w="19017" h="24448" fill="none" extrusionOk="0">
                  <a:moveTo>
                    <a:pt x="17627" y="22650"/>
                  </a:moveTo>
                  <a:lnTo>
                    <a:pt x="17627" y="22650"/>
                  </a:lnTo>
                  <a:lnTo>
                    <a:pt x="17849" y="22075"/>
                  </a:lnTo>
                  <a:lnTo>
                    <a:pt x="18072" y="21371"/>
                  </a:lnTo>
                  <a:lnTo>
                    <a:pt x="18294" y="20611"/>
                  </a:lnTo>
                  <a:lnTo>
                    <a:pt x="18498" y="19814"/>
                  </a:lnTo>
                  <a:lnTo>
                    <a:pt x="18683" y="18999"/>
                  </a:lnTo>
                  <a:lnTo>
                    <a:pt x="18832" y="18220"/>
                  </a:lnTo>
                  <a:lnTo>
                    <a:pt x="18943" y="17516"/>
                  </a:lnTo>
                  <a:lnTo>
                    <a:pt x="18980" y="17182"/>
                  </a:lnTo>
                  <a:lnTo>
                    <a:pt x="18998" y="16886"/>
                  </a:lnTo>
                  <a:lnTo>
                    <a:pt x="18998" y="16886"/>
                  </a:lnTo>
                  <a:lnTo>
                    <a:pt x="19017" y="16608"/>
                  </a:lnTo>
                  <a:lnTo>
                    <a:pt x="19017" y="16330"/>
                  </a:lnTo>
                  <a:lnTo>
                    <a:pt x="18980" y="16052"/>
                  </a:lnTo>
                  <a:lnTo>
                    <a:pt x="18961" y="15774"/>
                  </a:lnTo>
                  <a:lnTo>
                    <a:pt x="18906" y="15496"/>
                  </a:lnTo>
                  <a:lnTo>
                    <a:pt x="18832" y="15218"/>
                  </a:lnTo>
                  <a:lnTo>
                    <a:pt x="18758" y="14958"/>
                  </a:lnTo>
                  <a:lnTo>
                    <a:pt x="18665" y="14699"/>
                  </a:lnTo>
                  <a:lnTo>
                    <a:pt x="18554" y="14439"/>
                  </a:lnTo>
                  <a:lnTo>
                    <a:pt x="18424" y="14198"/>
                  </a:lnTo>
                  <a:lnTo>
                    <a:pt x="18276" y="13957"/>
                  </a:lnTo>
                  <a:lnTo>
                    <a:pt x="18127" y="13735"/>
                  </a:lnTo>
                  <a:lnTo>
                    <a:pt x="17961" y="13531"/>
                  </a:lnTo>
                  <a:lnTo>
                    <a:pt x="17757" y="13327"/>
                  </a:lnTo>
                  <a:lnTo>
                    <a:pt x="17553" y="13160"/>
                  </a:lnTo>
                  <a:lnTo>
                    <a:pt x="17330" y="12993"/>
                  </a:lnTo>
                  <a:lnTo>
                    <a:pt x="17330" y="12993"/>
                  </a:lnTo>
                  <a:lnTo>
                    <a:pt x="17034" y="12808"/>
                  </a:lnTo>
                  <a:lnTo>
                    <a:pt x="16719" y="12641"/>
                  </a:lnTo>
                  <a:lnTo>
                    <a:pt x="16070" y="12345"/>
                  </a:lnTo>
                  <a:lnTo>
                    <a:pt x="15755" y="12178"/>
                  </a:lnTo>
                  <a:lnTo>
                    <a:pt x="15458" y="11993"/>
                  </a:lnTo>
                  <a:lnTo>
                    <a:pt x="15329" y="11881"/>
                  </a:lnTo>
                  <a:lnTo>
                    <a:pt x="15199" y="11770"/>
                  </a:lnTo>
                  <a:lnTo>
                    <a:pt x="15069" y="11640"/>
                  </a:lnTo>
                  <a:lnTo>
                    <a:pt x="14958" y="11511"/>
                  </a:lnTo>
                  <a:lnTo>
                    <a:pt x="14958" y="11511"/>
                  </a:lnTo>
                  <a:lnTo>
                    <a:pt x="14847" y="11344"/>
                  </a:lnTo>
                  <a:lnTo>
                    <a:pt x="14754" y="11159"/>
                  </a:lnTo>
                  <a:lnTo>
                    <a:pt x="14680" y="10973"/>
                  </a:lnTo>
                  <a:lnTo>
                    <a:pt x="14606" y="10788"/>
                  </a:lnTo>
                  <a:lnTo>
                    <a:pt x="14495" y="10399"/>
                  </a:lnTo>
                  <a:lnTo>
                    <a:pt x="14402" y="9991"/>
                  </a:lnTo>
                  <a:lnTo>
                    <a:pt x="14291" y="9583"/>
                  </a:lnTo>
                  <a:lnTo>
                    <a:pt x="14235" y="9398"/>
                  </a:lnTo>
                  <a:lnTo>
                    <a:pt x="14161" y="9212"/>
                  </a:lnTo>
                  <a:lnTo>
                    <a:pt x="14068" y="9046"/>
                  </a:lnTo>
                  <a:lnTo>
                    <a:pt x="13976" y="8879"/>
                  </a:lnTo>
                  <a:lnTo>
                    <a:pt x="13846" y="8712"/>
                  </a:lnTo>
                  <a:lnTo>
                    <a:pt x="13716" y="8582"/>
                  </a:lnTo>
                  <a:lnTo>
                    <a:pt x="13716" y="8582"/>
                  </a:lnTo>
                  <a:lnTo>
                    <a:pt x="13549" y="8452"/>
                  </a:lnTo>
                  <a:lnTo>
                    <a:pt x="13383" y="8360"/>
                  </a:lnTo>
                  <a:lnTo>
                    <a:pt x="13216" y="8267"/>
                  </a:lnTo>
                  <a:lnTo>
                    <a:pt x="13030" y="8212"/>
                  </a:lnTo>
                  <a:lnTo>
                    <a:pt x="12827" y="8156"/>
                  </a:lnTo>
                  <a:lnTo>
                    <a:pt x="12641" y="8119"/>
                  </a:lnTo>
                  <a:lnTo>
                    <a:pt x="12233" y="8045"/>
                  </a:lnTo>
                  <a:lnTo>
                    <a:pt x="11826" y="7989"/>
                  </a:lnTo>
                  <a:lnTo>
                    <a:pt x="11418" y="7934"/>
                  </a:lnTo>
                  <a:lnTo>
                    <a:pt x="11214" y="7878"/>
                  </a:lnTo>
                  <a:lnTo>
                    <a:pt x="11029" y="7822"/>
                  </a:lnTo>
                  <a:lnTo>
                    <a:pt x="10843" y="7748"/>
                  </a:lnTo>
                  <a:lnTo>
                    <a:pt x="10658" y="7656"/>
                  </a:lnTo>
                  <a:lnTo>
                    <a:pt x="10658" y="7656"/>
                  </a:lnTo>
                  <a:lnTo>
                    <a:pt x="10547" y="7563"/>
                  </a:lnTo>
                  <a:lnTo>
                    <a:pt x="10417" y="7489"/>
                  </a:lnTo>
                  <a:lnTo>
                    <a:pt x="10213" y="7285"/>
                  </a:lnTo>
                  <a:lnTo>
                    <a:pt x="10046" y="7062"/>
                  </a:lnTo>
                  <a:lnTo>
                    <a:pt x="9880" y="6821"/>
                  </a:lnTo>
                  <a:lnTo>
                    <a:pt x="9731" y="6562"/>
                  </a:lnTo>
                  <a:lnTo>
                    <a:pt x="9602" y="6303"/>
                  </a:lnTo>
                  <a:lnTo>
                    <a:pt x="9342" y="5746"/>
                  </a:lnTo>
                  <a:lnTo>
                    <a:pt x="9083" y="5209"/>
                  </a:lnTo>
                  <a:lnTo>
                    <a:pt x="8953" y="4949"/>
                  </a:lnTo>
                  <a:lnTo>
                    <a:pt x="8786" y="4709"/>
                  </a:lnTo>
                  <a:lnTo>
                    <a:pt x="8619" y="4505"/>
                  </a:lnTo>
                  <a:lnTo>
                    <a:pt x="8415" y="4301"/>
                  </a:lnTo>
                  <a:lnTo>
                    <a:pt x="8193" y="4134"/>
                  </a:lnTo>
                  <a:lnTo>
                    <a:pt x="8082" y="4078"/>
                  </a:lnTo>
                  <a:lnTo>
                    <a:pt x="7952" y="4004"/>
                  </a:lnTo>
                  <a:lnTo>
                    <a:pt x="7952" y="4004"/>
                  </a:lnTo>
                  <a:lnTo>
                    <a:pt x="7804" y="3967"/>
                  </a:lnTo>
                  <a:lnTo>
                    <a:pt x="7655" y="3912"/>
                  </a:lnTo>
                  <a:lnTo>
                    <a:pt x="7340" y="3874"/>
                  </a:lnTo>
                  <a:lnTo>
                    <a:pt x="7025" y="3837"/>
                  </a:lnTo>
                  <a:lnTo>
                    <a:pt x="6710" y="3837"/>
                  </a:lnTo>
                  <a:lnTo>
                    <a:pt x="6395" y="3819"/>
                  </a:lnTo>
                  <a:lnTo>
                    <a:pt x="6080" y="3763"/>
                  </a:lnTo>
                  <a:lnTo>
                    <a:pt x="5932" y="3745"/>
                  </a:lnTo>
                  <a:lnTo>
                    <a:pt x="5802" y="3689"/>
                  </a:lnTo>
                  <a:lnTo>
                    <a:pt x="5654" y="3634"/>
                  </a:lnTo>
                  <a:lnTo>
                    <a:pt x="5524" y="3559"/>
                  </a:lnTo>
                  <a:lnTo>
                    <a:pt x="5524" y="3559"/>
                  </a:lnTo>
                  <a:lnTo>
                    <a:pt x="5394" y="3467"/>
                  </a:lnTo>
                  <a:lnTo>
                    <a:pt x="5265" y="3356"/>
                  </a:lnTo>
                  <a:lnTo>
                    <a:pt x="5153" y="3226"/>
                  </a:lnTo>
                  <a:lnTo>
                    <a:pt x="5061" y="3096"/>
                  </a:lnTo>
                  <a:lnTo>
                    <a:pt x="4875" y="2837"/>
                  </a:lnTo>
                  <a:lnTo>
                    <a:pt x="4690" y="2559"/>
                  </a:lnTo>
                  <a:lnTo>
                    <a:pt x="4690" y="2559"/>
                  </a:lnTo>
                  <a:lnTo>
                    <a:pt x="4486" y="2281"/>
                  </a:lnTo>
                  <a:lnTo>
                    <a:pt x="4264" y="2021"/>
                  </a:lnTo>
                  <a:lnTo>
                    <a:pt x="4023" y="1762"/>
                  </a:lnTo>
                  <a:lnTo>
                    <a:pt x="3763" y="1521"/>
                  </a:lnTo>
                  <a:lnTo>
                    <a:pt x="3504" y="1298"/>
                  </a:lnTo>
                  <a:lnTo>
                    <a:pt x="3226" y="1094"/>
                  </a:lnTo>
                  <a:lnTo>
                    <a:pt x="2929" y="909"/>
                  </a:lnTo>
                  <a:lnTo>
                    <a:pt x="2633" y="742"/>
                  </a:lnTo>
                  <a:lnTo>
                    <a:pt x="2336" y="575"/>
                  </a:lnTo>
                  <a:lnTo>
                    <a:pt x="2021" y="446"/>
                  </a:lnTo>
                  <a:lnTo>
                    <a:pt x="1687" y="316"/>
                  </a:lnTo>
                  <a:lnTo>
                    <a:pt x="1354" y="223"/>
                  </a:lnTo>
                  <a:lnTo>
                    <a:pt x="1020" y="131"/>
                  </a:lnTo>
                  <a:lnTo>
                    <a:pt x="687" y="75"/>
                  </a:lnTo>
                  <a:lnTo>
                    <a:pt x="334" y="38"/>
                  </a:lnTo>
                  <a:lnTo>
                    <a:pt x="1" y="1"/>
                  </a:lnTo>
                  <a:lnTo>
                    <a:pt x="1" y="1"/>
                  </a:lnTo>
                  <a:lnTo>
                    <a:pt x="168" y="131"/>
                  </a:lnTo>
                  <a:lnTo>
                    <a:pt x="316" y="260"/>
                  </a:lnTo>
                  <a:lnTo>
                    <a:pt x="446" y="390"/>
                  </a:lnTo>
                  <a:lnTo>
                    <a:pt x="557" y="557"/>
                  </a:lnTo>
                  <a:lnTo>
                    <a:pt x="668" y="724"/>
                  </a:lnTo>
                  <a:lnTo>
                    <a:pt x="761" y="890"/>
                  </a:lnTo>
                  <a:lnTo>
                    <a:pt x="835" y="1076"/>
                  </a:lnTo>
                  <a:lnTo>
                    <a:pt x="890" y="1280"/>
                  </a:lnTo>
                  <a:lnTo>
                    <a:pt x="946" y="1465"/>
                  </a:lnTo>
                  <a:lnTo>
                    <a:pt x="983" y="1669"/>
                  </a:lnTo>
                  <a:lnTo>
                    <a:pt x="1039" y="2095"/>
                  </a:lnTo>
                  <a:lnTo>
                    <a:pt x="1039" y="2521"/>
                  </a:lnTo>
                  <a:lnTo>
                    <a:pt x="1020" y="2929"/>
                  </a:lnTo>
                  <a:lnTo>
                    <a:pt x="1020" y="2929"/>
                  </a:lnTo>
                  <a:lnTo>
                    <a:pt x="928" y="3745"/>
                  </a:lnTo>
                  <a:lnTo>
                    <a:pt x="890" y="4171"/>
                  </a:lnTo>
                  <a:lnTo>
                    <a:pt x="853" y="4579"/>
                  </a:lnTo>
                  <a:lnTo>
                    <a:pt x="853" y="4987"/>
                  </a:lnTo>
                  <a:lnTo>
                    <a:pt x="872" y="5394"/>
                  </a:lnTo>
                  <a:lnTo>
                    <a:pt x="890" y="5580"/>
                  </a:lnTo>
                  <a:lnTo>
                    <a:pt x="928" y="5784"/>
                  </a:lnTo>
                  <a:lnTo>
                    <a:pt x="983" y="5969"/>
                  </a:lnTo>
                  <a:lnTo>
                    <a:pt x="1057" y="6173"/>
                  </a:lnTo>
                  <a:lnTo>
                    <a:pt x="1057" y="6173"/>
                  </a:lnTo>
                  <a:lnTo>
                    <a:pt x="1168" y="6432"/>
                  </a:lnTo>
                  <a:lnTo>
                    <a:pt x="1317" y="6692"/>
                  </a:lnTo>
                  <a:lnTo>
                    <a:pt x="1613" y="7192"/>
                  </a:lnTo>
                  <a:lnTo>
                    <a:pt x="1780" y="7433"/>
                  </a:lnTo>
                  <a:lnTo>
                    <a:pt x="1928" y="7674"/>
                  </a:lnTo>
                  <a:lnTo>
                    <a:pt x="2058" y="7934"/>
                  </a:lnTo>
                  <a:lnTo>
                    <a:pt x="2169" y="8212"/>
                  </a:lnTo>
                  <a:lnTo>
                    <a:pt x="2169" y="8212"/>
                  </a:lnTo>
                  <a:lnTo>
                    <a:pt x="2243" y="8471"/>
                  </a:lnTo>
                  <a:lnTo>
                    <a:pt x="2281" y="8731"/>
                  </a:lnTo>
                  <a:lnTo>
                    <a:pt x="2299" y="8990"/>
                  </a:lnTo>
                  <a:lnTo>
                    <a:pt x="2318" y="9249"/>
                  </a:lnTo>
                  <a:lnTo>
                    <a:pt x="2299" y="9509"/>
                  </a:lnTo>
                  <a:lnTo>
                    <a:pt x="2281" y="9787"/>
                  </a:lnTo>
                  <a:lnTo>
                    <a:pt x="2225" y="10324"/>
                  </a:lnTo>
                  <a:lnTo>
                    <a:pt x="2169" y="10862"/>
                  </a:lnTo>
                  <a:lnTo>
                    <a:pt x="2151" y="11121"/>
                  </a:lnTo>
                  <a:lnTo>
                    <a:pt x="2151" y="11381"/>
                  </a:lnTo>
                  <a:lnTo>
                    <a:pt x="2169" y="11640"/>
                  </a:lnTo>
                  <a:lnTo>
                    <a:pt x="2188" y="11900"/>
                  </a:lnTo>
                  <a:lnTo>
                    <a:pt x="2243" y="12159"/>
                  </a:lnTo>
                  <a:lnTo>
                    <a:pt x="2318" y="12419"/>
                  </a:lnTo>
                  <a:lnTo>
                    <a:pt x="2318" y="12419"/>
                  </a:lnTo>
                  <a:lnTo>
                    <a:pt x="2392" y="12604"/>
                  </a:lnTo>
                  <a:lnTo>
                    <a:pt x="2484" y="12808"/>
                  </a:lnTo>
                  <a:lnTo>
                    <a:pt x="2596" y="12975"/>
                  </a:lnTo>
                  <a:lnTo>
                    <a:pt x="2725" y="13160"/>
                  </a:lnTo>
                  <a:lnTo>
                    <a:pt x="2985" y="13494"/>
                  </a:lnTo>
                  <a:lnTo>
                    <a:pt x="3263" y="13827"/>
                  </a:lnTo>
                  <a:lnTo>
                    <a:pt x="3541" y="14161"/>
                  </a:lnTo>
                  <a:lnTo>
                    <a:pt x="3800" y="14513"/>
                  </a:lnTo>
                  <a:lnTo>
                    <a:pt x="3912" y="14680"/>
                  </a:lnTo>
                  <a:lnTo>
                    <a:pt x="4023" y="14865"/>
                  </a:lnTo>
                  <a:lnTo>
                    <a:pt x="4115" y="15051"/>
                  </a:lnTo>
                  <a:lnTo>
                    <a:pt x="4208" y="15255"/>
                  </a:lnTo>
                  <a:lnTo>
                    <a:pt x="4208" y="15255"/>
                  </a:lnTo>
                  <a:lnTo>
                    <a:pt x="4282" y="15533"/>
                  </a:lnTo>
                  <a:lnTo>
                    <a:pt x="4319" y="15811"/>
                  </a:lnTo>
                  <a:lnTo>
                    <a:pt x="4356" y="16107"/>
                  </a:lnTo>
                  <a:lnTo>
                    <a:pt x="4356" y="16404"/>
                  </a:lnTo>
                  <a:lnTo>
                    <a:pt x="4356" y="16700"/>
                  </a:lnTo>
                  <a:lnTo>
                    <a:pt x="4338" y="16997"/>
                  </a:lnTo>
                  <a:lnTo>
                    <a:pt x="4282" y="17590"/>
                  </a:lnTo>
                  <a:lnTo>
                    <a:pt x="4264" y="17887"/>
                  </a:lnTo>
                  <a:lnTo>
                    <a:pt x="4245" y="18183"/>
                  </a:lnTo>
                  <a:lnTo>
                    <a:pt x="4264" y="18461"/>
                  </a:lnTo>
                  <a:lnTo>
                    <a:pt x="4282" y="18739"/>
                  </a:lnTo>
                  <a:lnTo>
                    <a:pt x="4338" y="19017"/>
                  </a:lnTo>
                  <a:lnTo>
                    <a:pt x="4412" y="19277"/>
                  </a:lnTo>
                  <a:lnTo>
                    <a:pt x="4523" y="19518"/>
                  </a:lnTo>
                  <a:lnTo>
                    <a:pt x="4671" y="19758"/>
                  </a:lnTo>
                  <a:lnTo>
                    <a:pt x="4671" y="19758"/>
                  </a:lnTo>
                  <a:lnTo>
                    <a:pt x="4820" y="19925"/>
                  </a:lnTo>
                  <a:lnTo>
                    <a:pt x="4987" y="20074"/>
                  </a:lnTo>
                  <a:lnTo>
                    <a:pt x="5153" y="20203"/>
                  </a:lnTo>
                  <a:lnTo>
                    <a:pt x="5339" y="20333"/>
                  </a:lnTo>
                  <a:lnTo>
                    <a:pt x="5728" y="20555"/>
                  </a:lnTo>
                  <a:lnTo>
                    <a:pt x="6136" y="20741"/>
                  </a:lnTo>
                  <a:lnTo>
                    <a:pt x="6543" y="20945"/>
                  </a:lnTo>
                  <a:lnTo>
                    <a:pt x="6747" y="21056"/>
                  </a:lnTo>
                  <a:lnTo>
                    <a:pt x="6933" y="21186"/>
                  </a:lnTo>
                  <a:lnTo>
                    <a:pt x="7099" y="21315"/>
                  </a:lnTo>
                  <a:lnTo>
                    <a:pt x="7266" y="21445"/>
                  </a:lnTo>
                  <a:lnTo>
                    <a:pt x="7415" y="21612"/>
                  </a:lnTo>
                  <a:lnTo>
                    <a:pt x="7526" y="21797"/>
                  </a:lnTo>
                  <a:lnTo>
                    <a:pt x="7526" y="21797"/>
                  </a:lnTo>
                  <a:lnTo>
                    <a:pt x="7600" y="21927"/>
                  </a:lnTo>
                  <a:lnTo>
                    <a:pt x="7674" y="22057"/>
                  </a:lnTo>
                  <a:lnTo>
                    <a:pt x="7767" y="22353"/>
                  </a:lnTo>
                  <a:lnTo>
                    <a:pt x="7878" y="22631"/>
                  </a:lnTo>
                  <a:lnTo>
                    <a:pt x="7989" y="22909"/>
                  </a:lnTo>
                  <a:lnTo>
                    <a:pt x="7989" y="22909"/>
                  </a:lnTo>
                  <a:lnTo>
                    <a:pt x="8119" y="23132"/>
                  </a:lnTo>
                  <a:lnTo>
                    <a:pt x="8267" y="23336"/>
                  </a:lnTo>
                  <a:lnTo>
                    <a:pt x="8434" y="23521"/>
                  </a:lnTo>
                  <a:lnTo>
                    <a:pt x="8619" y="23688"/>
                  </a:lnTo>
                  <a:lnTo>
                    <a:pt x="8823" y="23836"/>
                  </a:lnTo>
                  <a:lnTo>
                    <a:pt x="9046" y="23966"/>
                  </a:lnTo>
                  <a:lnTo>
                    <a:pt x="9268" y="24077"/>
                  </a:lnTo>
                  <a:lnTo>
                    <a:pt x="9509" y="24170"/>
                  </a:lnTo>
                  <a:lnTo>
                    <a:pt x="9768" y="24244"/>
                  </a:lnTo>
                  <a:lnTo>
                    <a:pt x="10028" y="24299"/>
                  </a:lnTo>
                  <a:lnTo>
                    <a:pt x="10287" y="24355"/>
                  </a:lnTo>
                  <a:lnTo>
                    <a:pt x="10565" y="24392"/>
                  </a:lnTo>
                  <a:lnTo>
                    <a:pt x="10825" y="24429"/>
                  </a:lnTo>
                  <a:lnTo>
                    <a:pt x="11103" y="24448"/>
                  </a:lnTo>
                  <a:lnTo>
                    <a:pt x="11622" y="24429"/>
                  </a:lnTo>
                  <a:lnTo>
                    <a:pt x="11622" y="24429"/>
                  </a:lnTo>
                  <a:lnTo>
                    <a:pt x="11992" y="24411"/>
                  </a:lnTo>
                  <a:lnTo>
                    <a:pt x="12363" y="24374"/>
                  </a:lnTo>
                  <a:lnTo>
                    <a:pt x="12734" y="24318"/>
                  </a:lnTo>
                  <a:lnTo>
                    <a:pt x="13123" y="24244"/>
                  </a:lnTo>
                  <a:lnTo>
                    <a:pt x="13512" y="24170"/>
                  </a:lnTo>
                  <a:lnTo>
                    <a:pt x="13902" y="24058"/>
                  </a:lnTo>
                  <a:lnTo>
                    <a:pt x="14699" y="23836"/>
                  </a:lnTo>
                  <a:lnTo>
                    <a:pt x="15477" y="23577"/>
                  </a:lnTo>
                  <a:lnTo>
                    <a:pt x="16237" y="23280"/>
                  </a:lnTo>
                  <a:lnTo>
                    <a:pt x="16960" y="22965"/>
                  </a:lnTo>
                  <a:lnTo>
                    <a:pt x="17627" y="2265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10661805" y="3399600"/>
              <a:ext cx="607492" cy="822295"/>
            </a:xfrm>
            <a:custGeom>
              <a:avLst/>
              <a:gdLst/>
              <a:ahLst/>
              <a:cxnLst/>
              <a:rect l="l" t="t" r="r" b="b"/>
              <a:pathLst>
                <a:path w="15255" h="20649" extrusionOk="0">
                  <a:moveTo>
                    <a:pt x="56" y="1"/>
                  </a:moveTo>
                  <a:lnTo>
                    <a:pt x="19" y="19"/>
                  </a:lnTo>
                  <a:lnTo>
                    <a:pt x="0" y="57"/>
                  </a:lnTo>
                  <a:lnTo>
                    <a:pt x="0" y="94"/>
                  </a:lnTo>
                  <a:lnTo>
                    <a:pt x="19" y="112"/>
                  </a:lnTo>
                  <a:lnTo>
                    <a:pt x="37" y="149"/>
                  </a:lnTo>
                  <a:lnTo>
                    <a:pt x="74" y="168"/>
                  </a:lnTo>
                  <a:lnTo>
                    <a:pt x="167" y="205"/>
                  </a:lnTo>
                  <a:lnTo>
                    <a:pt x="260" y="260"/>
                  </a:lnTo>
                  <a:lnTo>
                    <a:pt x="334" y="316"/>
                  </a:lnTo>
                  <a:lnTo>
                    <a:pt x="408" y="390"/>
                  </a:lnTo>
                  <a:lnTo>
                    <a:pt x="464" y="464"/>
                  </a:lnTo>
                  <a:lnTo>
                    <a:pt x="519" y="557"/>
                  </a:lnTo>
                  <a:lnTo>
                    <a:pt x="612" y="742"/>
                  </a:lnTo>
                  <a:lnTo>
                    <a:pt x="686" y="965"/>
                  </a:lnTo>
                  <a:lnTo>
                    <a:pt x="723" y="1187"/>
                  </a:lnTo>
                  <a:lnTo>
                    <a:pt x="742" y="1428"/>
                  </a:lnTo>
                  <a:lnTo>
                    <a:pt x="723" y="1650"/>
                  </a:lnTo>
                  <a:lnTo>
                    <a:pt x="705" y="1928"/>
                  </a:lnTo>
                  <a:lnTo>
                    <a:pt x="686" y="2355"/>
                  </a:lnTo>
                  <a:lnTo>
                    <a:pt x="668" y="2559"/>
                  </a:lnTo>
                  <a:lnTo>
                    <a:pt x="686" y="2763"/>
                  </a:lnTo>
                  <a:lnTo>
                    <a:pt x="705" y="2966"/>
                  </a:lnTo>
                  <a:lnTo>
                    <a:pt x="760" y="3152"/>
                  </a:lnTo>
                  <a:lnTo>
                    <a:pt x="816" y="3337"/>
                  </a:lnTo>
                  <a:lnTo>
                    <a:pt x="927" y="3522"/>
                  </a:lnTo>
                  <a:lnTo>
                    <a:pt x="1057" y="3671"/>
                  </a:lnTo>
                  <a:lnTo>
                    <a:pt x="1186" y="3800"/>
                  </a:lnTo>
                  <a:lnTo>
                    <a:pt x="1353" y="3912"/>
                  </a:lnTo>
                  <a:lnTo>
                    <a:pt x="1520" y="4023"/>
                  </a:lnTo>
                  <a:lnTo>
                    <a:pt x="1705" y="4097"/>
                  </a:lnTo>
                  <a:lnTo>
                    <a:pt x="1891" y="4171"/>
                  </a:lnTo>
                  <a:lnTo>
                    <a:pt x="2261" y="4282"/>
                  </a:lnTo>
                  <a:lnTo>
                    <a:pt x="2669" y="4412"/>
                  </a:lnTo>
                  <a:lnTo>
                    <a:pt x="2855" y="4486"/>
                  </a:lnTo>
                  <a:lnTo>
                    <a:pt x="3040" y="4579"/>
                  </a:lnTo>
                  <a:lnTo>
                    <a:pt x="3225" y="4672"/>
                  </a:lnTo>
                  <a:lnTo>
                    <a:pt x="3392" y="4801"/>
                  </a:lnTo>
                  <a:lnTo>
                    <a:pt x="3540" y="4950"/>
                  </a:lnTo>
                  <a:lnTo>
                    <a:pt x="3689" y="5098"/>
                  </a:lnTo>
                  <a:lnTo>
                    <a:pt x="3818" y="5265"/>
                  </a:lnTo>
                  <a:lnTo>
                    <a:pt x="3911" y="5450"/>
                  </a:lnTo>
                  <a:lnTo>
                    <a:pt x="4004" y="5635"/>
                  </a:lnTo>
                  <a:lnTo>
                    <a:pt x="4078" y="5839"/>
                  </a:lnTo>
                  <a:lnTo>
                    <a:pt x="4133" y="6099"/>
                  </a:lnTo>
                  <a:lnTo>
                    <a:pt x="4171" y="6377"/>
                  </a:lnTo>
                  <a:lnTo>
                    <a:pt x="4189" y="6914"/>
                  </a:lnTo>
                  <a:lnTo>
                    <a:pt x="4208" y="7359"/>
                  </a:lnTo>
                  <a:lnTo>
                    <a:pt x="4226" y="7581"/>
                  </a:lnTo>
                  <a:lnTo>
                    <a:pt x="4263" y="7785"/>
                  </a:lnTo>
                  <a:lnTo>
                    <a:pt x="4300" y="8008"/>
                  </a:lnTo>
                  <a:lnTo>
                    <a:pt x="4374" y="8193"/>
                  </a:lnTo>
                  <a:lnTo>
                    <a:pt x="4467" y="8397"/>
                  </a:lnTo>
                  <a:lnTo>
                    <a:pt x="4578" y="8582"/>
                  </a:lnTo>
                  <a:lnTo>
                    <a:pt x="4727" y="8731"/>
                  </a:lnTo>
                  <a:lnTo>
                    <a:pt x="4893" y="8879"/>
                  </a:lnTo>
                  <a:lnTo>
                    <a:pt x="5060" y="8990"/>
                  </a:lnTo>
                  <a:lnTo>
                    <a:pt x="5246" y="9101"/>
                  </a:lnTo>
                  <a:lnTo>
                    <a:pt x="5449" y="9175"/>
                  </a:lnTo>
                  <a:lnTo>
                    <a:pt x="5653" y="9268"/>
                  </a:lnTo>
                  <a:lnTo>
                    <a:pt x="6061" y="9398"/>
                  </a:lnTo>
                  <a:lnTo>
                    <a:pt x="6506" y="9546"/>
                  </a:lnTo>
                  <a:lnTo>
                    <a:pt x="6710" y="9620"/>
                  </a:lnTo>
                  <a:lnTo>
                    <a:pt x="6914" y="9713"/>
                  </a:lnTo>
                  <a:lnTo>
                    <a:pt x="7173" y="9880"/>
                  </a:lnTo>
                  <a:lnTo>
                    <a:pt x="7395" y="10065"/>
                  </a:lnTo>
                  <a:lnTo>
                    <a:pt x="7599" y="10269"/>
                  </a:lnTo>
                  <a:lnTo>
                    <a:pt x="7785" y="10510"/>
                  </a:lnTo>
                  <a:lnTo>
                    <a:pt x="7933" y="10751"/>
                  </a:lnTo>
                  <a:lnTo>
                    <a:pt x="8063" y="11029"/>
                  </a:lnTo>
                  <a:lnTo>
                    <a:pt x="8155" y="11307"/>
                  </a:lnTo>
                  <a:lnTo>
                    <a:pt x="8192" y="11585"/>
                  </a:lnTo>
                  <a:lnTo>
                    <a:pt x="8211" y="11807"/>
                  </a:lnTo>
                  <a:lnTo>
                    <a:pt x="8211" y="12011"/>
                  </a:lnTo>
                  <a:lnTo>
                    <a:pt x="8192" y="12437"/>
                  </a:lnTo>
                  <a:lnTo>
                    <a:pt x="8192" y="12790"/>
                  </a:lnTo>
                  <a:lnTo>
                    <a:pt x="8192" y="13160"/>
                  </a:lnTo>
                  <a:lnTo>
                    <a:pt x="8211" y="13327"/>
                  </a:lnTo>
                  <a:lnTo>
                    <a:pt x="8230" y="13512"/>
                  </a:lnTo>
                  <a:lnTo>
                    <a:pt x="8285" y="13679"/>
                  </a:lnTo>
                  <a:lnTo>
                    <a:pt x="8341" y="13846"/>
                  </a:lnTo>
                  <a:lnTo>
                    <a:pt x="8433" y="14013"/>
                  </a:lnTo>
                  <a:lnTo>
                    <a:pt x="8545" y="14180"/>
                  </a:lnTo>
                  <a:lnTo>
                    <a:pt x="8674" y="14328"/>
                  </a:lnTo>
                  <a:lnTo>
                    <a:pt x="8823" y="14476"/>
                  </a:lnTo>
                  <a:lnTo>
                    <a:pt x="8989" y="14606"/>
                  </a:lnTo>
                  <a:lnTo>
                    <a:pt x="9175" y="14736"/>
                  </a:lnTo>
                  <a:lnTo>
                    <a:pt x="9379" y="14866"/>
                  </a:lnTo>
                  <a:lnTo>
                    <a:pt x="9601" y="14958"/>
                  </a:lnTo>
                  <a:lnTo>
                    <a:pt x="9990" y="15125"/>
                  </a:lnTo>
                  <a:lnTo>
                    <a:pt x="10398" y="15255"/>
                  </a:lnTo>
                  <a:lnTo>
                    <a:pt x="10769" y="15384"/>
                  </a:lnTo>
                  <a:lnTo>
                    <a:pt x="11139" y="15533"/>
                  </a:lnTo>
                  <a:lnTo>
                    <a:pt x="11473" y="15700"/>
                  </a:lnTo>
                  <a:lnTo>
                    <a:pt x="11807" y="15903"/>
                  </a:lnTo>
                  <a:lnTo>
                    <a:pt x="12122" y="16126"/>
                  </a:lnTo>
                  <a:lnTo>
                    <a:pt x="12437" y="16385"/>
                  </a:lnTo>
                  <a:lnTo>
                    <a:pt x="12733" y="16663"/>
                  </a:lnTo>
                  <a:lnTo>
                    <a:pt x="13030" y="16960"/>
                  </a:lnTo>
                  <a:lnTo>
                    <a:pt x="13308" y="17312"/>
                  </a:lnTo>
                  <a:lnTo>
                    <a:pt x="13586" y="17664"/>
                  </a:lnTo>
                  <a:lnTo>
                    <a:pt x="13808" y="18016"/>
                  </a:lnTo>
                  <a:lnTo>
                    <a:pt x="14031" y="18369"/>
                  </a:lnTo>
                  <a:lnTo>
                    <a:pt x="14235" y="18739"/>
                  </a:lnTo>
                  <a:lnTo>
                    <a:pt x="14420" y="19110"/>
                  </a:lnTo>
                  <a:lnTo>
                    <a:pt x="14772" y="19851"/>
                  </a:lnTo>
                  <a:lnTo>
                    <a:pt x="15087" y="20593"/>
                  </a:lnTo>
                  <a:lnTo>
                    <a:pt x="15124" y="20630"/>
                  </a:lnTo>
                  <a:lnTo>
                    <a:pt x="15180" y="20648"/>
                  </a:lnTo>
                  <a:lnTo>
                    <a:pt x="15198" y="20648"/>
                  </a:lnTo>
                  <a:lnTo>
                    <a:pt x="15236" y="20630"/>
                  </a:lnTo>
                  <a:lnTo>
                    <a:pt x="15254" y="20593"/>
                  </a:lnTo>
                  <a:lnTo>
                    <a:pt x="15254" y="20556"/>
                  </a:lnTo>
                  <a:lnTo>
                    <a:pt x="15254" y="20537"/>
                  </a:lnTo>
                  <a:lnTo>
                    <a:pt x="14920" y="19777"/>
                  </a:lnTo>
                  <a:lnTo>
                    <a:pt x="14568" y="19017"/>
                  </a:lnTo>
                  <a:lnTo>
                    <a:pt x="14383" y="18647"/>
                  </a:lnTo>
                  <a:lnTo>
                    <a:pt x="14179" y="18276"/>
                  </a:lnTo>
                  <a:lnTo>
                    <a:pt x="13957" y="17924"/>
                  </a:lnTo>
                  <a:lnTo>
                    <a:pt x="13716" y="17572"/>
                  </a:lnTo>
                  <a:lnTo>
                    <a:pt x="13456" y="17201"/>
                  </a:lnTo>
                  <a:lnTo>
                    <a:pt x="13160" y="16849"/>
                  </a:lnTo>
                  <a:lnTo>
                    <a:pt x="12863" y="16534"/>
                  </a:lnTo>
                  <a:lnTo>
                    <a:pt x="12548" y="16237"/>
                  </a:lnTo>
                  <a:lnTo>
                    <a:pt x="12233" y="15978"/>
                  </a:lnTo>
                  <a:lnTo>
                    <a:pt x="11899" y="15755"/>
                  </a:lnTo>
                  <a:lnTo>
                    <a:pt x="11566" y="15551"/>
                  </a:lnTo>
                  <a:lnTo>
                    <a:pt x="11214" y="15384"/>
                  </a:lnTo>
                  <a:lnTo>
                    <a:pt x="10824" y="15236"/>
                  </a:lnTo>
                  <a:lnTo>
                    <a:pt x="10454" y="15106"/>
                  </a:lnTo>
                  <a:lnTo>
                    <a:pt x="10046" y="14958"/>
                  </a:lnTo>
                  <a:lnTo>
                    <a:pt x="9657" y="14810"/>
                  </a:lnTo>
                  <a:lnTo>
                    <a:pt x="9342" y="14643"/>
                  </a:lnTo>
                  <a:lnTo>
                    <a:pt x="9175" y="14550"/>
                  </a:lnTo>
                  <a:lnTo>
                    <a:pt x="9027" y="14421"/>
                  </a:lnTo>
                  <a:lnTo>
                    <a:pt x="8860" y="14291"/>
                  </a:lnTo>
                  <a:lnTo>
                    <a:pt x="8730" y="14143"/>
                  </a:lnTo>
                  <a:lnTo>
                    <a:pt x="8600" y="13976"/>
                  </a:lnTo>
                  <a:lnTo>
                    <a:pt x="8508" y="13791"/>
                  </a:lnTo>
                  <a:lnTo>
                    <a:pt x="8452" y="13624"/>
                  </a:lnTo>
                  <a:lnTo>
                    <a:pt x="8396" y="13475"/>
                  </a:lnTo>
                  <a:lnTo>
                    <a:pt x="8378" y="13309"/>
                  </a:lnTo>
                  <a:lnTo>
                    <a:pt x="8359" y="13142"/>
                  </a:lnTo>
                  <a:lnTo>
                    <a:pt x="8359" y="12790"/>
                  </a:lnTo>
                  <a:lnTo>
                    <a:pt x="8378" y="12437"/>
                  </a:lnTo>
                  <a:lnTo>
                    <a:pt x="8396" y="12011"/>
                  </a:lnTo>
                  <a:lnTo>
                    <a:pt x="8396" y="11789"/>
                  </a:lnTo>
                  <a:lnTo>
                    <a:pt x="8378" y="11566"/>
                  </a:lnTo>
                  <a:lnTo>
                    <a:pt x="8322" y="11251"/>
                  </a:lnTo>
                  <a:lnTo>
                    <a:pt x="8230" y="10955"/>
                  </a:lnTo>
                  <a:lnTo>
                    <a:pt x="8100" y="10677"/>
                  </a:lnTo>
                  <a:lnTo>
                    <a:pt x="7933" y="10399"/>
                  </a:lnTo>
                  <a:lnTo>
                    <a:pt x="7748" y="10158"/>
                  </a:lnTo>
                  <a:lnTo>
                    <a:pt x="7525" y="9935"/>
                  </a:lnTo>
                  <a:lnTo>
                    <a:pt x="7266" y="9731"/>
                  </a:lnTo>
                  <a:lnTo>
                    <a:pt x="7006" y="9565"/>
                  </a:lnTo>
                  <a:lnTo>
                    <a:pt x="6784" y="9472"/>
                  </a:lnTo>
                  <a:lnTo>
                    <a:pt x="6561" y="9379"/>
                  </a:lnTo>
                  <a:lnTo>
                    <a:pt x="6117" y="9231"/>
                  </a:lnTo>
                  <a:lnTo>
                    <a:pt x="5709" y="9101"/>
                  </a:lnTo>
                  <a:lnTo>
                    <a:pt x="5524" y="9027"/>
                  </a:lnTo>
                  <a:lnTo>
                    <a:pt x="5338" y="8953"/>
                  </a:lnTo>
                  <a:lnTo>
                    <a:pt x="5153" y="8860"/>
                  </a:lnTo>
                  <a:lnTo>
                    <a:pt x="5005" y="8749"/>
                  </a:lnTo>
                  <a:lnTo>
                    <a:pt x="4856" y="8619"/>
                  </a:lnTo>
                  <a:lnTo>
                    <a:pt x="4727" y="8471"/>
                  </a:lnTo>
                  <a:lnTo>
                    <a:pt x="4615" y="8304"/>
                  </a:lnTo>
                  <a:lnTo>
                    <a:pt x="4541" y="8138"/>
                  </a:lnTo>
                  <a:lnTo>
                    <a:pt x="4467" y="7952"/>
                  </a:lnTo>
                  <a:lnTo>
                    <a:pt x="4430" y="7748"/>
                  </a:lnTo>
                  <a:lnTo>
                    <a:pt x="4393" y="7544"/>
                  </a:lnTo>
                  <a:lnTo>
                    <a:pt x="4374" y="7341"/>
                  </a:lnTo>
                  <a:lnTo>
                    <a:pt x="4356" y="6914"/>
                  </a:lnTo>
                  <a:lnTo>
                    <a:pt x="4356" y="6636"/>
                  </a:lnTo>
                  <a:lnTo>
                    <a:pt x="4337" y="6340"/>
                  </a:lnTo>
                  <a:lnTo>
                    <a:pt x="4300" y="6062"/>
                  </a:lnTo>
                  <a:lnTo>
                    <a:pt x="4245" y="5784"/>
                  </a:lnTo>
                  <a:lnTo>
                    <a:pt x="4171" y="5580"/>
                  </a:lnTo>
                  <a:lnTo>
                    <a:pt x="4078" y="5376"/>
                  </a:lnTo>
                  <a:lnTo>
                    <a:pt x="3948" y="5172"/>
                  </a:lnTo>
                  <a:lnTo>
                    <a:pt x="3818" y="4987"/>
                  </a:lnTo>
                  <a:lnTo>
                    <a:pt x="3670" y="4820"/>
                  </a:lnTo>
                  <a:lnTo>
                    <a:pt x="3503" y="4672"/>
                  </a:lnTo>
                  <a:lnTo>
                    <a:pt x="3318" y="4542"/>
                  </a:lnTo>
                  <a:lnTo>
                    <a:pt x="3133" y="4412"/>
                  </a:lnTo>
                  <a:lnTo>
                    <a:pt x="2929" y="4338"/>
                  </a:lnTo>
                  <a:lnTo>
                    <a:pt x="2725" y="4245"/>
                  </a:lnTo>
                  <a:lnTo>
                    <a:pt x="2317" y="4116"/>
                  </a:lnTo>
                  <a:lnTo>
                    <a:pt x="1946" y="4004"/>
                  </a:lnTo>
                  <a:lnTo>
                    <a:pt x="1780" y="3930"/>
                  </a:lnTo>
                  <a:lnTo>
                    <a:pt x="1613" y="3856"/>
                  </a:lnTo>
                  <a:lnTo>
                    <a:pt x="1446" y="3782"/>
                  </a:lnTo>
                  <a:lnTo>
                    <a:pt x="1316" y="3671"/>
                  </a:lnTo>
                  <a:lnTo>
                    <a:pt x="1186" y="3560"/>
                  </a:lnTo>
                  <a:lnTo>
                    <a:pt x="1075" y="3430"/>
                  </a:lnTo>
                  <a:lnTo>
                    <a:pt x="983" y="3263"/>
                  </a:lnTo>
                  <a:lnTo>
                    <a:pt x="908" y="3096"/>
                  </a:lnTo>
                  <a:lnTo>
                    <a:pt x="871" y="2911"/>
                  </a:lnTo>
                  <a:lnTo>
                    <a:pt x="853" y="2725"/>
                  </a:lnTo>
                  <a:lnTo>
                    <a:pt x="853" y="2540"/>
                  </a:lnTo>
                  <a:lnTo>
                    <a:pt x="853" y="2336"/>
                  </a:lnTo>
                  <a:lnTo>
                    <a:pt x="871" y="1947"/>
                  </a:lnTo>
                  <a:lnTo>
                    <a:pt x="908" y="1650"/>
                  </a:lnTo>
                  <a:lnTo>
                    <a:pt x="908" y="1410"/>
                  </a:lnTo>
                  <a:lnTo>
                    <a:pt x="890" y="1150"/>
                  </a:lnTo>
                  <a:lnTo>
                    <a:pt x="834" y="909"/>
                  </a:lnTo>
                  <a:lnTo>
                    <a:pt x="760" y="668"/>
                  </a:lnTo>
                  <a:lnTo>
                    <a:pt x="668" y="446"/>
                  </a:lnTo>
                  <a:lnTo>
                    <a:pt x="593" y="335"/>
                  </a:lnTo>
                  <a:lnTo>
                    <a:pt x="519" y="242"/>
                  </a:lnTo>
                  <a:lnTo>
                    <a:pt x="427" y="168"/>
                  </a:lnTo>
                  <a:lnTo>
                    <a:pt x="334" y="94"/>
                  </a:lnTo>
                  <a:lnTo>
                    <a:pt x="241" y="38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3"/>
            <p:cNvSpPr/>
            <p:nvPr/>
          </p:nvSpPr>
          <p:spPr>
            <a:xfrm>
              <a:off x="10999844" y="3696310"/>
              <a:ext cx="95972" cy="267966"/>
            </a:xfrm>
            <a:custGeom>
              <a:avLst/>
              <a:gdLst/>
              <a:ahLst/>
              <a:cxnLst/>
              <a:rect l="l" t="t" r="r" b="b"/>
              <a:pathLst>
                <a:path w="2410" h="6729" extrusionOk="0">
                  <a:moveTo>
                    <a:pt x="2280" y="1"/>
                  </a:moveTo>
                  <a:lnTo>
                    <a:pt x="2261" y="19"/>
                  </a:lnTo>
                  <a:lnTo>
                    <a:pt x="2243" y="56"/>
                  </a:lnTo>
                  <a:lnTo>
                    <a:pt x="0" y="6618"/>
                  </a:lnTo>
                  <a:lnTo>
                    <a:pt x="0" y="6636"/>
                  </a:lnTo>
                  <a:lnTo>
                    <a:pt x="19" y="6673"/>
                  </a:lnTo>
                  <a:lnTo>
                    <a:pt x="37" y="6710"/>
                  </a:lnTo>
                  <a:lnTo>
                    <a:pt x="56" y="6710"/>
                  </a:lnTo>
                  <a:lnTo>
                    <a:pt x="93" y="6729"/>
                  </a:lnTo>
                  <a:lnTo>
                    <a:pt x="130" y="6710"/>
                  </a:lnTo>
                  <a:lnTo>
                    <a:pt x="167" y="6673"/>
                  </a:lnTo>
                  <a:lnTo>
                    <a:pt x="2409" y="112"/>
                  </a:lnTo>
                  <a:lnTo>
                    <a:pt x="2409" y="75"/>
                  </a:lnTo>
                  <a:lnTo>
                    <a:pt x="2391" y="38"/>
                  </a:lnTo>
                  <a:lnTo>
                    <a:pt x="2372" y="19"/>
                  </a:lnTo>
                  <a:lnTo>
                    <a:pt x="23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3"/>
            <p:cNvSpPr/>
            <p:nvPr/>
          </p:nvSpPr>
          <p:spPr>
            <a:xfrm>
              <a:off x="10843348" y="3553868"/>
              <a:ext cx="70167" cy="188998"/>
            </a:xfrm>
            <a:custGeom>
              <a:avLst/>
              <a:gdLst/>
              <a:ahLst/>
              <a:cxnLst/>
              <a:rect l="l" t="t" r="r" b="b"/>
              <a:pathLst>
                <a:path w="1762" h="4746" extrusionOk="0">
                  <a:moveTo>
                    <a:pt x="1650" y="1"/>
                  </a:moveTo>
                  <a:lnTo>
                    <a:pt x="1613" y="19"/>
                  </a:lnTo>
                  <a:lnTo>
                    <a:pt x="1595" y="56"/>
                  </a:lnTo>
                  <a:lnTo>
                    <a:pt x="19" y="4616"/>
                  </a:lnTo>
                  <a:lnTo>
                    <a:pt x="1" y="4653"/>
                  </a:lnTo>
                  <a:lnTo>
                    <a:pt x="19" y="4690"/>
                  </a:lnTo>
                  <a:lnTo>
                    <a:pt x="38" y="4708"/>
                  </a:lnTo>
                  <a:lnTo>
                    <a:pt x="75" y="4727"/>
                  </a:lnTo>
                  <a:lnTo>
                    <a:pt x="93" y="4745"/>
                  </a:lnTo>
                  <a:lnTo>
                    <a:pt x="149" y="4727"/>
                  </a:lnTo>
                  <a:lnTo>
                    <a:pt x="186" y="4671"/>
                  </a:lnTo>
                  <a:lnTo>
                    <a:pt x="1762" y="112"/>
                  </a:lnTo>
                  <a:lnTo>
                    <a:pt x="1762" y="75"/>
                  </a:lnTo>
                  <a:lnTo>
                    <a:pt x="1762" y="38"/>
                  </a:lnTo>
                  <a:lnTo>
                    <a:pt x="1743" y="19"/>
                  </a:lnTo>
                  <a:lnTo>
                    <a:pt x="17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3"/>
            <p:cNvSpPr/>
            <p:nvPr/>
          </p:nvSpPr>
          <p:spPr>
            <a:xfrm>
              <a:off x="10709033" y="3454952"/>
              <a:ext cx="48743" cy="98242"/>
            </a:xfrm>
            <a:custGeom>
              <a:avLst/>
              <a:gdLst/>
              <a:ahLst/>
              <a:cxnLst/>
              <a:rect l="l" t="t" r="r" b="b"/>
              <a:pathLst>
                <a:path w="1224" h="2467" extrusionOk="0">
                  <a:moveTo>
                    <a:pt x="1131" y="1"/>
                  </a:moveTo>
                  <a:lnTo>
                    <a:pt x="1094" y="20"/>
                  </a:lnTo>
                  <a:lnTo>
                    <a:pt x="1075" y="38"/>
                  </a:lnTo>
                  <a:lnTo>
                    <a:pt x="1057" y="57"/>
                  </a:lnTo>
                  <a:lnTo>
                    <a:pt x="19" y="2336"/>
                  </a:lnTo>
                  <a:lnTo>
                    <a:pt x="0" y="2373"/>
                  </a:lnTo>
                  <a:lnTo>
                    <a:pt x="0" y="2410"/>
                  </a:lnTo>
                  <a:lnTo>
                    <a:pt x="19" y="2429"/>
                  </a:lnTo>
                  <a:lnTo>
                    <a:pt x="56" y="2448"/>
                  </a:lnTo>
                  <a:lnTo>
                    <a:pt x="93" y="2466"/>
                  </a:lnTo>
                  <a:lnTo>
                    <a:pt x="130" y="2448"/>
                  </a:lnTo>
                  <a:lnTo>
                    <a:pt x="167" y="2410"/>
                  </a:lnTo>
                  <a:lnTo>
                    <a:pt x="1205" y="131"/>
                  </a:lnTo>
                  <a:lnTo>
                    <a:pt x="1224" y="94"/>
                  </a:lnTo>
                  <a:lnTo>
                    <a:pt x="1205" y="57"/>
                  </a:lnTo>
                  <a:lnTo>
                    <a:pt x="1187" y="38"/>
                  </a:lnTo>
                  <a:lnTo>
                    <a:pt x="1168" y="20"/>
                  </a:lnTo>
                  <a:lnTo>
                    <a:pt x="113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3"/>
            <p:cNvSpPr/>
            <p:nvPr/>
          </p:nvSpPr>
          <p:spPr>
            <a:xfrm>
              <a:off x="10653682" y="3602570"/>
              <a:ext cx="165383" cy="11867"/>
            </a:xfrm>
            <a:custGeom>
              <a:avLst/>
              <a:gdLst/>
              <a:ahLst/>
              <a:cxnLst/>
              <a:rect l="l" t="t" r="r" b="b"/>
              <a:pathLst>
                <a:path w="4153" h="298" extrusionOk="0">
                  <a:moveTo>
                    <a:pt x="4059" y="1"/>
                  </a:moveTo>
                  <a:lnTo>
                    <a:pt x="93" y="112"/>
                  </a:lnTo>
                  <a:lnTo>
                    <a:pt x="56" y="131"/>
                  </a:lnTo>
                  <a:lnTo>
                    <a:pt x="19" y="149"/>
                  </a:lnTo>
                  <a:lnTo>
                    <a:pt x="0" y="168"/>
                  </a:lnTo>
                  <a:lnTo>
                    <a:pt x="0" y="205"/>
                  </a:lnTo>
                  <a:lnTo>
                    <a:pt x="19" y="242"/>
                  </a:lnTo>
                  <a:lnTo>
                    <a:pt x="37" y="279"/>
                  </a:lnTo>
                  <a:lnTo>
                    <a:pt x="56" y="279"/>
                  </a:lnTo>
                  <a:lnTo>
                    <a:pt x="93" y="297"/>
                  </a:lnTo>
                  <a:lnTo>
                    <a:pt x="4059" y="186"/>
                  </a:lnTo>
                  <a:lnTo>
                    <a:pt x="4097" y="168"/>
                  </a:lnTo>
                  <a:lnTo>
                    <a:pt x="4134" y="149"/>
                  </a:lnTo>
                  <a:lnTo>
                    <a:pt x="4152" y="131"/>
                  </a:lnTo>
                  <a:lnTo>
                    <a:pt x="4152" y="94"/>
                  </a:lnTo>
                  <a:lnTo>
                    <a:pt x="4152" y="56"/>
                  </a:lnTo>
                  <a:lnTo>
                    <a:pt x="4115" y="38"/>
                  </a:lnTo>
                  <a:lnTo>
                    <a:pt x="4097" y="19"/>
                  </a:lnTo>
                  <a:lnTo>
                    <a:pt x="405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3"/>
            <p:cNvSpPr/>
            <p:nvPr/>
          </p:nvSpPr>
          <p:spPr>
            <a:xfrm>
              <a:off x="10710506" y="3807014"/>
              <a:ext cx="264262" cy="13341"/>
            </a:xfrm>
            <a:custGeom>
              <a:avLst/>
              <a:gdLst/>
              <a:ahLst/>
              <a:cxnLst/>
              <a:rect l="l" t="t" r="r" b="b"/>
              <a:pathLst>
                <a:path w="6636" h="335" extrusionOk="0">
                  <a:moveTo>
                    <a:pt x="6543" y="1"/>
                  </a:moveTo>
                  <a:lnTo>
                    <a:pt x="75" y="149"/>
                  </a:lnTo>
                  <a:lnTo>
                    <a:pt x="38" y="168"/>
                  </a:lnTo>
                  <a:lnTo>
                    <a:pt x="19" y="186"/>
                  </a:lnTo>
                  <a:lnTo>
                    <a:pt x="1" y="205"/>
                  </a:lnTo>
                  <a:lnTo>
                    <a:pt x="1" y="242"/>
                  </a:lnTo>
                  <a:lnTo>
                    <a:pt x="1" y="279"/>
                  </a:lnTo>
                  <a:lnTo>
                    <a:pt x="19" y="297"/>
                  </a:lnTo>
                  <a:lnTo>
                    <a:pt x="38" y="316"/>
                  </a:lnTo>
                  <a:lnTo>
                    <a:pt x="75" y="335"/>
                  </a:lnTo>
                  <a:lnTo>
                    <a:pt x="6543" y="186"/>
                  </a:lnTo>
                  <a:lnTo>
                    <a:pt x="6580" y="168"/>
                  </a:lnTo>
                  <a:lnTo>
                    <a:pt x="6617" y="149"/>
                  </a:lnTo>
                  <a:lnTo>
                    <a:pt x="6636" y="131"/>
                  </a:lnTo>
                  <a:lnTo>
                    <a:pt x="6636" y="94"/>
                  </a:lnTo>
                  <a:lnTo>
                    <a:pt x="6617" y="57"/>
                  </a:lnTo>
                  <a:lnTo>
                    <a:pt x="6599" y="38"/>
                  </a:lnTo>
                  <a:lnTo>
                    <a:pt x="6580" y="19"/>
                  </a:lnTo>
                  <a:lnTo>
                    <a:pt x="654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10804244" y="4023284"/>
              <a:ext cx="328496" cy="41376"/>
            </a:xfrm>
            <a:custGeom>
              <a:avLst/>
              <a:gdLst/>
              <a:ahLst/>
              <a:cxnLst/>
              <a:rect l="l" t="t" r="r" b="b"/>
              <a:pathLst>
                <a:path w="8249" h="1039" extrusionOk="0">
                  <a:moveTo>
                    <a:pt x="8156" y="0"/>
                  </a:moveTo>
                  <a:lnTo>
                    <a:pt x="75" y="872"/>
                  </a:lnTo>
                  <a:lnTo>
                    <a:pt x="37" y="872"/>
                  </a:lnTo>
                  <a:lnTo>
                    <a:pt x="19" y="890"/>
                  </a:lnTo>
                  <a:lnTo>
                    <a:pt x="0" y="927"/>
                  </a:lnTo>
                  <a:lnTo>
                    <a:pt x="0" y="964"/>
                  </a:lnTo>
                  <a:lnTo>
                    <a:pt x="0" y="983"/>
                  </a:lnTo>
                  <a:lnTo>
                    <a:pt x="19" y="1020"/>
                  </a:lnTo>
                  <a:lnTo>
                    <a:pt x="56" y="1038"/>
                  </a:lnTo>
                  <a:lnTo>
                    <a:pt x="93" y="1038"/>
                  </a:lnTo>
                  <a:lnTo>
                    <a:pt x="8174" y="167"/>
                  </a:lnTo>
                  <a:lnTo>
                    <a:pt x="8193" y="167"/>
                  </a:lnTo>
                  <a:lnTo>
                    <a:pt x="8230" y="149"/>
                  </a:lnTo>
                  <a:lnTo>
                    <a:pt x="8248" y="112"/>
                  </a:lnTo>
                  <a:lnTo>
                    <a:pt x="8248" y="75"/>
                  </a:lnTo>
                  <a:lnTo>
                    <a:pt x="8230" y="38"/>
                  </a:lnTo>
                  <a:lnTo>
                    <a:pt x="8211" y="19"/>
                  </a:lnTo>
                  <a:lnTo>
                    <a:pt x="817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10928963" y="4160549"/>
              <a:ext cx="315952" cy="64274"/>
            </a:xfrm>
            <a:custGeom>
              <a:avLst/>
              <a:gdLst/>
              <a:ahLst/>
              <a:cxnLst/>
              <a:rect l="l" t="t" r="r" b="b"/>
              <a:pathLst>
                <a:path w="7934" h="1614" extrusionOk="0">
                  <a:moveTo>
                    <a:pt x="7822" y="1"/>
                  </a:moveTo>
                  <a:lnTo>
                    <a:pt x="56" y="1447"/>
                  </a:lnTo>
                  <a:lnTo>
                    <a:pt x="38" y="1447"/>
                  </a:lnTo>
                  <a:lnTo>
                    <a:pt x="1" y="1484"/>
                  </a:lnTo>
                  <a:lnTo>
                    <a:pt x="1" y="1502"/>
                  </a:lnTo>
                  <a:lnTo>
                    <a:pt x="1" y="1539"/>
                  </a:lnTo>
                  <a:lnTo>
                    <a:pt x="19" y="1595"/>
                  </a:lnTo>
                  <a:lnTo>
                    <a:pt x="75" y="1613"/>
                  </a:lnTo>
                  <a:lnTo>
                    <a:pt x="93" y="1613"/>
                  </a:lnTo>
                  <a:lnTo>
                    <a:pt x="7859" y="168"/>
                  </a:lnTo>
                  <a:lnTo>
                    <a:pt x="7896" y="149"/>
                  </a:lnTo>
                  <a:lnTo>
                    <a:pt x="7915" y="131"/>
                  </a:lnTo>
                  <a:lnTo>
                    <a:pt x="7933" y="94"/>
                  </a:lnTo>
                  <a:lnTo>
                    <a:pt x="7933" y="56"/>
                  </a:lnTo>
                  <a:lnTo>
                    <a:pt x="7915" y="38"/>
                  </a:lnTo>
                  <a:lnTo>
                    <a:pt x="789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3"/>
            <p:cNvSpPr/>
            <p:nvPr/>
          </p:nvSpPr>
          <p:spPr>
            <a:xfrm>
              <a:off x="10554050" y="3923651"/>
              <a:ext cx="687177" cy="831135"/>
            </a:xfrm>
            <a:custGeom>
              <a:avLst/>
              <a:gdLst/>
              <a:ahLst/>
              <a:cxnLst/>
              <a:rect l="l" t="t" r="r" b="b"/>
              <a:pathLst>
                <a:path w="17256" h="20871" extrusionOk="0">
                  <a:moveTo>
                    <a:pt x="0" y="0"/>
                  </a:moveTo>
                  <a:lnTo>
                    <a:pt x="167" y="297"/>
                  </a:lnTo>
                  <a:lnTo>
                    <a:pt x="334" y="593"/>
                  </a:lnTo>
                  <a:lnTo>
                    <a:pt x="464" y="909"/>
                  </a:lnTo>
                  <a:lnTo>
                    <a:pt x="593" y="1224"/>
                  </a:lnTo>
                  <a:lnTo>
                    <a:pt x="816" y="1854"/>
                  </a:lnTo>
                  <a:lnTo>
                    <a:pt x="1020" y="2484"/>
                  </a:lnTo>
                  <a:lnTo>
                    <a:pt x="1168" y="3151"/>
                  </a:lnTo>
                  <a:lnTo>
                    <a:pt x="1316" y="3818"/>
                  </a:lnTo>
                  <a:lnTo>
                    <a:pt x="1427" y="4486"/>
                  </a:lnTo>
                  <a:lnTo>
                    <a:pt x="1539" y="5171"/>
                  </a:lnTo>
                  <a:lnTo>
                    <a:pt x="1724" y="6524"/>
                  </a:lnTo>
                  <a:lnTo>
                    <a:pt x="1835" y="7210"/>
                  </a:lnTo>
                  <a:lnTo>
                    <a:pt x="1946" y="7896"/>
                  </a:lnTo>
                  <a:lnTo>
                    <a:pt x="2095" y="8563"/>
                  </a:lnTo>
                  <a:lnTo>
                    <a:pt x="2261" y="9212"/>
                  </a:lnTo>
                  <a:lnTo>
                    <a:pt x="2447" y="9879"/>
                  </a:lnTo>
                  <a:lnTo>
                    <a:pt x="2669" y="10509"/>
                  </a:lnTo>
                  <a:lnTo>
                    <a:pt x="2855" y="10954"/>
                  </a:lnTo>
                  <a:lnTo>
                    <a:pt x="3058" y="11380"/>
                  </a:lnTo>
                  <a:lnTo>
                    <a:pt x="3281" y="11788"/>
                  </a:lnTo>
                  <a:lnTo>
                    <a:pt x="3522" y="12196"/>
                  </a:lnTo>
                  <a:lnTo>
                    <a:pt x="3763" y="12604"/>
                  </a:lnTo>
                  <a:lnTo>
                    <a:pt x="4022" y="12993"/>
                  </a:lnTo>
                  <a:lnTo>
                    <a:pt x="4300" y="13382"/>
                  </a:lnTo>
                  <a:lnTo>
                    <a:pt x="4578" y="13753"/>
                  </a:lnTo>
                  <a:lnTo>
                    <a:pt x="5153" y="14494"/>
                  </a:lnTo>
                  <a:lnTo>
                    <a:pt x="5764" y="15199"/>
                  </a:lnTo>
                  <a:lnTo>
                    <a:pt x="6413" y="15866"/>
                  </a:lnTo>
                  <a:lnTo>
                    <a:pt x="7080" y="16514"/>
                  </a:lnTo>
                  <a:lnTo>
                    <a:pt x="7433" y="16830"/>
                  </a:lnTo>
                  <a:lnTo>
                    <a:pt x="7785" y="17126"/>
                  </a:lnTo>
                  <a:lnTo>
                    <a:pt x="8155" y="17423"/>
                  </a:lnTo>
                  <a:lnTo>
                    <a:pt x="8526" y="17701"/>
                  </a:lnTo>
                  <a:lnTo>
                    <a:pt x="8897" y="17979"/>
                  </a:lnTo>
                  <a:lnTo>
                    <a:pt x="9286" y="18238"/>
                  </a:lnTo>
                  <a:lnTo>
                    <a:pt x="9675" y="18498"/>
                  </a:lnTo>
                  <a:lnTo>
                    <a:pt x="10064" y="18739"/>
                  </a:lnTo>
                  <a:lnTo>
                    <a:pt x="10472" y="18961"/>
                  </a:lnTo>
                  <a:lnTo>
                    <a:pt x="10880" y="19183"/>
                  </a:lnTo>
                  <a:lnTo>
                    <a:pt x="11288" y="19387"/>
                  </a:lnTo>
                  <a:lnTo>
                    <a:pt x="11714" y="19591"/>
                  </a:lnTo>
                  <a:lnTo>
                    <a:pt x="12140" y="19777"/>
                  </a:lnTo>
                  <a:lnTo>
                    <a:pt x="12567" y="19943"/>
                  </a:lnTo>
                  <a:lnTo>
                    <a:pt x="12993" y="20092"/>
                  </a:lnTo>
                  <a:lnTo>
                    <a:pt x="13419" y="20240"/>
                  </a:lnTo>
                  <a:lnTo>
                    <a:pt x="13864" y="20370"/>
                  </a:lnTo>
                  <a:lnTo>
                    <a:pt x="14309" y="20481"/>
                  </a:lnTo>
                  <a:lnTo>
                    <a:pt x="14754" y="20592"/>
                  </a:lnTo>
                  <a:lnTo>
                    <a:pt x="15198" y="20685"/>
                  </a:lnTo>
                  <a:lnTo>
                    <a:pt x="15662" y="20740"/>
                  </a:lnTo>
                  <a:lnTo>
                    <a:pt x="16125" y="20796"/>
                  </a:lnTo>
                  <a:lnTo>
                    <a:pt x="16570" y="20833"/>
                  </a:lnTo>
                  <a:lnTo>
                    <a:pt x="17033" y="20870"/>
                  </a:lnTo>
                  <a:lnTo>
                    <a:pt x="17145" y="20407"/>
                  </a:lnTo>
                  <a:lnTo>
                    <a:pt x="17200" y="19906"/>
                  </a:lnTo>
                  <a:lnTo>
                    <a:pt x="17237" y="19387"/>
                  </a:lnTo>
                  <a:lnTo>
                    <a:pt x="17256" y="18850"/>
                  </a:lnTo>
                  <a:lnTo>
                    <a:pt x="17256" y="18294"/>
                  </a:lnTo>
                  <a:lnTo>
                    <a:pt x="17219" y="17738"/>
                  </a:lnTo>
                  <a:lnTo>
                    <a:pt x="17163" y="17163"/>
                  </a:lnTo>
                  <a:lnTo>
                    <a:pt x="17089" y="16589"/>
                  </a:lnTo>
                  <a:lnTo>
                    <a:pt x="16996" y="16014"/>
                  </a:lnTo>
                  <a:lnTo>
                    <a:pt x="16885" y="15458"/>
                  </a:lnTo>
                  <a:lnTo>
                    <a:pt x="16755" y="14902"/>
                  </a:lnTo>
                  <a:lnTo>
                    <a:pt x="16607" y="14365"/>
                  </a:lnTo>
                  <a:lnTo>
                    <a:pt x="16440" y="13846"/>
                  </a:lnTo>
                  <a:lnTo>
                    <a:pt x="16255" y="13345"/>
                  </a:lnTo>
                  <a:lnTo>
                    <a:pt x="16070" y="12882"/>
                  </a:lnTo>
                  <a:lnTo>
                    <a:pt x="15866" y="12455"/>
                  </a:lnTo>
                  <a:lnTo>
                    <a:pt x="15551" y="11881"/>
                  </a:lnTo>
                  <a:lnTo>
                    <a:pt x="15236" y="11325"/>
                  </a:lnTo>
                  <a:lnTo>
                    <a:pt x="14902" y="10769"/>
                  </a:lnTo>
                  <a:lnTo>
                    <a:pt x="14550" y="10213"/>
                  </a:lnTo>
                  <a:lnTo>
                    <a:pt x="14179" y="9675"/>
                  </a:lnTo>
                  <a:lnTo>
                    <a:pt x="13808" y="9156"/>
                  </a:lnTo>
                  <a:lnTo>
                    <a:pt x="13419" y="8637"/>
                  </a:lnTo>
                  <a:lnTo>
                    <a:pt x="12993" y="8137"/>
                  </a:lnTo>
                  <a:lnTo>
                    <a:pt x="12585" y="7637"/>
                  </a:lnTo>
                  <a:lnTo>
                    <a:pt x="12140" y="7155"/>
                  </a:lnTo>
                  <a:lnTo>
                    <a:pt x="11695" y="6691"/>
                  </a:lnTo>
                  <a:lnTo>
                    <a:pt x="11232" y="6228"/>
                  </a:lnTo>
                  <a:lnTo>
                    <a:pt x="10769" y="5783"/>
                  </a:lnTo>
                  <a:lnTo>
                    <a:pt x="10287" y="5338"/>
                  </a:lnTo>
                  <a:lnTo>
                    <a:pt x="9786" y="4930"/>
                  </a:lnTo>
                  <a:lnTo>
                    <a:pt x="9286" y="4523"/>
                  </a:lnTo>
                  <a:lnTo>
                    <a:pt x="8767" y="4115"/>
                  </a:lnTo>
                  <a:lnTo>
                    <a:pt x="8230" y="3744"/>
                  </a:lnTo>
                  <a:lnTo>
                    <a:pt x="7711" y="3374"/>
                  </a:lnTo>
                  <a:lnTo>
                    <a:pt x="7155" y="3021"/>
                  </a:lnTo>
                  <a:lnTo>
                    <a:pt x="6599" y="2688"/>
                  </a:lnTo>
                  <a:lnTo>
                    <a:pt x="6042" y="2354"/>
                  </a:lnTo>
                  <a:lnTo>
                    <a:pt x="5468" y="2058"/>
                  </a:lnTo>
                  <a:lnTo>
                    <a:pt x="4893" y="1761"/>
                  </a:lnTo>
                  <a:lnTo>
                    <a:pt x="4300" y="1483"/>
                  </a:lnTo>
                  <a:lnTo>
                    <a:pt x="3707" y="1224"/>
                  </a:lnTo>
                  <a:lnTo>
                    <a:pt x="3096" y="964"/>
                  </a:lnTo>
                  <a:lnTo>
                    <a:pt x="2502" y="742"/>
                  </a:lnTo>
                  <a:lnTo>
                    <a:pt x="1891" y="538"/>
                  </a:lnTo>
                  <a:lnTo>
                    <a:pt x="1261" y="334"/>
                  </a:lnTo>
                  <a:lnTo>
                    <a:pt x="630" y="1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10641138" y="4001143"/>
              <a:ext cx="594908" cy="756588"/>
            </a:xfrm>
            <a:custGeom>
              <a:avLst/>
              <a:gdLst/>
              <a:ahLst/>
              <a:cxnLst/>
              <a:rect l="l" t="t" r="r" b="b"/>
              <a:pathLst>
                <a:path w="14939" h="18999" extrusionOk="0">
                  <a:moveTo>
                    <a:pt x="56" y="0"/>
                  </a:moveTo>
                  <a:lnTo>
                    <a:pt x="19" y="19"/>
                  </a:lnTo>
                  <a:lnTo>
                    <a:pt x="0" y="56"/>
                  </a:lnTo>
                  <a:lnTo>
                    <a:pt x="0" y="75"/>
                  </a:lnTo>
                  <a:lnTo>
                    <a:pt x="0" y="112"/>
                  </a:lnTo>
                  <a:lnTo>
                    <a:pt x="19" y="149"/>
                  </a:lnTo>
                  <a:lnTo>
                    <a:pt x="482" y="649"/>
                  </a:lnTo>
                  <a:lnTo>
                    <a:pt x="1687" y="1965"/>
                  </a:lnTo>
                  <a:lnTo>
                    <a:pt x="3448" y="3967"/>
                  </a:lnTo>
                  <a:lnTo>
                    <a:pt x="4486" y="5172"/>
                  </a:lnTo>
                  <a:lnTo>
                    <a:pt x="5616" y="6487"/>
                  </a:lnTo>
                  <a:lnTo>
                    <a:pt x="6784" y="7915"/>
                  </a:lnTo>
                  <a:lnTo>
                    <a:pt x="7989" y="9397"/>
                  </a:lnTo>
                  <a:lnTo>
                    <a:pt x="9212" y="10954"/>
                  </a:lnTo>
                  <a:lnTo>
                    <a:pt x="10435" y="12548"/>
                  </a:lnTo>
                  <a:lnTo>
                    <a:pt x="11621" y="14161"/>
                  </a:lnTo>
                  <a:lnTo>
                    <a:pt x="12196" y="14976"/>
                  </a:lnTo>
                  <a:lnTo>
                    <a:pt x="12752" y="15792"/>
                  </a:lnTo>
                  <a:lnTo>
                    <a:pt x="13289" y="16589"/>
                  </a:lnTo>
                  <a:lnTo>
                    <a:pt x="13808" y="17386"/>
                  </a:lnTo>
                  <a:lnTo>
                    <a:pt x="14309" y="18183"/>
                  </a:lnTo>
                  <a:lnTo>
                    <a:pt x="14772" y="18961"/>
                  </a:lnTo>
                  <a:lnTo>
                    <a:pt x="14809" y="18998"/>
                  </a:lnTo>
                  <a:lnTo>
                    <a:pt x="14902" y="18998"/>
                  </a:lnTo>
                  <a:lnTo>
                    <a:pt x="14920" y="18961"/>
                  </a:lnTo>
                  <a:lnTo>
                    <a:pt x="14939" y="18943"/>
                  </a:lnTo>
                  <a:lnTo>
                    <a:pt x="14939" y="18906"/>
                  </a:lnTo>
                  <a:lnTo>
                    <a:pt x="14920" y="18868"/>
                  </a:lnTo>
                  <a:lnTo>
                    <a:pt x="14457" y="18090"/>
                  </a:lnTo>
                  <a:lnTo>
                    <a:pt x="13957" y="17293"/>
                  </a:lnTo>
                  <a:lnTo>
                    <a:pt x="13438" y="16496"/>
                  </a:lnTo>
                  <a:lnTo>
                    <a:pt x="12900" y="15699"/>
                  </a:lnTo>
                  <a:lnTo>
                    <a:pt x="12326" y="14884"/>
                  </a:lnTo>
                  <a:lnTo>
                    <a:pt x="11751" y="14068"/>
                  </a:lnTo>
                  <a:lnTo>
                    <a:pt x="10565" y="12456"/>
                  </a:lnTo>
                  <a:lnTo>
                    <a:pt x="9360" y="10862"/>
                  </a:lnTo>
                  <a:lnTo>
                    <a:pt x="8137" y="9305"/>
                  </a:lnTo>
                  <a:lnTo>
                    <a:pt x="6914" y="7803"/>
                  </a:lnTo>
                  <a:lnTo>
                    <a:pt x="5746" y="6376"/>
                  </a:lnTo>
                  <a:lnTo>
                    <a:pt x="4615" y="5060"/>
                  </a:lnTo>
                  <a:lnTo>
                    <a:pt x="3577" y="3856"/>
                  </a:lnTo>
                  <a:lnTo>
                    <a:pt x="1817" y="1854"/>
                  </a:lnTo>
                  <a:lnTo>
                    <a:pt x="612" y="519"/>
                  </a:lnTo>
                  <a:lnTo>
                    <a:pt x="149" y="19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3"/>
            <p:cNvSpPr/>
            <p:nvPr/>
          </p:nvSpPr>
          <p:spPr>
            <a:xfrm>
              <a:off x="10950387" y="4492700"/>
              <a:ext cx="252435" cy="180117"/>
            </a:xfrm>
            <a:custGeom>
              <a:avLst/>
              <a:gdLst/>
              <a:ahLst/>
              <a:cxnLst/>
              <a:rect l="l" t="t" r="r" b="b"/>
              <a:pathLst>
                <a:path w="6339" h="4523" extrusionOk="0">
                  <a:moveTo>
                    <a:pt x="6228" y="0"/>
                  </a:moveTo>
                  <a:lnTo>
                    <a:pt x="6209" y="19"/>
                  </a:lnTo>
                  <a:lnTo>
                    <a:pt x="6191" y="37"/>
                  </a:lnTo>
                  <a:lnTo>
                    <a:pt x="6172" y="75"/>
                  </a:lnTo>
                  <a:lnTo>
                    <a:pt x="5672" y="4337"/>
                  </a:lnTo>
                  <a:lnTo>
                    <a:pt x="111" y="3411"/>
                  </a:lnTo>
                  <a:lnTo>
                    <a:pt x="74" y="3411"/>
                  </a:lnTo>
                  <a:lnTo>
                    <a:pt x="37" y="3429"/>
                  </a:lnTo>
                  <a:lnTo>
                    <a:pt x="19" y="3448"/>
                  </a:lnTo>
                  <a:lnTo>
                    <a:pt x="0" y="3485"/>
                  </a:lnTo>
                  <a:lnTo>
                    <a:pt x="0" y="3522"/>
                  </a:lnTo>
                  <a:lnTo>
                    <a:pt x="19" y="3540"/>
                  </a:lnTo>
                  <a:lnTo>
                    <a:pt x="37" y="3559"/>
                  </a:lnTo>
                  <a:lnTo>
                    <a:pt x="74" y="3578"/>
                  </a:lnTo>
                  <a:lnTo>
                    <a:pt x="5727" y="4523"/>
                  </a:lnTo>
                  <a:lnTo>
                    <a:pt x="5746" y="4523"/>
                  </a:lnTo>
                  <a:lnTo>
                    <a:pt x="5801" y="4504"/>
                  </a:lnTo>
                  <a:lnTo>
                    <a:pt x="5820" y="4467"/>
                  </a:lnTo>
                  <a:lnTo>
                    <a:pt x="5839" y="4449"/>
                  </a:lnTo>
                  <a:lnTo>
                    <a:pt x="6339" y="93"/>
                  </a:lnTo>
                  <a:lnTo>
                    <a:pt x="6339" y="56"/>
                  </a:lnTo>
                  <a:lnTo>
                    <a:pt x="6320" y="37"/>
                  </a:lnTo>
                  <a:lnTo>
                    <a:pt x="6302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3"/>
            <p:cNvSpPr/>
            <p:nvPr/>
          </p:nvSpPr>
          <p:spPr>
            <a:xfrm>
              <a:off x="10814558" y="4307450"/>
              <a:ext cx="290107" cy="212612"/>
            </a:xfrm>
            <a:custGeom>
              <a:avLst/>
              <a:gdLst/>
              <a:ahLst/>
              <a:cxnLst/>
              <a:rect l="l" t="t" r="r" b="b"/>
              <a:pathLst>
                <a:path w="7285" h="5339" extrusionOk="0">
                  <a:moveTo>
                    <a:pt x="7211" y="0"/>
                  </a:moveTo>
                  <a:lnTo>
                    <a:pt x="7174" y="19"/>
                  </a:lnTo>
                  <a:lnTo>
                    <a:pt x="7155" y="19"/>
                  </a:lnTo>
                  <a:lnTo>
                    <a:pt x="7118" y="56"/>
                  </a:lnTo>
                  <a:lnTo>
                    <a:pt x="7118" y="74"/>
                  </a:lnTo>
                  <a:lnTo>
                    <a:pt x="6395" y="5153"/>
                  </a:lnTo>
                  <a:lnTo>
                    <a:pt x="94" y="4949"/>
                  </a:lnTo>
                  <a:lnTo>
                    <a:pt x="57" y="4967"/>
                  </a:lnTo>
                  <a:lnTo>
                    <a:pt x="38" y="4986"/>
                  </a:lnTo>
                  <a:lnTo>
                    <a:pt x="1" y="5005"/>
                  </a:lnTo>
                  <a:lnTo>
                    <a:pt x="1" y="5042"/>
                  </a:lnTo>
                  <a:lnTo>
                    <a:pt x="1" y="5079"/>
                  </a:lnTo>
                  <a:lnTo>
                    <a:pt x="19" y="5097"/>
                  </a:lnTo>
                  <a:lnTo>
                    <a:pt x="57" y="5116"/>
                  </a:lnTo>
                  <a:lnTo>
                    <a:pt x="75" y="5134"/>
                  </a:lnTo>
                  <a:lnTo>
                    <a:pt x="6469" y="5338"/>
                  </a:lnTo>
                  <a:lnTo>
                    <a:pt x="6506" y="5338"/>
                  </a:lnTo>
                  <a:lnTo>
                    <a:pt x="6525" y="5320"/>
                  </a:lnTo>
                  <a:lnTo>
                    <a:pt x="6544" y="5283"/>
                  </a:lnTo>
                  <a:lnTo>
                    <a:pt x="6562" y="5264"/>
                  </a:lnTo>
                  <a:lnTo>
                    <a:pt x="7285" y="111"/>
                  </a:lnTo>
                  <a:lnTo>
                    <a:pt x="7285" y="74"/>
                  </a:lnTo>
                  <a:lnTo>
                    <a:pt x="7266" y="37"/>
                  </a:lnTo>
                  <a:lnTo>
                    <a:pt x="7248" y="19"/>
                  </a:lnTo>
                  <a:lnTo>
                    <a:pt x="7211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3"/>
            <p:cNvSpPr/>
            <p:nvPr/>
          </p:nvSpPr>
          <p:spPr>
            <a:xfrm>
              <a:off x="10686892" y="4156885"/>
              <a:ext cx="276089" cy="201542"/>
            </a:xfrm>
            <a:custGeom>
              <a:avLst/>
              <a:gdLst/>
              <a:ahLst/>
              <a:cxnLst/>
              <a:rect l="l" t="t" r="r" b="b"/>
              <a:pathLst>
                <a:path w="6933" h="5061" extrusionOk="0">
                  <a:moveTo>
                    <a:pt x="6821" y="0"/>
                  </a:moveTo>
                  <a:lnTo>
                    <a:pt x="6784" y="19"/>
                  </a:lnTo>
                  <a:lnTo>
                    <a:pt x="6765" y="37"/>
                  </a:lnTo>
                  <a:lnTo>
                    <a:pt x="6765" y="74"/>
                  </a:lnTo>
                  <a:lnTo>
                    <a:pt x="6450" y="4875"/>
                  </a:lnTo>
                  <a:lnTo>
                    <a:pt x="93" y="4263"/>
                  </a:lnTo>
                  <a:lnTo>
                    <a:pt x="56" y="4263"/>
                  </a:lnTo>
                  <a:lnTo>
                    <a:pt x="38" y="4282"/>
                  </a:lnTo>
                  <a:lnTo>
                    <a:pt x="19" y="4300"/>
                  </a:lnTo>
                  <a:lnTo>
                    <a:pt x="0" y="4337"/>
                  </a:lnTo>
                  <a:lnTo>
                    <a:pt x="0" y="4374"/>
                  </a:lnTo>
                  <a:lnTo>
                    <a:pt x="19" y="4393"/>
                  </a:lnTo>
                  <a:lnTo>
                    <a:pt x="56" y="4430"/>
                  </a:lnTo>
                  <a:lnTo>
                    <a:pt x="75" y="4430"/>
                  </a:lnTo>
                  <a:lnTo>
                    <a:pt x="6525" y="5060"/>
                  </a:lnTo>
                  <a:lnTo>
                    <a:pt x="6543" y="5060"/>
                  </a:lnTo>
                  <a:lnTo>
                    <a:pt x="6599" y="5042"/>
                  </a:lnTo>
                  <a:lnTo>
                    <a:pt x="6617" y="5004"/>
                  </a:lnTo>
                  <a:lnTo>
                    <a:pt x="6617" y="4967"/>
                  </a:lnTo>
                  <a:lnTo>
                    <a:pt x="6932" y="93"/>
                  </a:lnTo>
                  <a:lnTo>
                    <a:pt x="6932" y="56"/>
                  </a:lnTo>
                  <a:lnTo>
                    <a:pt x="6914" y="19"/>
                  </a:lnTo>
                  <a:lnTo>
                    <a:pt x="6895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10641138" y="4046181"/>
              <a:ext cx="164626" cy="138025"/>
            </a:xfrm>
            <a:custGeom>
              <a:avLst/>
              <a:gdLst/>
              <a:ahLst/>
              <a:cxnLst/>
              <a:rect l="l" t="t" r="r" b="b"/>
              <a:pathLst>
                <a:path w="4134" h="3466" extrusionOk="0">
                  <a:moveTo>
                    <a:pt x="3893" y="0"/>
                  </a:moveTo>
                  <a:lnTo>
                    <a:pt x="3855" y="19"/>
                  </a:lnTo>
                  <a:lnTo>
                    <a:pt x="3837" y="56"/>
                  </a:lnTo>
                  <a:lnTo>
                    <a:pt x="3837" y="93"/>
                  </a:lnTo>
                  <a:lnTo>
                    <a:pt x="3948" y="3281"/>
                  </a:lnTo>
                  <a:lnTo>
                    <a:pt x="93" y="2780"/>
                  </a:lnTo>
                  <a:lnTo>
                    <a:pt x="56" y="2780"/>
                  </a:lnTo>
                  <a:lnTo>
                    <a:pt x="37" y="2799"/>
                  </a:lnTo>
                  <a:lnTo>
                    <a:pt x="19" y="2817"/>
                  </a:lnTo>
                  <a:lnTo>
                    <a:pt x="0" y="2854"/>
                  </a:lnTo>
                  <a:lnTo>
                    <a:pt x="0" y="2891"/>
                  </a:lnTo>
                  <a:lnTo>
                    <a:pt x="19" y="2910"/>
                  </a:lnTo>
                  <a:lnTo>
                    <a:pt x="37" y="2947"/>
                  </a:lnTo>
                  <a:lnTo>
                    <a:pt x="74" y="2947"/>
                  </a:lnTo>
                  <a:lnTo>
                    <a:pt x="4022" y="3466"/>
                  </a:lnTo>
                  <a:lnTo>
                    <a:pt x="4078" y="3466"/>
                  </a:lnTo>
                  <a:lnTo>
                    <a:pt x="4096" y="3447"/>
                  </a:lnTo>
                  <a:lnTo>
                    <a:pt x="4115" y="3410"/>
                  </a:lnTo>
                  <a:lnTo>
                    <a:pt x="4133" y="3373"/>
                  </a:lnTo>
                  <a:lnTo>
                    <a:pt x="4004" y="74"/>
                  </a:lnTo>
                  <a:lnTo>
                    <a:pt x="4004" y="56"/>
                  </a:lnTo>
                  <a:lnTo>
                    <a:pt x="3985" y="19"/>
                  </a:lnTo>
                  <a:lnTo>
                    <a:pt x="3948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" name="Google Shape;89;p3"/>
          <p:cNvGrpSpPr/>
          <p:nvPr/>
        </p:nvGrpSpPr>
        <p:grpSpPr>
          <a:xfrm>
            <a:off x="1195542" y="2407606"/>
            <a:ext cx="799791" cy="1768646"/>
            <a:chOff x="10554050" y="3035751"/>
            <a:chExt cx="778688" cy="1721980"/>
          </a:xfrm>
        </p:grpSpPr>
        <p:sp>
          <p:nvSpPr>
            <p:cNvPr id="90" name="Google Shape;90;p3"/>
            <p:cNvSpPr/>
            <p:nvPr/>
          </p:nvSpPr>
          <p:spPr>
            <a:xfrm>
              <a:off x="10780631" y="3035751"/>
              <a:ext cx="445853" cy="879082"/>
            </a:xfrm>
            <a:custGeom>
              <a:avLst/>
              <a:gdLst/>
              <a:ahLst/>
              <a:cxnLst/>
              <a:rect l="l" t="t" r="r" b="b"/>
              <a:pathLst>
                <a:path w="11196" h="22075" extrusionOk="0">
                  <a:moveTo>
                    <a:pt x="2521" y="0"/>
                  </a:moveTo>
                  <a:lnTo>
                    <a:pt x="2280" y="19"/>
                  </a:lnTo>
                  <a:lnTo>
                    <a:pt x="2039" y="56"/>
                  </a:lnTo>
                  <a:lnTo>
                    <a:pt x="1891" y="93"/>
                  </a:lnTo>
                  <a:lnTo>
                    <a:pt x="1743" y="149"/>
                  </a:lnTo>
                  <a:lnTo>
                    <a:pt x="1594" y="204"/>
                  </a:lnTo>
                  <a:lnTo>
                    <a:pt x="1465" y="278"/>
                  </a:lnTo>
                  <a:lnTo>
                    <a:pt x="1205" y="445"/>
                  </a:lnTo>
                  <a:lnTo>
                    <a:pt x="964" y="649"/>
                  </a:lnTo>
                  <a:lnTo>
                    <a:pt x="760" y="890"/>
                  </a:lnTo>
                  <a:lnTo>
                    <a:pt x="575" y="1150"/>
                  </a:lnTo>
                  <a:lnTo>
                    <a:pt x="408" y="1428"/>
                  </a:lnTo>
                  <a:lnTo>
                    <a:pt x="297" y="1706"/>
                  </a:lnTo>
                  <a:lnTo>
                    <a:pt x="186" y="2002"/>
                  </a:lnTo>
                  <a:lnTo>
                    <a:pt x="112" y="2317"/>
                  </a:lnTo>
                  <a:lnTo>
                    <a:pt x="56" y="2614"/>
                  </a:lnTo>
                  <a:lnTo>
                    <a:pt x="19" y="2929"/>
                  </a:lnTo>
                  <a:lnTo>
                    <a:pt x="0" y="3244"/>
                  </a:lnTo>
                  <a:lnTo>
                    <a:pt x="0" y="3559"/>
                  </a:lnTo>
                  <a:lnTo>
                    <a:pt x="19" y="4189"/>
                  </a:lnTo>
                  <a:lnTo>
                    <a:pt x="93" y="4986"/>
                  </a:lnTo>
                  <a:lnTo>
                    <a:pt x="204" y="5783"/>
                  </a:lnTo>
                  <a:lnTo>
                    <a:pt x="371" y="6580"/>
                  </a:lnTo>
                  <a:lnTo>
                    <a:pt x="538" y="7359"/>
                  </a:lnTo>
                  <a:lnTo>
                    <a:pt x="760" y="8137"/>
                  </a:lnTo>
                  <a:lnTo>
                    <a:pt x="1001" y="8915"/>
                  </a:lnTo>
                  <a:lnTo>
                    <a:pt x="1279" y="9675"/>
                  </a:lnTo>
                  <a:lnTo>
                    <a:pt x="1576" y="10417"/>
                  </a:lnTo>
                  <a:lnTo>
                    <a:pt x="1965" y="11306"/>
                  </a:lnTo>
                  <a:lnTo>
                    <a:pt x="2391" y="12159"/>
                  </a:lnTo>
                  <a:lnTo>
                    <a:pt x="2836" y="13012"/>
                  </a:lnTo>
                  <a:lnTo>
                    <a:pt x="3318" y="13827"/>
                  </a:lnTo>
                  <a:lnTo>
                    <a:pt x="3837" y="14643"/>
                  </a:lnTo>
                  <a:lnTo>
                    <a:pt x="4374" y="15421"/>
                  </a:lnTo>
                  <a:lnTo>
                    <a:pt x="4930" y="16200"/>
                  </a:lnTo>
                  <a:lnTo>
                    <a:pt x="5524" y="16941"/>
                  </a:lnTo>
                  <a:lnTo>
                    <a:pt x="6154" y="17682"/>
                  </a:lnTo>
                  <a:lnTo>
                    <a:pt x="6802" y="18387"/>
                  </a:lnTo>
                  <a:lnTo>
                    <a:pt x="7470" y="19054"/>
                  </a:lnTo>
                  <a:lnTo>
                    <a:pt x="8174" y="19721"/>
                  </a:lnTo>
                  <a:lnTo>
                    <a:pt x="8897" y="20351"/>
                  </a:lnTo>
                  <a:lnTo>
                    <a:pt x="9638" y="20944"/>
                  </a:lnTo>
                  <a:lnTo>
                    <a:pt x="10398" y="21519"/>
                  </a:lnTo>
                  <a:lnTo>
                    <a:pt x="11195" y="22075"/>
                  </a:lnTo>
                  <a:lnTo>
                    <a:pt x="10806" y="20370"/>
                  </a:lnTo>
                  <a:lnTo>
                    <a:pt x="10454" y="18702"/>
                  </a:lnTo>
                  <a:lnTo>
                    <a:pt x="9786" y="15403"/>
                  </a:lnTo>
                  <a:lnTo>
                    <a:pt x="9453" y="13772"/>
                  </a:lnTo>
                  <a:lnTo>
                    <a:pt x="9101" y="12159"/>
                  </a:lnTo>
                  <a:lnTo>
                    <a:pt x="8711" y="10565"/>
                  </a:lnTo>
                  <a:lnTo>
                    <a:pt x="8508" y="9768"/>
                  </a:lnTo>
                  <a:lnTo>
                    <a:pt x="8285" y="8990"/>
                  </a:lnTo>
                  <a:lnTo>
                    <a:pt x="8026" y="8044"/>
                  </a:lnTo>
                  <a:lnTo>
                    <a:pt x="7729" y="7099"/>
                  </a:lnTo>
                  <a:lnTo>
                    <a:pt x="7433" y="6172"/>
                  </a:lnTo>
                  <a:lnTo>
                    <a:pt x="7099" y="5246"/>
                  </a:lnTo>
                  <a:lnTo>
                    <a:pt x="6914" y="4782"/>
                  </a:lnTo>
                  <a:lnTo>
                    <a:pt x="6728" y="4337"/>
                  </a:lnTo>
                  <a:lnTo>
                    <a:pt x="6524" y="3893"/>
                  </a:lnTo>
                  <a:lnTo>
                    <a:pt x="6302" y="3466"/>
                  </a:lnTo>
                  <a:lnTo>
                    <a:pt x="6080" y="3040"/>
                  </a:lnTo>
                  <a:lnTo>
                    <a:pt x="5839" y="2614"/>
                  </a:lnTo>
                  <a:lnTo>
                    <a:pt x="5561" y="2206"/>
                  </a:lnTo>
                  <a:lnTo>
                    <a:pt x="5283" y="1798"/>
                  </a:lnTo>
                  <a:lnTo>
                    <a:pt x="4986" y="1409"/>
                  </a:lnTo>
                  <a:lnTo>
                    <a:pt x="4634" y="1057"/>
                  </a:lnTo>
                  <a:lnTo>
                    <a:pt x="4449" y="872"/>
                  </a:lnTo>
                  <a:lnTo>
                    <a:pt x="4263" y="723"/>
                  </a:lnTo>
                  <a:lnTo>
                    <a:pt x="4059" y="556"/>
                  </a:lnTo>
                  <a:lnTo>
                    <a:pt x="3855" y="427"/>
                  </a:lnTo>
                  <a:lnTo>
                    <a:pt x="3633" y="316"/>
                  </a:lnTo>
                  <a:lnTo>
                    <a:pt x="3429" y="204"/>
                  </a:lnTo>
                  <a:lnTo>
                    <a:pt x="3207" y="130"/>
                  </a:lnTo>
                  <a:lnTo>
                    <a:pt x="2984" y="56"/>
                  </a:lnTo>
                  <a:lnTo>
                    <a:pt x="2743" y="19"/>
                  </a:lnTo>
                  <a:lnTo>
                    <a:pt x="252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3"/>
            <p:cNvSpPr/>
            <p:nvPr/>
          </p:nvSpPr>
          <p:spPr>
            <a:xfrm>
              <a:off x="10856648" y="3107350"/>
              <a:ext cx="358004" cy="791990"/>
            </a:xfrm>
            <a:custGeom>
              <a:avLst/>
              <a:gdLst/>
              <a:ahLst/>
              <a:cxnLst/>
              <a:rect l="l" t="t" r="r" b="b"/>
              <a:pathLst>
                <a:path w="8990" h="19888" extrusionOk="0">
                  <a:moveTo>
                    <a:pt x="75" y="0"/>
                  </a:moveTo>
                  <a:lnTo>
                    <a:pt x="37" y="19"/>
                  </a:lnTo>
                  <a:lnTo>
                    <a:pt x="19" y="37"/>
                  </a:lnTo>
                  <a:lnTo>
                    <a:pt x="0" y="74"/>
                  </a:lnTo>
                  <a:lnTo>
                    <a:pt x="0" y="111"/>
                  </a:lnTo>
                  <a:lnTo>
                    <a:pt x="167" y="705"/>
                  </a:lnTo>
                  <a:lnTo>
                    <a:pt x="649" y="2224"/>
                  </a:lnTo>
                  <a:lnTo>
                    <a:pt x="983" y="3281"/>
                  </a:lnTo>
                  <a:lnTo>
                    <a:pt x="1409" y="4486"/>
                  </a:lnTo>
                  <a:lnTo>
                    <a:pt x="1872" y="5839"/>
                  </a:lnTo>
                  <a:lnTo>
                    <a:pt x="2428" y="7303"/>
                  </a:lnTo>
                  <a:lnTo>
                    <a:pt x="3021" y="8841"/>
                  </a:lnTo>
                  <a:lnTo>
                    <a:pt x="3689" y="10435"/>
                  </a:lnTo>
                  <a:lnTo>
                    <a:pt x="4041" y="11251"/>
                  </a:lnTo>
                  <a:lnTo>
                    <a:pt x="4412" y="12066"/>
                  </a:lnTo>
                  <a:lnTo>
                    <a:pt x="4801" y="12900"/>
                  </a:lnTo>
                  <a:lnTo>
                    <a:pt x="5190" y="13716"/>
                  </a:lnTo>
                  <a:lnTo>
                    <a:pt x="5616" y="14531"/>
                  </a:lnTo>
                  <a:lnTo>
                    <a:pt x="6024" y="15328"/>
                  </a:lnTo>
                  <a:lnTo>
                    <a:pt x="6469" y="16125"/>
                  </a:lnTo>
                  <a:lnTo>
                    <a:pt x="6914" y="16922"/>
                  </a:lnTo>
                  <a:lnTo>
                    <a:pt x="7377" y="17682"/>
                  </a:lnTo>
                  <a:lnTo>
                    <a:pt x="7840" y="18423"/>
                  </a:lnTo>
                  <a:lnTo>
                    <a:pt x="8341" y="19146"/>
                  </a:lnTo>
                  <a:lnTo>
                    <a:pt x="8823" y="19851"/>
                  </a:lnTo>
                  <a:lnTo>
                    <a:pt x="8860" y="19869"/>
                  </a:lnTo>
                  <a:lnTo>
                    <a:pt x="8897" y="19888"/>
                  </a:lnTo>
                  <a:lnTo>
                    <a:pt x="8952" y="19869"/>
                  </a:lnTo>
                  <a:lnTo>
                    <a:pt x="8971" y="19832"/>
                  </a:lnTo>
                  <a:lnTo>
                    <a:pt x="8990" y="19814"/>
                  </a:lnTo>
                  <a:lnTo>
                    <a:pt x="8990" y="19776"/>
                  </a:lnTo>
                  <a:lnTo>
                    <a:pt x="8971" y="19739"/>
                  </a:lnTo>
                  <a:lnTo>
                    <a:pt x="8471" y="19054"/>
                  </a:lnTo>
                  <a:lnTo>
                    <a:pt x="7989" y="18331"/>
                  </a:lnTo>
                  <a:lnTo>
                    <a:pt x="7525" y="17589"/>
                  </a:lnTo>
                  <a:lnTo>
                    <a:pt x="7062" y="16830"/>
                  </a:lnTo>
                  <a:lnTo>
                    <a:pt x="6617" y="16051"/>
                  </a:lnTo>
                  <a:lnTo>
                    <a:pt x="6172" y="15254"/>
                  </a:lnTo>
                  <a:lnTo>
                    <a:pt x="5765" y="14439"/>
                  </a:lnTo>
                  <a:lnTo>
                    <a:pt x="5357" y="13623"/>
                  </a:lnTo>
                  <a:lnTo>
                    <a:pt x="4949" y="12808"/>
                  </a:lnTo>
                  <a:lnTo>
                    <a:pt x="4578" y="11992"/>
                  </a:lnTo>
                  <a:lnTo>
                    <a:pt x="4208" y="11177"/>
                  </a:lnTo>
                  <a:lnTo>
                    <a:pt x="3856" y="10361"/>
                  </a:lnTo>
                  <a:lnTo>
                    <a:pt x="3188" y="8767"/>
                  </a:lnTo>
                  <a:lnTo>
                    <a:pt x="2577" y="7229"/>
                  </a:lnTo>
                  <a:lnTo>
                    <a:pt x="2039" y="5783"/>
                  </a:lnTo>
                  <a:lnTo>
                    <a:pt x="1557" y="4430"/>
                  </a:lnTo>
                  <a:lnTo>
                    <a:pt x="1149" y="3225"/>
                  </a:lnTo>
                  <a:lnTo>
                    <a:pt x="816" y="2169"/>
                  </a:lnTo>
                  <a:lnTo>
                    <a:pt x="334" y="649"/>
                  </a:lnTo>
                  <a:lnTo>
                    <a:pt x="167" y="56"/>
                  </a:lnTo>
                  <a:lnTo>
                    <a:pt x="149" y="37"/>
                  </a:lnTo>
                  <a:lnTo>
                    <a:pt x="130" y="19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3"/>
            <p:cNvSpPr/>
            <p:nvPr/>
          </p:nvSpPr>
          <p:spPr>
            <a:xfrm>
              <a:off x="10885439" y="3136141"/>
              <a:ext cx="50216" cy="72357"/>
            </a:xfrm>
            <a:custGeom>
              <a:avLst/>
              <a:gdLst/>
              <a:ahLst/>
              <a:cxnLst/>
              <a:rect l="l" t="t" r="r" b="b"/>
              <a:pathLst>
                <a:path w="1261" h="1817" extrusionOk="0">
                  <a:moveTo>
                    <a:pt x="1149" y="0"/>
                  </a:moveTo>
                  <a:lnTo>
                    <a:pt x="1131" y="19"/>
                  </a:lnTo>
                  <a:lnTo>
                    <a:pt x="1094" y="37"/>
                  </a:lnTo>
                  <a:lnTo>
                    <a:pt x="19" y="1687"/>
                  </a:lnTo>
                  <a:lnTo>
                    <a:pt x="0" y="1724"/>
                  </a:lnTo>
                  <a:lnTo>
                    <a:pt x="0" y="1742"/>
                  </a:lnTo>
                  <a:lnTo>
                    <a:pt x="19" y="1779"/>
                  </a:lnTo>
                  <a:lnTo>
                    <a:pt x="37" y="1798"/>
                  </a:lnTo>
                  <a:lnTo>
                    <a:pt x="93" y="1816"/>
                  </a:lnTo>
                  <a:lnTo>
                    <a:pt x="130" y="1816"/>
                  </a:lnTo>
                  <a:lnTo>
                    <a:pt x="148" y="1779"/>
                  </a:lnTo>
                  <a:lnTo>
                    <a:pt x="1242" y="130"/>
                  </a:lnTo>
                  <a:lnTo>
                    <a:pt x="1261" y="93"/>
                  </a:lnTo>
                  <a:lnTo>
                    <a:pt x="1261" y="74"/>
                  </a:lnTo>
                  <a:lnTo>
                    <a:pt x="1242" y="37"/>
                  </a:lnTo>
                  <a:lnTo>
                    <a:pt x="1223" y="19"/>
                  </a:lnTo>
                  <a:lnTo>
                    <a:pt x="1186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3"/>
            <p:cNvSpPr/>
            <p:nvPr/>
          </p:nvSpPr>
          <p:spPr>
            <a:xfrm>
              <a:off x="10937843" y="3264565"/>
              <a:ext cx="59057" cy="95972"/>
            </a:xfrm>
            <a:custGeom>
              <a:avLst/>
              <a:gdLst/>
              <a:ahLst/>
              <a:cxnLst/>
              <a:rect l="l" t="t" r="r" b="b"/>
              <a:pathLst>
                <a:path w="1483" h="2410" extrusionOk="0">
                  <a:moveTo>
                    <a:pt x="1372" y="0"/>
                  </a:moveTo>
                  <a:lnTo>
                    <a:pt x="1353" y="19"/>
                  </a:lnTo>
                  <a:lnTo>
                    <a:pt x="1316" y="37"/>
                  </a:lnTo>
                  <a:lnTo>
                    <a:pt x="19" y="2280"/>
                  </a:lnTo>
                  <a:lnTo>
                    <a:pt x="0" y="2317"/>
                  </a:lnTo>
                  <a:lnTo>
                    <a:pt x="0" y="2354"/>
                  </a:lnTo>
                  <a:lnTo>
                    <a:pt x="19" y="2373"/>
                  </a:lnTo>
                  <a:lnTo>
                    <a:pt x="37" y="2410"/>
                  </a:lnTo>
                  <a:lnTo>
                    <a:pt x="130" y="2410"/>
                  </a:lnTo>
                  <a:lnTo>
                    <a:pt x="167" y="2373"/>
                  </a:lnTo>
                  <a:lnTo>
                    <a:pt x="1464" y="130"/>
                  </a:lnTo>
                  <a:lnTo>
                    <a:pt x="1483" y="93"/>
                  </a:lnTo>
                  <a:lnTo>
                    <a:pt x="1483" y="56"/>
                  </a:lnTo>
                  <a:lnTo>
                    <a:pt x="1464" y="37"/>
                  </a:lnTo>
                  <a:lnTo>
                    <a:pt x="1446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3"/>
            <p:cNvSpPr/>
            <p:nvPr/>
          </p:nvSpPr>
          <p:spPr>
            <a:xfrm>
              <a:off x="10837455" y="3267512"/>
              <a:ext cx="84902" cy="31022"/>
            </a:xfrm>
            <a:custGeom>
              <a:avLst/>
              <a:gdLst/>
              <a:ahLst/>
              <a:cxnLst/>
              <a:rect l="l" t="t" r="r" b="b"/>
              <a:pathLst>
                <a:path w="2132" h="779" extrusionOk="0">
                  <a:moveTo>
                    <a:pt x="38" y="0"/>
                  </a:moveTo>
                  <a:lnTo>
                    <a:pt x="19" y="19"/>
                  </a:lnTo>
                  <a:lnTo>
                    <a:pt x="0" y="56"/>
                  </a:lnTo>
                  <a:lnTo>
                    <a:pt x="0" y="93"/>
                  </a:lnTo>
                  <a:lnTo>
                    <a:pt x="0" y="130"/>
                  </a:lnTo>
                  <a:lnTo>
                    <a:pt x="19" y="149"/>
                  </a:lnTo>
                  <a:lnTo>
                    <a:pt x="56" y="167"/>
                  </a:lnTo>
                  <a:lnTo>
                    <a:pt x="2021" y="779"/>
                  </a:lnTo>
                  <a:lnTo>
                    <a:pt x="2058" y="779"/>
                  </a:lnTo>
                  <a:lnTo>
                    <a:pt x="2095" y="760"/>
                  </a:lnTo>
                  <a:lnTo>
                    <a:pt x="2132" y="723"/>
                  </a:lnTo>
                  <a:lnTo>
                    <a:pt x="2132" y="686"/>
                  </a:lnTo>
                  <a:lnTo>
                    <a:pt x="2132" y="667"/>
                  </a:lnTo>
                  <a:lnTo>
                    <a:pt x="2113" y="630"/>
                  </a:lnTo>
                  <a:lnTo>
                    <a:pt x="2076" y="612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3"/>
            <p:cNvSpPr/>
            <p:nvPr/>
          </p:nvSpPr>
          <p:spPr>
            <a:xfrm>
              <a:off x="10882492" y="3437988"/>
              <a:ext cx="105569" cy="35482"/>
            </a:xfrm>
            <a:custGeom>
              <a:avLst/>
              <a:gdLst/>
              <a:ahLst/>
              <a:cxnLst/>
              <a:rect l="l" t="t" r="r" b="b"/>
              <a:pathLst>
                <a:path w="2651" h="891" extrusionOk="0">
                  <a:moveTo>
                    <a:pt x="56" y="1"/>
                  </a:moveTo>
                  <a:lnTo>
                    <a:pt x="19" y="19"/>
                  </a:lnTo>
                  <a:lnTo>
                    <a:pt x="0" y="56"/>
                  </a:lnTo>
                  <a:lnTo>
                    <a:pt x="0" y="93"/>
                  </a:lnTo>
                  <a:lnTo>
                    <a:pt x="19" y="130"/>
                  </a:lnTo>
                  <a:lnTo>
                    <a:pt x="37" y="149"/>
                  </a:lnTo>
                  <a:lnTo>
                    <a:pt x="74" y="168"/>
                  </a:lnTo>
                  <a:lnTo>
                    <a:pt x="2558" y="890"/>
                  </a:lnTo>
                  <a:lnTo>
                    <a:pt x="2576" y="890"/>
                  </a:lnTo>
                  <a:lnTo>
                    <a:pt x="2632" y="872"/>
                  </a:lnTo>
                  <a:lnTo>
                    <a:pt x="2650" y="816"/>
                  </a:lnTo>
                  <a:lnTo>
                    <a:pt x="2650" y="798"/>
                  </a:lnTo>
                  <a:lnTo>
                    <a:pt x="2650" y="761"/>
                  </a:lnTo>
                  <a:lnTo>
                    <a:pt x="2632" y="724"/>
                  </a:lnTo>
                  <a:lnTo>
                    <a:pt x="2595" y="724"/>
                  </a:lnTo>
                  <a:lnTo>
                    <a:pt x="111" y="1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3"/>
            <p:cNvSpPr/>
            <p:nvPr/>
          </p:nvSpPr>
          <p:spPr>
            <a:xfrm>
              <a:off x="11027121" y="3481553"/>
              <a:ext cx="58340" cy="98202"/>
            </a:xfrm>
            <a:custGeom>
              <a:avLst/>
              <a:gdLst/>
              <a:ahLst/>
              <a:cxnLst/>
              <a:rect l="l" t="t" r="r" b="b"/>
              <a:pathLst>
                <a:path w="1465" h="2466" extrusionOk="0">
                  <a:moveTo>
                    <a:pt x="1354" y="0"/>
                  </a:moveTo>
                  <a:lnTo>
                    <a:pt x="1335" y="19"/>
                  </a:lnTo>
                  <a:lnTo>
                    <a:pt x="1317" y="37"/>
                  </a:lnTo>
                  <a:lnTo>
                    <a:pt x="19" y="2336"/>
                  </a:lnTo>
                  <a:lnTo>
                    <a:pt x="1" y="2373"/>
                  </a:lnTo>
                  <a:lnTo>
                    <a:pt x="1" y="2391"/>
                  </a:lnTo>
                  <a:lnTo>
                    <a:pt x="19" y="2428"/>
                  </a:lnTo>
                  <a:lnTo>
                    <a:pt x="38" y="2447"/>
                  </a:lnTo>
                  <a:lnTo>
                    <a:pt x="93" y="2465"/>
                  </a:lnTo>
                  <a:lnTo>
                    <a:pt x="131" y="2447"/>
                  </a:lnTo>
                  <a:lnTo>
                    <a:pt x="168" y="2428"/>
                  </a:lnTo>
                  <a:lnTo>
                    <a:pt x="1465" y="130"/>
                  </a:lnTo>
                  <a:lnTo>
                    <a:pt x="1465" y="93"/>
                  </a:lnTo>
                  <a:lnTo>
                    <a:pt x="1465" y="74"/>
                  </a:lnTo>
                  <a:lnTo>
                    <a:pt x="1446" y="37"/>
                  </a:lnTo>
                  <a:lnTo>
                    <a:pt x="1428" y="19"/>
                  </a:lnTo>
                  <a:lnTo>
                    <a:pt x="1391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3"/>
            <p:cNvSpPr/>
            <p:nvPr/>
          </p:nvSpPr>
          <p:spPr>
            <a:xfrm>
              <a:off x="10997614" y="3657922"/>
              <a:ext cx="93782" cy="39902"/>
            </a:xfrm>
            <a:custGeom>
              <a:avLst/>
              <a:gdLst/>
              <a:ahLst/>
              <a:cxnLst/>
              <a:rect l="l" t="t" r="r" b="b"/>
              <a:pathLst>
                <a:path w="2355" h="1002" extrusionOk="0">
                  <a:moveTo>
                    <a:pt x="93" y="1"/>
                  </a:moveTo>
                  <a:lnTo>
                    <a:pt x="56" y="19"/>
                  </a:lnTo>
                  <a:lnTo>
                    <a:pt x="19" y="38"/>
                  </a:lnTo>
                  <a:lnTo>
                    <a:pt x="0" y="75"/>
                  </a:lnTo>
                  <a:lnTo>
                    <a:pt x="0" y="94"/>
                  </a:lnTo>
                  <a:lnTo>
                    <a:pt x="0" y="131"/>
                  </a:lnTo>
                  <a:lnTo>
                    <a:pt x="37" y="168"/>
                  </a:lnTo>
                  <a:lnTo>
                    <a:pt x="56" y="186"/>
                  </a:lnTo>
                  <a:lnTo>
                    <a:pt x="2243" y="1002"/>
                  </a:lnTo>
                  <a:lnTo>
                    <a:pt x="2317" y="1002"/>
                  </a:lnTo>
                  <a:lnTo>
                    <a:pt x="2354" y="946"/>
                  </a:lnTo>
                  <a:lnTo>
                    <a:pt x="2354" y="928"/>
                  </a:lnTo>
                  <a:lnTo>
                    <a:pt x="2354" y="891"/>
                  </a:lnTo>
                  <a:lnTo>
                    <a:pt x="2336" y="854"/>
                  </a:lnTo>
                  <a:lnTo>
                    <a:pt x="2299" y="835"/>
                  </a:lnTo>
                  <a:lnTo>
                    <a:pt x="112" y="19"/>
                  </a:lnTo>
                  <a:lnTo>
                    <a:pt x="93" y="1"/>
                  </a:lnTo>
                  <a:close/>
                </a:path>
              </a:pathLst>
            </a:custGeom>
            <a:solidFill>
              <a:srgbClr val="61BC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10575434" y="3333178"/>
              <a:ext cx="757304" cy="973580"/>
            </a:xfrm>
            <a:custGeom>
              <a:avLst/>
              <a:gdLst/>
              <a:ahLst/>
              <a:cxnLst/>
              <a:rect l="l" t="t" r="r" b="b"/>
              <a:pathLst>
                <a:path w="19017" h="24448" extrusionOk="0">
                  <a:moveTo>
                    <a:pt x="1" y="1"/>
                  </a:moveTo>
                  <a:lnTo>
                    <a:pt x="168" y="131"/>
                  </a:lnTo>
                  <a:lnTo>
                    <a:pt x="316" y="260"/>
                  </a:lnTo>
                  <a:lnTo>
                    <a:pt x="446" y="390"/>
                  </a:lnTo>
                  <a:lnTo>
                    <a:pt x="557" y="557"/>
                  </a:lnTo>
                  <a:lnTo>
                    <a:pt x="668" y="724"/>
                  </a:lnTo>
                  <a:lnTo>
                    <a:pt x="761" y="890"/>
                  </a:lnTo>
                  <a:lnTo>
                    <a:pt x="835" y="1076"/>
                  </a:lnTo>
                  <a:lnTo>
                    <a:pt x="890" y="1280"/>
                  </a:lnTo>
                  <a:lnTo>
                    <a:pt x="946" y="1465"/>
                  </a:lnTo>
                  <a:lnTo>
                    <a:pt x="983" y="1669"/>
                  </a:lnTo>
                  <a:lnTo>
                    <a:pt x="1039" y="2095"/>
                  </a:lnTo>
                  <a:lnTo>
                    <a:pt x="1039" y="2521"/>
                  </a:lnTo>
                  <a:lnTo>
                    <a:pt x="1020" y="2929"/>
                  </a:lnTo>
                  <a:lnTo>
                    <a:pt x="928" y="3745"/>
                  </a:lnTo>
                  <a:lnTo>
                    <a:pt x="890" y="4171"/>
                  </a:lnTo>
                  <a:lnTo>
                    <a:pt x="853" y="4579"/>
                  </a:lnTo>
                  <a:lnTo>
                    <a:pt x="853" y="4987"/>
                  </a:lnTo>
                  <a:lnTo>
                    <a:pt x="872" y="5394"/>
                  </a:lnTo>
                  <a:lnTo>
                    <a:pt x="890" y="5580"/>
                  </a:lnTo>
                  <a:lnTo>
                    <a:pt x="928" y="5784"/>
                  </a:lnTo>
                  <a:lnTo>
                    <a:pt x="983" y="5969"/>
                  </a:lnTo>
                  <a:lnTo>
                    <a:pt x="1057" y="6173"/>
                  </a:lnTo>
                  <a:lnTo>
                    <a:pt x="1168" y="6432"/>
                  </a:lnTo>
                  <a:lnTo>
                    <a:pt x="1317" y="6692"/>
                  </a:lnTo>
                  <a:lnTo>
                    <a:pt x="1613" y="7192"/>
                  </a:lnTo>
                  <a:lnTo>
                    <a:pt x="1780" y="7433"/>
                  </a:lnTo>
                  <a:lnTo>
                    <a:pt x="1928" y="7674"/>
                  </a:lnTo>
                  <a:lnTo>
                    <a:pt x="2058" y="7934"/>
                  </a:lnTo>
                  <a:lnTo>
                    <a:pt x="2169" y="8212"/>
                  </a:lnTo>
                  <a:lnTo>
                    <a:pt x="2243" y="8471"/>
                  </a:lnTo>
                  <a:lnTo>
                    <a:pt x="2281" y="8731"/>
                  </a:lnTo>
                  <a:lnTo>
                    <a:pt x="2299" y="8990"/>
                  </a:lnTo>
                  <a:lnTo>
                    <a:pt x="2318" y="9249"/>
                  </a:lnTo>
                  <a:lnTo>
                    <a:pt x="2299" y="9509"/>
                  </a:lnTo>
                  <a:lnTo>
                    <a:pt x="2281" y="9787"/>
                  </a:lnTo>
                  <a:lnTo>
                    <a:pt x="2225" y="10324"/>
                  </a:lnTo>
                  <a:lnTo>
                    <a:pt x="2169" y="10862"/>
                  </a:lnTo>
                  <a:lnTo>
                    <a:pt x="2151" y="11121"/>
                  </a:lnTo>
                  <a:lnTo>
                    <a:pt x="2151" y="11381"/>
                  </a:lnTo>
                  <a:lnTo>
                    <a:pt x="2169" y="11640"/>
                  </a:lnTo>
                  <a:lnTo>
                    <a:pt x="2188" y="11900"/>
                  </a:lnTo>
                  <a:lnTo>
                    <a:pt x="2243" y="12159"/>
                  </a:lnTo>
                  <a:lnTo>
                    <a:pt x="2318" y="12419"/>
                  </a:lnTo>
                  <a:lnTo>
                    <a:pt x="2392" y="12604"/>
                  </a:lnTo>
                  <a:lnTo>
                    <a:pt x="2484" y="12808"/>
                  </a:lnTo>
                  <a:lnTo>
                    <a:pt x="2596" y="12975"/>
                  </a:lnTo>
                  <a:lnTo>
                    <a:pt x="2725" y="13160"/>
                  </a:lnTo>
                  <a:lnTo>
                    <a:pt x="2985" y="13494"/>
                  </a:lnTo>
                  <a:lnTo>
                    <a:pt x="3263" y="13827"/>
                  </a:lnTo>
                  <a:lnTo>
                    <a:pt x="3541" y="14161"/>
                  </a:lnTo>
                  <a:lnTo>
                    <a:pt x="3800" y="14513"/>
                  </a:lnTo>
                  <a:lnTo>
                    <a:pt x="3912" y="14680"/>
                  </a:lnTo>
                  <a:lnTo>
                    <a:pt x="4023" y="14865"/>
                  </a:lnTo>
                  <a:lnTo>
                    <a:pt x="4115" y="15051"/>
                  </a:lnTo>
                  <a:lnTo>
                    <a:pt x="4208" y="15255"/>
                  </a:lnTo>
                  <a:lnTo>
                    <a:pt x="4282" y="15533"/>
                  </a:lnTo>
                  <a:lnTo>
                    <a:pt x="4319" y="15811"/>
                  </a:lnTo>
                  <a:lnTo>
                    <a:pt x="4356" y="16107"/>
                  </a:lnTo>
                  <a:lnTo>
                    <a:pt x="4356" y="16404"/>
                  </a:lnTo>
                  <a:lnTo>
                    <a:pt x="4356" y="16700"/>
                  </a:lnTo>
                  <a:lnTo>
                    <a:pt x="4338" y="16997"/>
                  </a:lnTo>
                  <a:lnTo>
                    <a:pt x="4282" y="17590"/>
                  </a:lnTo>
                  <a:lnTo>
                    <a:pt x="4264" y="17887"/>
                  </a:lnTo>
                  <a:lnTo>
                    <a:pt x="4245" y="18183"/>
                  </a:lnTo>
                  <a:lnTo>
                    <a:pt x="4264" y="18461"/>
                  </a:lnTo>
                  <a:lnTo>
                    <a:pt x="4282" y="18739"/>
                  </a:lnTo>
                  <a:lnTo>
                    <a:pt x="4338" y="19017"/>
                  </a:lnTo>
                  <a:lnTo>
                    <a:pt x="4412" y="19277"/>
                  </a:lnTo>
                  <a:lnTo>
                    <a:pt x="4523" y="19518"/>
                  </a:lnTo>
                  <a:lnTo>
                    <a:pt x="4671" y="19758"/>
                  </a:lnTo>
                  <a:lnTo>
                    <a:pt x="4820" y="19925"/>
                  </a:lnTo>
                  <a:lnTo>
                    <a:pt x="4987" y="20074"/>
                  </a:lnTo>
                  <a:lnTo>
                    <a:pt x="5153" y="20203"/>
                  </a:lnTo>
                  <a:lnTo>
                    <a:pt x="5339" y="20333"/>
                  </a:lnTo>
                  <a:lnTo>
                    <a:pt x="5728" y="20555"/>
                  </a:lnTo>
                  <a:lnTo>
                    <a:pt x="6136" y="20741"/>
                  </a:lnTo>
                  <a:lnTo>
                    <a:pt x="6543" y="20945"/>
                  </a:lnTo>
                  <a:lnTo>
                    <a:pt x="6747" y="21056"/>
                  </a:lnTo>
                  <a:lnTo>
                    <a:pt x="6933" y="21186"/>
                  </a:lnTo>
                  <a:lnTo>
                    <a:pt x="7099" y="21315"/>
                  </a:lnTo>
                  <a:lnTo>
                    <a:pt x="7266" y="21445"/>
                  </a:lnTo>
                  <a:lnTo>
                    <a:pt x="7415" y="21612"/>
                  </a:lnTo>
                  <a:lnTo>
                    <a:pt x="7526" y="21797"/>
                  </a:lnTo>
                  <a:lnTo>
                    <a:pt x="7600" y="21927"/>
                  </a:lnTo>
                  <a:lnTo>
                    <a:pt x="7674" y="22057"/>
                  </a:lnTo>
                  <a:lnTo>
                    <a:pt x="7767" y="22353"/>
                  </a:lnTo>
                  <a:lnTo>
                    <a:pt x="7878" y="22631"/>
                  </a:lnTo>
                  <a:lnTo>
                    <a:pt x="7989" y="22909"/>
                  </a:lnTo>
                  <a:lnTo>
                    <a:pt x="8119" y="23132"/>
                  </a:lnTo>
                  <a:lnTo>
                    <a:pt x="8267" y="23336"/>
                  </a:lnTo>
                  <a:lnTo>
                    <a:pt x="8434" y="23521"/>
                  </a:lnTo>
                  <a:lnTo>
                    <a:pt x="8619" y="23688"/>
                  </a:lnTo>
                  <a:lnTo>
                    <a:pt x="8823" y="23836"/>
                  </a:lnTo>
                  <a:lnTo>
                    <a:pt x="9046" y="23966"/>
                  </a:lnTo>
                  <a:lnTo>
                    <a:pt x="9268" y="24077"/>
                  </a:lnTo>
                  <a:lnTo>
                    <a:pt x="9509" y="24170"/>
                  </a:lnTo>
                  <a:lnTo>
                    <a:pt x="9768" y="24244"/>
                  </a:lnTo>
                  <a:lnTo>
                    <a:pt x="10028" y="24299"/>
                  </a:lnTo>
                  <a:lnTo>
                    <a:pt x="10287" y="24355"/>
                  </a:lnTo>
                  <a:lnTo>
                    <a:pt x="10565" y="24392"/>
                  </a:lnTo>
                  <a:lnTo>
                    <a:pt x="10825" y="24429"/>
                  </a:lnTo>
                  <a:lnTo>
                    <a:pt x="11103" y="24448"/>
                  </a:lnTo>
                  <a:lnTo>
                    <a:pt x="11622" y="24429"/>
                  </a:lnTo>
                  <a:lnTo>
                    <a:pt x="11992" y="24411"/>
                  </a:lnTo>
                  <a:lnTo>
                    <a:pt x="12363" y="24374"/>
                  </a:lnTo>
                  <a:lnTo>
                    <a:pt x="12734" y="24318"/>
                  </a:lnTo>
                  <a:lnTo>
                    <a:pt x="13123" y="24244"/>
                  </a:lnTo>
                  <a:lnTo>
                    <a:pt x="13512" y="24170"/>
                  </a:lnTo>
                  <a:lnTo>
                    <a:pt x="13902" y="24058"/>
                  </a:lnTo>
                  <a:lnTo>
                    <a:pt x="14699" y="23836"/>
                  </a:lnTo>
                  <a:lnTo>
                    <a:pt x="15477" y="23577"/>
                  </a:lnTo>
                  <a:lnTo>
                    <a:pt x="16237" y="23280"/>
                  </a:lnTo>
                  <a:lnTo>
                    <a:pt x="16960" y="22965"/>
                  </a:lnTo>
                  <a:lnTo>
                    <a:pt x="17627" y="22650"/>
                  </a:lnTo>
                  <a:lnTo>
                    <a:pt x="17849" y="22075"/>
                  </a:lnTo>
                  <a:lnTo>
                    <a:pt x="18072" y="21371"/>
                  </a:lnTo>
                  <a:lnTo>
                    <a:pt x="18294" y="20611"/>
                  </a:lnTo>
                  <a:lnTo>
                    <a:pt x="18498" y="19814"/>
                  </a:lnTo>
                  <a:lnTo>
                    <a:pt x="18683" y="18999"/>
                  </a:lnTo>
                  <a:lnTo>
                    <a:pt x="18832" y="18220"/>
                  </a:lnTo>
                  <a:lnTo>
                    <a:pt x="18943" y="17516"/>
                  </a:lnTo>
                  <a:lnTo>
                    <a:pt x="18980" y="17182"/>
                  </a:lnTo>
                  <a:lnTo>
                    <a:pt x="18998" y="16886"/>
                  </a:lnTo>
                  <a:lnTo>
                    <a:pt x="19017" y="16608"/>
                  </a:lnTo>
                  <a:lnTo>
                    <a:pt x="19017" y="16330"/>
                  </a:lnTo>
                  <a:lnTo>
                    <a:pt x="18980" y="16052"/>
                  </a:lnTo>
                  <a:lnTo>
                    <a:pt x="18961" y="15774"/>
                  </a:lnTo>
                  <a:lnTo>
                    <a:pt x="18906" y="15496"/>
                  </a:lnTo>
                  <a:lnTo>
                    <a:pt x="18832" y="15218"/>
                  </a:lnTo>
                  <a:lnTo>
                    <a:pt x="18758" y="14958"/>
                  </a:lnTo>
                  <a:lnTo>
                    <a:pt x="18665" y="14699"/>
                  </a:lnTo>
                  <a:lnTo>
                    <a:pt x="18554" y="14439"/>
                  </a:lnTo>
                  <a:lnTo>
                    <a:pt x="18424" y="14198"/>
                  </a:lnTo>
                  <a:lnTo>
                    <a:pt x="18276" y="13957"/>
                  </a:lnTo>
                  <a:lnTo>
                    <a:pt x="18127" y="13735"/>
                  </a:lnTo>
                  <a:lnTo>
                    <a:pt x="17961" y="13531"/>
                  </a:lnTo>
                  <a:lnTo>
                    <a:pt x="17757" y="13327"/>
                  </a:lnTo>
                  <a:lnTo>
                    <a:pt x="17553" y="13160"/>
                  </a:lnTo>
                  <a:lnTo>
                    <a:pt x="17330" y="12993"/>
                  </a:lnTo>
                  <a:lnTo>
                    <a:pt x="17034" y="12808"/>
                  </a:lnTo>
                  <a:lnTo>
                    <a:pt x="16719" y="12641"/>
                  </a:lnTo>
                  <a:lnTo>
                    <a:pt x="16070" y="12345"/>
                  </a:lnTo>
                  <a:lnTo>
                    <a:pt x="15755" y="12178"/>
                  </a:lnTo>
                  <a:lnTo>
                    <a:pt x="15458" y="11993"/>
                  </a:lnTo>
                  <a:lnTo>
                    <a:pt x="15329" y="11881"/>
                  </a:lnTo>
                  <a:lnTo>
                    <a:pt x="15199" y="11770"/>
                  </a:lnTo>
                  <a:lnTo>
                    <a:pt x="15069" y="11640"/>
                  </a:lnTo>
                  <a:lnTo>
                    <a:pt x="14958" y="11511"/>
                  </a:lnTo>
                  <a:lnTo>
                    <a:pt x="14847" y="11344"/>
                  </a:lnTo>
                  <a:lnTo>
                    <a:pt x="14754" y="11159"/>
                  </a:lnTo>
                  <a:lnTo>
                    <a:pt x="14680" y="10973"/>
                  </a:lnTo>
                  <a:lnTo>
                    <a:pt x="14606" y="10788"/>
                  </a:lnTo>
                  <a:lnTo>
                    <a:pt x="14495" y="10399"/>
                  </a:lnTo>
                  <a:lnTo>
                    <a:pt x="14402" y="9991"/>
                  </a:lnTo>
                  <a:lnTo>
                    <a:pt x="14291" y="9583"/>
                  </a:lnTo>
                  <a:lnTo>
                    <a:pt x="14235" y="9398"/>
                  </a:lnTo>
                  <a:lnTo>
                    <a:pt x="14161" y="9212"/>
                  </a:lnTo>
                  <a:lnTo>
                    <a:pt x="14068" y="9046"/>
                  </a:lnTo>
                  <a:lnTo>
                    <a:pt x="13976" y="8879"/>
                  </a:lnTo>
                  <a:lnTo>
                    <a:pt x="13846" y="8712"/>
                  </a:lnTo>
                  <a:lnTo>
                    <a:pt x="13716" y="8582"/>
                  </a:lnTo>
                  <a:lnTo>
                    <a:pt x="13549" y="8452"/>
                  </a:lnTo>
                  <a:lnTo>
                    <a:pt x="13383" y="8360"/>
                  </a:lnTo>
                  <a:lnTo>
                    <a:pt x="13216" y="8267"/>
                  </a:lnTo>
                  <a:lnTo>
                    <a:pt x="13030" y="8212"/>
                  </a:lnTo>
                  <a:lnTo>
                    <a:pt x="12827" y="8156"/>
                  </a:lnTo>
                  <a:lnTo>
                    <a:pt x="12641" y="8119"/>
                  </a:lnTo>
                  <a:lnTo>
                    <a:pt x="12233" y="8045"/>
                  </a:lnTo>
                  <a:lnTo>
                    <a:pt x="11826" y="7989"/>
                  </a:lnTo>
                  <a:lnTo>
                    <a:pt x="11418" y="7934"/>
                  </a:lnTo>
                  <a:lnTo>
                    <a:pt x="11214" y="7878"/>
                  </a:lnTo>
                  <a:lnTo>
                    <a:pt x="11029" y="7822"/>
                  </a:lnTo>
                  <a:lnTo>
                    <a:pt x="10843" y="7748"/>
                  </a:lnTo>
                  <a:lnTo>
                    <a:pt x="10658" y="7656"/>
                  </a:lnTo>
                  <a:lnTo>
                    <a:pt x="10547" y="7563"/>
                  </a:lnTo>
                  <a:lnTo>
                    <a:pt x="10417" y="7489"/>
                  </a:lnTo>
                  <a:lnTo>
                    <a:pt x="10213" y="7285"/>
                  </a:lnTo>
                  <a:lnTo>
                    <a:pt x="10046" y="7062"/>
                  </a:lnTo>
                  <a:lnTo>
                    <a:pt x="9880" y="6821"/>
                  </a:lnTo>
                  <a:lnTo>
                    <a:pt x="9731" y="6562"/>
                  </a:lnTo>
                  <a:lnTo>
                    <a:pt x="9602" y="6303"/>
                  </a:lnTo>
                  <a:lnTo>
                    <a:pt x="9342" y="5746"/>
                  </a:lnTo>
                  <a:lnTo>
                    <a:pt x="9083" y="5209"/>
                  </a:lnTo>
                  <a:lnTo>
                    <a:pt x="8953" y="4949"/>
                  </a:lnTo>
                  <a:lnTo>
                    <a:pt x="8786" y="4709"/>
                  </a:lnTo>
                  <a:lnTo>
                    <a:pt x="8619" y="4505"/>
                  </a:lnTo>
                  <a:lnTo>
                    <a:pt x="8415" y="4301"/>
                  </a:lnTo>
                  <a:lnTo>
                    <a:pt x="8193" y="4134"/>
                  </a:lnTo>
                  <a:lnTo>
                    <a:pt x="8082" y="4078"/>
                  </a:lnTo>
                  <a:lnTo>
                    <a:pt x="7952" y="4004"/>
                  </a:lnTo>
                  <a:lnTo>
                    <a:pt x="7804" y="3967"/>
                  </a:lnTo>
                  <a:lnTo>
                    <a:pt x="7655" y="3912"/>
                  </a:lnTo>
                  <a:lnTo>
                    <a:pt x="7340" y="3874"/>
                  </a:lnTo>
                  <a:lnTo>
                    <a:pt x="7025" y="3837"/>
                  </a:lnTo>
                  <a:lnTo>
                    <a:pt x="6710" y="3837"/>
                  </a:lnTo>
                  <a:lnTo>
                    <a:pt x="6395" y="3819"/>
                  </a:lnTo>
                  <a:lnTo>
                    <a:pt x="6080" y="3763"/>
                  </a:lnTo>
                  <a:lnTo>
                    <a:pt x="5932" y="3745"/>
                  </a:lnTo>
                  <a:lnTo>
                    <a:pt x="5802" y="3689"/>
                  </a:lnTo>
                  <a:lnTo>
                    <a:pt x="5654" y="3634"/>
                  </a:lnTo>
                  <a:lnTo>
                    <a:pt x="5524" y="3559"/>
                  </a:lnTo>
                  <a:lnTo>
                    <a:pt x="5394" y="3467"/>
                  </a:lnTo>
                  <a:lnTo>
                    <a:pt x="5265" y="3356"/>
                  </a:lnTo>
                  <a:lnTo>
                    <a:pt x="5153" y="3226"/>
                  </a:lnTo>
                  <a:lnTo>
                    <a:pt x="5061" y="3096"/>
                  </a:lnTo>
                  <a:lnTo>
                    <a:pt x="4875" y="2837"/>
                  </a:lnTo>
                  <a:lnTo>
                    <a:pt x="4690" y="2559"/>
                  </a:lnTo>
                  <a:lnTo>
                    <a:pt x="4486" y="2281"/>
                  </a:lnTo>
                  <a:lnTo>
                    <a:pt x="4264" y="2021"/>
                  </a:lnTo>
                  <a:lnTo>
                    <a:pt x="4023" y="1762"/>
                  </a:lnTo>
                  <a:lnTo>
                    <a:pt x="3763" y="1521"/>
                  </a:lnTo>
                  <a:lnTo>
                    <a:pt x="3504" y="1298"/>
                  </a:lnTo>
                  <a:lnTo>
                    <a:pt x="3226" y="1094"/>
                  </a:lnTo>
                  <a:lnTo>
                    <a:pt x="2929" y="909"/>
                  </a:lnTo>
                  <a:lnTo>
                    <a:pt x="2633" y="742"/>
                  </a:lnTo>
                  <a:lnTo>
                    <a:pt x="2336" y="575"/>
                  </a:lnTo>
                  <a:lnTo>
                    <a:pt x="2021" y="446"/>
                  </a:lnTo>
                  <a:lnTo>
                    <a:pt x="1687" y="316"/>
                  </a:lnTo>
                  <a:lnTo>
                    <a:pt x="1354" y="223"/>
                  </a:lnTo>
                  <a:lnTo>
                    <a:pt x="1020" y="131"/>
                  </a:lnTo>
                  <a:lnTo>
                    <a:pt x="687" y="75"/>
                  </a:lnTo>
                  <a:lnTo>
                    <a:pt x="334" y="3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3"/>
            <p:cNvSpPr/>
            <p:nvPr/>
          </p:nvSpPr>
          <p:spPr>
            <a:xfrm>
              <a:off x="10575434" y="3333178"/>
              <a:ext cx="757304" cy="973580"/>
            </a:xfrm>
            <a:custGeom>
              <a:avLst/>
              <a:gdLst/>
              <a:ahLst/>
              <a:cxnLst/>
              <a:rect l="l" t="t" r="r" b="b"/>
              <a:pathLst>
                <a:path w="19017" h="24448" fill="none" extrusionOk="0">
                  <a:moveTo>
                    <a:pt x="17627" y="22650"/>
                  </a:moveTo>
                  <a:lnTo>
                    <a:pt x="17627" y="22650"/>
                  </a:lnTo>
                  <a:lnTo>
                    <a:pt x="17849" y="22075"/>
                  </a:lnTo>
                  <a:lnTo>
                    <a:pt x="18072" y="21371"/>
                  </a:lnTo>
                  <a:lnTo>
                    <a:pt x="18294" y="20611"/>
                  </a:lnTo>
                  <a:lnTo>
                    <a:pt x="18498" y="19814"/>
                  </a:lnTo>
                  <a:lnTo>
                    <a:pt x="18683" y="18999"/>
                  </a:lnTo>
                  <a:lnTo>
                    <a:pt x="18832" y="18220"/>
                  </a:lnTo>
                  <a:lnTo>
                    <a:pt x="18943" y="17516"/>
                  </a:lnTo>
                  <a:lnTo>
                    <a:pt x="18980" y="17182"/>
                  </a:lnTo>
                  <a:lnTo>
                    <a:pt x="18998" y="16886"/>
                  </a:lnTo>
                  <a:lnTo>
                    <a:pt x="18998" y="16886"/>
                  </a:lnTo>
                  <a:lnTo>
                    <a:pt x="19017" y="16608"/>
                  </a:lnTo>
                  <a:lnTo>
                    <a:pt x="19017" y="16330"/>
                  </a:lnTo>
                  <a:lnTo>
                    <a:pt x="18980" y="16052"/>
                  </a:lnTo>
                  <a:lnTo>
                    <a:pt x="18961" y="15774"/>
                  </a:lnTo>
                  <a:lnTo>
                    <a:pt x="18906" y="15496"/>
                  </a:lnTo>
                  <a:lnTo>
                    <a:pt x="18832" y="15218"/>
                  </a:lnTo>
                  <a:lnTo>
                    <a:pt x="18758" y="14958"/>
                  </a:lnTo>
                  <a:lnTo>
                    <a:pt x="18665" y="14699"/>
                  </a:lnTo>
                  <a:lnTo>
                    <a:pt x="18554" y="14439"/>
                  </a:lnTo>
                  <a:lnTo>
                    <a:pt x="18424" y="14198"/>
                  </a:lnTo>
                  <a:lnTo>
                    <a:pt x="18276" y="13957"/>
                  </a:lnTo>
                  <a:lnTo>
                    <a:pt x="18127" y="13735"/>
                  </a:lnTo>
                  <a:lnTo>
                    <a:pt x="17961" y="13531"/>
                  </a:lnTo>
                  <a:lnTo>
                    <a:pt x="17757" y="13327"/>
                  </a:lnTo>
                  <a:lnTo>
                    <a:pt x="17553" y="13160"/>
                  </a:lnTo>
                  <a:lnTo>
                    <a:pt x="17330" y="12993"/>
                  </a:lnTo>
                  <a:lnTo>
                    <a:pt x="17330" y="12993"/>
                  </a:lnTo>
                  <a:lnTo>
                    <a:pt x="17034" y="12808"/>
                  </a:lnTo>
                  <a:lnTo>
                    <a:pt x="16719" y="12641"/>
                  </a:lnTo>
                  <a:lnTo>
                    <a:pt x="16070" y="12345"/>
                  </a:lnTo>
                  <a:lnTo>
                    <a:pt x="15755" y="12178"/>
                  </a:lnTo>
                  <a:lnTo>
                    <a:pt x="15458" y="11993"/>
                  </a:lnTo>
                  <a:lnTo>
                    <a:pt x="15329" y="11881"/>
                  </a:lnTo>
                  <a:lnTo>
                    <a:pt x="15199" y="11770"/>
                  </a:lnTo>
                  <a:lnTo>
                    <a:pt x="15069" y="11640"/>
                  </a:lnTo>
                  <a:lnTo>
                    <a:pt x="14958" y="11511"/>
                  </a:lnTo>
                  <a:lnTo>
                    <a:pt x="14958" y="11511"/>
                  </a:lnTo>
                  <a:lnTo>
                    <a:pt x="14847" y="11344"/>
                  </a:lnTo>
                  <a:lnTo>
                    <a:pt x="14754" y="11159"/>
                  </a:lnTo>
                  <a:lnTo>
                    <a:pt x="14680" y="10973"/>
                  </a:lnTo>
                  <a:lnTo>
                    <a:pt x="14606" y="10788"/>
                  </a:lnTo>
                  <a:lnTo>
                    <a:pt x="14495" y="10399"/>
                  </a:lnTo>
                  <a:lnTo>
                    <a:pt x="14402" y="9991"/>
                  </a:lnTo>
                  <a:lnTo>
                    <a:pt x="14291" y="9583"/>
                  </a:lnTo>
                  <a:lnTo>
                    <a:pt x="14235" y="9398"/>
                  </a:lnTo>
                  <a:lnTo>
                    <a:pt x="14161" y="9212"/>
                  </a:lnTo>
                  <a:lnTo>
                    <a:pt x="14068" y="9046"/>
                  </a:lnTo>
                  <a:lnTo>
                    <a:pt x="13976" y="8879"/>
                  </a:lnTo>
                  <a:lnTo>
                    <a:pt x="13846" y="8712"/>
                  </a:lnTo>
                  <a:lnTo>
                    <a:pt x="13716" y="8582"/>
                  </a:lnTo>
                  <a:lnTo>
                    <a:pt x="13716" y="8582"/>
                  </a:lnTo>
                  <a:lnTo>
                    <a:pt x="13549" y="8452"/>
                  </a:lnTo>
                  <a:lnTo>
                    <a:pt x="13383" y="8360"/>
                  </a:lnTo>
                  <a:lnTo>
                    <a:pt x="13216" y="8267"/>
                  </a:lnTo>
                  <a:lnTo>
                    <a:pt x="13030" y="8212"/>
                  </a:lnTo>
                  <a:lnTo>
                    <a:pt x="12827" y="8156"/>
                  </a:lnTo>
                  <a:lnTo>
                    <a:pt x="12641" y="8119"/>
                  </a:lnTo>
                  <a:lnTo>
                    <a:pt x="12233" y="8045"/>
                  </a:lnTo>
                  <a:lnTo>
                    <a:pt x="11826" y="7989"/>
                  </a:lnTo>
                  <a:lnTo>
                    <a:pt x="11418" y="7934"/>
                  </a:lnTo>
                  <a:lnTo>
                    <a:pt x="11214" y="7878"/>
                  </a:lnTo>
                  <a:lnTo>
                    <a:pt x="11029" y="7822"/>
                  </a:lnTo>
                  <a:lnTo>
                    <a:pt x="10843" y="7748"/>
                  </a:lnTo>
                  <a:lnTo>
                    <a:pt x="10658" y="7656"/>
                  </a:lnTo>
                  <a:lnTo>
                    <a:pt x="10658" y="7656"/>
                  </a:lnTo>
                  <a:lnTo>
                    <a:pt x="10547" y="7563"/>
                  </a:lnTo>
                  <a:lnTo>
                    <a:pt x="10417" y="7489"/>
                  </a:lnTo>
                  <a:lnTo>
                    <a:pt x="10213" y="7285"/>
                  </a:lnTo>
                  <a:lnTo>
                    <a:pt x="10046" y="7062"/>
                  </a:lnTo>
                  <a:lnTo>
                    <a:pt x="9880" y="6821"/>
                  </a:lnTo>
                  <a:lnTo>
                    <a:pt x="9731" y="6562"/>
                  </a:lnTo>
                  <a:lnTo>
                    <a:pt x="9602" y="6303"/>
                  </a:lnTo>
                  <a:lnTo>
                    <a:pt x="9342" y="5746"/>
                  </a:lnTo>
                  <a:lnTo>
                    <a:pt x="9083" y="5209"/>
                  </a:lnTo>
                  <a:lnTo>
                    <a:pt x="8953" y="4949"/>
                  </a:lnTo>
                  <a:lnTo>
                    <a:pt x="8786" y="4709"/>
                  </a:lnTo>
                  <a:lnTo>
                    <a:pt x="8619" y="4505"/>
                  </a:lnTo>
                  <a:lnTo>
                    <a:pt x="8415" y="4301"/>
                  </a:lnTo>
                  <a:lnTo>
                    <a:pt x="8193" y="4134"/>
                  </a:lnTo>
                  <a:lnTo>
                    <a:pt x="8082" y="4078"/>
                  </a:lnTo>
                  <a:lnTo>
                    <a:pt x="7952" y="4004"/>
                  </a:lnTo>
                  <a:lnTo>
                    <a:pt x="7952" y="4004"/>
                  </a:lnTo>
                  <a:lnTo>
                    <a:pt x="7804" y="3967"/>
                  </a:lnTo>
                  <a:lnTo>
                    <a:pt x="7655" y="3912"/>
                  </a:lnTo>
                  <a:lnTo>
                    <a:pt x="7340" y="3874"/>
                  </a:lnTo>
                  <a:lnTo>
                    <a:pt x="7025" y="3837"/>
                  </a:lnTo>
                  <a:lnTo>
                    <a:pt x="6710" y="3837"/>
                  </a:lnTo>
                  <a:lnTo>
                    <a:pt x="6395" y="3819"/>
                  </a:lnTo>
                  <a:lnTo>
                    <a:pt x="6080" y="3763"/>
                  </a:lnTo>
                  <a:lnTo>
                    <a:pt x="5932" y="3745"/>
                  </a:lnTo>
                  <a:lnTo>
                    <a:pt x="5802" y="3689"/>
                  </a:lnTo>
                  <a:lnTo>
                    <a:pt x="5654" y="3634"/>
                  </a:lnTo>
                  <a:lnTo>
                    <a:pt x="5524" y="3559"/>
                  </a:lnTo>
                  <a:lnTo>
                    <a:pt x="5524" y="3559"/>
                  </a:lnTo>
                  <a:lnTo>
                    <a:pt x="5394" y="3467"/>
                  </a:lnTo>
                  <a:lnTo>
                    <a:pt x="5265" y="3356"/>
                  </a:lnTo>
                  <a:lnTo>
                    <a:pt x="5153" y="3226"/>
                  </a:lnTo>
                  <a:lnTo>
                    <a:pt x="5061" y="3096"/>
                  </a:lnTo>
                  <a:lnTo>
                    <a:pt x="4875" y="2837"/>
                  </a:lnTo>
                  <a:lnTo>
                    <a:pt x="4690" y="2559"/>
                  </a:lnTo>
                  <a:lnTo>
                    <a:pt x="4690" y="2559"/>
                  </a:lnTo>
                  <a:lnTo>
                    <a:pt x="4486" y="2281"/>
                  </a:lnTo>
                  <a:lnTo>
                    <a:pt x="4264" y="2021"/>
                  </a:lnTo>
                  <a:lnTo>
                    <a:pt x="4023" y="1762"/>
                  </a:lnTo>
                  <a:lnTo>
                    <a:pt x="3763" y="1521"/>
                  </a:lnTo>
                  <a:lnTo>
                    <a:pt x="3504" y="1298"/>
                  </a:lnTo>
                  <a:lnTo>
                    <a:pt x="3226" y="1094"/>
                  </a:lnTo>
                  <a:lnTo>
                    <a:pt x="2929" y="909"/>
                  </a:lnTo>
                  <a:lnTo>
                    <a:pt x="2633" y="742"/>
                  </a:lnTo>
                  <a:lnTo>
                    <a:pt x="2336" y="575"/>
                  </a:lnTo>
                  <a:lnTo>
                    <a:pt x="2021" y="446"/>
                  </a:lnTo>
                  <a:lnTo>
                    <a:pt x="1687" y="316"/>
                  </a:lnTo>
                  <a:lnTo>
                    <a:pt x="1354" y="223"/>
                  </a:lnTo>
                  <a:lnTo>
                    <a:pt x="1020" y="131"/>
                  </a:lnTo>
                  <a:lnTo>
                    <a:pt x="687" y="75"/>
                  </a:lnTo>
                  <a:lnTo>
                    <a:pt x="334" y="38"/>
                  </a:lnTo>
                  <a:lnTo>
                    <a:pt x="1" y="1"/>
                  </a:lnTo>
                  <a:lnTo>
                    <a:pt x="1" y="1"/>
                  </a:lnTo>
                  <a:lnTo>
                    <a:pt x="168" y="131"/>
                  </a:lnTo>
                  <a:lnTo>
                    <a:pt x="316" y="260"/>
                  </a:lnTo>
                  <a:lnTo>
                    <a:pt x="446" y="390"/>
                  </a:lnTo>
                  <a:lnTo>
                    <a:pt x="557" y="557"/>
                  </a:lnTo>
                  <a:lnTo>
                    <a:pt x="668" y="724"/>
                  </a:lnTo>
                  <a:lnTo>
                    <a:pt x="761" y="890"/>
                  </a:lnTo>
                  <a:lnTo>
                    <a:pt x="835" y="1076"/>
                  </a:lnTo>
                  <a:lnTo>
                    <a:pt x="890" y="1280"/>
                  </a:lnTo>
                  <a:lnTo>
                    <a:pt x="946" y="1465"/>
                  </a:lnTo>
                  <a:lnTo>
                    <a:pt x="983" y="1669"/>
                  </a:lnTo>
                  <a:lnTo>
                    <a:pt x="1039" y="2095"/>
                  </a:lnTo>
                  <a:lnTo>
                    <a:pt x="1039" y="2521"/>
                  </a:lnTo>
                  <a:lnTo>
                    <a:pt x="1020" y="2929"/>
                  </a:lnTo>
                  <a:lnTo>
                    <a:pt x="1020" y="2929"/>
                  </a:lnTo>
                  <a:lnTo>
                    <a:pt x="928" y="3745"/>
                  </a:lnTo>
                  <a:lnTo>
                    <a:pt x="890" y="4171"/>
                  </a:lnTo>
                  <a:lnTo>
                    <a:pt x="853" y="4579"/>
                  </a:lnTo>
                  <a:lnTo>
                    <a:pt x="853" y="4987"/>
                  </a:lnTo>
                  <a:lnTo>
                    <a:pt x="872" y="5394"/>
                  </a:lnTo>
                  <a:lnTo>
                    <a:pt x="890" y="5580"/>
                  </a:lnTo>
                  <a:lnTo>
                    <a:pt x="928" y="5784"/>
                  </a:lnTo>
                  <a:lnTo>
                    <a:pt x="983" y="5969"/>
                  </a:lnTo>
                  <a:lnTo>
                    <a:pt x="1057" y="6173"/>
                  </a:lnTo>
                  <a:lnTo>
                    <a:pt x="1057" y="6173"/>
                  </a:lnTo>
                  <a:lnTo>
                    <a:pt x="1168" y="6432"/>
                  </a:lnTo>
                  <a:lnTo>
                    <a:pt x="1317" y="6692"/>
                  </a:lnTo>
                  <a:lnTo>
                    <a:pt x="1613" y="7192"/>
                  </a:lnTo>
                  <a:lnTo>
                    <a:pt x="1780" y="7433"/>
                  </a:lnTo>
                  <a:lnTo>
                    <a:pt x="1928" y="7674"/>
                  </a:lnTo>
                  <a:lnTo>
                    <a:pt x="2058" y="7934"/>
                  </a:lnTo>
                  <a:lnTo>
                    <a:pt x="2169" y="8212"/>
                  </a:lnTo>
                  <a:lnTo>
                    <a:pt x="2169" y="8212"/>
                  </a:lnTo>
                  <a:lnTo>
                    <a:pt x="2243" y="8471"/>
                  </a:lnTo>
                  <a:lnTo>
                    <a:pt x="2281" y="8731"/>
                  </a:lnTo>
                  <a:lnTo>
                    <a:pt x="2299" y="8990"/>
                  </a:lnTo>
                  <a:lnTo>
                    <a:pt x="2318" y="9249"/>
                  </a:lnTo>
                  <a:lnTo>
                    <a:pt x="2299" y="9509"/>
                  </a:lnTo>
                  <a:lnTo>
                    <a:pt x="2281" y="9787"/>
                  </a:lnTo>
                  <a:lnTo>
                    <a:pt x="2225" y="10324"/>
                  </a:lnTo>
                  <a:lnTo>
                    <a:pt x="2169" y="10862"/>
                  </a:lnTo>
                  <a:lnTo>
                    <a:pt x="2151" y="11121"/>
                  </a:lnTo>
                  <a:lnTo>
                    <a:pt x="2151" y="11381"/>
                  </a:lnTo>
                  <a:lnTo>
                    <a:pt x="2169" y="11640"/>
                  </a:lnTo>
                  <a:lnTo>
                    <a:pt x="2188" y="11900"/>
                  </a:lnTo>
                  <a:lnTo>
                    <a:pt x="2243" y="12159"/>
                  </a:lnTo>
                  <a:lnTo>
                    <a:pt x="2318" y="12419"/>
                  </a:lnTo>
                  <a:lnTo>
                    <a:pt x="2318" y="12419"/>
                  </a:lnTo>
                  <a:lnTo>
                    <a:pt x="2392" y="12604"/>
                  </a:lnTo>
                  <a:lnTo>
                    <a:pt x="2484" y="12808"/>
                  </a:lnTo>
                  <a:lnTo>
                    <a:pt x="2596" y="12975"/>
                  </a:lnTo>
                  <a:lnTo>
                    <a:pt x="2725" y="13160"/>
                  </a:lnTo>
                  <a:lnTo>
                    <a:pt x="2985" y="13494"/>
                  </a:lnTo>
                  <a:lnTo>
                    <a:pt x="3263" y="13827"/>
                  </a:lnTo>
                  <a:lnTo>
                    <a:pt x="3541" y="14161"/>
                  </a:lnTo>
                  <a:lnTo>
                    <a:pt x="3800" y="14513"/>
                  </a:lnTo>
                  <a:lnTo>
                    <a:pt x="3912" y="14680"/>
                  </a:lnTo>
                  <a:lnTo>
                    <a:pt x="4023" y="14865"/>
                  </a:lnTo>
                  <a:lnTo>
                    <a:pt x="4115" y="15051"/>
                  </a:lnTo>
                  <a:lnTo>
                    <a:pt x="4208" y="15255"/>
                  </a:lnTo>
                  <a:lnTo>
                    <a:pt x="4208" y="15255"/>
                  </a:lnTo>
                  <a:lnTo>
                    <a:pt x="4282" y="15533"/>
                  </a:lnTo>
                  <a:lnTo>
                    <a:pt x="4319" y="15811"/>
                  </a:lnTo>
                  <a:lnTo>
                    <a:pt x="4356" y="16107"/>
                  </a:lnTo>
                  <a:lnTo>
                    <a:pt x="4356" y="16404"/>
                  </a:lnTo>
                  <a:lnTo>
                    <a:pt x="4356" y="16700"/>
                  </a:lnTo>
                  <a:lnTo>
                    <a:pt x="4338" y="16997"/>
                  </a:lnTo>
                  <a:lnTo>
                    <a:pt x="4282" y="17590"/>
                  </a:lnTo>
                  <a:lnTo>
                    <a:pt x="4264" y="17887"/>
                  </a:lnTo>
                  <a:lnTo>
                    <a:pt x="4245" y="18183"/>
                  </a:lnTo>
                  <a:lnTo>
                    <a:pt x="4264" y="18461"/>
                  </a:lnTo>
                  <a:lnTo>
                    <a:pt x="4282" y="18739"/>
                  </a:lnTo>
                  <a:lnTo>
                    <a:pt x="4338" y="19017"/>
                  </a:lnTo>
                  <a:lnTo>
                    <a:pt x="4412" y="19277"/>
                  </a:lnTo>
                  <a:lnTo>
                    <a:pt x="4523" y="19518"/>
                  </a:lnTo>
                  <a:lnTo>
                    <a:pt x="4671" y="19758"/>
                  </a:lnTo>
                  <a:lnTo>
                    <a:pt x="4671" y="19758"/>
                  </a:lnTo>
                  <a:lnTo>
                    <a:pt x="4820" y="19925"/>
                  </a:lnTo>
                  <a:lnTo>
                    <a:pt x="4987" y="20074"/>
                  </a:lnTo>
                  <a:lnTo>
                    <a:pt x="5153" y="20203"/>
                  </a:lnTo>
                  <a:lnTo>
                    <a:pt x="5339" y="20333"/>
                  </a:lnTo>
                  <a:lnTo>
                    <a:pt x="5728" y="20555"/>
                  </a:lnTo>
                  <a:lnTo>
                    <a:pt x="6136" y="20741"/>
                  </a:lnTo>
                  <a:lnTo>
                    <a:pt x="6543" y="20945"/>
                  </a:lnTo>
                  <a:lnTo>
                    <a:pt x="6747" y="21056"/>
                  </a:lnTo>
                  <a:lnTo>
                    <a:pt x="6933" y="21186"/>
                  </a:lnTo>
                  <a:lnTo>
                    <a:pt x="7099" y="21315"/>
                  </a:lnTo>
                  <a:lnTo>
                    <a:pt x="7266" y="21445"/>
                  </a:lnTo>
                  <a:lnTo>
                    <a:pt x="7415" y="21612"/>
                  </a:lnTo>
                  <a:lnTo>
                    <a:pt x="7526" y="21797"/>
                  </a:lnTo>
                  <a:lnTo>
                    <a:pt x="7526" y="21797"/>
                  </a:lnTo>
                  <a:lnTo>
                    <a:pt x="7600" y="21927"/>
                  </a:lnTo>
                  <a:lnTo>
                    <a:pt x="7674" y="22057"/>
                  </a:lnTo>
                  <a:lnTo>
                    <a:pt x="7767" y="22353"/>
                  </a:lnTo>
                  <a:lnTo>
                    <a:pt x="7878" y="22631"/>
                  </a:lnTo>
                  <a:lnTo>
                    <a:pt x="7989" y="22909"/>
                  </a:lnTo>
                  <a:lnTo>
                    <a:pt x="7989" y="22909"/>
                  </a:lnTo>
                  <a:lnTo>
                    <a:pt x="8119" y="23132"/>
                  </a:lnTo>
                  <a:lnTo>
                    <a:pt x="8267" y="23336"/>
                  </a:lnTo>
                  <a:lnTo>
                    <a:pt x="8434" y="23521"/>
                  </a:lnTo>
                  <a:lnTo>
                    <a:pt x="8619" y="23688"/>
                  </a:lnTo>
                  <a:lnTo>
                    <a:pt x="8823" y="23836"/>
                  </a:lnTo>
                  <a:lnTo>
                    <a:pt x="9046" y="23966"/>
                  </a:lnTo>
                  <a:lnTo>
                    <a:pt x="9268" y="24077"/>
                  </a:lnTo>
                  <a:lnTo>
                    <a:pt x="9509" y="24170"/>
                  </a:lnTo>
                  <a:lnTo>
                    <a:pt x="9768" y="24244"/>
                  </a:lnTo>
                  <a:lnTo>
                    <a:pt x="10028" y="24299"/>
                  </a:lnTo>
                  <a:lnTo>
                    <a:pt x="10287" y="24355"/>
                  </a:lnTo>
                  <a:lnTo>
                    <a:pt x="10565" y="24392"/>
                  </a:lnTo>
                  <a:lnTo>
                    <a:pt x="10825" y="24429"/>
                  </a:lnTo>
                  <a:lnTo>
                    <a:pt x="11103" y="24448"/>
                  </a:lnTo>
                  <a:lnTo>
                    <a:pt x="11622" y="24429"/>
                  </a:lnTo>
                  <a:lnTo>
                    <a:pt x="11622" y="24429"/>
                  </a:lnTo>
                  <a:lnTo>
                    <a:pt x="11992" y="24411"/>
                  </a:lnTo>
                  <a:lnTo>
                    <a:pt x="12363" y="24374"/>
                  </a:lnTo>
                  <a:lnTo>
                    <a:pt x="12734" y="24318"/>
                  </a:lnTo>
                  <a:lnTo>
                    <a:pt x="13123" y="24244"/>
                  </a:lnTo>
                  <a:lnTo>
                    <a:pt x="13512" y="24170"/>
                  </a:lnTo>
                  <a:lnTo>
                    <a:pt x="13902" y="24058"/>
                  </a:lnTo>
                  <a:lnTo>
                    <a:pt x="14699" y="23836"/>
                  </a:lnTo>
                  <a:lnTo>
                    <a:pt x="15477" y="23577"/>
                  </a:lnTo>
                  <a:lnTo>
                    <a:pt x="16237" y="23280"/>
                  </a:lnTo>
                  <a:lnTo>
                    <a:pt x="16960" y="22965"/>
                  </a:lnTo>
                  <a:lnTo>
                    <a:pt x="17627" y="2265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3"/>
            <p:cNvSpPr/>
            <p:nvPr/>
          </p:nvSpPr>
          <p:spPr>
            <a:xfrm>
              <a:off x="10661805" y="3399600"/>
              <a:ext cx="607492" cy="822295"/>
            </a:xfrm>
            <a:custGeom>
              <a:avLst/>
              <a:gdLst/>
              <a:ahLst/>
              <a:cxnLst/>
              <a:rect l="l" t="t" r="r" b="b"/>
              <a:pathLst>
                <a:path w="15255" h="20649" extrusionOk="0">
                  <a:moveTo>
                    <a:pt x="56" y="1"/>
                  </a:moveTo>
                  <a:lnTo>
                    <a:pt x="19" y="19"/>
                  </a:lnTo>
                  <a:lnTo>
                    <a:pt x="0" y="57"/>
                  </a:lnTo>
                  <a:lnTo>
                    <a:pt x="0" y="94"/>
                  </a:lnTo>
                  <a:lnTo>
                    <a:pt x="19" y="112"/>
                  </a:lnTo>
                  <a:lnTo>
                    <a:pt x="37" y="149"/>
                  </a:lnTo>
                  <a:lnTo>
                    <a:pt x="74" y="168"/>
                  </a:lnTo>
                  <a:lnTo>
                    <a:pt x="167" y="205"/>
                  </a:lnTo>
                  <a:lnTo>
                    <a:pt x="260" y="260"/>
                  </a:lnTo>
                  <a:lnTo>
                    <a:pt x="334" y="316"/>
                  </a:lnTo>
                  <a:lnTo>
                    <a:pt x="408" y="390"/>
                  </a:lnTo>
                  <a:lnTo>
                    <a:pt x="464" y="464"/>
                  </a:lnTo>
                  <a:lnTo>
                    <a:pt x="519" y="557"/>
                  </a:lnTo>
                  <a:lnTo>
                    <a:pt x="612" y="742"/>
                  </a:lnTo>
                  <a:lnTo>
                    <a:pt x="686" y="965"/>
                  </a:lnTo>
                  <a:lnTo>
                    <a:pt x="723" y="1187"/>
                  </a:lnTo>
                  <a:lnTo>
                    <a:pt x="742" y="1428"/>
                  </a:lnTo>
                  <a:lnTo>
                    <a:pt x="723" y="1650"/>
                  </a:lnTo>
                  <a:lnTo>
                    <a:pt x="705" y="1928"/>
                  </a:lnTo>
                  <a:lnTo>
                    <a:pt x="686" y="2355"/>
                  </a:lnTo>
                  <a:lnTo>
                    <a:pt x="668" y="2559"/>
                  </a:lnTo>
                  <a:lnTo>
                    <a:pt x="686" y="2763"/>
                  </a:lnTo>
                  <a:lnTo>
                    <a:pt x="705" y="2966"/>
                  </a:lnTo>
                  <a:lnTo>
                    <a:pt x="760" y="3152"/>
                  </a:lnTo>
                  <a:lnTo>
                    <a:pt x="816" y="3337"/>
                  </a:lnTo>
                  <a:lnTo>
                    <a:pt x="927" y="3522"/>
                  </a:lnTo>
                  <a:lnTo>
                    <a:pt x="1057" y="3671"/>
                  </a:lnTo>
                  <a:lnTo>
                    <a:pt x="1186" y="3800"/>
                  </a:lnTo>
                  <a:lnTo>
                    <a:pt x="1353" y="3912"/>
                  </a:lnTo>
                  <a:lnTo>
                    <a:pt x="1520" y="4023"/>
                  </a:lnTo>
                  <a:lnTo>
                    <a:pt x="1705" y="4097"/>
                  </a:lnTo>
                  <a:lnTo>
                    <a:pt x="1891" y="4171"/>
                  </a:lnTo>
                  <a:lnTo>
                    <a:pt x="2261" y="4282"/>
                  </a:lnTo>
                  <a:lnTo>
                    <a:pt x="2669" y="4412"/>
                  </a:lnTo>
                  <a:lnTo>
                    <a:pt x="2855" y="4486"/>
                  </a:lnTo>
                  <a:lnTo>
                    <a:pt x="3040" y="4579"/>
                  </a:lnTo>
                  <a:lnTo>
                    <a:pt x="3225" y="4672"/>
                  </a:lnTo>
                  <a:lnTo>
                    <a:pt x="3392" y="4801"/>
                  </a:lnTo>
                  <a:lnTo>
                    <a:pt x="3540" y="4950"/>
                  </a:lnTo>
                  <a:lnTo>
                    <a:pt x="3689" y="5098"/>
                  </a:lnTo>
                  <a:lnTo>
                    <a:pt x="3818" y="5265"/>
                  </a:lnTo>
                  <a:lnTo>
                    <a:pt x="3911" y="5450"/>
                  </a:lnTo>
                  <a:lnTo>
                    <a:pt x="4004" y="5635"/>
                  </a:lnTo>
                  <a:lnTo>
                    <a:pt x="4078" y="5839"/>
                  </a:lnTo>
                  <a:lnTo>
                    <a:pt x="4133" y="6099"/>
                  </a:lnTo>
                  <a:lnTo>
                    <a:pt x="4171" y="6377"/>
                  </a:lnTo>
                  <a:lnTo>
                    <a:pt x="4189" y="6914"/>
                  </a:lnTo>
                  <a:lnTo>
                    <a:pt x="4208" y="7359"/>
                  </a:lnTo>
                  <a:lnTo>
                    <a:pt x="4226" y="7581"/>
                  </a:lnTo>
                  <a:lnTo>
                    <a:pt x="4263" y="7785"/>
                  </a:lnTo>
                  <a:lnTo>
                    <a:pt x="4300" y="8008"/>
                  </a:lnTo>
                  <a:lnTo>
                    <a:pt x="4374" y="8193"/>
                  </a:lnTo>
                  <a:lnTo>
                    <a:pt x="4467" y="8397"/>
                  </a:lnTo>
                  <a:lnTo>
                    <a:pt x="4578" y="8582"/>
                  </a:lnTo>
                  <a:lnTo>
                    <a:pt x="4727" y="8731"/>
                  </a:lnTo>
                  <a:lnTo>
                    <a:pt x="4893" y="8879"/>
                  </a:lnTo>
                  <a:lnTo>
                    <a:pt x="5060" y="8990"/>
                  </a:lnTo>
                  <a:lnTo>
                    <a:pt x="5246" y="9101"/>
                  </a:lnTo>
                  <a:lnTo>
                    <a:pt x="5449" y="9175"/>
                  </a:lnTo>
                  <a:lnTo>
                    <a:pt x="5653" y="9268"/>
                  </a:lnTo>
                  <a:lnTo>
                    <a:pt x="6061" y="9398"/>
                  </a:lnTo>
                  <a:lnTo>
                    <a:pt x="6506" y="9546"/>
                  </a:lnTo>
                  <a:lnTo>
                    <a:pt x="6710" y="9620"/>
                  </a:lnTo>
                  <a:lnTo>
                    <a:pt x="6914" y="9713"/>
                  </a:lnTo>
                  <a:lnTo>
                    <a:pt x="7173" y="9880"/>
                  </a:lnTo>
                  <a:lnTo>
                    <a:pt x="7395" y="10065"/>
                  </a:lnTo>
                  <a:lnTo>
                    <a:pt x="7599" y="10269"/>
                  </a:lnTo>
                  <a:lnTo>
                    <a:pt x="7785" y="10510"/>
                  </a:lnTo>
                  <a:lnTo>
                    <a:pt x="7933" y="10751"/>
                  </a:lnTo>
                  <a:lnTo>
                    <a:pt x="8063" y="11029"/>
                  </a:lnTo>
                  <a:lnTo>
                    <a:pt x="8155" y="11307"/>
                  </a:lnTo>
                  <a:lnTo>
                    <a:pt x="8192" y="11585"/>
                  </a:lnTo>
                  <a:lnTo>
                    <a:pt x="8211" y="11807"/>
                  </a:lnTo>
                  <a:lnTo>
                    <a:pt x="8211" y="12011"/>
                  </a:lnTo>
                  <a:lnTo>
                    <a:pt x="8192" y="12437"/>
                  </a:lnTo>
                  <a:lnTo>
                    <a:pt x="8192" y="12790"/>
                  </a:lnTo>
                  <a:lnTo>
                    <a:pt x="8192" y="13160"/>
                  </a:lnTo>
                  <a:lnTo>
                    <a:pt x="8211" y="13327"/>
                  </a:lnTo>
                  <a:lnTo>
                    <a:pt x="8230" y="13512"/>
                  </a:lnTo>
                  <a:lnTo>
                    <a:pt x="8285" y="13679"/>
                  </a:lnTo>
                  <a:lnTo>
                    <a:pt x="8341" y="13846"/>
                  </a:lnTo>
                  <a:lnTo>
                    <a:pt x="8433" y="14013"/>
                  </a:lnTo>
                  <a:lnTo>
                    <a:pt x="8545" y="14180"/>
                  </a:lnTo>
                  <a:lnTo>
                    <a:pt x="8674" y="14328"/>
                  </a:lnTo>
                  <a:lnTo>
                    <a:pt x="8823" y="14476"/>
                  </a:lnTo>
                  <a:lnTo>
                    <a:pt x="8989" y="14606"/>
                  </a:lnTo>
                  <a:lnTo>
                    <a:pt x="9175" y="14736"/>
                  </a:lnTo>
                  <a:lnTo>
                    <a:pt x="9379" y="14866"/>
                  </a:lnTo>
                  <a:lnTo>
                    <a:pt x="9601" y="14958"/>
                  </a:lnTo>
                  <a:lnTo>
                    <a:pt x="9990" y="15125"/>
                  </a:lnTo>
                  <a:lnTo>
                    <a:pt x="10398" y="15255"/>
                  </a:lnTo>
                  <a:lnTo>
                    <a:pt x="10769" y="15384"/>
                  </a:lnTo>
                  <a:lnTo>
                    <a:pt x="11139" y="15533"/>
                  </a:lnTo>
                  <a:lnTo>
                    <a:pt x="11473" y="15700"/>
                  </a:lnTo>
                  <a:lnTo>
                    <a:pt x="11807" y="15903"/>
                  </a:lnTo>
                  <a:lnTo>
                    <a:pt x="12122" y="16126"/>
                  </a:lnTo>
                  <a:lnTo>
                    <a:pt x="12437" y="16385"/>
                  </a:lnTo>
                  <a:lnTo>
                    <a:pt x="12733" y="16663"/>
                  </a:lnTo>
                  <a:lnTo>
                    <a:pt x="13030" y="16960"/>
                  </a:lnTo>
                  <a:lnTo>
                    <a:pt x="13308" y="17312"/>
                  </a:lnTo>
                  <a:lnTo>
                    <a:pt x="13586" y="17664"/>
                  </a:lnTo>
                  <a:lnTo>
                    <a:pt x="13808" y="18016"/>
                  </a:lnTo>
                  <a:lnTo>
                    <a:pt x="14031" y="18369"/>
                  </a:lnTo>
                  <a:lnTo>
                    <a:pt x="14235" y="18739"/>
                  </a:lnTo>
                  <a:lnTo>
                    <a:pt x="14420" y="19110"/>
                  </a:lnTo>
                  <a:lnTo>
                    <a:pt x="14772" y="19851"/>
                  </a:lnTo>
                  <a:lnTo>
                    <a:pt x="15087" y="20593"/>
                  </a:lnTo>
                  <a:lnTo>
                    <a:pt x="15124" y="20630"/>
                  </a:lnTo>
                  <a:lnTo>
                    <a:pt x="15180" y="20648"/>
                  </a:lnTo>
                  <a:lnTo>
                    <a:pt x="15198" y="20648"/>
                  </a:lnTo>
                  <a:lnTo>
                    <a:pt x="15236" y="20630"/>
                  </a:lnTo>
                  <a:lnTo>
                    <a:pt x="15254" y="20593"/>
                  </a:lnTo>
                  <a:lnTo>
                    <a:pt x="15254" y="20556"/>
                  </a:lnTo>
                  <a:lnTo>
                    <a:pt x="15254" y="20537"/>
                  </a:lnTo>
                  <a:lnTo>
                    <a:pt x="14920" y="19777"/>
                  </a:lnTo>
                  <a:lnTo>
                    <a:pt x="14568" y="19017"/>
                  </a:lnTo>
                  <a:lnTo>
                    <a:pt x="14383" y="18647"/>
                  </a:lnTo>
                  <a:lnTo>
                    <a:pt x="14179" y="18276"/>
                  </a:lnTo>
                  <a:lnTo>
                    <a:pt x="13957" y="17924"/>
                  </a:lnTo>
                  <a:lnTo>
                    <a:pt x="13716" y="17572"/>
                  </a:lnTo>
                  <a:lnTo>
                    <a:pt x="13456" y="17201"/>
                  </a:lnTo>
                  <a:lnTo>
                    <a:pt x="13160" y="16849"/>
                  </a:lnTo>
                  <a:lnTo>
                    <a:pt x="12863" y="16534"/>
                  </a:lnTo>
                  <a:lnTo>
                    <a:pt x="12548" y="16237"/>
                  </a:lnTo>
                  <a:lnTo>
                    <a:pt x="12233" y="15978"/>
                  </a:lnTo>
                  <a:lnTo>
                    <a:pt x="11899" y="15755"/>
                  </a:lnTo>
                  <a:lnTo>
                    <a:pt x="11566" y="15551"/>
                  </a:lnTo>
                  <a:lnTo>
                    <a:pt x="11214" y="15384"/>
                  </a:lnTo>
                  <a:lnTo>
                    <a:pt x="10824" y="15236"/>
                  </a:lnTo>
                  <a:lnTo>
                    <a:pt x="10454" y="15106"/>
                  </a:lnTo>
                  <a:lnTo>
                    <a:pt x="10046" y="14958"/>
                  </a:lnTo>
                  <a:lnTo>
                    <a:pt x="9657" y="14810"/>
                  </a:lnTo>
                  <a:lnTo>
                    <a:pt x="9342" y="14643"/>
                  </a:lnTo>
                  <a:lnTo>
                    <a:pt x="9175" y="14550"/>
                  </a:lnTo>
                  <a:lnTo>
                    <a:pt x="9027" y="14421"/>
                  </a:lnTo>
                  <a:lnTo>
                    <a:pt x="8860" y="14291"/>
                  </a:lnTo>
                  <a:lnTo>
                    <a:pt x="8730" y="14143"/>
                  </a:lnTo>
                  <a:lnTo>
                    <a:pt x="8600" y="13976"/>
                  </a:lnTo>
                  <a:lnTo>
                    <a:pt x="8508" y="13791"/>
                  </a:lnTo>
                  <a:lnTo>
                    <a:pt x="8452" y="13624"/>
                  </a:lnTo>
                  <a:lnTo>
                    <a:pt x="8396" y="13475"/>
                  </a:lnTo>
                  <a:lnTo>
                    <a:pt x="8378" y="13309"/>
                  </a:lnTo>
                  <a:lnTo>
                    <a:pt x="8359" y="13142"/>
                  </a:lnTo>
                  <a:lnTo>
                    <a:pt x="8359" y="12790"/>
                  </a:lnTo>
                  <a:lnTo>
                    <a:pt x="8378" y="12437"/>
                  </a:lnTo>
                  <a:lnTo>
                    <a:pt x="8396" y="12011"/>
                  </a:lnTo>
                  <a:lnTo>
                    <a:pt x="8396" y="11789"/>
                  </a:lnTo>
                  <a:lnTo>
                    <a:pt x="8378" y="11566"/>
                  </a:lnTo>
                  <a:lnTo>
                    <a:pt x="8322" y="11251"/>
                  </a:lnTo>
                  <a:lnTo>
                    <a:pt x="8230" y="10955"/>
                  </a:lnTo>
                  <a:lnTo>
                    <a:pt x="8100" y="10677"/>
                  </a:lnTo>
                  <a:lnTo>
                    <a:pt x="7933" y="10399"/>
                  </a:lnTo>
                  <a:lnTo>
                    <a:pt x="7748" y="10158"/>
                  </a:lnTo>
                  <a:lnTo>
                    <a:pt x="7525" y="9935"/>
                  </a:lnTo>
                  <a:lnTo>
                    <a:pt x="7266" y="9731"/>
                  </a:lnTo>
                  <a:lnTo>
                    <a:pt x="7006" y="9565"/>
                  </a:lnTo>
                  <a:lnTo>
                    <a:pt x="6784" y="9472"/>
                  </a:lnTo>
                  <a:lnTo>
                    <a:pt x="6561" y="9379"/>
                  </a:lnTo>
                  <a:lnTo>
                    <a:pt x="6117" y="9231"/>
                  </a:lnTo>
                  <a:lnTo>
                    <a:pt x="5709" y="9101"/>
                  </a:lnTo>
                  <a:lnTo>
                    <a:pt x="5524" y="9027"/>
                  </a:lnTo>
                  <a:lnTo>
                    <a:pt x="5338" y="8953"/>
                  </a:lnTo>
                  <a:lnTo>
                    <a:pt x="5153" y="8860"/>
                  </a:lnTo>
                  <a:lnTo>
                    <a:pt x="5005" y="8749"/>
                  </a:lnTo>
                  <a:lnTo>
                    <a:pt x="4856" y="8619"/>
                  </a:lnTo>
                  <a:lnTo>
                    <a:pt x="4727" y="8471"/>
                  </a:lnTo>
                  <a:lnTo>
                    <a:pt x="4615" y="8304"/>
                  </a:lnTo>
                  <a:lnTo>
                    <a:pt x="4541" y="8138"/>
                  </a:lnTo>
                  <a:lnTo>
                    <a:pt x="4467" y="7952"/>
                  </a:lnTo>
                  <a:lnTo>
                    <a:pt x="4430" y="7748"/>
                  </a:lnTo>
                  <a:lnTo>
                    <a:pt x="4393" y="7544"/>
                  </a:lnTo>
                  <a:lnTo>
                    <a:pt x="4374" y="7341"/>
                  </a:lnTo>
                  <a:lnTo>
                    <a:pt x="4356" y="6914"/>
                  </a:lnTo>
                  <a:lnTo>
                    <a:pt x="4356" y="6636"/>
                  </a:lnTo>
                  <a:lnTo>
                    <a:pt x="4337" y="6340"/>
                  </a:lnTo>
                  <a:lnTo>
                    <a:pt x="4300" y="6062"/>
                  </a:lnTo>
                  <a:lnTo>
                    <a:pt x="4245" y="5784"/>
                  </a:lnTo>
                  <a:lnTo>
                    <a:pt x="4171" y="5580"/>
                  </a:lnTo>
                  <a:lnTo>
                    <a:pt x="4078" y="5376"/>
                  </a:lnTo>
                  <a:lnTo>
                    <a:pt x="3948" y="5172"/>
                  </a:lnTo>
                  <a:lnTo>
                    <a:pt x="3818" y="4987"/>
                  </a:lnTo>
                  <a:lnTo>
                    <a:pt x="3670" y="4820"/>
                  </a:lnTo>
                  <a:lnTo>
                    <a:pt x="3503" y="4672"/>
                  </a:lnTo>
                  <a:lnTo>
                    <a:pt x="3318" y="4542"/>
                  </a:lnTo>
                  <a:lnTo>
                    <a:pt x="3133" y="4412"/>
                  </a:lnTo>
                  <a:lnTo>
                    <a:pt x="2929" y="4338"/>
                  </a:lnTo>
                  <a:lnTo>
                    <a:pt x="2725" y="4245"/>
                  </a:lnTo>
                  <a:lnTo>
                    <a:pt x="2317" y="4116"/>
                  </a:lnTo>
                  <a:lnTo>
                    <a:pt x="1946" y="4004"/>
                  </a:lnTo>
                  <a:lnTo>
                    <a:pt x="1780" y="3930"/>
                  </a:lnTo>
                  <a:lnTo>
                    <a:pt x="1613" y="3856"/>
                  </a:lnTo>
                  <a:lnTo>
                    <a:pt x="1446" y="3782"/>
                  </a:lnTo>
                  <a:lnTo>
                    <a:pt x="1316" y="3671"/>
                  </a:lnTo>
                  <a:lnTo>
                    <a:pt x="1186" y="3560"/>
                  </a:lnTo>
                  <a:lnTo>
                    <a:pt x="1075" y="3430"/>
                  </a:lnTo>
                  <a:lnTo>
                    <a:pt x="983" y="3263"/>
                  </a:lnTo>
                  <a:lnTo>
                    <a:pt x="908" y="3096"/>
                  </a:lnTo>
                  <a:lnTo>
                    <a:pt x="871" y="2911"/>
                  </a:lnTo>
                  <a:lnTo>
                    <a:pt x="853" y="2725"/>
                  </a:lnTo>
                  <a:lnTo>
                    <a:pt x="853" y="2540"/>
                  </a:lnTo>
                  <a:lnTo>
                    <a:pt x="853" y="2336"/>
                  </a:lnTo>
                  <a:lnTo>
                    <a:pt x="871" y="1947"/>
                  </a:lnTo>
                  <a:lnTo>
                    <a:pt x="908" y="1650"/>
                  </a:lnTo>
                  <a:lnTo>
                    <a:pt x="908" y="1410"/>
                  </a:lnTo>
                  <a:lnTo>
                    <a:pt x="890" y="1150"/>
                  </a:lnTo>
                  <a:lnTo>
                    <a:pt x="834" y="909"/>
                  </a:lnTo>
                  <a:lnTo>
                    <a:pt x="760" y="668"/>
                  </a:lnTo>
                  <a:lnTo>
                    <a:pt x="668" y="446"/>
                  </a:lnTo>
                  <a:lnTo>
                    <a:pt x="593" y="335"/>
                  </a:lnTo>
                  <a:lnTo>
                    <a:pt x="519" y="242"/>
                  </a:lnTo>
                  <a:lnTo>
                    <a:pt x="427" y="168"/>
                  </a:lnTo>
                  <a:lnTo>
                    <a:pt x="334" y="94"/>
                  </a:lnTo>
                  <a:lnTo>
                    <a:pt x="241" y="38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3"/>
            <p:cNvSpPr/>
            <p:nvPr/>
          </p:nvSpPr>
          <p:spPr>
            <a:xfrm>
              <a:off x="10999844" y="3696310"/>
              <a:ext cx="95972" cy="267966"/>
            </a:xfrm>
            <a:custGeom>
              <a:avLst/>
              <a:gdLst/>
              <a:ahLst/>
              <a:cxnLst/>
              <a:rect l="l" t="t" r="r" b="b"/>
              <a:pathLst>
                <a:path w="2410" h="6729" extrusionOk="0">
                  <a:moveTo>
                    <a:pt x="2280" y="1"/>
                  </a:moveTo>
                  <a:lnTo>
                    <a:pt x="2261" y="19"/>
                  </a:lnTo>
                  <a:lnTo>
                    <a:pt x="2243" y="56"/>
                  </a:lnTo>
                  <a:lnTo>
                    <a:pt x="0" y="6618"/>
                  </a:lnTo>
                  <a:lnTo>
                    <a:pt x="0" y="6636"/>
                  </a:lnTo>
                  <a:lnTo>
                    <a:pt x="19" y="6673"/>
                  </a:lnTo>
                  <a:lnTo>
                    <a:pt x="37" y="6710"/>
                  </a:lnTo>
                  <a:lnTo>
                    <a:pt x="56" y="6710"/>
                  </a:lnTo>
                  <a:lnTo>
                    <a:pt x="93" y="6729"/>
                  </a:lnTo>
                  <a:lnTo>
                    <a:pt x="130" y="6710"/>
                  </a:lnTo>
                  <a:lnTo>
                    <a:pt x="167" y="6673"/>
                  </a:lnTo>
                  <a:lnTo>
                    <a:pt x="2409" y="112"/>
                  </a:lnTo>
                  <a:lnTo>
                    <a:pt x="2409" y="75"/>
                  </a:lnTo>
                  <a:lnTo>
                    <a:pt x="2391" y="38"/>
                  </a:lnTo>
                  <a:lnTo>
                    <a:pt x="2372" y="19"/>
                  </a:lnTo>
                  <a:lnTo>
                    <a:pt x="23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3"/>
            <p:cNvSpPr/>
            <p:nvPr/>
          </p:nvSpPr>
          <p:spPr>
            <a:xfrm>
              <a:off x="10843348" y="3553868"/>
              <a:ext cx="70167" cy="188998"/>
            </a:xfrm>
            <a:custGeom>
              <a:avLst/>
              <a:gdLst/>
              <a:ahLst/>
              <a:cxnLst/>
              <a:rect l="l" t="t" r="r" b="b"/>
              <a:pathLst>
                <a:path w="1762" h="4746" extrusionOk="0">
                  <a:moveTo>
                    <a:pt x="1650" y="1"/>
                  </a:moveTo>
                  <a:lnTo>
                    <a:pt x="1613" y="19"/>
                  </a:lnTo>
                  <a:lnTo>
                    <a:pt x="1595" y="56"/>
                  </a:lnTo>
                  <a:lnTo>
                    <a:pt x="19" y="4616"/>
                  </a:lnTo>
                  <a:lnTo>
                    <a:pt x="1" y="4653"/>
                  </a:lnTo>
                  <a:lnTo>
                    <a:pt x="19" y="4690"/>
                  </a:lnTo>
                  <a:lnTo>
                    <a:pt x="38" y="4708"/>
                  </a:lnTo>
                  <a:lnTo>
                    <a:pt x="75" y="4727"/>
                  </a:lnTo>
                  <a:lnTo>
                    <a:pt x="93" y="4745"/>
                  </a:lnTo>
                  <a:lnTo>
                    <a:pt x="149" y="4727"/>
                  </a:lnTo>
                  <a:lnTo>
                    <a:pt x="186" y="4671"/>
                  </a:lnTo>
                  <a:lnTo>
                    <a:pt x="1762" y="112"/>
                  </a:lnTo>
                  <a:lnTo>
                    <a:pt x="1762" y="75"/>
                  </a:lnTo>
                  <a:lnTo>
                    <a:pt x="1762" y="38"/>
                  </a:lnTo>
                  <a:lnTo>
                    <a:pt x="1743" y="19"/>
                  </a:lnTo>
                  <a:lnTo>
                    <a:pt x="17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3"/>
            <p:cNvSpPr/>
            <p:nvPr/>
          </p:nvSpPr>
          <p:spPr>
            <a:xfrm>
              <a:off x="10709033" y="3454952"/>
              <a:ext cx="48743" cy="98242"/>
            </a:xfrm>
            <a:custGeom>
              <a:avLst/>
              <a:gdLst/>
              <a:ahLst/>
              <a:cxnLst/>
              <a:rect l="l" t="t" r="r" b="b"/>
              <a:pathLst>
                <a:path w="1224" h="2467" extrusionOk="0">
                  <a:moveTo>
                    <a:pt x="1131" y="1"/>
                  </a:moveTo>
                  <a:lnTo>
                    <a:pt x="1094" y="20"/>
                  </a:lnTo>
                  <a:lnTo>
                    <a:pt x="1075" y="38"/>
                  </a:lnTo>
                  <a:lnTo>
                    <a:pt x="1057" y="57"/>
                  </a:lnTo>
                  <a:lnTo>
                    <a:pt x="19" y="2336"/>
                  </a:lnTo>
                  <a:lnTo>
                    <a:pt x="0" y="2373"/>
                  </a:lnTo>
                  <a:lnTo>
                    <a:pt x="0" y="2410"/>
                  </a:lnTo>
                  <a:lnTo>
                    <a:pt x="19" y="2429"/>
                  </a:lnTo>
                  <a:lnTo>
                    <a:pt x="56" y="2448"/>
                  </a:lnTo>
                  <a:lnTo>
                    <a:pt x="93" y="2466"/>
                  </a:lnTo>
                  <a:lnTo>
                    <a:pt x="130" y="2448"/>
                  </a:lnTo>
                  <a:lnTo>
                    <a:pt x="167" y="2410"/>
                  </a:lnTo>
                  <a:lnTo>
                    <a:pt x="1205" y="131"/>
                  </a:lnTo>
                  <a:lnTo>
                    <a:pt x="1224" y="94"/>
                  </a:lnTo>
                  <a:lnTo>
                    <a:pt x="1205" y="57"/>
                  </a:lnTo>
                  <a:lnTo>
                    <a:pt x="1187" y="38"/>
                  </a:lnTo>
                  <a:lnTo>
                    <a:pt x="1168" y="20"/>
                  </a:lnTo>
                  <a:lnTo>
                    <a:pt x="113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3"/>
            <p:cNvSpPr/>
            <p:nvPr/>
          </p:nvSpPr>
          <p:spPr>
            <a:xfrm>
              <a:off x="10653682" y="3602570"/>
              <a:ext cx="165383" cy="11867"/>
            </a:xfrm>
            <a:custGeom>
              <a:avLst/>
              <a:gdLst/>
              <a:ahLst/>
              <a:cxnLst/>
              <a:rect l="l" t="t" r="r" b="b"/>
              <a:pathLst>
                <a:path w="4153" h="298" extrusionOk="0">
                  <a:moveTo>
                    <a:pt x="4059" y="1"/>
                  </a:moveTo>
                  <a:lnTo>
                    <a:pt x="93" y="112"/>
                  </a:lnTo>
                  <a:lnTo>
                    <a:pt x="56" y="131"/>
                  </a:lnTo>
                  <a:lnTo>
                    <a:pt x="19" y="149"/>
                  </a:lnTo>
                  <a:lnTo>
                    <a:pt x="0" y="168"/>
                  </a:lnTo>
                  <a:lnTo>
                    <a:pt x="0" y="205"/>
                  </a:lnTo>
                  <a:lnTo>
                    <a:pt x="19" y="242"/>
                  </a:lnTo>
                  <a:lnTo>
                    <a:pt x="37" y="279"/>
                  </a:lnTo>
                  <a:lnTo>
                    <a:pt x="56" y="279"/>
                  </a:lnTo>
                  <a:lnTo>
                    <a:pt x="93" y="297"/>
                  </a:lnTo>
                  <a:lnTo>
                    <a:pt x="4059" y="186"/>
                  </a:lnTo>
                  <a:lnTo>
                    <a:pt x="4097" y="168"/>
                  </a:lnTo>
                  <a:lnTo>
                    <a:pt x="4134" y="149"/>
                  </a:lnTo>
                  <a:lnTo>
                    <a:pt x="4152" y="131"/>
                  </a:lnTo>
                  <a:lnTo>
                    <a:pt x="4152" y="94"/>
                  </a:lnTo>
                  <a:lnTo>
                    <a:pt x="4152" y="56"/>
                  </a:lnTo>
                  <a:lnTo>
                    <a:pt x="4115" y="38"/>
                  </a:lnTo>
                  <a:lnTo>
                    <a:pt x="4097" y="19"/>
                  </a:lnTo>
                  <a:lnTo>
                    <a:pt x="405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10710506" y="3807014"/>
              <a:ext cx="264262" cy="13341"/>
            </a:xfrm>
            <a:custGeom>
              <a:avLst/>
              <a:gdLst/>
              <a:ahLst/>
              <a:cxnLst/>
              <a:rect l="l" t="t" r="r" b="b"/>
              <a:pathLst>
                <a:path w="6636" h="335" extrusionOk="0">
                  <a:moveTo>
                    <a:pt x="6543" y="1"/>
                  </a:moveTo>
                  <a:lnTo>
                    <a:pt x="75" y="149"/>
                  </a:lnTo>
                  <a:lnTo>
                    <a:pt x="38" y="168"/>
                  </a:lnTo>
                  <a:lnTo>
                    <a:pt x="19" y="186"/>
                  </a:lnTo>
                  <a:lnTo>
                    <a:pt x="1" y="205"/>
                  </a:lnTo>
                  <a:lnTo>
                    <a:pt x="1" y="242"/>
                  </a:lnTo>
                  <a:lnTo>
                    <a:pt x="1" y="279"/>
                  </a:lnTo>
                  <a:lnTo>
                    <a:pt x="19" y="297"/>
                  </a:lnTo>
                  <a:lnTo>
                    <a:pt x="38" y="316"/>
                  </a:lnTo>
                  <a:lnTo>
                    <a:pt x="75" y="335"/>
                  </a:lnTo>
                  <a:lnTo>
                    <a:pt x="6543" y="186"/>
                  </a:lnTo>
                  <a:lnTo>
                    <a:pt x="6580" y="168"/>
                  </a:lnTo>
                  <a:lnTo>
                    <a:pt x="6617" y="149"/>
                  </a:lnTo>
                  <a:lnTo>
                    <a:pt x="6636" y="131"/>
                  </a:lnTo>
                  <a:lnTo>
                    <a:pt x="6636" y="94"/>
                  </a:lnTo>
                  <a:lnTo>
                    <a:pt x="6617" y="57"/>
                  </a:lnTo>
                  <a:lnTo>
                    <a:pt x="6599" y="38"/>
                  </a:lnTo>
                  <a:lnTo>
                    <a:pt x="6580" y="19"/>
                  </a:lnTo>
                  <a:lnTo>
                    <a:pt x="654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10804244" y="4023284"/>
              <a:ext cx="328496" cy="41376"/>
            </a:xfrm>
            <a:custGeom>
              <a:avLst/>
              <a:gdLst/>
              <a:ahLst/>
              <a:cxnLst/>
              <a:rect l="l" t="t" r="r" b="b"/>
              <a:pathLst>
                <a:path w="8249" h="1039" extrusionOk="0">
                  <a:moveTo>
                    <a:pt x="8156" y="0"/>
                  </a:moveTo>
                  <a:lnTo>
                    <a:pt x="75" y="872"/>
                  </a:lnTo>
                  <a:lnTo>
                    <a:pt x="37" y="872"/>
                  </a:lnTo>
                  <a:lnTo>
                    <a:pt x="19" y="890"/>
                  </a:lnTo>
                  <a:lnTo>
                    <a:pt x="0" y="927"/>
                  </a:lnTo>
                  <a:lnTo>
                    <a:pt x="0" y="964"/>
                  </a:lnTo>
                  <a:lnTo>
                    <a:pt x="0" y="983"/>
                  </a:lnTo>
                  <a:lnTo>
                    <a:pt x="19" y="1020"/>
                  </a:lnTo>
                  <a:lnTo>
                    <a:pt x="56" y="1038"/>
                  </a:lnTo>
                  <a:lnTo>
                    <a:pt x="93" y="1038"/>
                  </a:lnTo>
                  <a:lnTo>
                    <a:pt x="8174" y="167"/>
                  </a:lnTo>
                  <a:lnTo>
                    <a:pt x="8193" y="167"/>
                  </a:lnTo>
                  <a:lnTo>
                    <a:pt x="8230" y="149"/>
                  </a:lnTo>
                  <a:lnTo>
                    <a:pt x="8248" y="112"/>
                  </a:lnTo>
                  <a:lnTo>
                    <a:pt x="8248" y="75"/>
                  </a:lnTo>
                  <a:lnTo>
                    <a:pt x="8230" y="38"/>
                  </a:lnTo>
                  <a:lnTo>
                    <a:pt x="8211" y="19"/>
                  </a:lnTo>
                  <a:lnTo>
                    <a:pt x="817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10928963" y="4160549"/>
              <a:ext cx="315952" cy="64274"/>
            </a:xfrm>
            <a:custGeom>
              <a:avLst/>
              <a:gdLst/>
              <a:ahLst/>
              <a:cxnLst/>
              <a:rect l="l" t="t" r="r" b="b"/>
              <a:pathLst>
                <a:path w="7934" h="1614" extrusionOk="0">
                  <a:moveTo>
                    <a:pt x="7822" y="1"/>
                  </a:moveTo>
                  <a:lnTo>
                    <a:pt x="56" y="1447"/>
                  </a:lnTo>
                  <a:lnTo>
                    <a:pt x="38" y="1447"/>
                  </a:lnTo>
                  <a:lnTo>
                    <a:pt x="1" y="1484"/>
                  </a:lnTo>
                  <a:lnTo>
                    <a:pt x="1" y="1502"/>
                  </a:lnTo>
                  <a:lnTo>
                    <a:pt x="1" y="1539"/>
                  </a:lnTo>
                  <a:lnTo>
                    <a:pt x="19" y="1595"/>
                  </a:lnTo>
                  <a:lnTo>
                    <a:pt x="75" y="1613"/>
                  </a:lnTo>
                  <a:lnTo>
                    <a:pt x="93" y="1613"/>
                  </a:lnTo>
                  <a:lnTo>
                    <a:pt x="7859" y="168"/>
                  </a:lnTo>
                  <a:lnTo>
                    <a:pt x="7896" y="149"/>
                  </a:lnTo>
                  <a:lnTo>
                    <a:pt x="7915" y="131"/>
                  </a:lnTo>
                  <a:lnTo>
                    <a:pt x="7933" y="94"/>
                  </a:lnTo>
                  <a:lnTo>
                    <a:pt x="7933" y="56"/>
                  </a:lnTo>
                  <a:lnTo>
                    <a:pt x="7915" y="38"/>
                  </a:lnTo>
                  <a:lnTo>
                    <a:pt x="789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10554050" y="3923651"/>
              <a:ext cx="687177" cy="831135"/>
            </a:xfrm>
            <a:custGeom>
              <a:avLst/>
              <a:gdLst/>
              <a:ahLst/>
              <a:cxnLst/>
              <a:rect l="l" t="t" r="r" b="b"/>
              <a:pathLst>
                <a:path w="17256" h="20871" extrusionOk="0">
                  <a:moveTo>
                    <a:pt x="0" y="0"/>
                  </a:moveTo>
                  <a:lnTo>
                    <a:pt x="167" y="297"/>
                  </a:lnTo>
                  <a:lnTo>
                    <a:pt x="334" y="593"/>
                  </a:lnTo>
                  <a:lnTo>
                    <a:pt x="464" y="909"/>
                  </a:lnTo>
                  <a:lnTo>
                    <a:pt x="593" y="1224"/>
                  </a:lnTo>
                  <a:lnTo>
                    <a:pt x="816" y="1854"/>
                  </a:lnTo>
                  <a:lnTo>
                    <a:pt x="1020" y="2484"/>
                  </a:lnTo>
                  <a:lnTo>
                    <a:pt x="1168" y="3151"/>
                  </a:lnTo>
                  <a:lnTo>
                    <a:pt x="1316" y="3818"/>
                  </a:lnTo>
                  <a:lnTo>
                    <a:pt x="1427" y="4486"/>
                  </a:lnTo>
                  <a:lnTo>
                    <a:pt x="1539" y="5171"/>
                  </a:lnTo>
                  <a:lnTo>
                    <a:pt x="1724" y="6524"/>
                  </a:lnTo>
                  <a:lnTo>
                    <a:pt x="1835" y="7210"/>
                  </a:lnTo>
                  <a:lnTo>
                    <a:pt x="1946" y="7896"/>
                  </a:lnTo>
                  <a:lnTo>
                    <a:pt x="2095" y="8563"/>
                  </a:lnTo>
                  <a:lnTo>
                    <a:pt x="2261" y="9212"/>
                  </a:lnTo>
                  <a:lnTo>
                    <a:pt x="2447" y="9879"/>
                  </a:lnTo>
                  <a:lnTo>
                    <a:pt x="2669" y="10509"/>
                  </a:lnTo>
                  <a:lnTo>
                    <a:pt x="2855" y="10954"/>
                  </a:lnTo>
                  <a:lnTo>
                    <a:pt x="3058" y="11380"/>
                  </a:lnTo>
                  <a:lnTo>
                    <a:pt x="3281" y="11788"/>
                  </a:lnTo>
                  <a:lnTo>
                    <a:pt x="3522" y="12196"/>
                  </a:lnTo>
                  <a:lnTo>
                    <a:pt x="3763" y="12604"/>
                  </a:lnTo>
                  <a:lnTo>
                    <a:pt x="4022" y="12993"/>
                  </a:lnTo>
                  <a:lnTo>
                    <a:pt x="4300" y="13382"/>
                  </a:lnTo>
                  <a:lnTo>
                    <a:pt x="4578" y="13753"/>
                  </a:lnTo>
                  <a:lnTo>
                    <a:pt x="5153" y="14494"/>
                  </a:lnTo>
                  <a:lnTo>
                    <a:pt x="5764" y="15199"/>
                  </a:lnTo>
                  <a:lnTo>
                    <a:pt x="6413" y="15866"/>
                  </a:lnTo>
                  <a:lnTo>
                    <a:pt x="7080" y="16514"/>
                  </a:lnTo>
                  <a:lnTo>
                    <a:pt x="7433" y="16830"/>
                  </a:lnTo>
                  <a:lnTo>
                    <a:pt x="7785" y="17126"/>
                  </a:lnTo>
                  <a:lnTo>
                    <a:pt x="8155" y="17423"/>
                  </a:lnTo>
                  <a:lnTo>
                    <a:pt x="8526" y="17701"/>
                  </a:lnTo>
                  <a:lnTo>
                    <a:pt x="8897" y="17979"/>
                  </a:lnTo>
                  <a:lnTo>
                    <a:pt x="9286" y="18238"/>
                  </a:lnTo>
                  <a:lnTo>
                    <a:pt x="9675" y="18498"/>
                  </a:lnTo>
                  <a:lnTo>
                    <a:pt x="10064" y="18739"/>
                  </a:lnTo>
                  <a:lnTo>
                    <a:pt x="10472" y="18961"/>
                  </a:lnTo>
                  <a:lnTo>
                    <a:pt x="10880" y="19183"/>
                  </a:lnTo>
                  <a:lnTo>
                    <a:pt x="11288" y="19387"/>
                  </a:lnTo>
                  <a:lnTo>
                    <a:pt x="11714" y="19591"/>
                  </a:lnTo>
                  <a:lnTo>
                    <a:pt x="12140" y="19777"/>
                  </a:lnTo>
                  <a:lnTo>
                    <a:pt x="12567" y="19943"/>
                  </a:lnTo>
                  <a:lnTo>
                    <a:pt x="12993" y="20092"/>
                  </a:lnTo>
                  <a:lnTo>
                    <a:pt x="13419" y="20240"/>
                  </a:lnTo>
                  <a:lnTo>
                    <a:pt x="13864" y="20370"/>
                  </a:lnTo>
                  <a:lnTo>
                    <a:pt x="14309" y="20481"/>
                  </a:lnTo>
                  <a:lnTo>
                    <a:pt x="14754" y="20592"/>
                  </a:lnTo>
                  <a:lnTo>
                    <a:pt x="15198" y="20685"/>
                  </a:lnTo>
                  <a:lnTo>
                    <a:pt x="15662" y="20740"/>
                  </a:lnTo>
                  <a:lnTo>
                    <a:pt x="16125" y="20796"/>
                  </a:lnTo>
                  <a:lnTo>
                    <a:pt x="16570" y="20833"/>
                  </a:lnTo>
                  <a:lnTo>
                    <a:pt x="17033" y="20870"/>
                  </a:lnTo>
                  <a:lnTo>
                    <a:pt x="17145" y="20407"/>
                  </a:lnTo>
                  <a:lnTo>
                    <a:pt x="17200" y="19906"/>
                  </a:lnTo>
                  <a:lnTo>
                    <a:pt x="17237" y="19387"/>
                  </a:lnTo>
                  <a:lnTo>
                    <a:pt x="17256" y="18850"/>
                  </a:lnTo>
                  <a:lnTo>
                    <a:pt x="17256" y="18294"/>
                  </a:lnTo>
                  <a:lnTo>
                    <a:pt x="17219" y="17738"/>
                  </a:lnTo>
                  <a:lnTo>
                    <a:pt x="17163" y="17163"/>
                  </a:lnTo>
                  <a:lnTo>
                    <a:pt x="17089" y="16589"/>
                  </a:lnTo>
                  <a:lnTo>
                    <a:pt x="16996" y="16014"/>
                  </a:lnTo>
                  <a:lnTo>
                    <a:pt x="16885" y="15458"/>
                  </a:lnTo>
                  <a:lnTo>
                    <a:pt x="16755" y="14902"/>
                  </a:lnTo>
                  <a:lnTo>
                    <a:pt x="16607" y="14365"/>
                  </a:lnTo>
                  <a:lnTo>
                    <a:pt x="16440" y="13846"/>
                  </a:lnTo>
                  <a:lnTo>
                    <a:pt x="16255" y="13345"/>
                  </a:lnTo>
                  <a:lnTo>
                    <a:pt x="16070" y="12882"/>
                  </a:lnTo>
                  <a:lnTo>
                    <a:pt x="15866" y="12455"/>
                  </a:lnTo>
                  <a:lnTo>
                    <a:pt x="15551" y="11881"/>
                  </a:lnTo>
                  <a:lnTo>
                    <a:pt x="15236" y="11325"/>
                  </a:lnTo>
                  <a:lnTo>
                    <a:pt x="14902" y="10769"/>
                  </a:lnTo>
                  <a:lnTo>
                    <a:pt x="14550" y="10213"/>
                  </a:lnTo>
                  <a:lnTo>
                    <a:pt x="14179" y="9675"/>
                  </a:lnTo>
                  <a:lnTo>
                    <a:pt x="13808" y="9156"/>
                  </a:lnTo>
                  <a:lnTo>
                    <a:pt x="13419" y="8637"/>
                  </a:lnTo>
                  <a:lnTo>
                    <a:pt x="12993" y="8137"/>
                  </a:lnTo>
                  <a:lnTo>
                    <a:pt x="12585" y="7637"/>
                  </a:lnTo>
                  <a:lnTo>
                    <a:pt x="12140" y="7155"/>
                  </a:lnTo>
                  <a:lnTo>
                    <a:pt x="11695" y="6691"/>
                  </a:lnTo>
                  <a:lnTo>
                    <a:pt x="11232" y="6228"/>
                  </a:lnTo>
                  <a:lnTo>
                    <a:pt x="10769" y="5783"/>
                  </a:lnTo>
                  <a:lnTo>
                    <a:pt x="10287" y="5338"/>
                  </a:lnTo>
                  <a:lnTo>
                    <a:pt x="9786" y="4930"/>
                  </a:lnTo>
                  <a:lnTo>
                    <a:pt x="9286" y="4523"/>
                  </a:lnTo>
                  <a:lnTo>
                    <a:pt x="8767" y="4115"/>
                  </a:lnTo>
                  <a:lnTo>
                    <a:pt x="8230" y="3744"/>
                  </a:lnTo>
                  <a:lnTo>
                    <a:pt x="7711" y="3374"/>
                  </a:lnTo>
                  <a:lnTo>
                    <a:pt x="7155" y="3021"/>
                  </a:lnTo>
                  <a:lnTo>
                    <a:pt x="6599" y="2688"/>
                  </a:lnTo>
                  <a:lnTo>
                    <a:pt x="6042" y="2354"/>
                  </a:lnTo>
                  <a:lnTo>
                    <a:pt x="5468" y="2058"/>
                  </a:lnTo>
                  <a:lnTo>
                    <a:pt x="4893" y="1761"/>
                  </a:lnTo>
                  <a:lnTo>
                    <a:pt x="4300" y="1483"/>
                  </a:lnTo>
                  <a:lnTo>
                    <a:pt x="3707" y="1224"/>
                  </a:lnTo>
                  <a:lnTo>
                    <a:pt x="3096" y="964"/>
                  </a:lnTo>
                  <a:lnTo>
                    <a:pt x="2502" y="742"/>
                  </a:lnTo>
                  <a:lnTo>
                    <a:pt x="1891" y="538"/>
                  </a:lnTo>
                  <a:lnTo>
                    <a:pt x="1261" y="334"/>
                  </a:lnTo>
                  <a:lnTo>
                    <a:pt x="630" y="1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3"/>
            <p:cNvSpPr/>
            <p:nvPr/>
          </p:nvSpPr>
          <p:spPr>
            <a:xfrm>
              <a:off x="10641138" y="4001143"/>
              <a:ext cx="594908" cy="756588"/>
            </a:xfrm>
            <a:custGeom>
              <a:avLst/>
              <a:gdLst/>
              <a:ahLst/>
              <a:cxnLst/>
              <a:rect l="l" t="t" r="r" b="b"/>
              <a:pathLst>
                <a:path w="14939" h="18999" extrusionOk="0">
                  <a:moveTo>
                    <a:pt x="56" y="0"/>
                  </a:moveTo>
                  <a:lnTo>
                    <a:pt x="19" y="19"/>
                  </a:lnTo>
                  <a:lnTo>
                    <a:pt x="0" y="56"/>
                  </a:lnTo>
                  <a:lnTo>
                    <a:pt x="0" y="75"/>
                  </a:lnTo>
                  <a:lnTo>
                    <a:pt x="0" y="112"/>
                  </a:lnTo>
                  <a:lnTo>
                    <a:pt x="19" y="149"/>
                  </a:lnTo>
                  <a:lnTo>
                    <a:pt x="482" y="649"/>
                  </a:lnTo>
                  <a:lnTo>
                    <a:pt x="1687" y="1965"/>
                  </a:lnTo>
                  <a:lnTo>
                    <a:pt x="3448" y="3967"/>
                  </a:lnTo>
                  <a:lnTo>
                    <a:pt x="4486" y="5172"/>
                  </a:lnTo>
                  <a:lnTo>
                    <a:pt x="5616" y="6487"/>
                  </a:lnTo>
                  <a:lnTo>
                    <a:pt x="6784" y="7915"/>
                  </a:lnTo>
                  <a:lnTo>
                    <a:pt x="7989" y="9397"/>
                  </a:lnTo>
                  <a:lnTo>
                    <a:pt x="9212" y="10954"/>
                  </a:lnTo>
                  <a:lnTo>
                    <a:pt x="10435" y="12548"/>
                  </a:lnTo>
                  <a:lnTo>
                    <a:pt x="11621" y="14161"/>
                  </a:lnTo>
                  <a:lnTo>
                    <a:pt x="12196" y="14976"/>
                  </a:lnTo>
                  <a:lnTo>
                    <a:pt x="12752" y="15792"/>
                  </a:lnTo>
                  <a:lnTo>
                    <a:pt x="13289" y="16589"/>
                  </a:lnTo>
                  <a:lnTo>
                    <a:pt x="13808" y="17386"/>
                  </a:lnTo>
                  <a:lnTo>
                    <a:pt x="14309" y="18183"/>
                  </a:lnTo>
                  <a:lnTo>
                    <a:pt x="14772" y="18961"/>
                  </a:lnTo>
                  <a:lnTo>
                    <a:pt x="14809" y="18998"/>
                  </a:lnTo>
                  <a:lnTo>
                    <a:pt x="14902" y="18998"/>
                  </a:lnTo>
                  <a:lnTo>
                    <a:pt x="14920" y="18961"/>
                  </a:lnTo>
                  <a:lnTo>
                    <a:pt x="14939" y="18943"/>
                  </a:lnTo>
                  <a:lnTo>
                    <a:pt x="14939" y="18906"/>
                  </a:lnTo>
                  <a:lnTo>
                    <a:pt x="14920" y="18868"/>
                  </a:lnTo>
                  <a:lnTo>
                    <a:pt x="14457" y="18090"/>
                  </a:lnTo>
                  <a:lnTo>
                    <a:pt x="13957" y="17293"/>
                  </a:lnTo>
                  <a:lnTo>
                    <a:pt x="13438" y="16496"/>
                  </a:lnTo>
                  <a:lnTo>
                    <a:pt x="12900" y="15699"/>
                  </a:lnTo>
                  <a:lnTo>
                    <a:pt x="12326" y="14884"/>
                  </a:lnTo>
                  <a:lnTo>
                    <a:pt x="11751" y="14068"/>
                  </a:lnTo>
                  <a:lnTo>
                    <a:pt x="10565" y="12456"/>
                  </a:lnTo>
                  <a:lnTo>
                    <a:pt x="9360" y="10862"/>
                  </a:lnTo>
                  <a:lnTo>
                    <a:pt x="8137" y="9305"/>
                  </a:lnTo>
                  <a:lnTo>
                    <a:pt x="6914" y="7803"/>
                  </a:lnTo>
                  <a:lnTo>
                    <a:pt x="5746" y="6376"/>
                  </a:lnTo>
                  <a:lnTo>
                    <a:pt x="4615" y="5060"/>
                  </a:lnTo>
                  <a:lnTo>
                    <a:pt x="3577" y="3856"/>
                  </a:lnTo>
                  <a:lnTo>
                    <a:pt x="1817" y="1854"/>
                  </a:lnTo>
                  <a:lnTo>
                    <a:pt x="612" y="519"/>
                  </a:lnTo>
                  <a:lnTo>
                    <a:pt x="149" y="19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10950387" y="4492700"/>
              <a:ext cx="252435" cy="180117"/>
            </a:xfrm>
            <a:custGeom>
              <a:avLst/>
              <a:gdLst/>
              <a:ahLst/>
              <a:cxnLst/>
              <a:rect l="l" t="t" r="r" b="b"/>
              <a:pathLst>
                <a:path w="6339" h="4523" extrusionOk="0">
                  <a:moveTo>
                    <a:pt x="6228" y="0"/>
                  </a:moveTo>
                  <a:lnTo>
                    <a:pt x="6209" y="19"/>
                  </a:lnTo>
                  <a:lnTo>
                    <a:pt x="6191" y="37"/>
                  </a:lnTo>
                  <a:lnTo>
                    <a:pt x="6172" y="75"/>
                  </a:lnTo>
                  <a:lnTo>
                    <a:pt x="5672" y="4337"/>
                  </a:lnTo>
                  <a:lnTo>
                    <a:pt x="111" y="3411"/>
                  </a:lnTo>
                  <a:lnTo>
                    <a:pt x="74" y="3411"/>
                  </a:lnTo>
                  <a:lnTo>
                    <a:pt x="37" y="3429"/>
                  </a:lnTo>
                  <a:lnTo>
                    <a:pt x="19" y="3448"/>
                  </a:lnTo>
                  <a:lnTo>
                    <a:pt x="0" y="3485"/>
                  </a:lnTo>
                  <a:lnTo>
                    <a:pt x="0" y="3522"/>
                  </a:lnTo>
                  <a:lnTo>
                    <a:pt x="19" y="3540"/>
                  </a:lnTo>
                  <a:lnTo>
                    <a:pt x="37" y="3559"/>
                  </a:lnTo>
                  <a:lnTo>
                    <a:pt x="74" y="3578"/>
                  </a:lnTo>
                  <a:lnTo>
                    <a:pt x="5727" y="4523"/>
                  </a:lnTo>
                  <a:lnTo>
                    <a:pt x="5746" y="4523"/>
                  </a:lnTo>
                  <a:lnTo>
                    <a:pt x="5801" y="4504"/>
                  </a:lnTo>
                  <a:lnTo>
                    <a:pt x="5820" y="4467"/>
                  </a:lnTo>
                  <a:lnTo>
                    <a:pt x="5839" y="4449"/>
                  </a:lnTo>
                  <a:lnTo>
                    <a:pt x="6339" y="93"/>
                  </a:lnTo>
                  <a:lnTo>
                    <a:pt x="6339" y="56"/>
                  </a:lnTo>
                  <a:lnTo>
                    <a:pt x="6320" y="37"/>
                  </a:lnTo>
                  <a:lnTo>
                    <a:pt x="6302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10814558" y="4307450"/>
              <a:ext cx="290107" cy="212612"/>
            </a:xfrm>
            <a:custGeom>
              <a:avLst/>
              <a:gdLst/>
              <a:ahLst/>
              <a:cxnLst/>
              <a:rect l="l" t="t" r="r" b="b"/>
              <a:pathLst>
                <a:path w="7285" h="5339" extrusionOk="0">
                  <a:moveTo>
                    <a:pt x="7211" y="0"/>
                  </a:moveTo>
                  <a:lnTo>
                    <a:pt x="7174" y="19"/>
                  </a:lnTo>
                  <a:lnTo>
                    <a:pt x="7155" y="19"/>
                  </a:lnTo>
                  <a:lnTo>
                    <a:pt x="7118" y="56"/>
                  </a:lnTo>
                  <a:lnTo>
                    <a:pt x="7118" y="74"/>
                  </a:lnTo>
                  <a:lnTo>
                    <a:pt x="6395" y="5153"/>
                  </a:lnTo>
                  <a:lnTo>
                    <a:pt x="94" y="4949"/>
                  </a:lnTo>
                  <a:lnTo>
                    <a:pt x="57" y="4967"/>
                  </a:lnTo>
                  <a:lnTo>
                    <a:pt x="38" y="4986"/>
                  </a:lnTo>
                  <a:lnTo>
                    <a:pt x="1" y="5005"/>
                  </a:lnTo>
                  <a:lnTo>
                    <a:pt x="1" y="5042"/>
                  </a:lnTo>
                  <a:lnTo>
                    <a:pt x="1" y="5079"/>
                  </a:lnTo>
                  <a:lnTo>
                    <a:pt x="19" y="5097"/>
                  </a:lnTo>
                  <a:lnTo>
                    <a:pt x="57" y="5116"/>
                  </a:lnTo>
                  <a:lnTo>
                    <a:pt x="75" y="5134"/>
                  </a:lnTo>
                  <a:lnTo>
                    <a:pt x="6469" y="5338"/>
                  </a:lnTo>
                  <a:lnTo>
                    <a:pt x="6506" y="5338"/>
                  </a:lnTo>
                  <a:lnTo>
                    <a:pt x="6525" y="5320"/>
                  </a:lnTo>
                  <a:lnTo>
                    <a:pt x="6544" y="5283"/>
                  </a:lnTo>
                  <a:lnTo>
                    <a:pt x="6562" y="5264"/>
                  </a:lnTo>
                  <a:lnTo>
                    <a:pt x="7285" y="111"/>
                  </a:lnTo>
                  <a:lnTo>
                    <a:pt x="7285" y="74"/>
                  </a:lnTo>
                  <a:lnTo>
                    <a:pt x="7266" y="37"/>
                  </a:lnTo>
                  <a:lnTo>
                    <a:pt x="7248" y="19"/>
                  </a:lnTo>
                  <a:lnTo>
                    <a:pt x="7211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10686892" y="4156885"/>
              <a:ext cx="276089" cy="201542"/>
            </a:xfrm>
            <a:custGeom>
              <a:avLst/>
              <a:gdLst/>
              <a:ahLst/>
              <a:cxnLst/>
              <a:rect l="l" t="t" r="r" b="b"/>
              <a:pathLst>
                <a:path w="6933" h="5061" extrusionOk="0">
                  <a:moveTo>
                    <a:pt x="6821" y="0"/>
                  </a:moveTo>
                  <a:lnTo>
                    <a:pt x="6784" y="19"/>
                  </a:lnTo>
                  <a:lnTo>
                    <a:pt x="6765" y="37"/>
                  </a:lnTo>
                  <a:lnTo>
                    <a:pt x="6765" y="74"/>
                  </a:lnTo>
                  <a:lnTo>
                    <a:pt x="6450" y="4875"/>
                  </a:lnTo>
                  <a:lnTo>
                    <a:pt x="93" y="4263"/>
                  </a:lnTo>
                  <a:lnTo>
                    <a:pt x="56" y="4263"/>
                  </a:lnTo>
                  <a:lnTo>
                    <a:pt x="38" y="4282"/>
                  </a:lnTo>
                  <a:lnTo>
                    <a:pt x="19" y="4300"/>
                  </a:lnTo>
                  <a:lnTo>
                    <a:pt x="0" y="4337"/>
                  </a:lnTo>
                  <a:lnTo>
                    <a:pt x="0" y="4374"/>
                  </a:lnTo>
                  <a:lnTo>
                    <a:pt x="19" y="4393"/>
                  </a:lnTo>
                  <a:lnTo>
                    <a:pt x="56" y="4430"/>
                  </a:lnTo>
                  <a:lnTo>
                    <a:pt x="75" y="4430"/>
                  </a:lnTo>
                  <a:lnTo>
                    <a:pt x="6525" y="5060"/>
                  </a:lnTo>
                  <a:lnTo>
                    <a:pt x="6543" y="5060"/>
                  </a:lnTo>
                  <a:lnTo>
                    <a:pt x="6599" y="5042"/>
                  </a:lnTo>
                  <a:lnTo>
                    <a:pt x="6617" y="5004"/>
                  </a:lnTo>
                  <a:lnTo>
                    <a:pt x="6617" y="4967"/>
                  </a:lnTo>
                  <a:lnTo>
                    <a:pt x="6932" y="93"/>
                  </a:lnTo>
                  <a:lnTo>
                    <a:pt x="6932" y="56"/>
                  </a:lnTo>
                  <a:lnTo>
                    <a:pt x="6914" y="19"/>
                  </a:lnTo>
                  <a:lnTo>
                    <a:pt x="6895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10641138" y="4046181"/>
              <a:ext cx="164626" cy="138025"/>
            </a:xfrm>
            <a:custGeom>
              <a:avLst/>
              <a:gdLst/>
              <a:ahLst/>
              <a:cxnLst/>
              <a:rect l="l" t="t" r="r" b="b"/>
              <a:pathLst>
                <a:path w="4134" h="3466" extrusionOk="0">
                  <a:moveTo>
                    <a:pt x="3893" y="0"/>
                  </a:moveTo>
                  <a:lnTo>
                    <a:pt x="3855" y="19"/>
                  </a:lnTo>
                  <a:lnTo>
                    <a:pt x="3837" y="56"/>
                  </a:lnTo>
                  <a:lnTo>
                    <a:pt x="3837" y="93"/>
                  </a:lnTo>
                  <a:lnTo>
                    <a:pt x="3948" y="3281"/>
                  </a:lnTo>
                  <a:lnTo>
                    <a:pt x="93" y="2780"/>
                  </a:lnTo>
                  <a:lnTo>
                    <a:pt x="56" y="2780"/>
                  </a:lnTo>
                  <a:lnTo>
                    <a:pt x="37" y="2799"/>
                  </a:lnTo>
                  <a:lnTo>
                    <a:pt x="19" y="2817"/>
                  </a:lnTo>
                  <a:lnTo>
                    <a:pt x="0" y="2854"/>
                  </a:lnTo>
                  <a:lnTo>
                    <a:pt x="0" y="2891"/>
                  </a:lnTo>
                  <a:lnTo>
                    <a:pt x="19" y="2910"/>
                  </a:lnTo>
                  <a:lnTo>
                    <a:pt x="37" y="2947"/>
                  </a:lnTo>
                  <a:lnTo>
                    <a:pt x="74" y="2947"/>
                  </a:lnTo>
                  <a:lnTo>
                    <a:pt x="4022" y="3466"/>
                  </a:lnTo>
                  <a:lnTo>
                    <a:pt x="4078" y="3466"/>
                  </a:lnTo>
                  <a:lnTo>
                    <a:pt x="4096" y="3447"/>
                  </a:lnTo>
                  <a:lnTo>
                    <a:pt x="4115" y="3410"/>
                  </a:lnTo>
                  <a:lnTo>
                    <a:pt x="4133" y="3373"/>
                  </a:lnTo>
                  <a:lnTo>
                    <a:pt x="4004" y="74"/>
                  </a:lnTo>
                  <a:lnTo>
                    <a:pt x="4004" y="56"/>
                  </a:lnTo>
                  <a:lnTo>
                    <a:pt x="3985" y="19"/>
                  </a:lnTo>
                  <a:lnTo>
                    <a:pt x="3948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114;p3"/>
          <p:cNvGrpSpPr/>
          <p:nvPr/>
        </p:nvGrpSpPr>
        <p:grpSpPr>
          <a:xfrm>
            <a:off x="1551000" y="452264"/>
            <a:ext cx="6042000" cy="4363911"/>
            <a:chOff x="1551000" y="452264"/>
            <a:chExt cx="6042000" cy="4363911"/>
          </a:xfrm>
        </p:grpSpPr>
        <p:sp>
          <p:nvSpPr>
            <p:cNvPr id="115" name="Google Shape;115;p3"/>
            <p:cNvSpPr/>
            <p:nvPr/>
          </p:nvSpPr>
          <p:spPr>
            <a:xfrm>
              <a:off x="1551000" y="4440875"/>
              <a:ext cx="6042000" cy="375300"/>
            </a:xfrm>
            <a:prstGeom prst="ellipse">
              <a:avLst/>
            </a:prstGeom>
            <a:solidFill>
              <a:srgbClr val="2C3045">
                <a:alpha val="15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6" name="Google Shape;116;p3"/>
            <p:cNvGrpSpPr/>
            <p:nvPr/>
          </p:nvGrpSpPr>
          <p:grpSpPr>
            <a:xfrm>
              <a:off x="1705800" y="452264"/>
              <a:ext cx="5732400" cy="4147136"/>
              <a:chOff x="628875" y="452264"/>
              <a:chExt cx="5732400" cy="4147136"/>
            </a:xfrm>
          </p:grpSpPr>
          <p:sp>
            <p:nvSpPr>
              <p:cNvPr id="117" name="Google Shape;117;p3"/>
              <p:cNvSpPr/>
              <p:nvPr/>
            </p:nvSpPr>
            <p:spPr>
              <a:xfrm>
                <a:off x="713225" y="617500"/>
                <a:ext cx="5598900" cy="3981900"/>
              </a:xfrm>
              <a:prstGeom prst="roundRect">
                <a:avLst>
                  <a:gd name="adj" fmla="val 5289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118;p3"/>
              <p:cNvSpPr/>
              <p:nvPr/>
            </p:nvSpPr>
            <p:spPr>
              <a:xfrm>
                <a:off x="628875" y="527550"/>
                <a:ext cx="5732400" cy="433500"/>
              </a:xfrm>
              <a:prstGeom prst="roundRect">
                <a:avLst>
                  <a:gd name="adj" fmla="val 13206"/>
                </a:avLst>
              </a:prstGeom>
              <a:solidFill>
                <a:srgbClr val="2D8CB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19" name="Google Shape;119;p3"/>
              <p:cNvGrpSpPr/>
              <p:nvPr/>
            </p:nvGrpSpPr>
            <p:grpSpPr>
              <a:xfrm>
                <a:off x="816950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20" name="Google Shape;120;p3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" name="Google Shape;121;p3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2" name="Google Shape;122;p3"/>
              <p:cNvGrpSpPr/>
              <p:nvPr/>
            </p:nvGrpSpPr>
            <p:grpSpPr>
              <a:xfrm>
                <a:off x="1244763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23" name="Google Shape;123;p3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4" name="Google Shape;124;p3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5" name="Google Shape;125;p3"/>
              <p:cNvGrpSpPr/>
              <p:nvPr/>
            </p:nvGrpSpPr>
            <p:grpSpPr>
              <a:xfrm>
                <a:off x="1672575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26" name="Google Shape;126;p3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" name="Google Shape;127;p3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8" name="Google Shape;128;p3"/>
              <p:cNvGrpSpPr/>
              <p:nvPr/>
            </p:nvGrpSpPr>
            <p:grpSpPr>
              <a:xfrm>
                <a:off x="2100388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29" name="Google Shape;129;p3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" name="Google Shape;130;p3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31" name="Google Shape;131;p3"/>
              <p:cNvGrpSpPr/>
              <p:nvPr/>
            </p:nvGrpSpPr>
            <p:grpSpPr>
              <a:xfrm>
                <a:off x="2528200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32" name="Google Shape;132;p3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3" name="Google Shape;133;p3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34" name="Google Shape;134;p3"/>
              <p:cNvGrpSpPr/>
              <p:nvPr/>
            </p:nvGrpSpPr>
            <p:grpSpPr>
              <a:xfrm>
                <a:off x="2956013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35" name="Google Shape;135;p3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6" name="Google Shape;136;p3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37" name="Google Shape;137;p3"/>
              <p:cNvGrpSpPr/>
              <p:nvPr/>
            </p:nvGrpSpPr>
            <p:grpSpPr>
              <a:xfrm>
                <a:off x="3383825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38" name="Google Shape;138;p3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9" name="Google Shape;139;p3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40" name="Google Shape;140;p3"/>
              <p:cNvGrpSpPr/>
              <p:nvPr/>
            </p:nvGrpSpPr>
            <p:grpSpPr>
              <a:xfrm>
                <a:off x="3811638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41" name="Google Shape;141;p3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2" name="Google Shape;142;p3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43" name="Google Shape;143;p3"/>
              <p:cNvGrpSpPr/>
              <p:nvPr/>
            </p:nvGrpSpPr>
            <p:grpSpPr>
              <a:xfrm>
                <a:off x="4239450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44" name="Google Shape;144;p3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5" name="Google Shape;145;p3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46" name="Google Shape;146;p3"/>
              <p:cNvGrpSpPr/>
              <p:nvPr/>
            </p:nvGrpSpPr>
            <p:grpSpPr>
              <a:xfrm>
                <a:off x="4667263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47" name="Google Shape;147;p3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" name="Google Shape;148;p3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49" name="Google Shape;149;p3"/>
              <p:cNvGrpSpPr/>
              <p:nvPr/>
            </p:nvGrpSpPr>
            <p:grpSpPr>
              <a:xfrm>
                <a:off x="5095075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50" name="Google Shape;150;p3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" name="Google Shape;151;p3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52" name="Google Shape;152;p3"/>
              <p:cNvGrpSpPr/>
              <p:nvPr/>
            </p:nvGrpSpPr>
            <p:grpSpPr>
              <a:xfrm>
                <a:off x="5522888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53" name="Google Shape;153;p3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" name="Google Shape;154;p3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55" name="Google Shape;155;p3"/>
              <p:cNvGrpSpPr/>
              <p:nvPr/>
            </p:nvGrpSpPr>
            <p:grpSpPr>
              <a:xfrm>
                <a:off x="5950700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56" name="Google Shape;156;p3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7" name="Google Shape;157;p3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158" name="Google Shape;158;p3"/>
          <p:cNvSpPr txBox="1">
            <a:spLocks noGrp="1"/>
          </p:cNvSpPr>
          <p:nvPr>
            <p:ph type="title"/>
          </p:nvPr>
        </p:nvSpPr>
        <p:spPr>
          <a:xfrm>
            <a:off x="2633400" y="2474901"/>
            <a:ext cx="3877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9" name="Google Shape;159;p3"/>
          <p:cNvSpPr txBox="1">
            <a:spLocks noGrp="1"/>
          </p:cNvSpPr>
          <p:nvPr>
            <p:ph type="title" idx="2" hasCustomPrompt="1"/>
          </p:nvPr>
        </p:nvSpPr>
        <p:spPr>
          <a:xfrm>
            <a:off x="4114800" y="1493121"/>
            <a:ext cx="914400" cy="9144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60" name="Google Shape;160;p3"/>
          <p:cNvSpPr txBox="1">
            <a:spLocks noGrp="1"/>
          </p:cNvSpPr>
          <p:nvPr>
            <p:ph type="subTitle" idx="1"/>
          </p:nvPr>
        </p:nvSpPr>
        <p:spPr>
          <a:xfrm>
            <a:off x="2633400" y="3284679"/>
            <a:ext cx="38772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grpSp>
        <p:nvGrpSpPr>
          <p:cNvPr id="161" name="Google Shape;161;p3"/>
          <p:cNvGrpSpPr/>
          <p:nvPr/>
        </p:nvGrpSpPr>
        <p:grpSpPr>
          <a:xfrm>
            <a:off x="407032" y="598296"/>
            <a:ext cx="969437" cy="969860"/>
            <a:chOff x="769800" y="2509975"/>
            <a:chExt cx="1145500" cy="1146000"/>
          </a:xfrm>
        </p:grpSpPr>
        <p:sp>
          <p:nvSpPr>
            <p:cNvPr id="162" name="Google Shape;162;p3"/>
            <p:cNvSpPr/>
            <p:nvPr/>
          </p:nvSpPr>
          <p:spPr>
            <a:xfrm>
              <a:off x="769800" y="2509975"/>
              <a:ext cx="1145500" cy="1146000"/>
            </a:xfrm>
            <a:custGeom>
              <a:avLst/>
              <a:gdLst/>
              <a:ahLst/>
              <a:cxnLst/>
              <a:rect l="l" t="t" r="r" b="b"/>
              <a:pathLst>
                <a:path w="45820" h="45840" extrusionOk="0">
                  <a:moveTo>
                    <a:pt x="22317" y="1"/>
                  </a:moveTo>
                  <a:lnTo>
                    <a:pt x="21735" y="41"/>
                  </a:lnTo>
                  <a:lnTo>
                    <a:pt x="21152" y="61"/>
                  </a:lnTo>
                  <a:lnTo>
                    <a:pt x="20569" y="121"/>
                  </a:lnTo>
                  <a:lnTo>
                    <a:pt x="19987" y="181"/>
                  </a:lnTo>
                  <a:lnTo>
                    <a:pt x="19425" y="262"/>
                  </a:lnTo>
                  <a:lnTo>
                    <a:pt x="18842" y="362"/>
                  </a:lnTo>
                  <a:lnTo>
                    <a:pt x="18280" y="463"/>
                  </a:lnTo>
                  <a:lnTo>
                    <a:pt x="17737" y="583"/>
                  </a:lnTo>
                  <a:lnTo>
                    <a:pt x="17175" y="724"/>
                  </a:lnTo>
                  <a:lnTo>
                    <a:pt x="16632" y="864"/>
                  </a:lnTo>
                  <a:lnTo>
                    <a:pt x="16090" y="1025"/>
                  </a:lnTo>
                  <a:lnTo>
                    <a:pt x="15568" y="1206"/>
                  </a:lnTo>
                  <a:lnTo>
                    <a:pt x="15025" y="1387"/>
                  </a:lnTo>
                  <a:lnTo>
                    <a:pt x="14503" y="1588"/>
                  </a:lnTo>
                  <a:lnTo>
                    <a:pt x="13981" y="1808"/>
                  </a:lnTo>
                  <a:lnTo>
                    <a:pt x="13479" y="2029"/>
                  </a:lnTo>
                  <a:lnTo>
                    <a:pt x="12977" y="2270"/>
                  </a:lnTo>
                  <a:lnTo>
                    <a:pt x="12474" y="2512"/>
                  </a:lnTo>
                  <a:lnTo>
                    <a:pt x="11992" y="2773"/>
                  </a:lnTo>
                  <a:lnTo>
                    <a:pt x="11510" y="3034"/>
                  </a:lnTo>
                  <a:lnTo>
                    <a:pt x="11028" y="3315"/>
                  </a:lnTo>
                  <a:lnTo>
                    <a:pt x="10566" y="3616"/>
                  </a:lnTo>
                  <a:lnTo>
                    <a:pt x="10104" y="3918"/>
                  </a:lnTo>
                  <a:lnTo>
                    <a:pt x="9642" y="4239"/>
                  </a:lnTo>
                  <a:lnTo>
                    <a:pt x="9200" y="4560"/>
                  </a:lnTo>
                  <a:lnTo>
                    <a:pt x="8758" y="4882"/>
                  </a:lnTo>
                  <a:lnTo>
                    <a:pt x="8336" y="5243"/>
                  </a:lnTo>
                  <a:lnTo>
                    <a:pt x="7915" y="5585"/>
                  </a:lnTo>
                  <a:lnTo>
                    <a:pt x="7493" y="5946"/>
                  </a:lnTo>
                  <a:lnTo>
                    <a:pt x="7091" y="6328"/>
                  </a:lnTo>
                  <a:lnTo>
                    <a:pt x="6709" y="6710"/>
                  </a:lnTo>
                  <a:lnTo>
                    <a:pt x="6328" y="7112"/>
                  </a:lnTo>
                  <a:lnTo>
                    <a:pt x="5946" y="7513"/>
                  </a:lnTo>
                  <a:lnTo>
                    <a:pt x="5584" y="7915"/>
                  </a:lnTo>
                  <a:lnTo>
                    <a:pt x="5223" y="8337"/>
                  </a:lnTo>
                  <a:lnTo>
                    <a:pt x="4881" y="8779"/>
                  </a:lnTo>
                  <a:lnTo>
                    <a:pt x="4540" y="9201"/>
                  </a:lnTo>
                  <a:lnTo>
                    <a:pt x="4219" y="9663"/>
                  </a:lnTo>
                  <a:lnTo>
                    <a:pt x="3897" y="10105"/>
                  </a:lnTo>
                  <a:lnTo>
                    <a:pt x="3596" y="10567"/>
                  </a:lnTo>
                  <a:lnTo>
                    <a:pt x="3315" y="11029"/>
                  </a:lnTo>
                  <a:lnTo>
                    <a:pt x="3033" y="11511"/>
                  </a:lnTo>
                  <a:lnTo>
                    <a:pt x="2752" y="11993"/>
                  </a:lnTo>
                  <a:lnTo>
                    <a:pt x="2491" y="12495"/>
                  </a:lnTo>
                  <a:lnTo>
                    <a:pt x="2250" y="12977"/>
                  </a:lnTo>
                  <a:lnTo>
                    <a:pt x="2009" y="13479"/>
                  </a:lnTo>
                  <a:lnTo>
                    <a:pt x="1788" y="14001"/>
                  </a:lnTo>
                  <a:lnTo>
                    <a:pt x="1587" y="14524"/>
                  </a:lnTo>
                  <a:lnTo>
                    <a:pt x="1386" y="15046"/>
                  </a:lnTo>
                  <a:lnTo>
                    <a:pt x="1205" y="15568"/>
                  </a:lnTo>
                  <a:lnTo>
                    <a:pt x="1025" y="16111"/>
                  </a:lnTo>
                  <a:lnTo>
                    <a:pt x="864" y="16653"/>
                  </a:lnTo>
                  <a:lnTo>
                    <a:pt x="723" y="17195"/>
                  </a:lnTo>
                  <a:lnTo>
                    <a:pt x="583" y="17738"/>
                  </a:lnTo>
                  <a:lnTo>
                    <a:pt x="462" y="18300"/>
                  </a:lnTo>
                  <a:lnTo>
                    <a:pt x="342" y="18863"/>
                  </a:lnTo>
                  <a:lnTo>
                    <a:pt x="261" y="19425"/>
                  </a:lnTo>
                  <a:lnTo>
                    <a:pt x="181" y="20008"/>
                  </a:lnTo>
                  <a:lnTo>
                    <a:pt x="101" y="20570"/>
                  </a:lnTo>
                  <a:lnTo>
                    <a:pt x="60" y="21152"/>
                  </a:lnTo>
                  <a:lnTo>
                    <a:pt x="20" y="21735"/>
                  </a:lnTo>
                  <a:lnTo>
                    <a:pt x="0" y="22318"/>
                  </a:lnTo>
                  <a:lnTo>
                    <a:pt x="0" y="22920"/>
                  </a:lnTo>
                  <a:lnTo>
                    <a:pt x="0" y="23503"/>
                  </a:lnTo>
                  <a:lnTo>
                    <a:pt x="20" y="24105"/>
                  </a:lnTo>
                  <a:lnTo>
                    <a:pt x="60" y="24688"/>
                  </a:lnTo>
                  <a:lnTo>
                    <a:pt x="101" y="25270"/>
                  </a:lnTo>
                  <a:lnTo>
                    <a:pt x="181" y="25833"/>
                  </a:lnTo>
                  <a:lnTo>
                    <a:pt x="261" y="26415"/>
                  </a:lnTo>
                  <a:lnTo>
                    <a:pt x="342" y="26978"/>
                  </a:lnTo>
                  <a:lnTo>
                    <a:pt x="462" y="27540"/>
                  </a:lnTo>
                  <a:lnTo>
                    <a:pt x="583" y="28103"/>
                  </a:lnTo>
                  <a:lnTo>
                    <a:pt x="723" y="28645"/>
                  </a:lnTo>
                  <a:lnTo>
                    <a:pt x="864" y="29187"/>
                  </a:lnTo>
                  <a:lnTo>
                    <a:pt x="1025" y="29730"/>
                  </a:lnTo>
                  <a:lnTo>
                    <a:pt x="1205" y="30272"/>
                  </a:lnTo>
                  <a:lnTo>
                    <a:pt x="1386" y="30794"/>
                  </a:lnTo>
                  <a:lnTo>
                    <a:pt x="1587" y="31317"/>
                  </a:lnTo>
                  <a:lnTo>
                    <a:pt x="1788" y="31839"/>
                  </a:lnTo>
                  <a:lnTo>
                    <a:pt x="2009" y="32341"/>
                  </a:lnTo>
                  <a:lnTo>
                    <a:pt x="2250" y="32843"/>
                  </a:lnTo>
                  <a:lnTo>
                    <a:pt x="2491" y="33345"/>
                  </a:lnTo>
                  <a:lnTo>
                    <a:pt x="2752" y="33848"/>
                  </a:lnTo>
                  <a:lnTo>
                    <a:pt x="3033" y="34330"/>
                  </a:lnTo>
                  <a:lnTo>
                    <a:pt x="3315" y="34792"/>
                  </a:lnTo>
                  <a:lnTo>
                    <a:pt x="3596" y="35274"/>
                  </a:lnTo>
                  <a:lnTo>
                    <a:pt x="3897" y="35736"/>
                  </a:lnTo>
                  <a:lnTo>
                    <a:pt x="4219" y="36178"/>
                  </a:lnTo>
                  <a:lnTo>
                    <a:pt x="4540" y="36620"/>
                  </a:lnTo>
                  <a:lnTo>
                    <a:pt x="4881" y="37062"/>
                  </a:lnTo>
                  <a:lnTo>
                    <a:pt x="5223" y="37504"/>
                  </a:lnTo>
                  <a:lnTo>
                    <a:pt x="5584" y="37905"/>
                  </a:lnTo>
                  <a:lnTo>
                    <a:pt x="5946" y="38327"/>
                  </a:lnTo>
                  <a:lnTo>
                    <a:pt x="6328" y="38729"/>
                  </a:lnTo>
                  <a:lnTo>
                    <a:pt x="6709" y="39131"/>
                  </a:lnTo>
                  <a:lnTo>
                    <a:pt x="7091" y="39512"/>
                  </a:lnTo>
                  <a:lnTo>
                    <a:pt x="7493" y="39874"/>
                  </a:lnTo>
                  <a:lnTo>
                    <a:pt x="7915" y="40255"/>
                  </a:lnTo>
                  <a:lnTo>
                    <a:pt x="8336" y="40597"/>
                  </a:lnTo>
                  <a:lnTo>
                    <a:pt x="8758" y="40938"/>
                  </a:lnTo>
                  <a:lnTo>
                    <a:pt x="9200" y="41280"/>
                  </a:lnTo>
                  <a:lnTo>
                    <a:pt x="9642" y="41601"/>
                  </a:lnTo>
                  <a:lnTo>
                    <a:pt x="10104" y="41923"/>
                  </a:lnTo>
                  <a:lnTo>
                    <a:pt x="10566" y="42224"/>
                  </a:lnTo>
                  <a:lnTo>
                    <a:pt x="11028" y="42525"/>
                  </a:lnTo>
                  <a:lnTo>
                    <a:pt x="11510" y="42807"/>
                  </a:lnTo>
                  <a:lnTo>
                    <a:pt x="11992" y="43068"/>
                  </a:lnTo>
                  <a:lnTo>
                    <a:pt x="12474" y="43329"/>
                  </a:lnTo>
                  <a:lnTo>
                    <a:pt x="12977" y="43570"/>
                  </a:lnTo>
                  <a:lnTo>
                    <a:pt x="13479" y="43811"/>
                  </a:lnTo>
                  <a:lnTo>
                    <a:pt x="13981" y="44032"/>
                  </a:lnTo>
                  <a:lnTo>
                    <a:pt x="14503" y="44253"/>
                  </a:lnTo>
                  <a:lnTo>
                    <a:pt x="15025" y="44434"/>
                  </a:lnTo>
                  <a:lnTo>
                    <a:pt x="15568" y="44634"/>
                  </a:lnTo>
                  <a:lnTo>
                    <a:pt x="16090" y="44795"/>
                  </a:lnTo>
                  <a:lnTo>
                    <a:pt x="16632" y="44956"/>
                  </a:lnTo>
                  <a:lnTo>
                    <a:pt x="17175" y="45117"/>
                  </a:lnTo>
                  <a:lnTo>
                    <a:pt x="17737" y="45237"/>
                  </a:lnTo>
                  <a:lnTo>
                    <a:pt x="18280" y="45378"/>
                  </a:lnTo>
                  <a:lnTo>
                    <a:pt x="18842" y="45478"/>
                  </a:lnTo>
                  <a:lnTo>
                    <a:pt x="19425" y="45579"/>
                  </a:lnTo>
                  <a:lnTo>
                    <a:pt x="19987" y="45659"/>
                  </a:lnTo>
                  <a:lnTo>
                    <a:pt x="20569" y="45719"/>
                  </a:lnTo>
                  <a:lnTo>
                    <a:pt x="21152" y="45759"/>
                  </a:lnTo>
                  <a:lnTo>
                    <a:pt x="21735" y="45800"/>
                  </a:lnTo>
                  <a:lnTo>
                    <a:pt x="22317" y="45820"/>
                  </a:lnTo>
                  <a:lnTo>
                    <a:pt x="22900" y="45840"/>
                  </a:lnTo>
                  <a:lnTo>
                    <a:pt x="23502" y="45820"/>
                  </a:lnTo>
                  <a:lnTo>
                    <a:pt x="24085" y="45800"/>
                  </a:lnTo>
                  <a:lnTo>
                    <a:pt x="24667" y="45759"/>
                  </a:lnTo>
                  <a:lnTo>
                    <a:pt x="25250" y="45719"/>
                  </a:lnTo>
                  <a:lnTo>
                    <a:pt x="25832" y="45659"/>
                  </a:lnTo>
                  <a:lnTo>
                    <a:pt x="26395" y="45579"/>
                  </a:lnTo>
                  <a:lnTo>
                    <a:pt x="26957" y="45478"/>
                  </a:lnTo>
                  <a:lnTo>
                    <a:pt x="27520" y="45378"/>
                  </a:lnTo>
                  <a:lnTo>
                    <a:pt x="28082" y="45237"/>
                  </a:lnTo>
                  <a:lnTo>
                    <a:pt x="28645" y="45117"/>
                  </a:lnTo>
                  <a:lnTo>
                    <a:pt x="29187" y="44956"/>
                  </a:lnTo>
                  <a:lnTo>
                    <a:pt x="29729" y="44795"/>
                  </a:lnTo>
                  <a:lnTo>
                    <a:pt x="30252" y="44634"/>
                  </a:lnTo>
                  <a:lnTo>
                    <a:pt x="30794" y="44434"/>
                  </a:lnTo>
                  <a:lnTo>
                    <a:pt x="31316" y="44253"/>
                  </a:lnTo>
                  <a:lnTo>
                    <a:pt x="31818" y="44032"/>
                  </a:lnTo>
                  <a:lnTo>
                    <a:pt x="32341" y="43811"/>
                  </a:lnTo>
                  <a:lnTo>
                    <a:pt x="32843" y="43570"/>
                  </a:lnTo>
                  <a:lnTo>
                    <a:pt x="33345" y="43329"/>
                  </a:lnTo>
                  <a:lnTo>
                    <a:pt x="33827" y="43068"/>
                  </a:lnTo>
                  <a:lnTo>
                    <a:pt x="34309" y="42807"/>
                  </a:lnTo>
                  <a:lnTo>
                    <a:pt x="34791" y="42525"/>
                  </a:lnTo>
                  <a:lnTo>
                    <a:pt x="35253" y="42224"/>
                  </a:lnTo>
                  <a:lnTo>
                    <a:pt x="35715" y="41923"/>
                  </a:lnTo>
                  <a:lnTo>
                    <a:pt x="36177" y="41601"/>
                  </a:lnTo>
                  <a:lnTo>
                    <a:pt x="36619" y="41280"/>
                  </a:lnTo>
                  <a:lnTo>
                    <a:pt x="37061" y="40938"/>
                  </a:lnTo>
                  <a:lnTo>
                    <a:pt x="37483" y="40597"/>
                  </a:lnTo>
                  <a:lnTo>
                    <a:pt x="37905" y="40255"/>
                  </a:lnTo>
                  <a:lnTo>
                    <a:pt x="38306" y="39874"/>
                  </a:lnTo>
                  <a:lnTo>
                    <a:pt x="38708" y="39512"/>
                  </a:lnTo>
                  <a:lnTo>
                    <a:pt x="39110" y="39131"/>
                  </a:lnTo>
                  <a:lnTo>
                    <a:pt x="39492" y="38729"/>
                  </a:lnTo>
                  <a:lnTo>
                    <a:pt x="39873" y="38327"/>
                  </a:lnTo>
                  <a:lnTo>
                    <a:pt x="40235" y="37905"/>
                  </a:lnTo>
                  <a:lnTo>
                    <a:pt x="40596" y="37504"/>
                  </a:lnTo>
                  <a:lnTo>
                    <a:pt x="40938" y="37062"/>
                  </a:lnTo>
                  <a:lnTo>
                    <a:pt x="41279" y="36620"/>
                  </a:lnTo>
                  <a:lnTo>
                    <a:pt x="41601" y="36178"/>
                  </a:lnTo>
                  <a:lnTo>
                    <a:pt x="41902" y="35736"/>
                  </a:lnTo>
                  <a:lnTo>
                    <a:pt x="42203" y="35274"/>
                  </a:lnTo>
                  <a:lnTo>
                    <a:pt x="42505" y="34792"/>
                  </a:lnTo>
                  <a:lnTo>
                    <a:pt x="42786" y="34330"/>
                  </a:lnTo>
                  <a:lnTo>
                    <a:pt x="43067" y="33848"/>
                  </a:lnTo>
                  <a:lnTo>
                    <a:pt x="43308" y="33345"/>
                  </a:lnTo>
                  <a:lnTo>
                    <a:pt x="43569" y="32843"/>
                  </a:lnTo>
                  <a:lnTo>
                    <a:pt x="43790" y="32341"/>
                  </a:lnTo>
                  <a:lnTo>
                    <a:pt x="44031" y="31839"/>
                  </a:lnTo>
                  <a:lnTo>
                    <a:pt x="44232" y="31317"/>
                  </a:lnTo>
                  <a:lnTo>
                    <a:pt x="44433" y="30794"/>
                  </a:lnTo>
                  <a:lnTo>
                    <a:pt x="44614" y="30272"/>
                  </a:lnTo>
                  <a:lnTo>
                    <a:pt x="44795" y="29730"/>
                  </a:lnTo>
                  <a:lnTo>
                    <a:pt x="44955" y="29187"/>
                  </a:lnTo>
                  <a:lnTo>
                    <a:pt x="45096" y="28645"/>
                  </a:lnTo>
                  <a:lnTo>
                    <a:pt x="45237" y="28103"/>
                  </a:lnTo>
                  <a:lnTo>
                    <a:pt x="45357" y="27540"/>
                  </a:lnTo>
                  <a:lnTo>
                    <a:pt x="45458" y="26978"/>
                  </a:lnTo>
                  <a:lnTo>
                    <a:pt x="45558" y="26415"/>
                  </a:lnTo>
                  <a:lnTo>
                    <a:pt x="45638" y="25833"/>
                  </a:lnTo>
                  <a:lnTo>
                    <a:pt x="45699" y="25270"/>
                  </a:lnTo>
                  <a:lnTo>
                    <a:pt x="45759" y="24688"/>
                  </a:lnTo>
                  <a:lnTo>
                    <a:pt x="45799" y="24105"/>
                  </a:lnTo>
                  <a:lnTo>
                    <a:pt x="45819" y="23503"/>
                  </a:lnTo>
                  <a:lnTo>
                    <a:pt x="45819" y="22920"/>
                  </a:lnTo>
                  <a:lnTo>
                    <a:pt x="45819" y="22318"/>
                  </a:lnTo>
                  <a:lnTo>
                    <a:pt x="45799" y="21735"/>
                  </a:lnTo>
                  <a:lnTo>
                    <a:pt x="45759" y="21152"/>
                  </a:lnTo>
                  <a:lnTo>
                    <a:pt x="45699" y="20570"/>
                  </a:lnTo>
                  <a:lnTo>
                    <a:pt x="45638" y="20008"/>
                  </a:lnTo>
                  <a:lnTo>
                    <a:pt x="45558" y="19425"/>
                  </a:lnTo>
                  <a:lnTo>
                    <a:pt x="45458" y="18863"/>
                  </a:lnTo>
                  <a:lnTo>
                    <a:pt x="45357" y="18300"/>
                  </a:lnTo>
                  <a:lnTo>
                    <a:pt x="45237" y="17738"/>
                  </a:lnTo>
                  <a:lnTo>
                    <a:pt x="45096" y="17195"/>
                  </a:lnTo>
                  <a:lnTo>
                    <a:pt x="44955" y="16653"/>
                  </a:lnTo>
                  <a:lnTo>
                    <a:pt x="44795" y="16111"/>
                  </a:lnTo>
                  <a:lnTo>
                    <a:pt x="44614" y="15568"/>
                  </a:lnTo>
                  <a:lnTo>
                    <a:pt x="44433" y="15046"/>
                  </a:lnTo>
                  <a:lnTo>
                    <a:pt x="44232" y="14524"/>
                  </a:lnTo>
                  <a:lnTo>
                    <a:pt x="44031" y="14001"/>
                  </a:lnTo>
                  <a:lnTo>
                    <a:pt x="43790" y="13479"/>
                  </a:lnTo>
                  <a:lnTo>
                    <a:pt x="43569" y="12977"/>
                  </a:lnTo>
                  <a:lnTo>
                    <a:pt x="43308" y="12495"/>
                  </a:lnTo>
                  <a:lnTo>
                    <a:pt x="43067" y="11993"/>
                  </a:lnTo>
                  <a:lnTo>
                    <a:pt x="42786" y="11511"/>
                  </a:lnTo>
                  <a:lnTo>
                    <a:pt x="42505" y="11029"/>
                  </a:lnTo>
                  <a:lnTo>
                    <a:pt x="42203" y="10567"/>
                  </a:lnTo>
                  <a:lnTo>
                    <a:pt x="41902" y="10105"/>
                  </a:lnTo>
                  <a:lnTo>
                    <a:pt x="41601" y="9663"/>
                  </a:lnTo>
                  <a:lnTo>
                    <a:pt x="41279" y="9201"/>
                  </a:lnTo>
                  <a:lnTo>
                    <a:pt x="40938" y="8779"/>
                  </a:lnTo>
                  <a:lnTo>
                    <a:pt x="40596" y="8337"/>
                  </a:lnTo>
                  <a:lnTo>
                    <a:pt x="40235" y="7915"/>
                  </a:lnTo>
                  <a:lnTo>
                    <a:pt x="39873" y="7513"/>
                  </a:lnTo>
                  <a:lnTo>
                    <a:pt x="39492" y="7112"/>
                  </a:lnTo>
                  <a:lnTo>
                    <a:pt x="39110" y="6710"/>
                  </a:lnTo>
                  <a:lnTo>
                    <a:pt x="38708" y="6328"/>
                  </a:lnTo>
                  <a:lnTo>
                    <a:pt x="38306" y="5946"/>
                  </a:lnTo>
                  <a:lnTo>
                    <a:pt x="37905" y="5585"/>
                  </a:lnTo>
                  <a:lnTo>
                    <a:pt x="37483" y="5243"/>
                  </a:lnTo>
                  <a:lnTo>
                    <a:pt x="37061" y="4882"/>
                  </a:lnTo>
                  <a:lnTo>
                    <a:pt x="36619" y="4560"/>
                  </a:lnTo>
                  <a:lnTo>
                    <a:pt x="36177" y="4239"/>
                  </a:lnTo>
                  <a:lnTo>
                    <a:pt x="35715" y="3918"/>
                  </a:lnTo>
                  <a:lnTo>
                    <a:pt x="35253" y="3616"/>
                  </a:lnTo>
                  <a:lnTo>
                    <a:pt x="34791" y="3315"/>
                  </a:lnTo>
                  <a:lnTo>
                    <a:pt x="34309" y="3034"/>
                  </a:lnTo>
                  <a:lnTo>
                    <a:pt x="33827" y="2773"/>
                  </a:lnTo>
                  <a:lnTo>
                    <a:pt x="33345" y="2512"/>
                  </a:lnTo>
                  <a:lnTo>
                    <a:pt x="32843" y="2270"/>
                  </a:lnTo>
                  <a:lnTo>
                    <a:pt x="32341" y="2029"/>
                  </a:lnTo>
                  <a:lnTo>
                    <a:pt x="31818" y="1808"/>
                  </a:lnTo>
                  <a:lnTo>
                    <a:pt x="31316" y="1588"/>
                  </a:lnTo>
                  <a:lnTo>
                    <a:pt x="30794" y="1387"/>
                  </a:lnTo>
                  <a:lnTo>
                    <a:pt x="30252" y="1206"/>
                  </a:lnTo>
                  <a:lnTo>
                    <a:pt x="29729" y="1025"/>
                  </a:lnTo>
                  <a:lnTo>
                    <a:pt x="29187" y="864"/>
                  </a:lnTo>
                  <a:lnTo>
                    <a:pt x="28645" y="724"/>
                  </a:lnTo>
                  <a:lnTo>
                    <a:pt x="28082" y="583"/>
                  </a:lnTo>
                  <a:lnTo>
                    <a:pt x="27520" y="463"/>
                  </a:lnTo>
                  <a:lnTo>
                    <a:pt x="26957" y="362"/>
                  </a:lnTo>
                  <a:lnTo>
                    <a:pt x="26395" y="262"/>
                  </a:lnTo>
                  <a:lnTo>
                    <a:pt x="25832" y="181"/>
                  </a:lnTo>
                  <a:lnTo>
                    <a:pt x="25250" y="121"/>
                  </a:lnTo>
                  <a:lnTo>
                    <a:pt x="24667" y="61"/>
                  </a:lnTo>
                  <a:lnTo>
                    <a:pt x="24085" y="41"/>
                  </a:lnTo>
                  <a:lnTo>
                    <a:pt x="2350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3"/>
            <p:cNvSpPr/>
            <p:nvPr/>
          </p:nvSpPr>
          <p:spPr>
            <a:xfrm>
              <a:off x="819500" y="2560200"/>
              <a:ext cx="1046075" cy="1045550"/>
            </a:xfrm>
            <a:custGeom>
              <a:avLst/>
              <a:gdLst/>
              <a:ahLst/>
              <a:cxnLst/>
              <a:rect l="l" t="t" r="r" b="b"/>
              <a:pathLst>
                <a:path w="41843" h="41822" extrusionOk="0">
                  <a:moveTo>
                    <a:pt x="20389" y="0"/>
                  </a:moveTo>
                  <a:lnTo>
                    <a:pt x="19847" y="20"/>
                  </a:lnTo>
                  <a:lnTo>
                    <a:pt x="19305" y="61"/>
                  </a:lnTo>
                  <a:lnTo>
                    <a:pt x="18782" y="101"/>
                  </a:lnTo>
                  <a:lnTo>
                    <a:pt x="18260" y="161"/>
                  </a:lnTo>
                  <a:lnTo>
                    <a:pt x="17738" y="241"/>
                  </a:lnTo>
                  <a:lnTo>
                    <a:pt x="17216" y="322"/>
                  </a:lnTo>
                  <a:lnTo>
                    <a:pt x="16713" y="422"/>
                  </a:lnTo>
                  <a:lnTo>
                    <a:pt x="16191" y="523"/>
                  </a:lnTo>
                  <a:lnTo>
                    <a:pt x="15689" y="643"/>
                  </a:lnTo>
                  <a:lnTo>
                    <a:pt x="15187" y="784"/>
                  </a:lnTo>
                  <a:lnTo>
                    <a:pt x="14705" y="924"/>
                  </a:lnTo>
                  <a:lnTo>
                    <a:pt x="14202" y="1085"/>
                  </a:lnTo>
                  <a:lnTo>
                    <a:pt x="13720" y="1266"/>
                  </a:lnTo>
                  <a:lnTo>
                    <a:pt x="13258" y="1447"/>
                  </a:lnTo>
                  <a:lnTo>
                    <a:pt x="12776" y="1627"/>
                  </a:lnTo>
                  <a:lnTo>
                    <a:pt x="12314" y="1848"/>
                  </a:lnTo>
                  <a:lnTo>
                    <a:pt x="11852" y="2049"/>
                  </a:lnTo>
                  <a:lnTo>
                    <a:pt x="11390" y="2290"/>
                  </a:lnTo>
                  <a:lnTo>
                    <a:pt x="10948" y="2511"/>
                  </a:lnTo>
                  <a:lnTo>
                    <a:pt x="10506" y="2772"/>
                  </a:lnTo>
                  <a:lnTo>
                    <a:pt x="10065" y="3013"/>
                  </a:lnTo>
                  <a:lnTo>
                    <a:pt x="9643" y="3295"/>
                  </a:lnTo>
                  <a:lnTo>
                    <a:pt x="9221" y="3556"/>
                  </a:lnTo>
                  <a:lnTo>
                    <a:pt x="8819" y="3857"/>
                  </a:lnTo>
                  <a:lnTo>
                    <a:pt x="8397" y="4138"/>
                  </a:lnTo>
                  <a:lnTo>
                    <a:pt x="7614" y="4761"/>
                  </a:lnTo>
                  <a:lnTo>
                    <a:pt x="6851" y="5424"/>
                  </a:lnTo>
                  <a:lnTo>
                    <a:pt x="6127" y="6127"/>
                  </a:lnTo>
                  <a:lnTo>
                    <a:pt x="5444" y="6850"/>
                  </a:lnTo>
                  <a:lnTo>
                    <a:pt x="4782" y="7613"/>
                  </a:lnTo>
                  <a:lnTo>
                    <a:pt x="4159" y="8397"/>
                  </a:lnTo>
                  <a:lnTo>
                    <a:pt x="3858" y="8799"/>
                  </a:lnTo>
                  <a:lnTo>
                    <a:pt x="3576" y="9220"/>
                  </a:lnTo>
                  <a:lnTo>
                    <a:pt x="3295" y="9642"/>
                  </a:lnTo>
                  <a:lnTo>
                    <a:pt x="3034" y="10064"/>
                  </a:lnTo>
                  <a:lnTo>
                    <a:pt x="2773" y="10506"/>
                  </a:lnTo>
                  <a:lnTo>
                    <a:pt x="2532" y="10948"/>
                  </a:lnTo>
                  <a:lnTo>
                    <a:pt x="2291" y="11390"/>
                  </a:lnTo>
                  <a:lnTo>
                    <a:pt x="2070" y="11832"/>
                  </a:lnTo>
                  <a:lnTo>
                    <a:pt x="1849" y="12294"/>
                  </a:lnTo>
                  <a:lnTo>
                    <a:pt x="1648" y="12776"/>
                  </a:lnTo>
                  <a:lnTo>
                    <a:pt x="1447" y="13238"/>
                  </a:lnTo>
                  <a:lnTo>
                    <a:pt x="1266" y="13720"/>
                  </a:lnTo>
                  <a:lnTo>
                    <a:pt x="1106" y="14202"/>
                  </a:lnTo>
                  <a:lnTo>
                    <a:pt x="945" y="14684"/>
                  </a:lnTo>
                  <a:lnTo>
                    <a:pt x="804" y="15186"/>
                  </a:lnTo>
                  <a:lnTo>
                    <a:pt x="664" y="15688"/>
                  </a:lnTo>
                  <a:lnTo>
                    <a:pt x="543" y="16191"/>
                  </a:lnTo>
                  <a:lnTo>
                    <a:pt x="423" y="16693"/>
                  </a:lnTo>
                  <a:lnTo>
                    <a:pt x="322" y="17215"/>
                  </a:lnTo>
                  <a:lnTo>
                    <a:pt x="242" y="17717"/>
                  </a:lnTo>
                  <a:lnTo>
                    <a:pt x="162" y="18240"/>
                  </a:lnTo>
                  <a:lnTo>
                    <a:pt x="101" y="18762"/>
                  </a:lnTo>
                  <a:lnTo>
                    <a:pt x="61" y="19304"/>
                  </a:lnTo>
                  <a:lnTo>
                    <a:pt x="21" y="19826"/>
                  </a:lnTo>
                  <a:lnTo>
                    <a:pt x="1" y="20369"/>
                  </a:lnTo>
                  <a:lnTo>
                    <a:pt x="1" y="20911"/>
                  </a:lnTo>
                  <a:lnTo>
                    <a:pt x="1" y="21454"/>
                  </a:lnTo>
                  <a:lnTo>
                    <a:pt x="21" y="21976"/>
                  </a:lnTo>
                  <a:lnTo>
                    <a:pt x="61" y="22518"/>
                  </a:lnTo>
                  <a:lnTo>
                    <a:pt x="101" y="23040"/>
                  </a:lnTo>
                  <a:lnTo>
                    <a:pt x="162" y="23583"/>
                  </a:lnTo>
                  <a:lnTo>
                    <a:pt x="242" y="24085"/>
                  </a:lnTo>
                  <a:lnTo>
                    <a:pt x="322" y="24607"/>
                  </a:lnTo>
                  <a:lnTo>
                    <a:pt x="423" y="25129"/>
                  </a:lnTo>
                  <a:lnTo>
                    <a:pt x="543" y="25632"/>
                  </a:lnTo>
                  <a:lnTo>
                    <a:pt x="664" y="26134"/>
                  </a:lnTo>
                  <a:lnTo>
                    <a:pt x="804" y="26636"/>
                  </a:lnTo>
                  <a:lnTo>
                    <a:pt x="945" y="27138"/>
                  </a:lnTo>
                  <a:lnTo>
                    <a:pt x="1106" y="27620"/>
                  </a:lnTo>
                  <a:lnTo>
                    <a:pt x="1266" y="28102"/>
                  </a:lnTo>
                  <a:lnTo>
                    <a:pt x="1447" y="28584"/>
                  </a:lnTo>
                  <a:lnTo>
                    <a:pt x="1648" y="29047"/>
                  </a:lnTo>
                  <a:lnTo>
                    <a:pt x="1849" y="29509"/>
                  </a:lnTo>
                  <a:lnTo>
                    <a:pt x="2070" y="29971"/>
                  </a:lnTo>
                  <a:lnTo>
                    <a:pt x="2291" y="30433"/>
                  </a:lnTo>
                  <a:lnTo>
                    <a:pt x="2532" y="30874"/>
                  </a:lnTo>
                  <a:lnTo>
                    <a:pt x="2773" y="31316"/>
                  </a:lnTo>
                  <a:lnTo>
                    <a:pt x="3034" y="31758"/>
                  </a:lnTo>
                  <a:lnTo>
                    <a:pt x="3295" y="32180"/>
                  </a:lnTo>
                  <a:lnTo>
                    <a:pt x="3576" y="32602"/>
                  </a:lnTo>
                  <a:lnTo>
                    <a:pt x="3858" y="33024"/>
                  </a:lnTo>
                  <a:lnTo>
                    <a:pt x="4159" y="33426"/>
                  </a:lnTo>
                  <a:lnTo>
                    <a:pt x="4782" y="34209"/>
                  </a:lnTo>
                  <a:lnTo>
                    <a:pt x="5444" y="34972"/>
                  </a:lnTo>
                  <a:lnTo>
                    <a:pt x="6127" y="35695"/>
                  </a:lnTo>
                  <a:lnTo>
                    <a:pt x="6851" y="36398"/>
                  </a:lnTo>
                  <a:lnTo>
                    <a:pt x="7614" y="37041"/>
                  </a:lnTo>
                  <a:lnTo>
                    <a:pt x="8397" y="37664"/>
                  </a:lnTo>
                  <a:lnTo>
                    <a:pt x="8819" y="37965"/>
                  </a:lnTo>
                  <a:lnTo>
                    <a:pt x="9221" y="38246"/>
                  </a:lnTo>
                  <a:lnTo>
                    <a:pt x="9643" y="38528"/>
                  </a:lnTo>
                  <a:lnTo>
                    <a:pt x="10065" y="38789"/>
                  </a:lnTo>
                  <a:lnTo>
                    <a:pt x="10506" y="39050"/>
                  </a:lnTo>
                  <a:lnTo>
                    <a:pt x="10948" y="39311"/>
                  </a:lnTo>
                  <a:lnTo>
                    <a:pt x="11390" y="39532"/>
                  </a:lnTo>
                  <a:lnTo>
                    <a:pt x="11852" y="39773"/>
                  </a:lnTo>
                  <a:lnTo>
                    <a:pt x="12314" y="39974"/>
                  </a:lnTo>
                  <a:lnTo>
                    <a:pt x="12776" y="40175"/>
                  </a:lnTo>
                  <a:lnTo>
                    <a:pt x="13258" y="40376"/>
                  </a:lnTo>
                  <a:lnTo>
                    <a:pt x="13720" y="40556"/>
                  </a:lnTo>
                  <a:lnTo>
                    <a:pt x="14202" y="40737"/>
                  </a:lnTo>
                  <a:lnTo>
                    <a:pt x="14705" y="40878"/>
                  </a:lnTo>
                  <a:lnTo>
                    <a:pt x="15187" y="41039"/>
                  </a:lnTo>
                  <a:lnTo>
                    <a:pt x="15689" y="41159"/>
                  </a:lnTo>
                  <a:lnTo>
                    <a:pt x="16191" y="41300"/>
                  </a:lnTo>
                  <a:lnTo>
                    <a:pt x="16713" y="41400"/>
                  </a:lnTo>
                  <a:lnTo>
                    <a:pt x="17216" y="41501"/>
                  </a:lnTo>
                  <a:lnTo>
                    <a:pt x="17738" y="41581"/>
                  </a:lnTo>
                  <a:lnTo>
                    <a:pt x="18260" y="41661"/>
                  </a:lnTo>
                  <a:lnTo>
                    <a:pt x="18782" y="41722"/>
                  </a:lnTo>
                  <a:lnTo>
                    <a:pt x="19305" y="41762"/>
                  </a:lnTo>
                  <a:lnTo>
                    <a:pt x="19847" y="41802"/>
                  </a:lnTo>
                  <a:lnTo>
                    <a:pt x="20389" y="41822"/>
                  </a:lnTo>
                  <a:lnTo>
                    <a:pt x="21454" y="41822"/>
                  </a:lnTo>
                  <a:lnTo>
                    <a:pt x="21996" y="41802"/>
                  </a:lnTo>
                  <a:lnTo>
                    <a:pt x="22539" y="41762"/>
                  </a:lnTo>
                  <a:lnTo>
                    <a:pt x="23061" y="41722"/>
                  </a:lnTo>
                  <a:lnTo>
                    <a:pt x="23583" y="41661"/>
                  </a:lnTo>
                  <a:lnTo>
                    <a:pt x="24105" y="41581"/>
                  </a:lnTo>
                  <a:lnTo>
                    <a:pt x="24628" y="41501"/>
                  </a:lnTo>
                  <a:lnTo>
                    <a:pt x="25130" y="41400"/>
                  </a:lnTo>
                  <a:lnTo>
                    <a:pt x="25652" y="41300"/>
                  </a:lnTo>
                  <a:lnTo>
                    <a:pt x="26154" y="41159"/>
                  </a:lnTo>
                  <a:lnTo>
                    <a:pt x="26636" y="41039"/>
                  </a:lnTo>
                  <a:lnTo>
                    <a:pt x="27139" y="40878"/>
                  </a:lnTo>
                  <a:lnTo>
                    <a:pt x="27621" y="40737"/>
                  </a:lnTo>
                  <a:lnTo>
                    <a:pt x="28103" y="40556"/>
                  </a:lnTo>
                  <a:lnTo>
                    <a:pt x="28585" y="40376"/>
                  </a:lnTo>
                  <a:lnTo>
                    <a:pt x="29067" y="40175"/>
                  </a:lnTo>
                  <a:lnTo>
                    <a:pt x="29529" y="39974"/>
                  </a:lnTo>
                  <a:lnTo>
                    <a:pt x="29991" y="39773"/>
                  </a:lnTo>
                  <a:lnTo>
                    <a:pt x="30433" y="39532"/>
                  </a:lnTo>
                  <a:lnTo>
                    <a:pt x="30895" y="39311"/>
                  </a:lnTo>
                  <a:lnTo>
                    <a:pt x="31337" y="39050"/>
                  </a:lnTo>
                  <a:lnTo>
                    <a:pt x="31759" y="38789"/>
                  </a:lnTo>
                  <a:lnTo>
                    <a:pt x="32201" y="38528"/>
                  </a:lnTo>
                  <a:lnTo>
                    <a:pt x="32622" y="38246"/>
                  </a:lnTo>
                  <a:lnTo>
                    <a:pt x="33024" y="37965"/>
                  </a:lnTo>
                  <a:lnTo>
                    <a:pt x="33426" y="37664"/>
                  </a:lnTo>
                  <a:lnTo>
                    <a:pt x="34229" y="37041"/>
                  </a:lnTo>
                  <a:lnTo>
                    <a:pt x="34993" y="36398"/>
                  </a:lnTo>
                  <a:lnTo>
                    <a:pt x="35716" y="35695"/>
                  </a:lnTo>
                  <a:lnTo>
                    <a:pt x="36399" y="34972"/>
                  </a:lnTo>
                  <a:lnTo>
                    <a:pt x="37062" y="34209"/>
                  </a:lnTo>
                  <a:lnTo>
                    <a:pt x="37684" y="33426"/>
                  </a:lnTo>
                  <a:lnTo>
                    <a:pt x="37986" y="33024"/>
                  </a:lnTo>
                  <a:lnTo>
                    <a:pt x="38267" y="32602"/>
                  </a:lnTo>
                  <a:lnTo>
                    <a:pt x="38548" y="32180"/>
                  </a:lnTo>
                  <a:lnTo>
                    <a:pt x="38809" y="31758"/>
                  </a:lnTo>
                  <a:lnTo>
                    <a:pt x="39070" y="31316"/>
                  </a:lnTo>
                  <a:lnTo>
                    <a:pt x="39311" y="30874"/>
                  </a:lnTo>
                  <a:lnTo>
                    <a:pt x="39553" y="30433"/>
                  </a:lnTo>
                  <a:lnTo>
                    <a:pt x="39773" y="29971"/>
                  </a:lnTo>
                  <a:lnTo>
                    <a:pt x="39994" y="29509"/>
                  </a:lnTo>
                  <a:lnTo>
                    <a:pt x="40195" y="29047"/>
                  </a:lnTo>
                  <a:lnTo>
                    <a:pt x="40376" y="28584"/>
                  </a:lnTo>
                  <a:lnTo>
                    <a:pt x="40577" y="28102"/>
                  </a:lnTo>
                  <a:lnTo>
                    <a:pt x="40738" y="27620"/>
                  </a:lnTo>
                  <a:lnTo>
                    <a:pt x="40898" y="27138"/>
                  </a:lnTo>
                  <a:lnTo>
                    <a:pt x="41039" y="26636"/>
                  </a:lnTo>
                  <a:lnTo>
                    <a:pt x="41180" y="26134"/>
                  </a:lnTo>
                  <a:lnTo>
                    <a:pt x="41300" y="25632"/>
                  </a:lnTo>
                  <a:lnTo>
                    <a:pt x="41421" y="25129"/>
                  </a:lnTo>
                  <a:lnTo>
                    <a:pt x="41501" y="24607"/>
                  </a:lnTo>
                  <a:lnTo>
                    <a:pt x="41601" y="24085"/>
                  </a:lnTo>
                  <a:lnTo>
                    <a:pt x="41662" y="23583"/>
                  </a:lnTo>
                  <a:lnTo>
                    <a:pt x="41722" y="23040"/>
                  </a:lnTo>
                  <a:lnTo>
                    <a:pt x="41782" y="22518"/>
                  </a:lnTo>
                  <a:lnTo>
                    <a:pt x="41802" y="21976"/>
                  </a:lnTo>
                  <a:lnTo>
                    <a:pt x="41822" y="21454"/>
                  </a:lnTo>
                  <a:lnTo>
                    <a:pt x="41842" y="20911"/>
                  </a:lnTo>
                  <a:lnTo>
                    <a:pt x="41822" y="20369"/>
                  </a:lnTo>
                  <a:lnTo>
                    <a:pt x="41802" y="19826"/>
                  </a:lnTo>
                  <a:lnTo>
                    <a:pt x="41782" y="19304"/>
                  </a:lnTo>
                  <a:lnTo>
                    <a:pt x="41722" y="18762"/>
                  </a:lnTo>
                  <a:lnTo>
                    <a:pt x="41662" y="18240"/>
                  </a:lnTo>
                  <a:lnTo>
                    <a:pt x="41601" y="17717"/>
                  </a:lnTo>
                  <a:lnTo>
                    <a:pt x="41501" y="17215"/>
                  </a:lnTo>
                  <a:lnTo>
                    <a:pt x="41421" y="16693"/>
                  </a:lnTo>
                  <a:lnTo>
                    <a:pt x="41300" y="16191"/>
                  </a:lnTo>
                  <a:lnTo>
                    <a:pt x="41180" y="15688"/>
                  </a:lnTo>
                  <a:lnTo>
                    <a:pt x="41039" y="15186"/>
                  </a:lnTo>
                  <a:lnTo>
                    <a:pt x="40898" y="14684"/>
                  </a:lnTo>
                  <a:lnTo>
                    <a:pt x="40738" y="14202"/>
                  </a:lnTo>
                  <a:lnTo>
                    <a:pt x="40577" y="13720"/>
                  </a:lnTo>
                  <a:lnTo>
                    <a:pt x="40376" y="13238"/>
                  </a:lnTo>
                  <a:lnTo>
                    <a:pt x="40195" y="12776"/>
                  </a:lnTo>
                  <a:lnTo>
                    <a:pt x="39994" y="12294"/>
                  </a:lnTo>
                  <a:lnTo>
                    <a:pt x="39773" y="11832"/>
                  </a:lnTo>
                  <a:lnTo>
                    <a:pt x="39553" y="11390"/>
                  </a:lnTo>
                  <a:lnTo>
                    <a:pt x="39311" y="10948"/>
                  </a:lnTo>
                  <a:lnTo>
                    <a:pt x="39070" y="10506"/>
                  </a:lnTo>
                  <a:lnTo>
                    <a:pt x="38809" y="10064"/>
                  </a:lnTo>
                  <a:lnTo>
                    <a:pt x="38548" y="9642"/>
                  </a:lnTo>
                  <a:lnTo>
                    <a:pt x="38267" y="9220"/>
                  </a:lnTo>
                  <a:lnTo>
                    <a:pt x="37986" y="8799"/>
                  </a:lnTo>
                  <a:lnTo>
                    <a:pt x="37684" y="8397"/>
                  </a:lnTo>
                  <a:lnTo>
                    <a:pt x="37062" y="7613"/>
                  </a:lnTo>
                  <a:lnTo>
                    <a:pt x="36399" y="6850"/>
                  </a:lnTo>
                  <a:lnTo>
                    <a:pt x="35716" y="6127"/>
                  </a:lnTo>
                  <a:lnTo>
                    <a:pt x="34993" y="5424"/>
                  </a:lnTo>
                  <a:lnTo>
                    <a:pt x="34229" y="4761"/>
                  </a:lnTo>
                  <a:lnTo>
                    <a:pt x="33426" y="4138"/>
                  </a:lnTo>
                  <a:lnTo>
                    <a:pt x="33024" y="3857"/>
                  </a:lnTo>
                  <a:lnTo>
                    <a:pt x="32622" y="3556"/>
                  </a:lnTo>
                  <a:lnTo>
                    <a:pt x="32201" y="3295"/>
                  </a:lnTo>
                  <a:lnTo>
                    <a:pt x="31759" y="3013"/>
                  </a:lnTo>
                  <a:lnTo>
                    <a:pt x="31337" y="2772"/>
                  </a:lnTo>
                  <a:lnTo>
                    <a:pt x="30895" y="2511"/>
                  </a:lnTo>
                  <a:lnTo>
                    <a:pt x="30433" y="2290"/>
                  </a:lnTo>
                  <a:lnTo>
                    <a:pt x="29991" y="2049"/>
                  </a:lnTo>
                  <a:lnTo>
                    <a:pt x="29529" y="1848"/>
                  </a:lnTo>
                  <a:lnTo>
                    <a:pt x="29067" y="1627"/>
                  </a:lnTo>
                  <a:lnTo>
                    <a:pt x="28585" y="1447"/>
                  </a:lnTo>
                  <a:lnTo>
                    <a:pt x="28103" y="1266"/>
                  </a:lnTo>
                  <a:lnTo>
                    <a:pt x="27621" y="1085"/>
                  </a:lnTo>
                  <a:lnTo>
                    <a:pt x="27139" y="924"/>
                  </a:lnTo>
                  <a:lnTo>
                    <a:pt x="26636" y="784"/>
                  </a:lnTo>
                  <a:lnTo>
                    <a:pt x="26154" y="643"/>
                  </a:lnTo>
                  <a:lnTo>
                    <a:pt x="25652" y="523"/>
                  </a:lnTo>
                  <a:lnTo>
                    <a:pt x="25130" y="422"/>
                  </a:lnTo>
                  <a:lnTo>
                    <a:pt x="24628" y="322"/>
                  </a:lnTo>
                  <a:lnTo>
                    <a:pt x="24105" y="241"/>
                  </a:lnTo>
                  <a:lnTo>
                    <a:pt x="23583" y="161"/>
                  </a:lnTo>
                  <a:lnTo>
                    <a:pt x="23061" y="101"/>
                  </a:lnTo>
                  <a:lnTo>
                    <a:pt x="22539" y="61"/>
                  </a:lnTo>
                  <a:lnTo>
                    <a:pt x="21996" y="20"/>
                  </a:lnTo>
                  <a:lnTo>
                    <a:pt x="2145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3"/>
            <p:cNvSpPr/>
            <p:nvPr/>
          </p:nvSpPr>
          <p:spPr>
            <a:xfrm>
              <a:off x="1305125" y="3045300"/>
              <a:ext cx="74850" cy="75350"/>
            </a:xfrm>
            <a:custGeom>
              <a:avLst/>
              <a:gdLst/>
              <a:ahLst/>
              <a:cxnLst/>
              <a:rect l="l" t="t" r="r" b="b"/>
              <a:pathLst>
                <a:path w="2994" h="3014" extrusionOk="0">
                  <a:moveTo>
                    <a:pt x="1487" y="1"/>
                  </a:moveTo>
                  <a:lnTo>
                    <a:pt x="1346" y="21"/>
                  </a:lnTo>
                  <a:lnTo>
                    <a:pt x="1185" y="41"/>
                  </a:lnTo>
                  <a:lnTo>
                    <a:pt x="1045" y="81"/>
                  </a:lnTo>
                  <a:lnTo>
                    <a:pt x="904" y="121"/>
                  </a:lnTo>
                  <a:lnTo>
                    <a:pt x="784" y="181"/>
                  </a:lnTo>
                  <a:lnTo>
                    <a:pt x="663" y="262"/>
                  </a:lnTo>
                  <a:lnTo>
                    <a:pt x="543" y="342"/>
                  </a:lnTo>
                  <a:lnTo>
                    <a:pt x="442" y="443"/>
                  </a:lnTo>
                  <a:lnTo>
                    <a:pt x="342" y="543"/>
                  </a:lnTo>
                  <a:lnTo>
                    <a:pt x="241" y="664"/>
                  </a:lnTo>
                  <a:lnTo>
                    <a:pt x="181" y="784"/>
                  </a:lnTo>
                  <a:lnTo>
                    <a:pt x="121" y="925"/>
                  </a:lnTo>
                  <a:lnTo>
                    <a:pt x="60" y="1065"/>
                  </a:lnTo>
                  <a:lnTo>
                    <a:pt x="20" y="1206"/>
                  </a:lnTo>
                  <a:lnTo>
                    <a:pt x="0" y="1346"/>
                  </a:lnTo>
                  <a:lnTo>
                    <a:pt x="0" y="1507"/>
                  </a:lnTo>
                  <a:lnTo>
                    <a:pt x="0" y="1668"/>
                  </a:lnTo>
                  <a:lnTo>
                    <a:pt x="20" y="1808"/>
                  </a:lnTo>
                  <a:lnTo>
                    <a:pt x="60" y="1949"/>
                  </a:lnTo>
                  <a:lnTo>
                    <a:pt x="121" y="2090"/>
                  </a:lnTo>
                  <a:lnTo>
                    <a:pt x="181" y="2230"/>
                  </a:lnTo>
                  <a:lnTo>
                    <a:pt x="241" y="2351"/>
                  </a:lnTo>
                  <a:lnTo>
                    <a:pt x="342" y="2451"/>
                  </a:lnTo>
                  <a:lnTo>
                    <a:pt x="442" y="2572"/>
                  </a:lnTo>
                  <a:lnTo>
                    <a:pt x="543" y="2672"/>
                  </a:lnTo>
                  <a:lnTo>
                    <a:pt x="663" y="2753"/>
                  </a:lnTo>
                  <a:lnTo>
                    <a:pt x="784" y="2833"/>
                  </a:lnTo>
                  <a:lnTo>
                    <a:pt x="904" y="2893"/>
                  </a:lnTo>
                  <a:lnTo>
                    <a:pt x="1045" y="2933"/>
                  </a:lnTo>
                  <a:lnTo>
                    <a:pt x="1185" y="2974"/>
                  </a:lnTo>
                  <a:lnTo>
                    <a:pt x="1346" y="2994"/>
                  </a:lnTo>
                  <a:lnTo>
                    <a:pt x="1487" y="3014"/>
                  </a:lnTo>
                  <a:lnTo>
                    <a:pt x="1647" y="2994"/>
                  </a:lnTo>
                  <a:lnTo>
                    <a:pt x="1788" y="2974"/>
                  </a:lnTo>
                  <a:lnTo>
                    <a:pt x="1949" y="2933"/>
                  </a:lnTo>
                  <a:lnTo>
                    <a:pt x="2069" y="2893"/>
                  </a:lnTo>
                  <a:lnTo>
                    <a:pt x="2210" y="2833"/>
                  </a:lnTo>
                  <a:lnTo>
                    <a:pt x="2330" y="2753"/>
                  </a:lnTo>
                  <a:lnTo>
                    <a:pt x="2451" y="2672"/>
                  </a:lnTo>
                  <a:lnTo>
                    <a:pt x="2551" y="2572"/>
                  </a:lnTo>
                  <a:lnTo>
                    <a:pt x="2652" y="2451"/>
                  </a:lnTo>
                  <a:lnTo>
                    <a:pt x="2732" y="2351"/>
                  </a:lnTo>
                  <a:lnTo>
                    <a:pt x="2812" y="2230"/>
                  </a:lnTo>
                  <a:lnTo>
                    <a:pt x="2873" y="2090"/>
                  </a:lnTo>
                  <a:lnTo>
                    <a:pt x="2933" y="1949"/>
                  </a:lnTo>
                  <a:lnTo>
                    <a:pt x="2973" y="1808"/>
                  </a:lnTo>
                  <a:lnTo>
                    <a:pt x="2993" y="1668"/>
                  </a:lnTo>
                  <a:lnTo>
                    <a:pt x="2993" y="1507"/>
                  </a:lnTo>
                  <a:lnTo>
                    <a:pt x="2993" y="1346"/>
                  </a:lnTo>
                  <a:lnTo>
                    <a:pt x="2973" y="1206"/>
                  </a:lnTo>
                  <a:lnTo>
                    <a:pt x="2933" y="1065"/>
                  </a:lnTo>
                  <a:lnTo>
                    <a:pt x="2873" y="925"/>
                  </a:lnTo>
                  <a:lnTo>
                    <a:pt x="2812" y="784"/>
                  </a:lnTo>
                  <a:lnTo>
                    <a:pt x="2732" y="664"/>
                  </a:lnTo>
                  <a:lnTo>
                    <a:pt x="2652" y="543"/>
                  </a:lnTo>
                  <a:lnTo>
                    <a:pt x="2551" y="443"/>
                  </a:lnTo>
                  <a:lnTo>
                    <a:pt x="2451" y="342"/>
                  </a:lnTo>
                  <a:lnTo>
                    <a:pt x="2330" y="262"/>
                  </a:lnTo>
                  <a:lnTo>
                    <a:pt x="2210" y="181"/>
                  </a:lnTo>
                  <a:lnTo>
                    <a:pt x="2069" y="121"/>
                  </a:lnTo>
                  <a:lnTo>
                    <a:pt x="1949" y="81"/>
                  </a:lnTo>
                  <a:lnTo>
                    <a:pt x="1788" y="41"/>
                  </a:lnTo>
                  <a:lnTo>
                    <a:pt x="1647" y="21"/>
                  </a:lnTo>
                  <a:lnTo>
                    <a:pt x="1487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3"/>
            <p:cNvSpPr/>
            <p:nvPr/>
          </p:nvSpPr>
          <p:spPr>
            <a:xfrm>
              <a:off x="1323200" y="2560200"/>
              <a:ext cx="38175" cy="104475"/>
            </a:xfrm>
            <a:custGeom>
              <a:avLst/>
              <a:gdLst/>
              <a:ahLst/>
              <a:cxnLst/>
              <a:rect l="l" t="t" r="r" b="b"/>
              <a:pathLst>
                <a:path w="1527" h="4179" extrusionOk="0">
                  <a:moveTo>
                    <a:pt x="764" y="0"/>
                  </a:moveTo>
                  <a:lnTo>
                    <a:pt x="623" y="20"/>
                  </a:lnTo>
                  <a:lnTo>
                    <a:pt x="482" y="61"/>
                  </a:lnTo>
                  <a:lnTo>
                    <a:pt x="342" y="141"/>
                  </a:lnTo>
                  <a:lnTo>
                    <a:pt x="241" y="241"/>
                  </a:lnTo>
                  <a:lnTo>
                    <a:pt x="141" y="342"/>
                  </a:lnTo>
                  <a:lnTo>
                    <a:pt x="61" y="482"/>
                  </a:lnTo>
                  <a:lnTo>
                    <a:pt x="20" y="623"/>
                  </a:lnTo>
                  <a:lnTo>
                    <a:pt x="0" y="764"/>
                  </a:lnTo>
                  <a:lnTo>
                    <a:pt x="0" y="3415"/>
                  </a:lnTo>
                  <a:lnTo>
                    <a:pt x="20" y="3576"/>
                  </a:lnTo>
                  <a:lnTo>
                    <a:pt x="61" y="3717"/>
                  </a:lnTo>
                  <a:lnTo>
                    <a:pt x="141" y="3837"/>
                  </a:lnTo>
                  <a:lnTo>
                    <a:pt x="241" y="3958"/>
                  </a:lnTo>
                  <a:lnTo>
                    <a:pt x="342" y="4038"/>
                  </a:lnTo>
                  <a:lnTo>
                    <a:pt x="482" y="4118"/>
                  </a:lnTo>
                  <a:lnTo>
                    <a:pt x="623" y="4158"/>
                  </a:lnTo>
                  <a:lnTo>
                    <a:pt x="764" y="4179"/>
                  </a:lnTo>
                  <a:lnTo>
                    <a:pt x="924" y="4158"/>
                  </a:lnTo>
                  <a:lnTo>
                    <a:pt x="1065" y="4118"/>
                  </a:lnTo>
                  <a:lnTo>
                    <a:pt x="1206" y="4038"/>
                  </a:lnTo>
                  <a:lnTo>
                    <a:pt x="1306" y="3958"/>
                  </a:lnTo>
                  <a:lnTo>
                    <a:pt x="1406" y="3837"/>
                  </a:lnTo>
                  <a:lnTo>
                    <a:pt x="1467" y="3717"/>
                  </a:lnTo>
                  <a:lnTo>
                    <a:pt x="1527" y="3576"/>
                  </a:lnTo>
                  <a:lnTo>
                    <a:pt x="1527" y="3415"/>
                  </a:lnTo>
                  <a:lnTo>
                    <a:pt x="1527" y="764"/>
                  </a:lnTo>
                  <a:lnTo>
                    <a:pt x="1527" y="623"/>
                  </a:lnTo>
                  <a:lnTo>
                    <a:pt x="1467" y="482"/>
                  </a:lnTo>
                  <a:lnTo>
                    <a:pt x="1406" y="342"/>
                  </a:lnTo>
                  <a:lnTo>
                    <a:pt x="1306" y="241"/>
                  </a:lnTo>
                  <a:lnTo>
                    <a:pt x="1206" y="141"/>
                  </a:lnTo>
                  <a:lnTo>
                    <a:pt x="1065" y="61"/>
                  </a:lnTo>
                  <a:lnTo>
                    <a:pt x="924" y="20"/>
                  </a:lnTo>
                  <a:lnTo>
                    <a:pt x="764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3"/>
            <p:cNvSpPr/>
            <p:nvPr/>
          </p:nvSpPr>
          <p:spPr>
            <a:xfrm>
              <a:off x="1760600" y="3063875"/>
              <a:ext cx="104475" cy="38200"/>
            </a:xfrm>
            <a:custGeom>
              <a:avLst/>
              <a:gdLst/>
              <a:ahLst/>
              <a:cxnLst/>
              <a:rect l="l" t="t" r="r" b="b"/>
              <a:pathLst>
                <a:path w="4179" h="1528" extrusionOk="0">
                  <a:moveTo>
                    <a:pt x="764" y="1"/>
                  </a:moveTo>
                  <a:lnTo>
                    <a:pt x="623" y="21"/>
                  </a:lnTo>
                  <a:lnTo>
                    <a:pt x="482" y="61"/>
                  </a:lnTo>
                  <a:lnTo>
                    <a:pt x="342" y="121"/>
                  </a:lnTo>
                  <a:lnTo>
                    <a:pt x="241" y="222"/>
                  </a:lnTo>
                  <a:lnTo>
                    <a:pt x="141" y="342"/>
                  </a:lnTo>
                  <a:lnTo>
                    <a:pt x="60" y="463"/>
                  </a:lnTo>
                  <a:lnTo>
                    <a:pt x="20" y="603"/>
                  </a:lnTo>
                  <a:lnTo>
                    <a:pt x="0" y="764"/>
                  </a:lnTo>
                  <a:lnTo>
                    <a:pt x="20" y="925"/>
                  </a:lnTo>
                  <a:lnTo>
                    <a:pt x="60" y="1065"/>
                  </a:lnTo>
                  <a:lnTo>
                    <a:pt x="141" y="1186"/>
                  </a:lnTo>
                  <a:lnTo>
                    <a:pt x="241" y="1307"/>
                  </a:lnTo>
                  <a:lnTo>
                    <a:pt x="342" y="1387"/>
                  </a:lnTo>
                  <a:lnTo>
                    <a:pt x="482" y="1467"/>
                  </a:lnTo>
                  <a:lnTo>
                    <a:pt x="623" y="1507"/>
                  </a:lnTo>
                  <a:lnTo>
                    <a:pt x="764" y="1527"/>
                  </a:lnTo>
                  <a:lnTo>
                    <a:pt x="3415" y="1527"/>
                  </a:lnTo>
                  <a:lnTo>
                    <a:pt x="3576" y="1507"/>
                  </a:lnTo>
                  <a:lnTo>
                    <a:pt x="3716" y="1467"/>
                  </a:lnTo>
                  <a:lnTo>
                    <a:pt x="3837" y="1387"/>
                  </a:lnTo>
                  <a:lnTo>
                    <a:pt x="3957" y="1307"/>
                  </a:lnTo>
                  <a:lnTo>
                    <a:pt x="4038" y="1186"/>
                  </a:lnTo>
                  <a:lnTo>
                    <a:pt x="4118" y="1065"/>
                  </a:lnTo>
                  <a:lnTo>
                    <a:pt x="4158" y="925"/>
                  </a:lnTo>
                  <a:lnTo>
                    <a:pt x="4178" y="764"/>
                  </a:lnTo>
                  <a:lnTo>
                    <a:pt x="4158" y="603"/>
                  </a:lnTo>
                  <a:lnTo>
                    <a:pt x="4118" y="463"/>
                  </a:lnTo>
                  <a:lnTo>
                    <a:pt x="4038" y="342"/>
                  </a:lnTo>
                  <a:lnTo>
                    <a:pt x="3957" y="222"/>
                  </a:lnTo>
                  <a:lnTo>
                    <a:pt x="3837" y="121"/>
                  </a:lnTo>
                  <a:lnTo>
                    <a:pt x="3716" y="61"/>
                  </a:lnTo>
                  <a:lnTo>
                    <a:pt x="3576" y="21"/>
                  </a:lnTo>
                  <a:lnTo>
                    <a:pt x="3415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3"/>
            <p:cNvSpPr/>
            <p:nvPr/>
          </p:nvSpPr>
          <p:spPr>
            <a:xfrm>
              <a:off x="1568250" y="2649075"/>
              <a:ext cx="54275" cy="74350"/>
            </a:xfrm>
            <a:custGeom>
              <a:avLst/>
              <a:gdLst/>
              <a:ahLst/>
              <a:cxnLst/>
              <a:rect l="l" t="t" r="r" b="b"/>
              <a:pathLst>
                <a:path w="2171" h="2974" extrusionOk="0">
                  <a:moveTo>
                    <a:pt x="1708" y="1"/>
                  </a:moveTo>
                  <a:lnTo>
                    <a:pt x="1648" y="21"/>
                  </a:lnTo>
                  <a:lnTo>
                    <a:pt x="1568" y="61"/>
                  </a:lnTo>
                  <a:lnTo>
                    <a:pt x="1527" y="101"/>
                  </a:lnTo>
                  <a:lnTo>
                    <a:pt x="1467" y="162"/>
                  </a:lnTo>
                  <a:lnTo>
                    <a:pt x="61" y="2391"/>
                  </a:lnTo>
                  <a:lnTo>
                    <a:pt x="21" y="2472"/>
                  </a:lnTo>
                  <a:lnTo>
                    <a:pt x="1" y="2532"/>
                  </a:lnTo>
                  <a:lnTo>
                    <a:pt x="1" y="2612"/>
                  </a:lnTo>
                  <a:lnTo>
                    <a:pt x="1" y="2692"/>
                  </a:lnTo>
                  <a:lnTo>
                    <a:pt x="21" y="2753"/>
                  </a:lnTo>
                  <a:lnTo>
                    <a:pt x="61" y="2813"/>
                  </a:lnTo>
                  <a:lnTo>
                    <a:pt x="101" y="2873"/>
                  </a:lnTo>
                  <a:lnTo>
                    <a:pt x="162" y="2913"/>
                  </a:lnTo>
                  <a:lnTo>
                    <a:pt x="262" y="2974"/>
                  </a:lnTo>
                  <a:lnTo>
                    <a:pt x="463" y="2974"/>
                  </a:lnTo>
                  <a:lnTo>
                    <a:pt x="563" y="2934"/>
                  </a:lnTo>
                  <a:lnTo>
                    <a:pt x="624" y="2873"/>
                  </a:lnTo>
                  <a:lnTo>
                    <a:pt x="704" y="2813"/>
                  </a:lnTo>
                  <a:lnTo>
                    <a:pt x="2110" y="583"/>
                  </a:lnTo>
                  <a:lnTo>
                    <a:pt x="2150" y="503"/>
                  </a:lnTo>
                  <a:lnTo>
                    <a:pt x="2170" y="443"/>
                  </a:lnTo>
                  <a:lnTo>
                    <a:pt x="2170" y="362"/>
                  </a:lnTo>
                  <a:lnTo>
                    <a:pt x="2170" y="282"/>
                  </a:lnTo>
                  <a:lnTo>
                    <a:pt x="2150" y="222"/>
                  </a:lnTo>
                  <a:lnTo>
                    <a:pt x="2110" y="162"/>
                  </a:lnTo>
                  <a:lnTo>
                    <a:pt x="2050" y="101"/>
                  </a:lnTo>
                  <a:lnTo>
                    <a:pt x="1989" y="61"/>
                  </a:lnTo>
                  <a:lnTo>
                    <a:pt x="1929" y="21"/>
                  </a:lnTo>
                  <a:lnTo>
                    <a:pt x="1849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3"/>
            <p:cNvSpPr/>
            <p:nvPr/>
          </p:nvSpPr>
          <p:spPr>
            <a:xfrm>
              <a:off x="1715900" y="2830375"/>
              <a:ext cx="76850" cy="50750"/>
            </a:xfrm>
            <a:custGeom>
              <a:avLst/>
              <a:gdLst/>
              <a:ahLst/>
              <a:cxnLst/>
              <a:rect l="l" t="t" r="r" b="b"/>
              <a:pathLst>
                <a:path w="3074" h="2030" extrusionOk="0">
                  <a:moveTo>
                    <a:pt x="2652" y="0"/>
                  </a:moveTo>
                  <a:lnTo>
                    <a:pt x="2592" y="20"/>
                  </a:lnTo>
                  <a:lnTo>
                    <a:pt x="2511" y="40"/>
                  </a:lnTo>
                  <a:lnTo>
                    <a:pt x="201" y="1326"/>
                  </a:lnTo>
                  <a:lnTo>
                    <a:pt x="141" y="1366"/>
                  </a:lnTo>
                  <a:lnTo>
                    <a:pt x="81" y="1426"/>
                  </a:lnTo>
                  <a:lnTo>
                    <a:pt x="41" y="1487"/>
                  </a:lnTo>
                  <a:lnTo>
                    <a:pt x="21" y="1547"/>
                  </a:lnTo>
                  <a:lnTo>
                    <a:pt x="0" y="1627"/>
                  </a:lnTo>
                  <a:lnTo>
                    <a:pt x="0" y="1688"/>
                  </a:lnTo>
                  <a:lnTo>
                    <a:pt x="21" y="1768"/>
                  </a:lnTo>
                  <a:lnTo>
                    <a:pt x="41" y="1828"/>
                  </a:lnTo>
                  <a:lnTo>
                    <a:pt x="121" y="1929"/>
                  </a:lnTo>
                  <a:lnTo>
                    <a:pt x="201" y="1989"/>
                  </a:lnTo>
                  <a:lnTo>
                    <a:pt x="282" y="2029"/>
                  </a:lnTo>
                  <a:lnTo>
                    <a:pt x="483" y="2029"/>
                  </a:lnTo>
                  <a:lnTo>
                    <a:pt x="563" y="1989"/>
                  </a:lnTo>
                  <a:lnTo>
                    <a:pt x="2873" y="703"/>
                  </a:lnTo>
                  <a:lnTo>
                    <a:pt x="2953" y="663"/>
                  </a:lnTo>
                  <a:lnTo>
                    <a:pt x="2993" y="603"/>
                  </a:lnTo>
                  <a:lnTo>
                    <a:pt x="3034" y="543"/>
                  </a:lnTo>
                  <a:lnTo>
                    <a:pt x="3054" y="482"/>
                  </a:lnTo>
                  <a:lnTo>
                    <a:pt x="3074" y="402"/>
                  </a:lnTo>
                  <a:lnTo>
                    <a:pt x="3074" y="342"/>
                  </a:lnTo>
                  <a:lnTo>
                    <a:pt x="3054" y="261"/>
                  </a:lnTo>
                  <a:lnTo>
                    <a:pt x="3034" y="201"/>
                  </a:lnTo>
                  <a:lnTo>
                    <a:pt x="2993" y="121"/>
                  </a:lnTo>
                  <a:lnTo>
                    <a:pt x="2933" y="81"/>
                  </a:lnTo>
                  <a:lnTo>
                    <a:pt x="2873" y="40"/>
                  </a:lnTo>
                  <a:lnTo>
                    <a:pt x="2813" y="20"/>
                  </a:lnTo>
                  <a:lnTo>
                    <a:pt x="2732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3"/>
            <p:cNvSpPr/>
            <p:nvPr/>
          </p:nvSpPr>
          <p:spPr>
            <a:xfrm>
              <a:off x="1323200" y="3501275"/>
              <a:ext cx="38175" cy="103975"/>
            </a:xfrm>
            <a:custGeom>
              <a:avLst/>
              <a:gdLst/>
              <a:ahLst/>
              <a:cxnLst/>
              <a:rect l="l" t="t" r="r" b="b"/>
              <a:pathLst>
                <a:path w="1527" h="4159" extrusionOk="0">
                  <a:moveTo>
                    <a:pt x="764" y="1"/>
                  </a:moveTo>
                  <a:lnTo>
                    <a:pt x="623" y="21"/>
                  </a:lnTo>
                  <a:lnTo>
                    <a:pt x="482" y="61"/>
                  </a:lnTo>
                  <a:lnTo>
                    <a:pt x="342" y="121"/>
                  </a:lnTo>
                  <a:lnTo>
                    <a:pt x="241" y="222"/>
                  </a:lnTo>
                  <a:lnTo>
                    <a:pt x="141" y="342"/>
                  </a:lnTo>
                  <a:lnTo>
                    <a:pt x="61" y="463"/>
                  </a:lnTo>
                  <a:lnTo>
                    <a:pt x="20" y="603"/>
                  </a:lnTo>
                  <a:lnTo>
                    <a:pt x="0" y="764"/>
                  </a:lnTo>
                  <a:lnTo>
                    <a:pt x="0" y="3396"/>
                  </a:lnTo>
                  <a:lnTo>
                    <a:pt x="20" y="3556"/>
                  </a:lnTo>
                  <a:lnTo>
                    <a:pt x="61" y="3697"/>
                  </a:lnTo>
                  <a:lnTo>
                    <a:pt x="141" y="3837"/>
                  </a:lnTo>
                  <a:lnTo>
                    <a:pt x="241" y="3938"/>
                  </a:lnTo>
                  <a:lnTo>
                    <a:pt x="342" y="4038"/>
                  </a:lnTo>
                  <a:lnTo>
                    <a:pt x="482" y="4099"/>
                  </a:lnTo>
                  <a:lnTo>
                    <a:pt x="623" y="4159"/>
                  </a:lnTo>
                  <a:lnTo>
                    <a:pt x="924" y="4159"/>
                  </a:lnTo>
                  <a:lnTo>
                    <a:pt x="1065" y="4099"/>
                  </a:lnTo>
                  <a:lnTo>
                    <a:pt x="1206" y="4038"/>
                  </a:lnTo>
                  <a:lnTo>
                    <a:pt x="1306" y="3938"/>
                  </a:lnTo>
                  <a:lnTo>
                    <a:pt x="1406" y="3837"/>
                  </a:lnTo>
                  <a:lnTo>
                    <a:pt x="1467" y="3697"/>
                  </a:lnTo>
                  <a:lnTo>
                    <a:pt x="1527" y="3556"/>
                  </a:lnTo>
                  <a:lnTo>
                    <a:pt x="1527" y="3396"/>
                  </a:lnTo>
                  <a:lnTo>
                    <a:pt x="1527" y="764"/>
                  </a:lnTo>
                  <a:lnTo>
                    <a:pt x="1527" y="603"/>
                  </a:lnTo>
                  <a:lnTo>
                    <a:pt x="1467" y="463"/>
                  </a:lnTo>
                  <a:lnTo>
                    <a:pt x="1406" y="342"/>
                  </a:lnTo>
                  <a:lnTo>
                    <a:pt x="1306" y="222"/>
                  </a:lnTo>
                  <a:lnTo>
                    <a:pt x="1206" y="121"/>
                  </a:lnTo>
                  <a:lnTo>
                    <a:pt x="1065" y="61"/>
                  </a:lnTo>
                  <a:lnTo>
                    <a:pt x="924" y="21"/>
                  </a:lnTo>
                  <a:lnTo>
                    <a:pt x="764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3"/>
            <p:cNvSpPr/>
            <p:nvPr/>
          </p:nvSpPr>
          <p:spPr>
            <a:xfrm>
              <a:off x="1568250" y="3442025"/>
              <a:ext cx="54275" cy="74850"/>
            </a:xfrm>
            <a:custGeom>
              <a:avLst/>
              <a:gdLst/>
              <a:ahLst/>
              <a:cxnLst/>
              <a:rect l="l" t="t" r="r" b="b"/>
              <a:pathLst>
                <a:path w="2171" h="2994" extrusionOk="0">
                  <a:moveTo>
                    <a:pt x="382" y="1"/>
                  </a:moveTo>
                  <a:lnTo>
                    <a:pt x="302" y="21"/>
                  </a:lnTo>
                  <a:lnTo>
                    <a:pt x="242" y="41"/>
                  </a:lnTo>
                  <a:lnTo>
                    <a:pt x="162" y="61"/>
                  </a:lnTo>
                  <a:lnTo>
                    <a:pt x="101" y="121"/>
                  </a:lnTo>
                  <a:lnTo>
                    <a:pt x="61" y="181"/>
                  </a:lnTo>
                  <a:lnTo>
                    <a:pt x="21" y="242"/>
                  </a:lnTo>
                  <a:lnTo>
                    <a:pt x="1" y="302"/>
                  </a:lnTo>
                  <a:lnTo>
                    <a:pt x="1" y="382"/>
                  </a:lnTo>
                  <a:lnTo>
                    <a:pt x="1" y="463"/>
                  </a:lnTo>
                  <a:lnTo>
                    <a:pt x="21" y="523"/>
                  </a:lnTo>
                  <a:lnTo>
                    <a:pt x="61" y="603"/>
                  </a:lnTo>
                  <a:lnTo>
                    <a:pt x="1467" y="2833"/>
                  </a:lnTo>
                  <a:lnTo>
                    <a:pt x="1527" y="2893"/>
                  </a:lnTo>
                  <a:lnTo>
                    <a:pt x="1608" y="2953"/>
                  </a:lnTo>
                  <a:lnTo>
                    <a:pt x="1708" y="2994"/>
                  </a:lnTo>
                  <a:lnTo>
                    <a:pt x="1889" y="2994"/>
                  </a:lnTo>
                  <a:lnTo>
                    <a:pt x="1989" y="2933"/>
                  </a:lnTo>
                  <a:lnTo>
                    <a:pt x="2050" y="2893"/>
                  </a:lnTo>
                  <a:lnTo>
                    <a:pt x="2110" y="2833"/>
                  </a:lnTo>
                  <a:lnTo>
                    <a:pt x="2150" y="2773"/>
                  </a:lnTo>
                  <a:lnTo>
                    <a:pt x="2170" y="2692"/>
                  </a:lnTo>
                  <a:lnTo>
                    <a:pt x="2170" y="2632"/>
                  </a:lnTo>
                  <a:lnTo>
                    <a:pt x="2170" y="2552"/>
                  </a:lnTo>
                  <a:lnTo>
                    <a:pt x="2150" y="2491"/>
                  </a:lnTo>
                  <a:lnTo>
                    <a:pt x="2110" y="2411"/>
                  </a:lnTo>
                  <a:lnTo>
                    <a:pt x="704" y="181"/>
                  </a:lnTo>
                  <a:lnTo>
                    <a:pt x="644" y="121"/>
                  </a:lnTo>
                  <a:lnTo>
                    <a:pt x="583" y="81"/>
                  </a:lnTo>
                  <a:lnTo>
                    <a:pt x="523" y="41"/>
                  </a:lnTo>
                  <a:lnTo>
                    <a:pt x="463" y="21"/>
                  </a:lnTo>
                  <a:lnTo>
                    <a:pt x="382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3"/>
            <p:cNvSpPr/>
            <p:nvPr/>
          </p:nvSpPr>
          <p:spPr>
            <a:xfrm>
              <a:off x="1715900" y="3284850"/>
              <a:ext cx="76850" cy="50750"/>
            </a:xfrm>
            <a:custGeom>
              <a:avLst/>
              <a:gdLst/>
              <a:ahLst/>
              <a:cxnLst/>
              <a:rect l="l" t="t" r="r" b="b"/>
              <a:pathLst>
                <a:path w="3074" h="2030" extrusionOk="0">
                  <a:moveTo>
                    <a:pt x="282" y="0"/>
                  </a:moveTo>
                  <a:lnTo>
                    <a:pt x="201" y="40"/>
                  </a:lnTo>
                  <a:lnTo>
                    <a:pt x="141" y="81"/>
                  </a:lnTo>
                  <a:lnTo>
                    <a:pt x="101" y="121"/>
                  </a:lnTo>
                  <a:lnTo>
                    <a:pt x="41" y="181"/>
                  </a:lnTo>
                  <a:lnTo>
                    <a:pt x="21" y="261"/>
                  </a:lnTo>
                  <a:lnTo>
                    <a:pt x="0" y="342"/>
                  </a:lnTo>
                  <a:lnTo>
                    <a:pt x="0" y="402"/>
                  </a:lnTo>
                  <a:lnTo>
                    <a:pt x="21" y="482"/>
                  </a:lnTo>
                  <a:lnTo>
                    <a:pt x="41" y="543"/>
                  </a:lnTo>
                  <a:lnTo>
                    <a:pt x="81" y="603"/>
                  </a:lnTo>
                  <a:lnTo>
                    <a:pt x="141" y="663"/>
                  </a:lnTo>
                  <a:lnTo>
                    <a:pt x="201" y="703"/>
                  </a:lnTo>
                  <a:lnTo>
                    <a:pt x="2511" y="1989"/>
                  </a:lnTo>
                  <a:lnTo>
                    <a:pt x="2612" y="2009"/>
                  </a:lnTo>
                  <a:lnTo>
                    <a:pt x="2692" y="2029"/>
                  </a:lnTo>
                  <a:lnTo>
                    <a:pt x="2793" y="2009"/>
                  </a:lnTo>
                  <a:lnTo>
                    <a:pt x="2893" y="1969"/>
                  </a:lnTo>
                  <a:lnTo>
                    <a:pt x="2973" y="1909"/>
                  </a:lnTo>
                  <a:lnTo>
                    <a:pt x="3034" y="1828"/>
                  </a:lnTo>
                  <a:lnTo>
                    <a:pt x="3054" y="1768"/>
                  </a:lnTo>
                  <a:lnTo>
                    <a:pt x="3074" y="1688"/>
                  </a:lnTo>
                  <a:lnTo>
                    <a:pt x="3074" y="1607"/>
                  </a:lnTo>
                  <a:lnTo>
                    <a:pt x="3054" y="1547"/>
                  </a:lnTo>
                  <a:lnTo>
                    <a:pt x="3034" y="1467"/>
                  </a:lnTo>
                  <a:lnTo>
                    <a:pt x="2993" y="1406"/>
                  </a:lnTo>
                  <a:lnTo>
                    <a:pt x="2953" y="1366"/>
                  </a:lnTo>
                  <a:lnTo>
                    <a:pt x="2873" y="1306"/>
                  </a:lnTo>
                  <a:lnTo>
                    <a:pt x="563" y="40"/>
                  </a:lnTo>
                  <a:lnTo>
                    <a:pt x="503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3"/>
            <p:cNvSpPr/>
            <p:nvPr/>
          </p:nvSpPr>
          <p:spPr>
            <a:xfrm>
              <a:off x="820000" y="3063875"/>
              <a:ext cx="103975" cy="38200"/>
            </a:xfrm>
            <a:custGeom>
              <a:avLst/>
              <a:gdLst/>
              <a:ahLst/>
              <a:cxnLst/>
              <a:rect l="l" t="t" r="r" b="b"/>
              <a:pathLst>
                <a:path w="4159" h="1528" extrusionOk="0">
                  <a:moveTo>
                    <a:pt x="764" y="1"/>
                  </a:moveTo>
                  <a:lnTo>
                    <a:pt x="604" y="21"/>
                  </a:lnTo>
                  <a:lnTo>
                    <a:pt x="463" y="61"/>
                  </a:lnTo>
                  <a:lnTo>
                    <a:pt x="342" y="121"/>
                  </a:lnTo>
                  <a:lnTo>
                    <a:pt x="222" y="222"/>
                  </a:lnTo>
                  <a:lnTo>
                    <a:pt x="121" y="342"/>
                  </a:lnTo>
                  <a:lnTo>
                    <a:pt x="61" y="463"/>
                  </a:lnTo>
                  <a:lnTo>
                    <a:pt x="21" y="603"/>
                  </a:lnTo>
                  <a:lnTo>
                    <a:pt x="1" y="764"/>
                  </a:lnTo>
                  <a:lnTo>
                    <a:pt x="21" y="925"/>
                  </a:lnTo>
                  <a:lnTo>
                    <a:pt x="61" y="1065"/>
                  </a:lnTo>
                  <a:lnTo>
                    <a:pt x="121" y="1186"/>
                  </a:lnTo>
                  <a:lnTo>
                    <a:pt x="222" y="1307"/>
                  </a:lnTo>
                  <a:lnTo>
                    <a:pt x="342" y="1387"/>
                  </a:lnTo>
                  <a:lnTo>
                    <a:pt x="463" y="1467"/>
                  </a:lnTo>
                  <a:lnTo>
                    <a:pt x="604" y="1507"/>
                  </a:lnTo>
                  <a:lnTo>
                    <a:pt x="764" y="1527"/>
                  </a:lnTo>
                  <a:lnTo>
                    <a:pt x="3396" y="1527"/>
                  </a:lnTo>
                  <a:lnTo>
                    <a:pt x="3556" y="1507"/>
                  </a:lnTo>
                  <a:lnTo>
                    <a:pt x="3697" y="1467"/>
                  </a:lnTo>
                  <a:lnTo>
                    <a:pt x="3838" y="1387"/>
                  </a:lnTo>
                  <a:lnTo>
                    <a:pt x="3938" y="1307"/>
                  </a:lnTo>
                  <a:lnTo>
                    <a:pt x="4038" y="1186"/>
                  </a:lnTo>
                  <a:lnTo>
                    <a:pt x="4099" y="1065"/>
                  </a:lnTo>
                  <a:lnTo>
                    <a:pt x="4159" y="925"/>
                  </a:lnTo>
                  <a:lnTo>
                    <a:pt x="4159" y="764"/>
                  </a:lnTo>
                  <a:lnTo>
                    <a:pt x="4159" y="603"/>
                  </a:lnTo>
                  <a:lnTo>
                    <a:pt x="4099" y="463"/>
                  </a:lnTo>
                  <a:lnTo>
                    <a:pt x="4038" y="342"/>
                  </a:lnTo>
                  <a:lnTo>
                    <a:pt x="3938" y="222"/>
                  </a:lnTo>
                  <a:lnTo>
                    <a:pt x="3838" y="121"/>
                  </a:lnTo>
                  <a:lnTo>
                    <a:pt x="3697" y="61"/>
                  </a:lnTo>
                  <a:lnTo>
                    <a:pt x="3556" y="21"/>
                  </a:lnTo>
                  <a:lnTo>
                    <a:pt x="3396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3"/>
            <p:cNvSpPr/>
            <p:nvPr/>
          </p:nvSpPr>
          <p:spPr>
            <a:xfrm>
              <a:off x="1062575" y="2649075"/>
              <a:ext cx="54250" cy="74350"/>
            </a:xfrm>
            <a:custGeom>
              <a:avLst/>
              <a:gdLst/>
              <a:ahLst/>
              <a:cxnLst/>
              <a:rect l="l" t="t" r="r" b="b"/>
              <a:pathLst>
                <a:path w="2170" h="2974" extrusionOk="0">
                  <a:moveTo>
                    <a:pt x="301" y="1"/>
                  </a:moveTo>
                  <a:lnTo>
                    <a:pt x="241" y="21"/>
                  </a:lnTo>
                  <a:lnTo>
                    <a:pt x="161" y="61"/>
                  </a:lnTo>
                  <a:lnTo>
                    <a:pt x="100" y="101"/>
                  </a:lnTo>
                  <a:lnTo>
                    <a:pt x="60" y="162"/>
                  </a:lnTo>
                  <a:lnTo>
                    <a:pt x="20" y="222"/>
                  </a:lnTo>
                  <a:lnTo>
                    <a:pt x="0" y="282"/>
                  </a:lnTo>
                  <a:lnTo>
                    <a:pt x="0" y="362"/>
                  </a:lnTo>
                  <a:lnTo>
                    <a:pt x="0" y="443"/>
                  </a:lnTo>
                  <a:lnTo>
                    <a:pt x="20" y="503"/>
                  </a:lnTo>
                  <a:lnTo>
                    <a:pt x="60" y="583"/>
                  </a:lnTo>
                  <a:lnTo>
                    <a:pt x="1466" y="2813"/>
                  </a:lnTo>
                  <a:lnTo>
                    <a:pt x="1527" y="2873"/>
                  </a:lnTo>
                  <a:lnTo>
                    <a:pt x="1607" y="2934"/>
                  </a:lnTo>
                  <a:lnTo>
                    <a:pt x="1707" y="2974"/>
                  </a:lnTo>
                  <a:lnTo>
                    <a:pt x="1888" y="2974"/>
                  </a:lnTo>
                  <a:lnTo>
                    <a:pt x="1989" y="2913"/>
                  </a:lnTo>
                  <a:lnTo>
                    <a:pt x="2049" y="2873"/>
                  </a:lnTo>
                  <a:lnTo>
                    <a:pt x="2109" y="2813"/>
                  </a:lnTo>
                  <a:lnTo>
                    <a:pt x="2149" y="2753"/>
                  </a:lnTo>
                  <a:lnTo>
                    <a:pt x="2169" y="2692"/>
                  </a:lnTo>
                  <a:lnTo>
                    <a:pt x="2169" y="2612"/>
                  </a:lnTo>
                  <a:lnTo>
                    <a:pt x="2169" y="2532"/>
                  </a:lnTo>
                  <a:lnTo>
                    <a:pt x="2149" y="2472"/>
                  </a:lnTo>
                  <a:lnTo>
                    <a:pt x="2109" y="2391"/>
                  </a:lnTo>
                  <a:lnTo>
                    <a:pt x="703" y="162"/>
                  </a:lnTo>
                  <a:lnTo>
                    <a:pt x="643" y="101"/>
                  </a:lnTo>
                  <a:lnTo>
                    <a:pt x="583" y="61"/>
                  </a:lnTo>
                  <a:lnTo>
                    <a:pt x="522" y="21"/>
                  </a:lnTo>
                  <a:lnTo>
                    <a:pt x="462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3"/>
            <p:cNvSpPr/>
            <p:nvPr/>
          </p:nvSpPr>
          <p:spPr>
            <a:xfrm>
              <a:off x="892325" y="2830375"/>
              <a:ext cx="76850" cy="50750"/>
            </a:xfrm>
            <a:custGeom>
              <a:avLst/>
              <a:gdLst/>
              <a:ahLst/>
              <a:cxnLst/>
              <a:rect l="l" t="t" r="r" b="b"/>
              <a:pathLst>
                <a:path w="3074" h="2030" extrusionOk="0">
                  <a:moveTo>
                    <a:pt x="342" y="0"/>
                  </a:moveTo>
                  <a:lnTo>
                    <a:pt x="262" y="20"/>
                  </a:lnTo>
                  <a:lnTo>
                    <a:pt x="201" y="40"/>
                  </a:lnTo>
                  <a:lnTo>
                    <a:pt x="141" y="81"/>
                  </a:lnTo>
                  <a:lnTo>
                    <a:pt x="81" y="121"/>
                  </a:lnTo>
                  <a:lnTo>
                    <a:pt x="41" y="201"/>
                  </a:lnTo>
                  <a:lnTo>
                    <a:pt x="0" y="261"/>
                  </a:lnTo>
                  <a:lnTo>
                    <a:pt x="0" y="342"/>
                  </a:lnTo>
                  <a:lnTo>
                    <a:pt x="0" y="402"/>
                  </a:lnTo>
                  <a:lnTo>
                    <a:pt x="0" y="482"/>
                  </a:lnTo>
                  <a:lnTo>
                    <a:pt x="41" y="543"/>
                  </a:lnTo>
                  <a:lnTo>
                    <a:pt x="81" y="603"/>
                  </a:lnTo>
                  <a:lnTo>
                    <a:pt x="121" y="663"/>
                  </a:lnTo>
                  <a:lnTo>
                    <a:pt x="181" y="703"/>
                  </a:lnTo>
                  <a:lnTo>
                    <a:pt x="2511" y="1989"/>
                  </a:lnTo>
                  <a:lnTo>
                    <a:pt x="2592" y="2029"/>
                  </a:lnTo>
                  <a:lnTo>
                    <a:pt x="2793" y="2029"/>
                  </a:lnTo>
                  <a:lnTo>
                    <a:pt x="2873" y="1989"/>
                  </a:lnTo>
                  <a:lnTo>
                    <a:pt x="2953" y="1929"/>
                  </a:lnTo>
                  <a:lnTo>
                    <a:pt x="3014" y="1828"/>
                  </a:lnTo>
                  <a:lnTo>
                    <a:pt x="3054" y="1768"/>
                  </a:lnTo>
                  <a:lnTo>
                    <a:pt x="3074" y="1688"/>
                  </a:lnTo>
                  <a:lnTo>
                    <a:pt x="3074" y="1627"/>
                  </a:lnTo>
                  <a:lnTo>
                    <a:pt x="3054" y="1547"/>
                  </a:lnTo>
                  <a:lnTo>
                    <a:pt x="3034" y="1487"/>
                  </a:lnTo>
                  <a:lnTo>
                    <a:pt x="2993" y="1426"/>
                  </a:lnTo>
                  <a:lnTo>
                    <a:pt x="2933" y="1366"/>
                  </a:lnTo>
                  <a:lnTo>
                    <a:pt x="2873" y="1326"/>
                  </a:lnTo>
                  <a:lnTo>
                    <a:pt x="563" y="40"/>
                  </a:lnTo>
                  <a:lnTo>
                    <a:pt x="483" y="20"/>
                  </a:lnTo>
                  <a:lnTo>
                    <a:pt x="402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3"/>
            <p:cNvSpPr/>
            <p:nvPr/>
          </p:nvSpPr>
          <p:spPr>
            <a:xfrm>
              <a:off x="1062575" y="3442025"/>
              <a:ext cx="54250" cy="74850"/>
            </a:xfrm>
            <a:custGeom>
              <a:avLst/>
              <a:gdLst/>
              <a:ahLst/>
              <a:cxnLst/>
              <a:rect l="l" t="t" r="r" b="b"/>
              <a:pathLst>
                <a:path w="2170" h="2994" extrusionOk="0">
                  <a:moveTo>
                    <a:pt x="1788" y="1"/>
                  </a:moveTo>
                  <a:lnTo>
                    <a:pt x="1707" y="21"/>
                  </a:lnTo>
                  <a:lnTo>
                    <a:pt x="1647" y="41"/>
                  </a:lnTo>
                  <a:lnTo>
                    <a:pt x="1567" y="81"/>
                  </a:lnTo>
                  <a:lnTo>
                    <a:pt x="1527" y="121"/>
                  </a:lnTo>
                  <a:lnTo>
                    <a:pt x="1466" y="181"/>
                  </a:lnTo>
                  <a:lnTo>
                    <a:pt x="60" y="2411"/>
                  </a:lnTo>
                  <a:lnTo>
                    <a:pt x="20" y="2491"/>
                  </a:lnTo>
                  <a:lnTo>
                    <a:pt x="0" y="2552"/>
                  </a:lnTo>
                  <a:lnTo>
                    <a:pt x="0" y="2632"/>
                  </a:lnTo>
                  <a:lnTo>
                    <a:pt x="0" y="2692"/>
                  </a:lnTo>
                  <a:lnTo>
                    <a:pt x="20" y="2773"/>
                  </a:lnTo>
                  <a:lnTo>
                    <a:pt x="60" y="2833"/>
                  </a:lnTo>
                  <a:lnTo>
                    <a:pt x="100" y="2893"/>
                  </a:lnTo>
                  <a:lnTo>
                    <a:pt x="161" y="2933"/>
                  </a:lnTo>
                  <a:lnTo>
                    <a:pt x="261" y="2994"/>
                  </a:lnTo>
                  <a:lnTo>
                    <a:pt x="462" y="2994"/>
                  </a:lnTo>
                  <a:lnTo>
                    <a:pt x="562" y="2953"/>
                  </a:lnTo>
                  <a:lnTo>
                    <a:pt x="623" y="2893"/>
                  </a:lnTo>
                  <a:lnTo>
                    <a:pt x="703" y="2833"/>
                  </a:lnTo>
                  <a:lnTo>
                    <a:pt x="2109" y="603"/>
                  </a:lnTo>
                  <a:lnTo>
                    <a:pt x="2149" y="523"/>
                  </a:lnTo>
                  <a:lnTo>
                    <a:pt x="2169" y="463"/>
                  </a:lnTo>
                  <a:lnTo>
                    <a:pt x="2169" y="382"/>
                  </a:lnTo>
                  <a:lnTo>
                    <a:pt x="2169" y="302"/>
                  </a:lnTo>
                  <a:lnTo>
                    <a:pt x="2149" y="242"/>
                  </a:lnTo>
                  <a:lnTo>
                    <a:pt x="2109" y="181"/>
                  </a:lnTo>
                  <a:lnTo>
                    <a:pt x="2049" y="121"/>
                  </a:lnTo>
                  <a:lnTo>
                    <a:pt x="1989" y="61"/>
                  </a:lnTo>
                  <a:lnTo>
                    <a:pt x="1928" y="41"/>
                  </a:lnTo>
                  <a:lnTo>
                    <a:pt x="1848" y="21"/>
                  </a:lnTo>
                  <a:lnTo>
                    <a:pt x="1788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3"/>
            <p:cNvSpPr/>
            <p:nvPr/>
          </p:nvSpPr>
          <p:spPr>
            <a:xfrm>
              <a:off x="892325" y="3284850"/>
              <a:ext cx="76850" cy="50750"/>
            </a:xfrm>
            <a:custGeom>
              <a:avLst/>
              <a:gdLst/>
              <a:ahLst/>
              <a:cxnLst/>
              <a:rect l="l" t="t" r="r" b="b"/>
              <a:pathLst>
                <a:path w="3074" h="2030" extrusionOk="0">
                  <a:moveTo>
                    <a:pt x="2572" y="0"/>
                  </a:moveTo>
                  <a:lnTo>
                    <a:pt x="2511" y="40"/>
                  </a:lnTo>
                  <a:lnTo>
                    <a:pt x="181" y="1306"/>
                  </a:lnTo>
                  <a:lnTo>
                    <a:pt x="121" y="1366"/>
                  </a:lnTo>
                  <a:lnTo>
                    <a:pt x="81" y="1406"/>
                  </a:lnTo>
                  <a:lnTo>
                    <a:pt x="41" y="1467"/>
                  </a:lnTo>
                  <a:lnTo>
                    <a:pt x="0" y="1547"/>
                  </a:lnTo>
                  <a:lnTo>
                    <a:pt x="0" y="1607"/>
                  </a:lnTo>
                  <a:lnTo>
                    <a:pt x="0" y="1688"/>
                  </a:lnTo>
                  <a:lnTo>
                    <a:pt x="0" y="1768"/>
                  </a:lnTo>
                  <a:lnTo>
                    <a:pt x="41" y="1828"/>
                  </a:lnTo>
                  <a:lnTo>
                    <a:pt x="101" y="1909"/>
                  </a:lnTo>
                  <a:lnTo>
                    <a:pt x="181" y="1969"/>
                  </a:lnTo>
                  <a:lnTo>
                    <a:pt x="282" y="2009"/>
                  </a:lnTo>
                  <a:lnTo>
                    <a:pt x="382" y="2029"/>
                  </a:lnTo>
                  <a:lnTo>
                    <a:pt x="462" y="2009"/>
                  </a:lnTo>
                  <a:lnTo>
                    <a:pt x="563" y="1989"/>
                  </a:lnTo>
                  <a:lnTo>
                    <a:pt x="2873" y="703"/>
                  </a:lnTo>
                  <a:lnTo>
                    <a:pt x="2933" y="663"/>
                  </a:lnTo>
                  <a:lnTo>
                    <a:pt x="2993" y="603"/>
                  </a:lnTo>
                  <a:lnTo>
                    <a:pt x="3034" y="543"/>
                  </a:lnTo>
                  <a:lnTo>
                    <a:pt x="3054" y="482"/>
                  </a:lnTo>
                  <a:lnTo>
                    <a:pt x="3074" y="402"/>
                  </a:lnTo>
                  <a:lnTo>
                    <a:pt x="3074" y="342"/>
                  </a:lnTo>
                  <a:lnTo>
                    <a:pt x="3054" y="261"/>
                  </a:lnTo>
                  <a:lnTo>
                    <a:pt x="3014" y="181"/>
                  </a:lnTo>
                  <a:lnTo>
                    <a:pt x="2973" y="121"/>
                  </a:lnTo>
                  <a:lnTo>
                    <a:pt x="2913" y="81"/>
                  </a:lnTo>
                  <a:lnTo>
                    <a:pt x="2853" y="40"/>
                  </a:lnTo>
                  <a:lnTo>
                    <a:pt x="2793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3"/>
            <p:cNvSpPr/>
            <p:nvPr/>
          </p:nvSpPr>
          <p:spPr>
            <a:xfrm>
              <a:off x="1323200" y="2722400"/>
              <a:ext cx="38175" cy="379675"/>
            </a:xfrm>
            <a:custGeom>
              <a:avLst/>
              <a:gdLst/>
              <a:ahLst/>
              <a:cxnLst/>
              <a:rect l="l" t="t" r="r" b="b"/>
              <a:pathLst>
                <a:path w="1527" h="15187" extrusionOk="0">
                  <a:moveTo>
                    <a:pt x="764" y="1"/>
                  </a:moveTo>
                  <a:lnTo>
                    <a:pt x="623" y="21"/>
                  </a:lnTo>
                  <a:lnTo>
                    <a:pt x="482" y="61"/>
                  </a:lnTo>
                  <a:lnTo>
                    <a:pt x="342" y="141"/>
                  </a:lnTo>
                  <a:lnTo>
                    <a:pt x="241" y="221"/>
                  </a:lnTo>
                  <a:lnTo>
                    <a:pt x="141" y="342"/>
                  </a:lnTo>
                  <a:lnTo>
                    <a:pt x="61" y="463"/>
                  </a:lnTo>
                  <a:lnTo>
                    <a:pt x="20" y="603"/>
                  </a:lnTo>
                  <a:lnTo>
                    <a:pt x="0" y="764"/>
                  </a:lnTo>
                  <a:lnTo>
                    <a:pt x="0" y="14423"/>
                  </a:lnTo>
                  <a:lnTo>
                    <a:pt x="20" y="14584"/>
                  </a:lnTo>
                  <a:lnTo>
                    <a:pt x="61" y="14724"/>
                  </a:lnTo>
                  <a:lnTo>
                    <a:pt x="141" y="14845"/>
                  </a:lnTo>
                  <a:lnTo>
                    <a:pt x="241" y="14966"/>
                  </a:lnTo>
                  <a:lnTo>
                    <a:pt x="342" y="15046"/>
                  </a:lnTo>
                  <a:lnTo>
                    <a:pt x="482" y="15126"/>
                  </a:lnTo>
                  <a:lnTo>
                    <a:pt x="623" y="15166"/>
                  </a:lnTo>
                  <a:lnTo>
                    <a:pt x="764" y="15186"/>
                  </a:lnTo>
                  <a:lnTo>
                    <a:pt x="924" y="15166"/>
                  </a:lnTo>
                  <a:lnTo>
                    <a:pt x="1065" y="15126"/>
                  </a:lnTo>
                  <a:lnTo>
                    <a:pt x="1206" y="15046"/>
                  </a:lnTo>
                  <a:lnTo>
                    <a:pt x="1306" y="14966"/>
                  </a:lnTo>
                  <a:lnTo>
                    <a:pt x="1406" y="14845"/>
                  </a:lnTo>
                  <a:lnTo>
                    <a:pt x="1467" y="14724"/>
                  </a:lnTo>
                  <a:lnTo>
                    <a:pt x="1527" y="14584"/>
                  </a:lnTo>
                  <a:lnTo>
                    <a:pt x="1527" y="14423"/>
                  </a:lnTo>
                  <a:lnTo>
                    <a:pt x="1527" y="764"/>
                  </a:lnTo>
                  <a:lnTo>
                    <a:pt x="1527" y="603"/>
                  </a:lnTo>
                  <a:lnTo>
                    <a:pt x="1467" y="463"/>
                  </a:lnTo>
                  <a:lnTo>
                    <a:pt x="1406" y="342"/>
                  </a:lnTo>
                  <a:lnTo>
                    <a:pt x="1306" y="221"/>
                  </a:lnTo>
                  <a:lnTo>
                    <a:pt x="1206" y="141"/>
                  </a:lnTo>
                  <a:lnTo>
                    <a:pt x="1065" y="61"/>
                  </a:lnTo>
                  <a:lnTo>
                    <a:pt x="924" y="21"/>
                  </a:lnTo>
                  <a:lnTo>
                    <a:pt x="764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3"/>
            <p:cNvSpPr/>
            <p:nvPr/>
          </p:nvSpPr>
          <p:spPr>
            <a:xfrm>
              <a:off x="1323700" y="3063875"/>
              <a:ext cx="220975" cy="127075"/>
            </a:xfrm>
            <a:custGeom>
              <a:avLst/>
              <a:gdLst/>
              <a:ahLst/>
              <a:cxnLst/>
              <a:rect l="l" t="t" r="r" b="b"/>
              <a:pathLst>
                <a:path w="8839" h="5083" extrusionOk="0">
                  <a:moveTo>
                    <a:pt x="643" y="1"/>
                  </a:moveTo>
                  <a:lnTo>
                    <a:pt x="503" y="41"/>
                  </a:lnTo>
                  <a:lnTo>
                    <a:pt x="362" y="101"/>
                  </a:lnTo>
                  <a:lnTo>
                    <a:pt x="241" y="182"/>
                  </a:lnTo>
                  <a:lnTo>
                    <a:pt x="141" y="302"/>
                  </a:lnTo>
                  <a:lnTo>
                    <a:pt x="61" y="423"/>
                  </a:lnTo>
                  <a:lnTo>
                    <a:pt x="20" y="583"/>
                  </a:lnTo>
                  <a:lnTo>
                    <a:pt x="0" y="724"/>
                  </a:lnTo>
                  <a:lnTo>
                    <a:pt x="0" y="865"/>
                  </a:lnTo>
                  <a:lnTo>
                    <a:pt x="41" y="1005"/>
                  </a:lnTo>
                  <a:lnTo>
                    <a:pt x="101" y="1146"/>
                  </a:lnTo>
                  <a:lnTo>
                    <a:pt x="181" y="1266"/>
                  </a:lnTo>
                  <a:lnTo>
                    <a:pt x="282" y="1367"/>
                  </a:lnTo>
                  <a:lnTo>
                    <a:pt x="422" y="1447"/>
                  </a:lnTo>
                  <a:lnTo>
                    <a:pt x="7734" y="5003"/>
                  </a:lnTo>
                  <a:lnTo>
                    <a:pt x="7895" y="5063"/>
                  </a:lnTo>
                  <a:lnTo>
                    <a:pt x="8075" y="5083"/>
                  </a:lnTo>
                  <a:lnTo>
                    <a:pt x="8176" y="5083"/>
                  </a:lnTo>
                  <a:lnTo>
                    <a:pt x="8276" y="5063"/>
                  </a:lnTo>
                  <a:lnTo>
                    <a:pt x="8377" y="5023"/>
                  </a:lnTo>
                  <a:lnTo>
                    <a:pt x="8477" y="4982"/>
                  </a:lnTo>
                  <a:lnTo>
                    <a:pt x="8558" y="4922"/>
                  </a:lnTo>
                  <a:lnTo>
                    <a:pt x="8638" y="4842"/>
                  </a:lnTo>
                  <a:lnTo>
                    <a:pt x="8698" y="4762"/>
                  </a:lnTo>
                  <a:lnTo>
                    <a:pt x="8758" y="4661"/>
                  </a:lnTo>
                  <a:lnTo>
                    <a:pt x="8819" y="4520"/>
                  </a:lnTo>
                  <a:lnTo>
                    <a:pt x="8839" y="4360"/>
                  </a:lnTo>
                  <a:lnTo>
                    <a:pt x="8819" y="4219"/>
                  </a:lnTo>
                  <a:lnTo>
                    <a:pt x="8799" y="4079"/>
                  </a:lnTo>
                  <a:lnTo>
                    <a:pt x="8738" y="3938"/>
                  </a:lnTo>
                  <a:lnTo>
                    <a:pt x="8638" y="3817"/>
                  </a:lnTo>
                  <a:lnTo>
                    <a:pt x="8537" y="3717"/>
                  </a:lnTo>
                  <a:lnTo>
                    <a:pt x="8397" y="3637"/>
                  </a:lnTo>
                  <a:lnTo>
                    <a:pt x="1085" y="81"/>
                  </a:lnTo>
                  <a:lnTo>
                    <a:pt x="944" y="21"/>
                  </a:lnTo>
                  <a:lnTo>
                    <a:pt x="784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0" name="Google Shape;180;p4"/>
          <p:cNvGrpSpPr/>
          <p:nvPr/>
        </p:nvGrpSpPr>
        <p:grpSpPr>
          <a:xfrm>
            <a:off x="10025" y="-12300"/>
            <a:ext cx="9123927" cy="5187493"/>
            <a:chOff x="33197" y="-12175"/>
            <a:chExt cx="9123927" cy="5118900"/>
          </a:xfrm>
        </p:grpSpPr>
        <p:grpSp>
          <p:nvGrpSpPr>
            <p:cNvPr id="181" name="Google Shape;181;p4"/>
            <p:cNvGrpSpPr/>
            <p:nvPr/>
          </p:nvGrpSpPr>
          <p:grpSpPr>
            <a:xfrm>
              <a:off x="577902" y="-12175"/>
              <a:ext cx="7986672" cy="5118900"/>
              <a:chOff x="577902" y="-12175"/>
              <a:chExt cx="7986672" cy="5118900"/>
            </a:xfrm>
          </p:grpSpPr>
          <p:cxnSp>
            <p:nvCxnSpPr>
              <p:cNvPr id="182" name="Google Shape;182;p4"/>
              <p:cNvCxnSpPr/>
              <p:nvPr/>
            </p:nvCxnSpPr>
            <p:spPr>
              <a:xfrm>
                <a:off x="577902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3" name="Google Shape;183;p4"/>
              <p:cNvCxnSpPr/>
              <p:nvPr/>
            </p:nvCxnSpPr>
            <p:spPr>
              <a:xfrm>
                <a:off x="114837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" name="Google Shape;184;p4"/>
              <p:cNvCxnSpPr/>
              <p:nvPr/>
            </p:nvCxnSpPr>
            <p:spPr>
              <a:xfrm>
                <a:off x="1718855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5" name="Google Shape;185;p4"/>
              <p:cNvCxnSpPr/>
              <p:nvPr/>
            </p:nvCxnSpPr>
            <p:spPr>
              <a:xfrm>
                <a:off x="228933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6" name="Google Shape;186;p4"/>
              <p:cNvCxnSpPr/>
              <p:nvPr/>
            </p:nvCxnSpPr>
            <p:spPr>
              <a:xfrm>
                <a:off x="285980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7" name="Google Shape;187;p4"/>
              <p:cNvCxnSpPr/>
              <p:nvPr/>
            </p:nvCxnSpPr>
            <p:spPr>
              <a:xfrm>
                <a:off x="343028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8" name="Google Shape;188;p4"/>
              <p:cNvCxnSpPr/>
              <p:nvPr/>
            </p:nvCxnSpPr>
            <p:spPr>
              <a:xfrm>
                <a:off x="400076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9" name="Google Shape;189;p4"/>
              <p:cNvCxnSpPr/>
              <p:nvPr/>
            </p:nvCxnSpPr>
            <p:spPr>
              <a:xfrm>
                <a:off x="457123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0" name="Google Shape;190;p4"/>
              <p:cNvCxnSpPr/>
              <p:nvPr/>
            </p:nvCxnSpPr>
            <p:spPr>
              <a:xfrm>
                <a:off x="514171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1" name="Google Shape;191;p4"/>
              <p:cNvCxnSpPr/>
              <p:nvPr/>
            </p:nvCxnSpPr>
            <p:spPr>
              <a:xfrm>
                <a:off x="571219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2" name="Google Shape;192;p4"/>
              <p:cNvCxnSpPr/>
              <p:nvPr/>
            </p:nvCxnSpPr>
            <p:spPr>
              <a:xfrm>
                <a:off x="6282667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3" name="Google Shape;193;p4"/>
              <p:cNvCxnSpPr/>
              <p:nvPr/>
            </p:nvCxnSpPr>
            <p:spPr>
              <a:xfrm>
                <a:off x="685314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4" name="Google Shape;194;p4"/>
              <p:cNvCxnSpPr/>
              <p:nvPr/>
            </p:nvCxnSpPr>
            <p:spPr>
              <a:xfrm>
                <a:off x="7423620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5" name="Google Shape;195;p4"/>
              <p:cNvCxnSpPr/>
              <p:nvPr/>
            </p:nvCxnSpPr>
            <p:spPr>
              <a:xfrm>
                <a:off x="7994097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6" name="Google Shape;196;p4"/>
              <p:cNvCxnSpPr/>
              <p:nvPr/>
            </p:nvCxnSpPr>
            <p:spPr>
              <a:xfrm>
                <a:off x="8564573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97" name="Google Shape;197;p4"/>
            <p:cNvGrpSpPr/>
            <p:nvPr/>
          </p:nvGrpSpPr>
          <p:grpSpPr>
            <a:xfrm rot="5400000">
              <a:off x="2598493" y="-2006994"/>
              <a:ext cx="3993336" cy="9123927"/>
              <a:chOff x="577902" y="-12175"/>
              <a:chExt cx="3993336" cy="5118900"/>
            </a:xfrm>
          </p:grpSpPr>
          <p:cxnSp>
            <p:nvCxnSpPr>
              <p:cNvPr id="198" name="Google Shape;198;p4"/>
              <p:cNvCxnSpPr/>
              <p:nvPr/>
            </p:nvCxnSpPr>
            <p:spPr>
              <a:xfrm>
                <a:off x="577902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9" name="Google Shape;199;p4"/>
              <p:cNvCxnSpPr/>
              <p:nvPr/>
            </p:nvCxnSpPr>
            <p:spPr>
              <a:xfrm>
                <a:off x="114837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" name="Google Shape;200;p4"/>
              <p:cNvCxnSpPr/>
              <p:nvPr/>
            </p:nvCxnSpPr>
            <p:spPr>
              <a:xfrm>
                <a:off x="1718855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1" name="Google Shape;201;p4"/>
              <p:cNvCxnSpPr/>
              <p:nvPr/>
            </p:nvCxnSpPr>
            <p:spPr>
              <a:xfrm>
                <a:off x="228933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2" name="Google Shape;202;p4"/>
              <p:cNvCxnSpPr/>
              <p:nvPr/>
            </p:nvCxnSpPr>
            <p:spPr>
              <a:xfrm>
                <a:off x="285980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3" name="Google Shape;203;p4"/>
              <p:cNvCxnSpPr/>
              <p:nvPr/>
            </p:nvCxnSpPr>
            <p:spPr>
              <a:xfrm>
                <a:off x="343028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4" name="Google Shape;204;p4"/>
              <p:cNvCxnSpPr/>
              <p:nvPr/>
            </p:nvCxnSpPr>
            <p:spPr>
              <a:xfrm>
                <a:off x="400076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" name="Google Shape;205;p4"/>
              <p:cNvCxnSpPr/>
              <p:nvPr/>
            </p:nvCxnSpPr>
            <p:spPr>
              <a:xfrm>
                <a:off x="457123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206" name="Google Shape;206;p4"/>
          <p:cNvGrpSpPr/>
          <p:nvPr/>
        </p:nvGrpSpPr>
        <p:grpSpPr>
          <a:xfrm>
            <a:off x="43050" y="378150"/>
            <a:ext cx="9057900" cy="4584350"/>
            <a:chOff x="43050" y="378150"/>
            <a:chExt cx="9057900" cy="4584350"/>
          </a:xfrm>
        </p:grpSpPr>
        <p:grpSp>
          <p:nvGrpSpPr>
            <p:cNvPr id="207" name="Google Shape;207;p4"/>
            <p:cNvGrpSpPr/>
            <p:nvPr/>
          </p:nvGrpSpPr>
          <p:grpSpPr>
            <a:xfrm>
              <a:off x="125517" y="1054571"/>
              <a:ext cx="8878403" cy="3722222"/>
              <a:chOff x="125517" y="1054571"/>
              <a:chExt cx="8878403" cy="3722222"/>
            </a:xfrm>
          </p:grpSpPr>
          <p:sp>
            <p:nvSpPr>
              <p:cNvPr id="208" name="Google Shape;208;p4"/>
              <p:cNvSpPr/>
              <p:nvPr/>
            </p:nvSpPr>
            <p:spPr>
              <a:xfrm>
                <a:off x="276025" y="3682425"/>
                <a:ext cx="8615100" cy="33300"/>
              </a:xfrm>
              <a:prstGeom prst="roundRect">
                <a:avLst>
                  <a:gd name="adj" fmla="val 16667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209;p4"/>
              <p:cNvSpPr/>
              <p:nvPr/>
            </p:nvSpPr>
            <p:spPr>
              <a:xfrm>
                <a:off x="276025" y="1853625"/>
                <a:ext cx="8615100" cy="33300"/>
              </a:xfrm>
              <a:prstGeom prst="roundRect">
                <a:avLst>
                  <a:gd name="adj" fmla="val 16667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10" name="Google Shape;210;p4"/>
              <p:cNvGrpSpPr/>
              <p:nvPr/>
            </p:nvGrpSpPr>
            <p:grpSpPr>
              <a:xfrm>
                <a:off x="8710521" y="1054571"/>
                <a:ext cx="293400" cy="3722222"/>
                <a:chOff x="8710521" y="1196850"/>
                <a:chExt cx="293400" cy="3722222"/>
              </a:xfrm>
            </p:grpSpPr>
            <p:sp>
              <p:nvSpPr>
                <p:cNvPr id="211" name="Google Shape;211;p4"/>
                <p:cNvSpPr/>
                <p:nvPr/>
              </p:nvSpPr>
              <p:spPr>
                <a:xfrm>
                  <a:off x="8838600" y="1196850"/>
                  <a:ext cx="77400" cy="35955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2" name="Google Shape;212;p4"/>
                <p:cNvSpPr/>
                <p:nvPr/>
              </p:nvSpPr>
              <p:spPr>
                <a:xfrm>
                  <a:off x="8710521" y="4746872"/>
                  <a:ext cx="293400" cy="1722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13" name="Google Shape;213;p4"/>
              <p:cNvGrpSpPr/>
              <p:nvPr/>
            </p:nvGrpSpPr>
            <p:grpSpPr>
              <a:xfrm>
                <a:off x="125517" y="1054571"/>
                <a:ext cx="293400" cy="3722222"/>
                <a:chOff x="8710521" y="1196850"/>
                <a:chExt cx="293400" cy="3722222"/>
              </a:xfrm>
            </p:grpSpPr>
            <p:sp>
              <p:nvSpPr>
                <p:cNvPr id="214" name="Google Shape;214;p4"/>
                <p:cNvSpPr/>
                <p:nvPr/>
              </p:nvSpPr>
              <p:spPr>
                <a:xfrm>
                  <a:off x="8838600" y="1196850"/>
                  <a:ext cx="77400" cy="35955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5" name="Google Shape;215;p4"/>
                <p:cNvSpPr/>
                <p:nvPr/>
              </p:nvSpPr>
              <p:spPr>
                <a:xfrm>
                  <a:off x="8710521" y="4746872"/>
                  <a:ext cx="293400" cy="1722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216" name="Google Shape;216;p4"/>
            <p:cNvGrpSpPr/>
            <p:nvPr/>
          </p:nvGrpSpPr>
          <p:grpSpPr>
            <a:xfrm>
              <a:off x="43050" y="378150"/>
              <a:ext cx="9057900" cy="4584350"/>
              <a:chOff x="35650" y="378150"/>
              <a:chExt cx="9057900" cy="4584350"/>
            </a:xfrm>
          </p:grpSpPr>
          <p:sp>
            <p:nvSpPr>
              <p:cNvPr id="217" name="Google Shape;217;p4"/>
              <p:cNvSpPr/>
              <p:nvPr/>
            </p:nvSpPr>
            <p:spPr>
              <a:xfrm>
                <a:off x="35650" y="4587200"/>
                <a:ext cx="9057900" cy="375300"/>
              </a:xfrm>
              <a:prstGeom prst="ellipse">
                <a:avLst/>
              </a:prstGeom>
              <a:solidFill>
                <a:srgbClr val="2C3045">
                  <a:alpha val="15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8;p4"/>
              <p:cNvSpPr/>
              <p:nvPr/>
            </p:nvSpPr>
            <p:spPr>
              <a:xfrm>
                <a:off x="499650" y="378150"/>
                <a:ext cx="8144700" cy="4387200"/>
              </a:xfrm>
              <a:prstGeom prst="roundRect">
                <a:avLst>
                  <a:gd name="adj" fmla="val 5321"/>
                </a:avLst>
              </a:prstGeom>
              <a:solidFill>
                <a:schemeClr val="lt1"/>
              </a:solidFill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19" name="Google Shape;219;p4"/>
          <p:cNvSpPr txBox="1">
            <a:spLocks noGrp="1"/>
          </p:cNvSpPr>
          <p:nvPr>
            <p:ph type="title"/>
          </p:nvPr>
        </p:nvSpPr>
        <p:spPr>
          <a:xfrm>
            <a:off x="720000" y="615696"/>
            <a:ext cx="7704000" cy="457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highlight>
                  <a:schemeClr val="accent1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p4"/>
          <p:cNvSpPr txBox="1">
            <a:spLocks noGrp="1"/>
          </p:cNvSpPr>
          <p:nvPr>
            <p:ph type="body" idx="1"/>
          </p:nvPr>
        </p:nvSpPr>
        <p:spPr>
          <a:xfrm>
            <a:off x="716900" y="1119725"/>
            <a:ext cx="7704000" cy="34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Barlow Medium"/>
              <a:buAutoNum type="arabicPeriod"/>
              <a:defRPr sz="1200"/>
            </a:lvl1pPr>
            <a:lvl2pPr marL="914400" lvl="1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alphaLcPeriod"/>
              <a:defRPr sz="1600"/>
            </a:lvl2pPr>
            <a:lvl3pPr marL="1371600" lvl="2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romanLcPeriod"/>
              <a:defRPr sz="1600"/>
            </a:lvl3pPr>
            <a:lvl4pPr marL="1828800" lvl="3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arabicPeriod"/>
              <a:defRPr sz="1600"/>
            </a:lvl4pPr>
            <a:lvl5pPr marL="2286000" lvl="4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alphaLcPeriod"/>
              <a:defRPr sz="1600"/>
            </a:lvl5pPr>
            <a:lvl6pPr marL="2743200" lvl="5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romanLcPeriod"/>
              <a:defRPr sz="1600"/>
            </a:lvl6pPr>
            <a:lvl7pPr marL="3200400" lvl="6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arabicPeriod"/>
              <a:defRPr sz="1600"/>
            </a:lvl7pPr>
            <a:lvl8pPr marL="3657600" lvl="7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alphaLcPeriod"/>
              <a:defRPr sz="1600"/>
            </a:lvl8pPr>
            <a:lvl9pPr marL="4114800" lvl="8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romanLcPeriod"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6">
    <p:spTree>
      <p:nvGrpSpPr>
        <p:cNvPr id="1" name="Shape 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8" name="Google Shape;838;p19"/>
          <p:cNvGrpSpPr/>
          <p:nvPr/>
        </p:nvGrpSpPr>
        <p:grpSpPr>
          <a:xfrm>
            <a:off x="10025" y="-12300"/>
            <a:ext cx="9123927" cy="5187493"/>
            <a:chOff x="33197" y="-12175"/>
            <a:chExt cx="9123927" cy="5118900"/>
          </a:xfrm>
        </p:grpSpPr>
        <p:grpSp>
          <p:nvGrpSpPr>
            <p:cNvPr id="839" name="Google Shape;839;p19"/>
            <p:cNvGrpSpPr/>
            <p:nvPr/>
          </p:nvGrpSpPr>
          <p:grpSpPr>
            <a:xfrm>
              <a:off x="577902" y="-12175"/>
              <a:ext cx="7986672" cy="5118900"/>
              <a:chOff x="577902" y="-12175"/>
              <a:chExt cx="7986672" cy="5118900"/>
            </a:xfrm>
          </p:grpSpPr>
          <p:cxnSp>
            <p:nvCxnSpPr>
              <p:cNvPr id="840" name="Google Shape;840;p19"/>
              <p:cNvCxnSpPr/>
              <p:nvPr/>
            </p:nvCxnSpPr>
            <p:spPr>
              <a:xfrm>
                <a:off x="577902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1" name="Google Shape;841;p19"/>
              <p:cNvCxnSpPr/>
              <p:nvPr/>
            </p:nvCxnSpPr>
            <p:spPr>
              <a:xfrm>
                <a:off x="114837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2" name="Google Shape;842;p19"/>
              <p:cNvCxnSpPr/>
              <p:nvPr/>
            </p:nvCxnSpPr>
            <p:spPr>
              <a:xfrm>
                <a:off x="1718855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3" name="Google Shape;843;p19"/>
              <p:cNvCxnSpPr/>
              <p:nvPr/>
            </p:nvCxnSpPr>
            <p:spPr>
              <a:xfrm>
                <a:off x="228933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4" name="Google Shape;844;p19"/>
              <p:cNvCxnSpPr/>
              <p:nvPr/>
            </p:nvCxnSpPr>
            <p:spPr>
              <a:xfrm>
                <a:off x="285980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5" name="Google Shape;845;p19"/>
              <p:cNvCxnSpPr/>
              <p:nvPr/>
            </p:nvCxnSpPr>
            <p:spPr>
              <a:xfrm>
                <a:off x="343028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6" name="Google Shape;846;p19"/>
              <p:cNvCxnSpPr/>
              <p:nvPr/>
            </p:nvCxnSpPr>
            <p:spPr>
              <a:xfrm>
                <a:off x="400076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7" name="Google Shape;847;p19"/>
              <p:cNvCxnSpPr/>
              <p:nvPr/>
            </p:nvCxnSpPr>
            <p:spPr>
              <a:xfrm>
                <a:off x="457123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8" name="Google Shape;848;p19"/>
              <p:cNvCxnSpPr/>
              <p:nvPr/>
            </p:nvCxnSpPr>
            <p:spPr>
              <a:xfrm>
                <a:off x="514171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9" name="Google Shape;849;p19"/>
              <p:cNvCxnSpPr/>
              <p:nvPr/>
            </p:nvCxnSpPr>
            <p:spPr>
              <a:xfrm>
                <a:off x="571219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0" name="Google Shape;850;p19"/>
              <p:cNvCxnSpPr/>
              <p:nvPr/>
            </p:nvCxnSpPr>
            <p:spPr>
              <a:xfrm>
                <a:off x="6282667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1" name="Google Shape;851;p19"/>
              <p:cNvCxnSpPr/>
              <p:nvPr/>
            </p:nvCxnSpPr>
            <p:spPr>
              <a:xfrm>
                <a:off x="685314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2" name="Google Shape;852;p19"/>
              <p:cNvCxnSpPr/>
              <p:nvPr/>
            </p:nvCxnSpPr>
            <p:spPr>
              <a:xfrm>
                <a:off x="7423620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3" name="Google Shape;853;p19"/>
              <p:cNvCxnSpPr/>
              <p:nvPr/>
            </p:nvCxnSpPr>
            <p:spPr>
              <a:xfrm>
                <a:off x="7994097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4" name="Google Shape;854;p19"/>
              <p:cNvCxnSpPr/>
              <p:nvPr/>
            </p:nvCxnSpPr>
            <p:spPr>
              <a:xfrm>
                <a:off x="8564573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855" name="Google Shape;855;p19"/>
            <p:cNvGrpSpPr/>
            <p:nvPr/>
          </p:nvGrpSpPr>
          <p:grpSpPr>
            <a:xfrm rot="5400000">
              <a:off x="2598493" y="-2006994"/>
              <a:ext cx="3993336" cy="9123927"/>
              <a:chOff x="577902" y="-12175"/>
              <a:chExt cx="3993336" cy="5118900"/>
            </a:xfrm>
          </p:grpSpPr>
          <p:cxnSp>
            <p:nvCxnSpPr>
              <p:cNvPr id="856" name="Google Shape;856;p19"/>
              <p:cNvCxnSpPr/>
              <p:nvPr/>
            </p:nvCxnSpPr>
            <p:spPr>
              <a:xfrm>
                <a:off x="577902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7" name="Google Shape;857;p19"/>
              <p:cNvCxnSpPr/>
              <p:nvPr/>
            </p:nvCxnSpPr>
            <p:spPr>
              <a:xfrm>
                <a:off x="114837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8" name="Google Shape;858;p19"/>
              <p:cNvCxnSpPr/>
              <p:nvPr/>
            </p:nvCxnSpPr>
            <p:spPr>
              <a:xfrm>
                <a:off x="1718855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9" name="Google Shape;859;p19"/>
              <p:cNvCxnSpPr/>
              <p:nvPr/>
            </p:nvCxnSpPr>
            <p:spPr>
              <a:xfrm>
                <a:off x="228933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60" name="Google Shape;860;p19"/>
              <p:cNvCxnSpPr/>
              <p:nvPr/>
            </p:nvCxnSpPr>
            <p:spPr>
              <a:xfrm>
                <a:off x="285980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61" name="Google Shape;861;p19"/>
              <p:cNvCxnSpPr/>
              <p:nvPr/>
            </p:nvCxnSpPr>
            <p:spPr>
              <a:xfrm>
                <a:off x="343028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62" name="Google Shape;862;p19"/>
              <p:cNvCxnSpPr/>
              <p:nvPr/>
            </p:nvCxnSpPr>
            <p:spPr>
              <a:xfrm>
                <a:off x="400076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63" name="Google Shape;863;p19"/>
              <p:cNvCxnSpPr/>
              <p:nvPr/>
            </p:nvCxnSpPr>
            <p:spPr>
              <a:xfrm>
                <a:off x="457123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864" name="Google Shape;864;p19"/>
          <p:cNvGrpSpPr/>
          <p:nvPr/>
        </p:nvGrpSpPr>
        <p:grpSpPr>
          <a:xfrm flipH="1">
            <a:off x="8031763" y="159050"/>
            <a:ext cx="1102825" cy="1470925"/>
            <a:chOff x="8269775" y="3716750"/>
            <a:chExt cx="1102825" cy="1470925"/>
          </a:xfrm>
        </p:grpSpPr>
        <p:sp>
          <p:nvSpPr>
            <p:cNvPr id="865" name="Google Shape;865;p19"/>
            <p:cNvSpPr/>
            <p:nvPr/>
          </p:nvSpPr>
          <p:spPr>
            <a:xfrm>
              <a:off x="8420425" y="3716750"/>
              <a:ext cx="813575" cy="1012425"/>
            </a:xfrm>
            <a:custGeom>
              <a:avLst/>
              <a:gdLst/>
              <a:ahLst/>
              <a:cxnLst/>
              <a:rect l="l" t="t" r="r" b="b"/>
              <a:pathLst>
                <a:path w="32543" h="40497" extrusionOk="0">
                  <a:moveTo>
                    <a:pt x="2251" y="1"/>
                  </a:moveTo>
                  <a:lnTo>
                    <a:pt x="2351" y="201"/>
                  </a:lnTo>
                  <a:lnTo>
                    <a:pt x="2431" y="422"/>
                  </a:lnTo>
                  <a:lnTo>
                    <a:pt x="2492" y="684"/>
                  </a:lnTo>
                  <a:lnTo>
                    <a:pt x="2512" y="985"/>
                  </a:lnTo>
                  <a:lnTo>
                    <a:pt x="2512" y="1286"/>
                  </a:lnTo>
                  <a:lnTo>
                    <a:pt x="2512" y="1608"/>
                  </a:lnTo>
                  <a:lnTo>
                    <a:pt x="2472" y="1949"/>
                  </a:lnTo>
                  <a:lnTo>
                    <a:pt x="2411" y="2291"/>
                  </a:lnTo>
                  <a:lnTo>
                    <a:pt x="2351" y="2632"/>
                  </a:lnTo>
                  <a:lnTo>
                    <a:pt x="2291" y="2973"/>
                  </a:lnTo>
                  <a:lnTo>
                    <a:pt x="2110" y="3616"/>
                  </a:lnTo>
                  <a:lnTo>
                    <a:pt x="1909" y="4179"/>
                  </a:lnTo>
                  <a:lnTo>
                    <a:pt x="1728" y="4661"/>
                  </a:lnTo>
                  <a:lnTo>
                    <a:pt x="1527" y="5042"/>
                  </a:lnTo>
                  <a:lnTo>
                    <a:pt x="1327" y="5444"/>
                  </a:lnTo>
                  <a:lnTo>
                    <a:pt x="885" y="6208"/>
                  </a:lnTo>
                  <a:lnTo>
                    <a:pt x="664" y="6589"/>
                  </a:lnTo>
                  <a:lnTo>
                    <a:pt x="483" y="6991"/>
                  </a:lnTo>
                  <a:lnTo>
                    <a:pt x="302" y="7393"/>
                  </a:lnTo>
                  <a:lnTo>
                    <a:pt x="162" y="7794"/>
                  </a:lnTo>
                  <a:lnTo>
                    <a:pt x="101" y="8015"/>
                  </a:lnTo>
                  <a:lnTo>
                    <a:pt x="61" y="8236"/>
                  </a:lnTo>
                  <a:lnTo>
                    <a:pt x="21" y="8457"/>
                  </a:lnTo>
                  <a:lnTo>
                    <a:pt x="1" y="8678"/>
                  </a:lnTo>
                  <a:lnTo>
                    <a:pt x="1" y="8899"/>
                  </a:lnTo>
                  <a:lnTo>
                    <a:pt x="1" y="9140"/>
                  </a:lnTo>
                  <a:lnTo>
                    <a:pt x="41" y="9361"/>
                  </a:lnTo>
                  <a:lnTo>
                    <a:pt x="81" y="9562"/>
                  </a:lnTo>
                  <a:lnTo>
                    <a:pt x="121" y="9783"/>
                  </a:lnTo>
                  <a:lnTo>
                    <a:pt x="202" y="9984"/>
                  </a:lnTo>
                  <a:lnTo>
                    <a:pt x="282" y="10185"/>
                  </a:lnTo>
                  <a:lnTo>
                    <a:pt x="403" y="10366"/>
                  </a:lnTo>
                  <a:lnTo>
                    <a:pt x="523" y="10546"/>
                  </a:lnTo>
                  <a:lnTo>
                    <a:pt x="664" y="10687"/>
                  </a:lnTo>
                  <a:lnTo>
                    <a:pt x="824" y="10828"/>
                  </a:lnTo>
                  <a:lnTo>
                    <a:pt x="1005" y="10968"/>
                  </a:lnTo>
                  <a:lnTo>
                    <a:pt x="1246" y="11089"/>
                  </a:lnTo>
                  <a:lnTo>
                    <a:pt x="1487" y="11189"/>
                  </a:lnTo>
                  <a:lnTo>
                    <a:pt x="1748" y="11270"/>
                  </a:lnTo>
                  <a:lnTo>
                    <a:pt x="2030" y="11350"/>
                  </a:lnTo>
                  <a:lnTo>
                    <a:pt x="2291" y="11430"/>
                  </a:lnTo>
                  <a:lnTo>
                    <a:pt x="2552" y="11511"/>
                  </a:lnTo>
                  <a:lnTo>
                    <a:pt x="2793" y="11611"/>
                  </a:lnTo>
                  <a:lnTo>
                    <a:pt x="3034" y="11752"/>
                  </a:lnTo>
                  <a:lnTo>
                    <a:pt x="3235" y="11932"/>
                  </a:lnTo>
                  <a:lnTo>
                    <a:pt x="3416" y="12113"/>
                  </a:lnTo>
                  <a:lnTo>
                    <a:pt x="3556" y="12314"/>
                  </a:lnTo>
                  <a:lnTo>
                    <a:pt x="3677" y="12555"/>
                  </a:lnTo>
                  <a:lnTo>
                    <a:pt x="3757" y="12796"/>
                  </a:lnTo>
                  <a:lnTo>
                    <a:pt x="3817" y="13037"/>
                  </a:lnTo>
                  <a:lnTo>
                    <a:pt x="3858" y="13318"/>
                  </a:lnTo>
                  <a:lnTo>
                    <a:pt x="3878" y="13580"/>
                  </a:lnTo>
                  <a:lnTo>
                    <a:pt x="3858" y="13861"/>
                  </a:lnTo>
                  <a:lnTo>
                    <a:pt x="3837" y="14142"/>
                  </a:lnTo>
                  <a:lnTo>
                    <a:pt x="3797" y="14423"/>
                  </a:lnTo>
                  <a:lnTo>
                    <a:pt x="3737" y="14725"/>
                  </a:lnTo>
                  <a:lnTo>
                    <a:pt x="3596" y="15287"/>
                  </a:lnTo>
                  <a:lnTo>
                    <a:pt x="3396" y="15809"/>
                  </a:lnTo>
                  <a:lnTo>
                    <a:pt x="3215" y="16352"/>
                  </a:lnTo>
                  <a:lnTo>
                    <a:pt x="3034" y="16894"/>
                  </a:lnTo>
                  <a:lnTo>
                    <a:pt x="2893" y="17456"/>
                  </a:lnTo>
                  <a:lnTo>
                    <a:pt x="2833" y="17738"/>
                  </a:lnTo>
                  <a:lnTo>
                    <a:pt x="2793" y="18019"/>
                  </a:lnTo>
                  <a:lnTo>
                    <a:pt x="2773" y="18280"/>
                  </a:lnTo>
                  <a:lnTo>
                    <a:pt x="2773" y="18561"/>
                  </a:lnTo>
                  <a:lnTo>
                    <a:pt x="2793" y="18822"/>
                  </a:lnTo>
                  <a:lnTo>
                    <a:pt x="2853" y="19063"/>
                  </a:lnTo>
                  <a:lnTo>
                    <a:pt x="2934" y="19324"/>
                  </a:lnTo>
                  <a:lnTo>
                    <a:pt x="3034" y="19545"/>
                  </a:lnTo>
                  <a:lnTo>
                    <a:pt x="3175" y="19766"/>
                  </a:lnTo>
                  <a:lnTo>
                    <a:pt x="3335" y="19987"/>
                  </a:lnTo>
                  <a:lnTo>
                    <a:pt x="3456" y="20108"/>
                  </a:lnTo>
                  <a:lnTo>
                    <a:pt x="3596" y="20208"/>
                  </a:lnTo>
                  <a:lnTo>
                    <a:pt x="3737" y="20309"/>
                  </a:lnTo>
                  <a:lnTo>
                    <a:pt x="3878" y="20389"/>
                  </a:lnTo>
                  <a:lnTo>
                    <a:pt x="4199" y="20550"/>
                  </a:lnTo>
                  <a:lnTo>
                    <a:pt x="4541" y="20670"/>
                  </a:lnTo>
                  <a:lnTo>
                    <a:pt x="4882" y="20751"/>
                  </a:lnTo>
                  <a:lnTo>
                    <a:pt x="5244" y="20831"/>
                  </a:lnTo>
                  <a:lnTo>
                    <a:pt x="5967" y="20952"/>
                  </a:lnTo>
                  <a:lnTo>
                    <a:pt x="6328" y="21032"/>
                  </a:lnTo>
                  <a:lnTo>
                    <a:pt x="6690" y="21092"/>
                  </a:lnTo>
                  <a:lnTo>
                    <a:pt x="7011" y="21193"/>
                  </a:lnTo>
                  <a:lnTo>
                    <a:pt x="7333" y="21313"/>
                  </a:lnTo>
                  <a:lnTo>
                    <a:pt x="7634" y="21454"/>
                  </a:lnTo>
                  <a:lnTo>
                    <a:pt x="7754" y="21554"/>
                  </a:lnTo>
                  <a:lnTo>
                    <a:pt x="7875" y="21635"/>
                  </a:lnTo>
                  <a:lnTo>
                    <a:pt x="7996" y="21755"/>
                  </a:lnTo>
                  <a:lnTo>
                    <a:pt x="8096" y="21876"/>
                  </a:lnTo>
                  <a:lnTo>
                    <a:pt x="8196" y="22016"/>
                  </a:lnTo>
                  <a:lnTo>
                    <a:pt x="8277" y="22157"/>
                  </a:lnTo>
                  <a:lnTo>
                    <a:pt x="8337" y="22297"/>
                  </a:lnTo>
                  <a:lnTo>
                    <a:pt x="8397" y="22438"/>
                  </a:lnTo>
                  <a:lnTo>
                    <a:pt x="8437" y="22579"/>
                  </a:lnTo>
                  <a:lnTo>
                    <a:pt x="8458" y="22699"/>
                  </a:lnTo>
                  <a:lnTo>
                    <a:pt x="8478" y="22980"/>
                  </a:lnTo>
                  <a:lnTo>
                    <a:pt x="8437" y="23282"/>
                  </a:lnTo>
                  <a:lnTo>
                    <a:pt x="8397" y="23563"/>
                  </a:lnTo>
                  <a:lnTo>
                    <a:pt x="8317" y="23844"/>
                  </a:lnTo>
                  <a:lnTo>
                    <a:pt x="8196" y="24145"/>
                  </a:lnTo>
                  <a:lnTo>
                    <a:pt x="8096" y="24427"/>
                  </a:lnTo>
                  <a:lnTo>
                    <a:pt x="7855" y="25029"/>
                  </a:lnTo>
                  <a:lnTo>
                    <a:pt x="7734" y="25331"/>
                  </a:lnTo>
                  <a:lnTo>
                    <a:pt x="7614" y="25632"/>
                  </a:lnTo>
                  <a:lnTo>
                    <a:pt x="7534" y="25933"/>
                  </a:lnTo>
                  <a:lnTo>
                    <a:pt x="7473" y="26235"/>
                  </a:lnTo>
                  <a:lnTo>
                    <a:pt x="7433" y="26536"/>
                  </a:lnTo>
                  <a:lnTo>
                    <a:pt x="7433" y="26837"/>
                  </a:lnTo>
                  <a:lnTo>
                    <a:pt x="7473" y="27118"/>
                  </a:lnTo>
                  <a:lnTo>
                    <a:pt x="7554" y="27379"/>
                  </a:lnTo>
                  <a:lnTo>
                    <a:pt x="7654" y="27641"/>
                  </a:lnTo>
                  <a:lnTo>
                    <a:pt x="7795" y="27882"/>
                  </a:lnTo>
                  <a:lnTo>
                    <a:pt x="7955" y="28103"/>
                  </a:lnTo>
                  <a:lnTo>
                    <a:pt x="8136" y="28303"/>
                  </a:lnTo>
                  <a:lnTo>
                    <a:pt x="8337" y="28504"/>
                  </a:lnTo>
                  <a:lnTo>
                    <a:pt x="8558" y="28705"/>
                  </a:lnTo>
                  <a:lnTo>
                    <a:pt x="8779" y="28886"/>
                  </a:lnTo>
                  <a:lnTo>
                    <a:pt x="9040" y="29047"/>
                  </a:lnTo>
                  <a:lnTo>
                    <a:pt x="9281" y="29207"/>
                  </a:lnTo>
                  <a:lnTo>
                    <a:pt x="9562" y="29348"/>
                  </a:lnTo>
                  <a:lnTo>
                    <a:pt x="10105" y="29609"/>
                  </a:lnTo>
                  <a:lnTo>
                    <a:pt x="10647" y="29830"/>
                  </a:lnTo>
                  <a:lnTo>
                    <a:pt x="11189" y="30071"/>
                  </a:lnTo>
                  <a:lnTo>
                    <a:pt x="11752" y="30312"/>
                  </a:lnTo>
                  <a:lnTo>
                    <a:pt x="12274" y="30614"/>
                  </a:lnTo>
                  <a:lnTo>
                    <a:pt x="12535" y="30754"/>
                  </a:lnTo>
                  <a:lnTo>
                    <a:pt x="12776" y="30935"/>
                  </a:lnTo>
                  <a:lnTo>
                    <a:pt x="12997" y="31116"/>
                  </a:lnTo>
                  <a:lnTo>
                    <a:pt x="13198" y="31296"/>
                  </a:lnTo>
                  <a:lnTo>
                    <a:pt x="13399" y="31517"/>
                  </a:lnTo>
                  <a:lnTo>
                    <a:pt x="13560" y="31718"/>
                  </a:lnTo>
                  <a:lnTo>
                    <a:pt x="13700" y="31959"/>
                  </a:lnTo>
                  <a:lnTo>
                    <a:pt x="13821" y="32200"/>
                  </a:lnTo>
                  <a:lnTo>
                    <a:pt x="13921" y="32462"/>
                  </a:lnTo>
                  <a:lnTo>
                    <a:pt x="13982" y="32743"/>
                  </a:lnTo>
                  <a:lnTo>
                    <a:pt x="14002" y="33024"/>
                  </a:lnTo>
                  <a:lnTo>
                    <a:pt x="14002" y="33325"/>
                  </a:lnTo>
                  <a:lnTo>
                    <a:pt x="13961" y="33607"/>
                  </a:lnTo>
                  <a:lnTo>
                    <a:pt x="13921" y="33888"/>
                  </a:lnTo>
                  <a:lnTo>
                    <a:pt x="13841" y="34470"/>
                  </a:lnTo>
                  <a:lnTo>
                    <a:pt x="13801" y="34751"/>
                  </a:lnTo>
                  <a:lnTo>
                    <a:pt x="13801" y="35053"/>
                  </a:lnTo>
                  <a:lnTo>
                    <a:pt x="13801" y="35254"/>
                  </a:lnTo>
                  <a:lnTo>
                    <a:pt x="13821" y="35434"/>
                  </a:lnTo>
                  <a:lnTo>
                    <a:pt x="13861" y="35635"/>
                  </a:lnTo>
                  <a:lnTo>
                    <a:pt x="13901" y="35816"/>
                  </a:lnTo>
                  <a:lnTo>
                    <a:pt x="13961" y="35997"/>
                  </a:lnTo>
                  <a:lnTo>
                    <a:pt x="14022" y="36178"/>
                  </a:lnTo>
                  <a:lnTo>
                    <a:pt x="14202" y="36519"/>
                  </a:lnTo>
                  <a:lnTo>
                    <a:pt x="14403" y="36841"/>
                  </a:lnTo>
                  <a:lnTo>
                    <a:pt x="14644" y="37142"/>
                  </a:lnTo>
                  <a:lnTo>
                    <a:pt x="14926" y="37423"/>
                  </a:lnTo>
                  <a:lnTo>
                    <a:pt x="15227" y="37684"/>
                  </a:lnTo>
                  <a:lnTo>
                    <a:pt x="15568" y="37925"/>
                  </a:lnTo>
                  <a:lnTo>
                    <a:pt x="15910" y="38126"/>
                  </a:lnTo>
                  <a:lnTo>
                    <a:pt x="16292" y="38327"/>
                  </a:lnTo>
                  <a:lnTo>
                    <a:pt x="16673" y="38488"/>
                  </a:lnTo>
                  <a:lnTo>
                    <a:pt x="17075" y="38608"/>
                  </a:lnTo>
                  <a:lnTo>
                    <a:pt x="17477" y="38709"/>
                  </a:lnTo>
                  <a:lnTo>
                    <a:pt x="17878" y="38789"/>
                  </a:lnTo>
                  <a:lnTo>
                    <a:pt x="18280" y="38829"/>
                  </a:lnTo>
                  <a:lnTo>
                    <a:pt x="18682" y="38849"/>
                  </a:lnTo>
                  <a:lnTo>
                    <a:pt x="19084" y="38849"/>
                  </a:lnTo>
                  <a:lnTo>
                    <a:pt x="19485" y="38829"/>
                  </a:lnTo>
                  <a:lnTo>
                    <a:pt x="19887" y="38789"/>
                  </a:lnTo>
                  <a:lnTo>
                    <a:pt x="20691" y="38709"/>
                  </a:lnTo>
                  <a:lnTo>
                    <a:pt x="21494" y="38568"/>
                  </a:lnTo>
                  <a:lnTo>
                    <a:pt x="23081" y="38287"/>
                  </a:lnTo>
                  <a:lnTo>
                    <a:pt x="23884" y="38166"/>
                  </a:lnTo>
                  <a:lnTo>
                    <a:pt x="24688" y="38066"/>
                  </a:lnTo>
                  <a:lnTo>
                    <a:pt x="25090" y="38046"/>
                  </a:lnTo>
                  <a:lnTo>
                    <a:pt x="25512" y="38046"/>
                  </a:lnTo>
                  <a:lnTo>
                    <a:pt x="25913" y="38066"/>
                  </a:lnTo>
                  <a:lnTo>
                    <a:pt x="26335" y="38106"/>
                  </a:lnTo>
                  <a:lnTo>
                    <a:pt x="26757" y="38166"/>
                  </a:lnTo>
                  <a:lnTo>
                    <a:pt x="27159" y="38247"/>
                  </a:lnTo>
                  <a:lnTo>
                    <a:pt x="27540" y="38367"/>
                  </a:lnTo>
                  <a:lnTo>
                    <a:pt x="27942" y="38488"/>
                  </a:lnTo>
                  <a:lnTo>
                    <a:pt x="28304" y="38648"/>
                  </a:lnTo>
                  <a:lnTo>
                    <a:pt x="28665" y="38829"/>
                  </a:lnTo>
                  <a:lnTo>
                    <a:pt x="28987" y="39050"/>
                  </a:lnTo>
                  <a:lnTo>
                    <a:pt x="29308" y="39271"/>
                  </a:lnTo>
                  <a:lnTo>
                    <a:pt x="29589" y="39532"/>
                  </a:lnTo>
                  <a:lnTo>
                    <a:pt x="29850" y="39834"/>
                  </a:lnTo>
                  <a:lnTo>
                    <a:pt x="30071" y="40155"/>
                  </a:lnTo>
                  <a:lnTo>
                    <a:pt x="30252" y="40496"/>
                  </a:lnTo>
                  <a:lnTo>
                    <a:pt x="30152" y="39813"/>
                  </a:lnTo>
                  <a:lnTo>
                    <a:pt x="30071" y="39110"/>
                  </a:lnTo>
                  <a:lnTo>
                    <a:pt x="30011" y="38407"/>
                  </a:lnTo>
                  <a:lnTo>
                    <a:pt x="29971" y="37724"/>
                  </a:lnTo>
                  <a:lnTo>
                    <a:pt x="29971" y="37021"/>
                  </a:lnTo>
                  <a:lnTo>
                    <a:pt x="29991" y="36318"/>
                  </a:lnTo>
                  <a:lnTo>
                    <a:pt x="30051" y="35615"/>
                  </a:lnTo>
                  <a:lnTo>
                    <a:pt x="30112" y="34932"/>
                  </a:lnTo>
                  <a:lnTo>
                    <a:pt x="30212" y="34229"/>
                  </a:lnTo>
                  <a:lnTo>
                    <a:pt x="30332" y="33546"/>
                  </a:lnTo>
                  <a:lnTo>
                    <a:pt x="30473" y="32863"/>
                  </a:lnTo>
                  <a:lnTo>
                    <a:pt x="30654" y="32180"/>
                  </a:lnTo>
                  <a:lnTo>
                    <a:pt x="30855" y="31497"/>
                  </a:lnTo>
                  <a:lnTo>
                    <a:pt x="31076" y="30834"/>
                  </a:lnTo>
                  <a:lnTo>
                    <a:pt x="31317" y="30192"/>
                  </a:lnTo>
                  <a:lnTo>
                    <a:pt x="31598" y="29549"/>
                  </a:lnTo>
                  <a:lnTo>
                    <a:pt x="31839" y="28986"/>
                  </a:lnTo>
                  <a:lnTo>
                    <a:pt x="32060" y="28424"/>
                  </a:lnTo>
                  <a:lnTo>
                    <a:pt x="32281" y="27841"/>
                  </a:lnTo>
                  <a:lnTo>
                    <a:pt x="32361" y="27540"/>
                  </a:lnTo>
                  <a:lnTo>
                    <a:pt x="32442" y="27259"/>
                  </a:lnTo>
                  <a:lnTo>
                    <a:pt x="32502" y="26958"/>
                  </a:lnTo>
                  <a:lnTo>
                    <a:pt x="32542" y="26676"/>
                  </a:lnTo>
                  <a:lnTo>
                    <a:pt x="32542" y="26395"/>
                  </a:lnTo>
                  <a:lnTo>
                    <a:pt x="32542" y="26114"/>
                  </a:lnTo>
                  <a:lnTo>
                    <a:pt x="32482" y="25833"/>
                  </a:lnTo>
                  <a:lnTo>
                    <a:pt x="32422" y="25572"/>
                  </a:lnTo>
                  <a:lnTo>
                    <a:pt x="32321" y="25310"/>
                  </a:lnTo>
                  <a:lnTo>
                    <a:pt x="32160" y="25069"/>
                  </a:lnTo>
                  <a:lnTo>
                    <a:pt x="32080" y="24929"/>
                  </a:lnTo>
                  <a:lnTo>
                    <a:pt x="31980" y="24808"/>
                  </a:lnTo>
                  <a:lnTo>
                    <a:pt x="31739" y="24567"/>
                  </a:lnTo>
                  <a:lnTo>
                    <a:pt x="31498" y="24386"/>
                  </a:lnTo>
                  <a:lnTo>
                    <a:pt x="31216" y="24206"/>
                  </a:lnTo>
                  <a:lnTo>
                    <a:pt x="30915" y="24065"/>
                  </a:lnTo>
                  <a:lnTo>
                    <a:pt x="30614" y="23924"/>
                  </a:lnTo>
                  <a:lnTo>
                    <a:pt x="29971" y="23683"/>
                  </a:lnTo>
                  <a:lnTo>
                    <a:pt x="29328" y="23442"/>
                  </a:lnTo>
                  <a:lnTo>
                    <a:pt x="29007" y="23322"/>
                  </a:lnTo>
                  <a:lnTo>
                    <a:pt x="28705" y="23181"/>
                  </a:lnTo>
                  <a:lnTo>
                    <a:pt x="28404" y="23021"/>
                  </a:lnTo>
                  <a:lnTo>
                    <a:pt x="28143" y="22840"/>
                  </a:lnTo>
                  <a:lnTo>
                    <a:pt x="27882" y="22619"/>
                  </a:lnTo>
                  <a:lnTo>
                    <a:pt x="27661" y="22378"/>
                  </a:lnTo>
                  <a:lnTo>
                    <a:pt x="27520" y="22197"/>
                  </a:lnTo>
                  <a:lnTo>
                    <a:pt x="27420" y="21996"/>
                  </a:lnTo>
                  <a:lnTo>
                    <a:pt x="27319" y="21795"/>
                  </a:lnTo>
                  <a:lnTo>
                    <a:pt x="27219" y="21594"/>
                  </a:lnTo>
                  <a:lnTo>
                    <a:pt x="27159" y="21373"/>
                  </a:lnTo>
                  <a:lnTo>
                    <a:pt x="27119" y="21152"/>
                  </a:lnTo>
                  <a:lnTo>
                    <a:pt x="27078" y="20911"/>
                  </a:lnTo>
                  <a:lnTo>
                    <a:pt x="27038" y="20690"/>
                  </a:lnTo>
                  <a:lnTo>
                    <a:pt x="27018" y="20208"/>
                  </a:lnTo>
                  <a:lnTo>
                    <a:pt x="27018" y="19706"/>
                  </a:lnTo>
                  <a:lnTo>
                    <a:pt x="27058" y="18702"/>
                  </a:lnTo>
                  <a:lnTo>
                    <a:pt x="27098" y="18220"/>
                  </a:lnTo>
                  <a:lnTo>
                    <a:pt x="27098" y="17718"/>
                  </a:lnTo>
                  <a:lnTo>
                    <a:pt x="27078" y="17256"/>
                  </a:lnTo>
                  <a:lnTo>
                    <a:pt x="27018" y="16794"/>
                  </a:lnTo>
                  <a:lnTo>
                    <a:pt x="26978" y="16593"/>
                  </a:lnTo>
                  <a:lnTo>
                    <a:pt x="26918" y="16372"/>
                  </a:lnTo>
                  <a:lnTo>
                    <a:pt x="26837" y="16171"/>
                  </a:lnTo>
                  <a:lnTo>
                    <a:pt x="26757" y="15970"/>
                  </a:lnTo>
                  <a:lnTo>
                    <a:pt x="26657" y="15789"/>
                  </a:lnTo>
                  <a:lnTo>
                    <a:pt x="26516" y="15608"/>
                  </a:lnTo>
                  <a:lnTo>
                    <a:pt x="26375" y="15448"/>
                  </a:lnTo>
                  <a:lnTo>
                    <a:pt x="26215" y="15287"/>
                  </a:lnTo>
                  <a:lnTo>
                    <a:pt x="26054" y="15187"/>
                  </a:lnTo>
                  <a:lnTo>
                    <a:pt x="25913" y="15086"/>
                  </a:lnTo>
                  <a:lnTo>
                    <a:pt x="25753" y="15006"/>
                  </a:lnTo>
                  <a:lnTo>
                    <a:pt x="25592" y="14925"/>
                  </a:lnTo>
                  <a:lnTo>
                    <a:pt x="25250" y="14805"/>
                  </a:lnTo>
                  <a:lnTo>
                    <a:pt x="24889" y="14725"/>
                  </a:lnTo>
                  <a:lnTo>
                    <a:pt x="24507" y="14664"/>
                  </a:lnTo>
                  <a:lnTo>
                    <a:pt x="24126" y="14624"/>
                  </a:lnTo>
                  <a:lnTo>
                    <a:pt x="23342" y="14544"/>
                  </a:lnTo>
                  <a:lnTo>
                    <a:pt x="22960" y="14524"/>
                  </a:lnTo>
                  <a:lnTo>
                    <a:pt x="22599" y="14463"/>
                  </a:lnTo>
                  <a:lnTo>
                    <a:pt x="22237" y="14403"/>
                  </a:lnTo>
                  <a:lnTo>
                    <a:pt x="21896" y="14303"/>
                  </a:lnTo>
                  <a:lnTo>
                    <a:pt x="21595" y="14182"/>
                  </a:lnTo>
                  <a:lnTo>
                    <a:pt x="21434" y="14102"/>
                  </a:lnTo>
                  <a:lnTo>
                    <a:pt x="21293" y="14001"/>
                  </a:lnTo>
                  <a:lnTo>
                    <a:pt x="21173" y="13901"/>
                  </a:lnTo>
                  <a:lnTo>
                    <a:pt x="21052" y="13780"/>
                  </a:lnTo>
                  <a:lnTo>
                    <a:pt x="20932" y="13660"/>
                  </a:lnTo>
                  <a:lnTo>
                    <a:pt x="20831" y="13519"/>
                  </a:lnTo>
                  <a:lnTo>
                    <a:pt x="20751" y="13379"/>
                  </a:lnTo>
                  <a:lnTo>
                    <a:pt x="20691" y="13258"/>
                  </a:lnTo>
                  <a:lnTo>
                    <a:pt x="20610" y="12977"/>
                  </a:lnTo>
                  <a:lnTo>
                    <a:pt x="20550" y="12696"/>
                  </a:lnTo>
                  <a:lnTo>
                    <a:pt x="20530" y="12394"/>
                  </a:lnTo>
                  <a:lnTo>
                    <a:pt x="20550" y="12093"/>
                  </a:lnTo>
                  <a:lnTo>
                    <a:pt x="20570" y="11792"/>
                  </a:lnTo>
                  <a:lnTo>
                    <a:pt x="20671" y="11169"/>
                  </a:lnTo>
                  <a:lnTo>
                    <a:pt x="20771" y="10546"/>
                  </a:lnTo>
                  <a:lnTo>
                    <a:pt x="20811" y="10245"/>
                  </a:lnTo>
                  <a:lnTo>
                    <a:pt x="20851" y="9924"/>
                  </a:lnTo>
                  <a:lnTo>
                    <a:pt x="20851" y="9622"/>
                  </a:lnTo>
                  <a:lnTo>
                    <a:pt x="20811" y="9321"/>
                  </a:lnTo>
                  <a:lnTo>
                    <a:pt x="20751" y="9040"/>
                  </a:lnTo>
                  <a:lnTo>
                    <a:pt x="20650" y="8759"/>
                  </a:lnTo>
                  <a:lnTo>
                    <a:pt x="20550" y="8558"/>
                  </a:lnTo>
                  <a:lnTo>
                    <a:pt x="20429" y="8377"/>
                  </a:lnTo>
                  <a:lnTo>
                    <a:pt x="20269" y="8196"/>
                  </a:lnTo>
                  <a:lnTo>
                    <a:pt x="20108" y="8056"/>
                  </a:lnTo>
                  <a:lnTo>
                    <a:pt x="19947" y="7915"/>
                  </a:lnTo>
                  <a:lnTo>
                    <a:pt x="19747" y="7794"/>
                  </a:lnTo>
                  <a:lnTo>
                    <a:pt x="19546" y="7694"/>
                  </a:lnTo>
                  <a:lnTo>
                    <a:pt x="19345" y="7594"/>
                  </a:lnTo>
                  <a:lnTo>
                    <a:pt x="19124" y="7513"/>
                  </a:lnTo>
                  <a:lnTo>
                    <a:pt x="18903" y="7453"/>
                  </a:lnTo>
                  <a:lnTo>
                    <a:pt x="18441" y="7332"/>
                  </a:lnTo>
                  <a:lnTo>
                    <a:pt x="17959" y="7272"/>
                  </a:lnTo>
                  <a:lnTo>
                    <a:pt x="17497" y="7232"/>
                  </a:lnTo>
                  <a:lnTo>
                    <a:pt x="16553" y="7172"/>
                  </a:lnTo>
                  <a:lnTo>
                    <a:pt x="16091" y="7111"/>
                  </a:lnTo>
                  <a:lnTo>
                    <a:pt x="15629" y="7051"/>
                  </a:lnTo>
                  <a:lnTo>
                    <a:pt x="15167" y="6931"/>
                  </a:lnTo>
                  <a:lnTo>
                    <a:pt x="14966" y="6870"/>
                  </a:lnTo>
                  <a:lnTo>
                    <a:pt x="14745" y="6770"/>
                  </a:lnTo>
                  <a:lnTo>
                    <a:pt x="14544" y="6670"/>
                  </a:lnTo>
                  <a:lnTo>
                    <a:pt x="14363" y="6569"/>
                  </a:lnTo>
                  <a:lnTo>
                    <a:pt x="14182" y="6428"/>
                  </a:lnTo>
                  <a:lnTo>
                    <a:pt x="14002" y="6268"/>
                  </a:lnTo>
                  <a:lnTo>
                    <a:pt x="13781" y="6027"/>
                  </a:lnTo>
                  <a:lnTo>
                    <a:pt x="13600" y="5746"/>
                  </a:lnTo>
                  <a:lnTo>
                    <a:pt x="13459" y="5464"/>
                  </a:lnTo>
                  <a:lnTo>
                    <a:pt x="13319" y="5143"/>
                  </a:lnTo>
                  <a:lnTo>
                    <a:pt x="13218" y="4822"/>
                  </a:lnTo>
                  <a:lnTo>
                    <a:pt x="13118" y="4500"/>
                  </a:lnTo>
                  <a:lnTo>
                    <a:pt x="12957" y="3817"/>
                  </a:lnTo>
                  <a:lnTo>
                    <a:pt x="12796" y="3154"/>
                  </a:lnTo>
                  <a:lnTo>
                    <a:pt x="12696" y="2813"/>
                  </a:lnTo>
                  <a:lnTo>
                    <a:pt x="12575" y="2511"/>
                  </a:lnTo>
                  <a:lnTo>
                    <a:pt x="12435" y="2210"/>
                  </a:lnTo>
                  <a:lnTo>
                    <a:pt x="12274" y="1929"/>
                  </a:lnTo>
                  <a:lnTo>
                    <a:pt x="12073" y="1668"/>
                  </a:lnTo>
                  <a:lnTo>
                    <a:pt x="11852" y="1427"/>
                  </a:lnTo>
                  <a:lnTo>
                    <a:pt x="11631" y="1266"/>
                  </a:lnTo>
                  <a:lnTo>
                    <a:pt x="11410" y="1125"/>
                  </a:lnTo>
                  <a:lnTo>
                    <a:pt x="11169" y="1005"/>
                  </a:lnTo>
                  <a:lnTo>
                    <a:pt x="10928" y="925"/>
                  </a:lnTo>
                  <a:lnTo>
                    <a:pt x="10667" y="864"/>
                  </a:lnTo>
                  <a:lnTo>
                    <a:pt x="10406" y="824"/>
                  </a:lnTo>
                  <a:lnTo>
                    <a:pt x="10145" y="784"/>
                  </a:lnTo>
                  <a:lnTo>
                    <a:pt x="9582" y="784"/>
                  </a:lnTo>
                  <a:lnTo>
                    <a:pt x="9301" y="804"/>
                  </a:lnTo>
                  <a:lnTo>
                    <a:pt x="8739" y="884"/>
                  </a:lnTo>
                  <a:lnTo>
                    <a:pt x="8176" y="985"/>
                  </a:lnTo>
                  <a:lnTo>
                    <a:pt x="7634" y="1105"/>
                  </a:lnTo>
                  <a:lnTo>
                    <a:pt x="7353" y="1166"/>
                  </a:lnTo>
                  <a:lnTo>
                    <a:pt x="7031" y="1186"/>
                  </a:lnTo>
                  <a:lnTo>
                    <a:pt x="6670" y="1226"/>
                  </a:lnTo>
                  <a:lnTo>
                    <a:pt x="5906" y="1226"/>
                  </a:lnTo>
                  <a:lnTo>
                    <a:pt x="5505" y="1206"/>
                  </a:lnTo>
                  <a:lnTo>
                    <a:pt x="5103" y="1166"/>
                  </a:lnTo>
                  <a:lnTo>
                    <a:pt x="4701" y="1125"/>
                  </a:lnTo>
                  <a:lnTo>
                    <a:pt x="4320" y="1045"/>
                  </a:lnTo>
                  <a:lnTo>
                    <a:pt x="3938" y="965"/>
                  </a:lnTo>
                  <a:lnTo>
                    <a:pt x="3576" y="864"/>
                  </a:lnTo>
                  <a:lnTo>
                    <a:pt x="3235" y="724"/>
                  </a:lnTo>
                  <a:lnTo>
                    <a:pt x="2934" y="583"/>
                  </a:lnTo>
                  <a:lnTo>
                    <a:pt x="2652" y="402"/>
                  </a:lnTo>
                  <a:lnTo>
                    <a:pt x="2431" y="201"/>
                  </a:lnTo>
                  <a:lnTo>
                    <a:pt x="2331" y="101"/>
                  </a:lnTo>
                  <a:lnTo>
                    <a:pt x="2251" y="1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19"/>
            <p:cNvSpPr/>
            <p:nvPr/>
          </p:nvSpPr>
          <p:spPr>
            <a:xfrm>
              <a:off x="8508325" y="3788575"/>
              <a:ext cx="676450" cy="932050"/>
            </a:xfrm>
            <a:custGeom>
              <a:avLst/>
              <a:gdLst/>
              <a:ahLst/>
              <a:cxnLst/>
              <a:rect l="l" t="t" r="r" b="b"/>
              <a:pathLst>
                <a:path w="27058" h="37282" extrusionOk="0">
                  <a:moveTo>
                    <a:pt x="201" y="0"/>
                  </a:moveTo>
                  <a:lnTo>
                    <a:pt x="121" y="20"/>
                  </a:lnTo>
                  <a:lnTo>
                    <a:pt x="60" y="60"/>
                  </a:lnTo>
                  <a:lnTo>
                    <a:pt x="20" y="141"/>
                  </a:lnTo>
                  <a:lnTo>
                    <a:pt x="0" y="201"/>
                  </a:lnTo>
                  <a:lnTo>
                    <a:pt x="20" y="281"/>
                  </a:lnTo>
                  <a:lnTo>
                    <a:pt x="60" y="342"/>
                  </a:lnTo>
                  <a:lnTo>
                    <a:pt x="141" y="382"/>
                  </a:lnTo>
                  <a:lnTo>
                    <a:pt x="342" y="462"/>
                  </a:lnTo>
                  <a:lnTo>
                    <a:pt x="522" y="583"/>
                  </a:lnTo>
                  <a:lnTo>
                    <a:pt x="723" y="703"/>
                  </a:lnTo>
                  <a:lnTo>
                    <a:pt x="884" y="844"/>
                  </a:lnTo>
                  <a:lnTo>
                    <a:pt x="1045" y="1004"/>
                  </a:lnTo>
                  <a:lnTo>
                    <a:pt x="1205" y="1185"/>
                  </a:lnTo>
                  <a:lnTo>
                    <a:pt x="1346" y="1386"/>
                  </a:lnTo>
                  <a:lnTo>
                    <a:pt x="1487" y="1607"/>
                  </a:lnTo>
                  <a:lnTo>
                    <a:pt x="1607" y="1848"/>
                  </a:lnTo>
                  <a:lnTo>
                    <a:pt x="1728" y="2129"/>
                  </a:lnTo>
                  <a:lnTo>
                    <a:pt x="1828" y="2411"/>
                  </a:lnTo>
                  <a:lnTo>
                    <a:pt x="1928" y="2712"/>
                  </a:lnTo>
                  <a:lnTo>
                    <a:pt x="2009" y="3033"/>
                  </a:lnTo>
                  <a:lnTo>
                    <a:pt x="2089" y="3395"/>
                  </a:lnTo>
                  <a:lnTo>
                    <a:pt x="2170" y="3756"/>
                  </a:lnTo>
                  <a:lnTo>
                    <a:pt x="2230" y="4158"/>
                  </a:lnTo>
                  <a:lnTo>
                    <a:pt x="2310" y="4721"/>
                  </a:lnTo>
                  <a:lnTo>
                    <a:pt x="2411" y="5323"/>
                  </a:lnTo>
                  <a:lnTo>
                    <a:pt x="2551" y="5926"/>
                  </a:lnTo>
                  <a:lnTo>
                    <a:pt x="2632" y="6227"/>
                  </a:lnTo>
                  <a:lnTo>
                    <a:pt x="2732" y="6528"/>
                  </a:lnTo>
                  <a:lnTo>
                    <a:pt x="2832" y="6830"/>
                  </a:lnTo>
                  <a:lnTo>
                    <a:pt x="2973" y="7111"/>
                  </a:lnTo>
                  <a:lnTo>
                    <a:pt x="3114" y="7372"/>
                  </a:lnTo>
                  <a:lnTo>
                    <a:pt x="3294" y="7633"/>
                  </a:lnTo>
                  <a:lnTo>
                    <a:pt x="3475" y="7874"/>
                  </a:lnTo>
                  <a:lnTo>
                    <a:pt x="3696" y="8095"/>
                  </a:lnTo>
                  <a:lnTo>
                    <a:pt x="3917" y="8296"/>
                  </a:lnTo>
                  <a:lnTo>
                    <a:pt x="4198" y="8477"/>
                  </a:lnTo>
                  <a:lnTo>
                    <a:pt x="4439" y="8617"/>
                  </a:lnTo>
                  <a:lnTo>
                    <a:pt x="4700" y="8718"/>
                  </a:lnTo>
                  <a:lnTo>
                    <a:pt x="4982" y="8798"/>
                  </a:lnTo>
                  <a:lnTo>
                    <a:pt x="5243" y="8879"/>
                  </a:lnTo>
                  <a:lnTo>
                    <a:pt x="5524" y="8939"/>
                  </a:lnTo>
                  <a:lnTo>
                    <a:pt x="5805" y="8979"/>
                  </a:lnTo>
                  <a:lnTo>
                    <a:pt x="6368" y="9039"/>
                  </a:lnTo>
                  <a:lnTo>
                    <a:pt x="7011" y="9120"/>
                  </a:lnTo>
                  <a:lnTo>
                    <a:pt x="7312" y="9180"/>
                  </a:lnTo>
                  <a:lnTo>
                    <a:pt x="7613" y="9240"/>
                  </a:lnTo>
                  <a:lnTo>
                    <a:pt x="7894" y="9321"/>
                  </a:lnTo>
                  <a:lnTo>
                    <a:pt x="8176" y="9441"/>
                  </a:lnTo>
                  <a:lnTo>
                    <a:pt x="8417" y="9582"/>
                  </a:lnTo>
                  <a:lnTo>
                    <a:pt x="8658" y="9762"/>
                  </a:lnTo>
                  <a:lnTo>
                    <a:pt x="8818" y="9923"/>
                  </a:lnTo>
                  <a:lnTo>
                    <a:pt x="8939" y="10084"/>
                  </a:lnTo>
                  <a:lnTo>
                    <a:pt x="9059" y="10265"/>
                  </a:lnTo>
                  <a:lnTo>
                    <a:pt x="9160" y="10465"/>
                  </a:lnTo>
                  <a:lnTo>
                    <a:pt x="9260" y="10666"/>
                  </a:lnTo>
                  <a:lnTo>
                    <a:pt x="9321" y="10887"/>
                  </a:lnTo>
                  <a:lnTo>
                    <a:pt x="9381" y="11108"/>
                  </a:lnTo>
                  <a:lnTo>
                    <a:pt x="9421" y="11329"/>
                  </a:lnTo>
                  <a:lnTo>
                    <a:pt x="9461" y="11791"/>
                  </a:lnTo>
                  <a:lnTo>
                    <a:pt x="9461" y="12253"/>
                  </a:lnTo>
                  <a:lnTo>
                    <a:pt x="9441" y="12735"/>
                  </a:lnTo>
                  <a:lnTo>
                    <a:pt x="9401" y="13197"/>
                  </a:lnTo>
                  <a:lnTo>
                    <a:pt x="9341" y="13679"/>
                  </a:lnTo>
                  <a:lnTo>
                    <a:pt x="9300" y="14182"/>
                  </a:lnTo>
                  <a:lnTo>
                    <a:pt x="9280" y="14664"/>
                  </a:lnTo>
                  <a:lnTo>
                    <a:pt x="9300" y="15166"/>
                  </a:lnTo>
                  <a:lnTo>
                    <a:pt x="9321" y="15407"/>
                  </a:lnTo>
                  <a:lnTo>
                    <a:pt x="9361" y="15648"/>
                  </a:lnTo>
                  <a:lnTo>
                    <a:pt x="9401" y="15889"/>
                  </a:lnTo>
                  <a:lnTo>
                    <a:pt x="9461" y="16110"/>
                  </a:lnTo>
                  <a:lnTo>
                    <a:pt x="9541" y="16351"/>
                  </a:lnTo>
                  <a:lnTo>
                    <a:pt x="9642" y="16572"/>
                  </a:lnTo>
                  <a:lnTo>
                    <a:pt x="9762" y="16773"/>
                  </a:lnTo>
                  <a:lnTo>
                    <a:pt x="9903" y="16974"/>
                  </a:lnTo>
                  <a:lnTo>
                    <a:pt x="10044" y="17155"/>
                  </a:lnTo>
                  <a:lnTo>
                    <a:pt x="10204" y="17315"/>
                  </a:lnTo>
                  <a:lnTo>
                    <a:pt x="10365" y="17456"/>
                  </a:lnTo>
                  <a:lnTo>
                    <a:pt x="10546" y="17576"/>
                  </a:lnTo>
                  <a:lnTo>
                    <a:pt x="10727" y="17697"/>
                  </a:lnTo>
                  <a:lnTo>
                    <a:pt x="10907" y="17797"/>
                  </a:lnTo>
                  <a:lnTo>
                    <a:pt x="11309" y="17978"/>
                  </a:lnTo>
                  <a:lnTo>
                    <a:pt x="11731" y="18119"/>
                  </a:lnTo>
                  <a:lnTo>
                    <a:pt x="12173" y="18239"/>
                  </a:lnTo>
                  <a:lnTo>
                    <a:pt x="12615" y="18340"/>
                  </a:lnTo>
                  <a:lnTo>
                    <a:pt x="13057" y="18440"/>
                  </a:lnTo>
                  <a:lnTo>
                    <a:pt x="13860" y="18601"/>
                  </a:lnTo>
                  <a:lnTo>
                    <a:pt x="14242" y="18701"/>
                  </a:lnTo>
                  <a:lnTo>
                    <a:pt x="14624" y="18822"/>
                  </a:lnTo>
                  <a:lnTo>
                    <a:pt x="14965" y="18962"/>
                  </a:lnTo>
                  <a:lnTo>
                    <a:pt x="15307" y="19143"/>
                  </a:lnTo>
                  <a:lnTo>
                    <a:pt x="15447" y="19244"/>
                  </a:lnTo>
                  <a:lnTo>
                    <a:pt x="15608" y="19344"/>
                  </a:lnTo>
                  <a:lnTo>
                    <a:pt x="15748" y="19465"/>
                  </a:lnTo>
                  <a:lnTo>
                    <a:pt x="15869" y="19605"/>
                  </a:lnTo>
                  <a:lnTo>
                    <a:pt x="16030" y="19786"/>
                  </a:lnTo>
                  <a:lnTo>
                    <a:pt x="16150" y="19967"/>
                  </a:lnTo>
                  <a:lnTo>
                    <a:pt x="16271" y="20168"/>
                  </a:lnTo>
                  <a:lnTo>
                    <a:pt x="16371" y="20369"/>
                  </a:lnTo>
                  <a:lnTo>
                    <a:pt x="16451" y="20569"/>
                  </a:lnTo>
                  <a:lnTo>
                    <a:pt x="16512" y="20790"/>
                  </a:lnTo>
                  <a:lnTo>
                    <a:pt x="16572" y="21011"/>
                  </a:lnTo>
                  <a:lnTo>
                    <a:pt x="16632" y="21252"/>
                  </a:lnTo>
                  <a:lnTo>
                    <a:pt x="16693" y="21714"/>
                  </a:lnTo>
                  <a:lnTo>
                    <a:pt x="16713" y="22217"/>
                  </a:lnTo>
                  <a:lnTo>
                    <a:pt x="16733" y="22719"/>
                  </a:lnTo>
                  <a:lnTo>
                    <a:pt x="16733" y="23201"/>
                  </a:lnTo>
                  <a:lnTo>
                    <a:pt x="16733" y="23623"/>
                  </a:lnTo>
                  <a:lnTo>
                    <a:pt x="16753" y="24044"/>
                  </a:lnTo>
                  <a:lnTo>
                    <a:pt x="16813" y="24567"/>
                  </a:lnTo>
                  <a:lnTo>
                    <a:pt x="16853" y="24828"/>
                  </a:lnTo>
                  <a:lnTo>
                    <a:pt x="16913" y="25109"/>
                  </a:lnTo>
                  <a:lnTo>
                    <a:pt x="16974" y="25410"/>
                  </a:lnTo>
                  <a:lnTo>
                    <a:pt x="17074" y="25692"/>
                  </a:lnTo>
                  <a:lnTo>
                    <a:pt x="17175" y="25993"/>
                  </a:lnTo>
                  <a:lnTo>
                    <a:pt x="17315" y="26254"/>
                  </a:lnTo>
                  <a:lnTo>
                    <a:pt x="17476" y="26515"/>
                  </a:lnTo>
                  <a:lnTo>
                    <a:pt x="17657" y="26776"/>
                  </a:lnTo>
                  <a:lnTo>
                    <a:pt x="17858" y="26997"/>
                  </a:lnTo>
                  <a:lnTo>
                    <a:pt x="18099" y="27198"/>
                  </a:lnTo>
                  <a:lnTo>
                    <a:pt x="18380" y="27359"/>
                  </a:lnTo>
                  <a:lnTo>
                    <a:pt x="18520" y="27419"/>
                  </a:lnTo>
                  <a:lnTo>
                    <a:pt x="18681" y="27479"/>
                  </a:lnTo>
                  <a:lnTo>
                    <a:pt x="18862" y="27540"/>
                  </a:lnTo>
                  <a:lnTo>
                    <a:pt x="19043" y="27580"/>
                  </a:lnTo>
                  <a:lnTo>
                    <a:pt x="19404" y="27620"/>
                  </a:lnTo>
                  <a:lnTo>
                    <a:pt x="19766" y="27640"/>
                  </a:lnTo>
                  <a:lnTo>
                    <a:pt x="20107" y="27620"/>
                  </a:lnTo>
                  <a:lnTo>
                    <a:pt x="20710" y="27620"/>
                  </a:lnTo>
                  <a:lnTo>
                    <a:pt x="20991" y="27660"/>
                  </a:lnTo>
                  <a:lnTo>
                    <a:pt x="21272" y="27700"/>
                  </a:lnTo>
                  <a:lnTo>
                    <a:pt x="21453" y="27761"/>
                  </a:lnTo>
                  <a:lnTo>
                    <a:pt x="21634" y="27841"/>
                  </a:lnTo>
                  <a:lnTo>
                    <a:pt x="21795" y="27921"/>
                  </a:lnTo>
                  <a:lnTo>
                    <a:pt x="21955" y="28022"/>
                  </a:lnTo>
                  <a:lnTo>
                    <a:pt x="22116" y="28122"/>
                  </a:lnTo>
                  <a:lnTo>
                    <a:pt x="22257" y="28243"/>
                  </a:lnTo>
                  <a:lnTo>
                    <a:pt x="22538" y="28524"/>
                  </a:lnTo>
                  <a:lnTo>
                    <a:pt x="22799" y="28825"/>
                  </a:lnTo>
                  <a:lnTo>
                    <a:pt x="23040" y="29147"/>
                  </a:lnTo>
                  <a:lnTo>
                    <a:pt x="23261" y="29468"/>
                  </a:lnTo>
                  <a:lnTo>
                    <a:pt x="23462" y="29810"/>
                  </a:lnTo>
                  <a:lnTo>
                    <a:pt x="23964" y="30673"/>
                  </a:lnTo>
                  <a:lnTo>
                    <a:pt x="24446" y="31557"/>
                  </a:lnTo>
                  <a:lnTo>
                    <a:pt x="24888" y="32461"/>
                  </a:lnTo>
                  <a:lnTo>
                    <a:pt x="25290" y="33385"/>
                  </a:lnTo>
                  <a:lnTo>
                    <a:pt x="25672" y="34309"/>
                  </a:lnTo>
                  <a:lnTo>
                    <a:pt x="26033" y="35233"/>
                  </a:lnTo>
                  <a:lnTo>
                    <a:pt x="26354" y="36177"/>
                  </a:lnTo>
                  <a:lnTo>
                    <a:pt x="26656" y="37141"/>
                  </a:lnTo>
                  <a:lnTo>
                    <a:pt x="26696" y="37202"/>
                  </a:lnTo>
                  <a:lnTo>
                    <a:pt x="26736" y="37242"/>
                  </a:lnTo>
                  <a:lnTo>
                    <a:pt x="26796" y="37282"/>
                  </a:lnTo>
                  <a:lnTo>
                    <a:pt x="26897" y="37282"/>
                  </a:lnTo>
                  <a:lnTo>
                    <a:pt x="26977" y="37242"/>
                  </a:lnTo>
                  <a:lnTo>
                    <a:pt x="27017" y="37182"/>
                  </a:lnTo>
                  <a:lnTo>
                    <a:pt x="27058" y="37101"/>
                  </a:lnTo>
                  <a:lnTo>
                    <a:pt x="27037" y="37021"/>
                  </a:lnTo>
                  <a:lnTo>
                    <a:pt x="26736" y="36057"/>
                  </a:lnTo>
                  <a:lnTo>
                    <a:pt x="26415" y="35092"/>
                  </a:lnTo>
                  <a:lnTo>
                    <a:pt x="26053" y="34148"/>
                  </a:lnTo>
                  <a:lnTo>
                    <a:pt x="25651" y="33224"/>
                  </a:lnTo>
                  <a:lnTo>
                    <a:pt x="25250" y="32300"/>
                  </a:lnTo>
                  <a:lnTo>
                    <a:pt x="24788" y="31376"/>
                  </a:lnTo>
                  <a:lnTo>
                    <a:pt x="24326" y="30492"/>
                  </a:lnTo>
                  <a:lnTo>
                    <a:pt x="23803" y="29609"/>
                  </a:lnTo>
                  <a:lnTo>
                    <a:pt x="23582" y="29247"/>
                  </a:lnTo>
                  <a:lnTo>
                    <a:pt x="23341" y="28885"/>
                  </a:lnTo>
                  <a:lnTo>
                    <a:pt x="23080" y="28544"/>
                  </a:lnTo>
                  <a:lnTo>
                    <a:pt x="22799" y="28203"/>
                  </a:lnTo>
                  <a:lnTo>
                    <a:pt x="22498" y="27921"/>
                  </a:lnTo>
                  <a:lnTo>
                    <a:pt x="22317" y="27781"/>
                  </a:lnTo>
                  <a:lnTo>
                    <a:pt x="22156" y="27660"/>
                  </a:lnTo>
                  <a:lnTo>
                    <a:pt x="21975" y="27560"/>
                  </a:lnTo>
                  <a:lnTo>
                    <a:pt x="21775" y="27459"/>
                  </a:lnTo>
                  <a:lnTo>
                    <a:pt x="21574" y="27379"/>
                  </a:lnTo>
                  <a:lnTo>
                    <a:pt x="21373" y="27319"/>
                  </a:lnTo>
                  <a:lnTo>
                    <a:pt x="21051" y="27258"/>
                  </a:lnTo>
                  <a:lnTo>
                    <a:pt x="20750" y="27238"/>
                  </a:lnTo>
                  <a:lnTo>
                    <a:pt x="20429" y="27218"/>
                  </a:lnTo>
                  <a:lnTo>
                    <a:pt x="20107" y="27238"/>
                  </a:lnTo>
                  <a:lnTo>
                    <a:pt x="19766" y="27238"/>
                  </a:lnTo>
                  <a:lnTo>
                    <a:pt x="19444" y="27218"/>
                  </a:lnTo>
                  <a:lnTo>
                    <a:pt x="19123" y="27178"/>
                  </a:lnTo>
                  <a:lnTo>
                    <a:pt x="18962" y="27158"/>
                  </a:lnTo>
                  <a:lnTo>
                    <a:pt x="18822" y="27098"/>
                  </a:lnTo>
                  <a:lnTo>
                    <a:pt x="18541" y="26997"/>
                  </a:lnTo>
                  <a:lnTo>
                    <a:pt x="18320" y="26857"/>
                  </a:lnTo>
                  <a:lnTo>
                    <a:pt x="18119" y="26676"/>
                  </a:lnTo>
                  <a:lnTo>
                    <a:pt x="17938" y="26475"/>
                  </a:lnTo>
                  <a:lnTo>
                    <a:pt x="17777" y="26254"/>
                  </a:lnTo>
                  <a:lnTo>
                    <a:pt x="17637" y="26013"/>
                  </a:lnTo>
                  <a:lnTo>
                    <a:pt x="17516" y="25772"/>
                  </a:lnTo>
                  <a:lnTo>
                    <a:pt x="17416" y="25511"/>
                  </a:lnTo>
                  <a:lnTo>
                    <a:pt x="17355" y="25250"/>
                  </a:lnTo>
                  <a:lnTo>
                    <a:pt x="17275" y="24989"/>
                  </a:lnTo>
                  <a:lnTo>
                    <a:pt x="17195" y="24466"/>
                  </a:lnTo>
                  <a:lnTo>
                    <a:pt x="17155" y="24004"/>
                  </a:lnTo>
                  <a:lnTo>
                    <a:pt x="17134" y="23623"/>
                  </a:lnTo>
                  <a:lnTo>
                    <a:pt x="17134" y="23201"/>
                  </a:lnTo>
                  <a:lnTo>
                    <a:pt x="17134" y="22699"/>
                  </a:lnTo>
                  <a:lnTo>
                    <a:pt x="17114" y="22176"/>
                  </a:lnTo>
                  <a:lnTo>
                    <a:pt x="17074" y="21654"/>
                  </a:lnTo>
                  <a:lnTo>
                    <a:pt x="17014" y="21152"/>
                  </a:lnTo>
                  <a:lnTo>
                    <a:pt x="16954" y="20891"/>
                  </a:lnTo>
                  <a:lnTo>
                    <a:pt x="16893" y="20650"/>
                  </a:lnTo>
                  <a:lnTo>
                    <a:pt x="16813" y="20409"/>
                  </a:lnTo>
                  <a:lnTo>
                    <a:pt x="16713" y="20188"/>
                  </a:lnTo>
                  <a:lnTo>
                    <a:pt x="16612" y="19947"/>
                  </a:lnTo>
                  <a:lnTo>
                    <a:pt x="16492" y="19746"/>
                  </a:lnTo>
                  <a:lnTo>
                    <a:pt x="16331" y="19525"/>
                  </a:lnTo>
                  <a:lnTo>
                    <a:pt x="16170" y="19324"/>
                  </a:lnTo>
                  <a:lnTo>
                    <a:pt x="16030" y="19183"/>
                  </a:lnTo>
                  <a:lnTo>
                    <a:pt x="15869" y="19043"/>
                  </a:lnTo>
                  <a:lnTo>
                    <a:pt x="15688" y="18922"/>
                  </a:lnTo>
                  <a:lnTo>
                    <a:pt x="15527" y="18822"/>
                  </a:lnTo>
                  <a:lnTo>
                    <a:pt x="15166" y="18621"/>
                  </a:lnTo>
                  <a:lnTo>
                    <a:pt x="14784" y="18460"/>
                  </a:lnTo>
                  <a:lnTo>
                    <a:pt x="14383" y="18340"/>
                  </a:lnTo>
                  <a:lnTo>
                    <a:pt x="13961" y="18219"/>
                  </a:lnTo>
                  <a:lnTo>
                    <a:pt x="13137" y="18038"/>
                  </a:lnTo>
                  <a:lnTo>
                    <a:pt x="12273" y="17858"/>
                  </a:lnTo>
                  <a:lnTo>
                    <a:pt x="11872" y="17757"/>
                  </a:lnTo>
                  <a:lnTo>
                    <a:pt x="11490" y="17617"/>
                  </a:lnTo>
                  <a:lnTo>
                    <a:pt x="11128" y="17456"/>
                  </a:lnTo>
                  <a:lnTo>
                    <a:pt x="10948" y="17376"/>
                  </a:lnTo>
                  <a:lnTo>
                    <a:pt x="10787" y="17275"/>
                  </a:lnTo>
                  <a:lnTo>
                    <a:pt x="10626" y="17155"/>
                  </a:lnTo>
                  <a:lnTo>
                    <a:pt x="10486" y="17034"/>
                  </a:lnTo>
                  <a:lnTo>
                    <a:pt x="10345" y="16893"/>
                  </a:lnTo>
                  <a:lnTo>
                    <a:pt x="10224" y="16733"/>
                  </a:lnTo>
                  <a:lnTo>
                    <a:pt x="10104" y="16552"/>
                  </a:lnTo>
                  <a:lnTo>
                    <a:pt x="10004" y="16371"/>
                  </a:lnTo>
                  <a:lnTo>
                    <a:pt x="9903" y="16170"/>
                  </a:lnTo>
                  <a:lnTo>
                    <a:pt x="9843" y="15969"/>
                  </a:lnTo>
                  <a:lnTo>
                    <a:pt x="9783" y="15748"/>
                  </a:lnTo>
                  <a:lnTo>
                    <a:pt x="9742" y="15527"/>
                  </a:lnTo>
                  <a:lnTo>
                    <a:pt x="9702" y="15307"/>
                  </a:lnTo>
                  <a:lnTo>
                    <a:pt x="9682" y="15086"/>
                  </a:lnTo>
                  <a:lnTo>
                    <a:pt x="9682" y="14624"/>
                  </a:lnTo>
                  <a:lnTo>
                    <a:pt x="9702" y="14141"/>
                  </a:lnTo>
                  <a:lnTo>
                    <a:pt x="9742" y="13659"/>
                  </a:lnTo>
                  <a:lnTo>
                    <a:pt x="9803" y="13197"/>
                  </a:lnTo>
                  <a:lnTo>
                    <a:pt x="9843" y="12715"/>
                  </a:lnTo>
                  <a:lnTo>
                    <a:pt x="9863" y="12213"/>
                  </a:lnTo>
                  <a:lnTo>
                    <a:pt x="9843" y="11711"/>
                  </a:lnTo>
                  <a:lnTo>
                    <a:pt x="9823" y="11450"/>
                  </a:lnTo>
                  <a:lnTo>
                    <a:pt x="9803" y="11209"/>
                  </a:lnTo>
                  <a:lnTo>
                    <a:pt x="9742" y="10948"/>
                  </a:lnTo>
                  <a:lnTo>
                    <a:pt x="9682" y="10707"/>
                  </a:lnTo>
                  <a:lnTo>
                    <a:pt x="9602" y="10486"/>
                  </a:lnTo>
                  <a:lnTo>
                    <a:pt x="9521" y="10265"/>
                  </a:lnTo>
                  <a:lnTo>
                    <a:pt x="9401" y="10044"/>
                  </a:lnTo>
                  <a:lnTo>
                    <a:pt x="9260" y="9843"/>
                  </a:lnTo>
                  <a:lnTo>
                    <a:pt x="9100" y="9642"/>
                  </a:lnTo>
                  <a:lnTo>
                    <a:pt x="8919" y="9461"/>
                  </a:lnTo>
                  <a:lnTo>
                    <a:pt x="8638" y="9260"/>
                  </a:lnTo>
                  <a:lnTo>
                    <a:pt x="8356" y="9100"/>
                  </a:lnTo>
                  <a:lnTo>
                    <a:pt x="8055" y="8959"/>
                  </a:lnTo>
                  <a:lnTo>
                    <a:pt x="7734" y="8859"/>
                  </a:lnTo>
                  <a:lnTo>
                    <a:pt x="7412" y="8798"/>
                  </a:lnTo>
                  <a:lnTo>
                    <a:pt x="7091" y="8738"/>
                  </a:lnTo>
                  <a:lnTo>
                    <a:pt x="6428" y="8638"/>
                  </a:lnTo>
                  <a:lnTo>
                    <a:pt x="5886" y="8577"/>
                  </a:lnTo>
                  <a:lnTo>
                    <a:pt x="5363" y="8497"/>
                  </a:lnTo>
                  <a:lnTo>
                    <a:pt x="5102" y="8437"/>
                  </a:lnTo>
                  <a:lnTo>
                    <a:pt x="4861" y="8356"/>
                  </a:lnTo>
                  <a:lnTo>
                    <a:pt x="4620" y="8256"/>
                  </a:lnTo>
                  <a:lnTo>
                    <a:pt x="4399" y="8135"/>
                  </a:lnTo>
                  <a:lnTo>
                    <a:pt x="4158" y="7975"/>
                  </a:lnTo>
                  <a:lnTo>
                    <a:pt x="3957" y="7794"/>
                  </a:lnTo>
                  <a:lnTo>
                    <a:pt x="3756" y="7593"/>
                  </a:lnTo>
                  <a:lnTo>
                    <a:pt x="3596" y="7372"/>
                  </a:lnTo>
                  <a:lnTo>
                    <a:pt x="3435" y="7151"/>
                  </a:lnTo>
                  <a:lnTo>
                    <a:pt x="3314" y="6890"/>
                  </a:lnTo>
                  <a:lnTo>
                    <a:pt x="3194" y="6629"/>
                  </a:lnTo>
                  <a:lnTo>
                    <a:pt x="3094" y="6368"/>
                  </a:lnTo>
                  <a:lnTo>
                    <a:pt x="2993" y="6086"/>
                  </a:lnTo>
                  <a:lnTo>
                    <a:pt x="2933" y="5805"/>
                  </a:lnTo>
                  <a:lnTo>
                    <a:pt x="2792" y="5223"/>
                  </a:lnTo>
                  <a:lnTo>
                    <a:pt x="2712" y="4660"/>
                  </a:lnTo>
                  <a:lnTo>
                    <a:pt x="2632" y="4098"/>
                  </a:lnTo>
                  <a:lnTo>
                    <a:pt x="2551" y="3676"/>
                  </a:lnTo>
                  <a:lnTo>
                    <a:pt x="2471" y="3274"/>
                  </a:lnTo>
                  <a:lnTo>
                    <a:pt x="2390" y="2893"/>
                  </a:lnTo>
                  <a:lnTo>
                    <a:pt x="2290" y="2551"/>
                  </a:lnTo>
                  <a:lnTo>
                    <a:pt x="2190" y="2210"/>
                  </a:lnTo>
                  <a:lnTo>
                    <a:pt x="2069" y="1908"/>
                  </a:lnTo>
                  <a:lnTo>
                    <a:pt x="1949" y="1627"/>
                  </a:lnTo>
                  <a:lnTo>
                    <a:pt x="1808" y="1366"/>
                  </a:lnTo>
                  <a:lnTo>
                    <a:pt x="1647" y="1105"/>
                  </a:lnTo>
                  <a:lnTo>
                    <a:pt x="1487" y="884"/>
                  </a:lnTo>
                  <a:lnTo>
                    <a:pt x="1306" y="683"/>
                  </a:lnTo>
                  <a:lnTo>
                    <a:pt x="1125" y="522"/>
                  </a:lnTo>
                  <a:lnTo>
                    <a:pt x="924" y="362"/>
                  </a:lnTo>
                  <a:lnTo>
                    <a:pt x="723" y="221"/>
                  </a:lnTo>
                  <a:lnTo>
                    <a:pt x="502" y="100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19"/>
            <p:cNvSpPr/>
            <p:nvPr/>
          </p:nvSpPr>
          <p:spPr>
            <a:xfrm>
              <a:off x="8269775" y="4266150"/>
              <a:ext cx="1102825" cy="921525"/>
            </a:xfrm>
            <a:custGeom>
              <a:avLst/>
              <a:gdLst/>
              <a:ahLst/>
              <a:cxnLst/>
              <a:rect l="l" t="t" r="r" b="b"/>
              <a:pathLst>
                <a:path w="44113" h="36861" extrusionOk="0">
                  <a:moveTo>
                    <a:pt x="4842" y="0"/>
                  </a:moveTo>
                  <a:lnTo>
                    <a:pt x="4500" y="40"/>
                  </a:lnTo>
                  <a:lnTo>
                    <a:pt x="4159" y="80"/>
                  </a:lnTo>
                  <a:lnTo>
                    <a:pt x="3817" y="161"/>
                  </a:lnTo>
                  <a:lnTo>
                    <a:pt x="3476" y="241"/>
                  </a:lnTo>
                  <a:lnTo>
                    <a:pt x="3154" y="341"/>
                  </a:lnTo>
                  <a:lnTo>
                    <a:pt x="2833" y="462"/>
                  </a:lnTo>
                  <a:lnTo>
                    <a:pt x="2512" y="603"/>
                  </a:lnTo>
                  <a:lnTo>
                    <a:pt x="2210" y="763"/>
                  </a:lnTo>
                  <a:lnTo>
                    <a:pt x="1929" y="944"/>
                  </a:lnTo>
                  <a:lnTo>
                    <a:pt x="1648" y="1145"/>
                  </a:lnTo>
                  <a:lnTo>
                    <a:pt x="1387" y="1346"/>
                  </a:lnTo>
                  <a:lnTo>
                    <a:pt x="1146" y="1587"/>
                  </a:lnTo>
                  <a:lnTo>
                    <a:pt x="925" y="1828"/>
                  </a:lnTo>
                  <a:lnTo>
                    <a:pt x="724" y="2109"/>
                  </a:lnTo>
                  <a:lnTo>
                    <a:pt x="543" y="2390"/>
                  </a:lnTo>
                  <a:lnTo>
                    <a:pt x="382" y="2692"/>
                  </a:lnTo>
                  <a:lnTo>
                    <a:pt x="262" y="2973"/>
                  </a:lnTo>
                  <a:lnTo>
                    <a:pt x="161" y="3294"/>
                  </a:lnTo>
                  <a:lnTo>
                    <a:pt x="101" y="3596"/>
                  </a:lnTo>
                  <a:lnTo>
                    <a:pt x="41" y="3917"/>
                  </a:lnTo>
                  <a:lnTo>
                    <a:pt x="1" y="4238"/>
                  </a:lnTo>
                  <a:lnTo>
                    <a:pt x="1" y="4560"/>
                  </a:lnTo>
                  <a:lnTo>
                    <a:pt x="1" y="4881"/>
                  </a:lnTo>
                  <a:lnTo>
                    <a:pt x="41" y="5203"/>
                  </a:lnTo>
                  <a:lnTo>
                    <a:pt x="81" y="5544"/>
                  </a:lnTo>
                  <a:lnTo>
                    <a:pt x="141" y="5865"/>
                  </a:lnTo>
                  <a:lnTo>
                    <a:pt x="222" y="6187"/>
                  </a:lnTo>
                  <a:lnTo>
                    <a:pt x="302" y="6488"/>
                  </a:lnTo>
                  <a:lnTo>
                    <a:pt x="423" y="6810"/>
                  </a:lnTo>
                  <a:lnTo>
                    <a:pt x="543" y="7111"/>
                  </a:lnTo>
                  <a:lnTo>
                    <a:pt x="664" y="7412"/>
                  </a:lnTo>
                  <a:lnTo>
                    <a:pt x="965" y="7995"/>
                  </a:lnTo>
                  <a:lnTo>
                    <a:pt x="1306" y="8557"/>
                  </a:lnTo>
                  <a:lnTo>
                    <a:pt x="1668" y="9100"/>
                  </a:lnTo>
                  <a:lnTo>
                    <a:pt x="2050" y="9622"/>
                  </a:lnTo>
                  <a:lnTo>
                    <a:pt x="2451" y="10144"/>
                  </a:lnTo>
                  <a:lnTo>
                    <a:pt x="2853" y="10666"/>
                  </a:lnTo>
                  <a:lnTo>
                    <a:pt x="3657" y="11691"/>
                  </a:lnTo>
                  <a:lnTo>
                    <a:pt x="4078" y="12233"/>
                  </a:lnTo>
                  <a:lnTo>
                    <a:pt x="4480" y="12796"/>
                  </a:lnTo>
                  <a:lnTo>
                    <a:pt x="5264" y="13941"/>
                  </a:lnTo>
                  <a:lnTo>
                    <a:pt x="6007" y="15106"/>
                  </a:lnTo>
                  <a:lnTo>
                    <a:pt x="6730" y="16271"/>
                  </a:lnTo>
                  <a:lnTo>
                    <a:pt x="7433" y="17476"/>
                  </a:lnTo>
                  <a:lnTo>
                    <a:pt x="8116" y="18681"/>
                  </a:lnTo>
                  <a:lnTo>
                    <a:pt x="9482" y="21092"/>
                  </a:lnTo>
                  <a:lnTo>
                    <a:pt x="10185" y="22277"/>
                  </a:lnTo>
                  <a:lnTo>
                    <a:pt x="10888" y="23462"/>
                  </a:lnTo>
                  <a:lnTo>
                    <a:pt x="11611" y="24627"/>
                  </a:lnTo>
                  <a:lnTo>
                    <a:pt x="12374" y="25772"/>
                  </a:lnTo>
                  <a:lnTo>
                    <a:pt x="12776" y="26334"/>
                  </a:lnTo>
                  <a:lnTo>
                    <a:pt x="13178" y="26897"/>
                  </a:lnTo>
                  <a:lnTo>
                    <a:pt x="13580" y="27439"/>
                  </a:lnTo>
                  <a:lnTo>
                    <a:pt x="14001" y="27982"/>
                  </a:lnTo>
                  <a:lnTo>
                    <a:pt x="14443" y="28524"/>
                  </a:lnTo>
                  <a:lnTo>
                    <a:pt x="14885" y="29046"/>
                  </a:lnTo>
                  <a:lnTo>
                    <a:pt x="15347" y="29548"/>
                  </a:lnTo>
                  <a:lnTo>
                    <a:pt x="15829" y="30051"/>
                  </a:lnTo>
                  <a:lnTo>
                    <a:pt x="16432" y="30633"/>
                  </a:lnTo>
                  <a:lnTo>
                    <a:pt x="17095" y="31216"/>
                  </a:lnTo>
                  <a:lnTo>
                    <a:pt x="17778" y="31738"/>
                  </a:lnTo>
                  <a:lnTo>
                    <a:pt x="18501" y="32260"/>
                  </a:lnTo>
                  <a:lnTo>
                    <a:pt x="19264" y="32742"/>
                  </a:lnTo>
                  <a:lnTo>
                    <a:pt x="20048" y="33204"/>
                  </a:lnTo>
                  <a:lnTo>
                    <a:pt x="20851" y="33646"/>
                  </a:lnTo>
                  <a:lnTo>
                    <a:pt x="21695" y="34048"/>
                  </a:lnTo>
                  <a:lnTo>
                    <a:pt x="22559" y="34430"/>
                  </a:lnTo>
                  <a:lnTo>
                    <a:pt x="23442" y="34771"/>
                  </a:lnTo>
                  <a:lnTo>
                    <a:pt x="24346" y="35092"/>
                  </a:lnTo>
                  <a:lnTo>
                    <a:pt x="25270" y="35394"/>
                  </a:lnTo>
                  <a:lnTo>
                    <a:pt x="26194" y="35655"/>
                  </a:lnTo>
                  <a:lnTo>
                    <a:pt x="27159" y="35896"/>
                  </a:lnTo>
                  <a:lnTo>
                    <a:pt x="28103" y="36117"/>
                  </a:lnTo>
                  <a:lnTo>
                    <a:pt x="29087" y="36298"/>
                  </a:lnTo>
                  <a:lnTo>
                    <a:pt x="30051" y="36458"/>
                  </a:lnTo>
                  <a:lnTo>
                    <a:pt x="31035" y="36599"/>
                  </a:lnTo>
                  <a:lnTo>
                    <a:pt x="32020" y="36699"/>
                  </a:lnTo>
                  <a:lnTo>
                    <a:pt x="33004" y="36780"/>
                  </a:lnTo>
                  <a:lnTo>
                    <a:pt x="33968" y="36840"/>
                  </a:lnTo>
                  <a:lnTo>
                    <a:pt x="34952" y="36860"/>
                  </a:lnTo>
                  <a:lnTo>
                    <a:pt x="35917" y="36860"/>
                  </a:lnTo>
                  <a:lnTo>
                    <a:pt x="36881" y="36820"/>
                  </a:lnTo>
                  <a:lnTo>
                    <a:pt x="37845" y="36760"/>
                  </a:lnTo>
                  <a:lnTo>
                    <a:pt x="38769" y="36679"/>
                  </a:lnTo>
                  <a:lnTo>
                    <a:pt x="39693" y="36559"/>
                  </a:lnTo>
                  <a:lnTo>
                    <a:pt x="40617" y="36418"/>
                  </a:lnTo>
                  <a:lnTo>
                    <a:pt x="41501" y="36257"/>
                  </a:lnTo>
                  <a:lnTo>
                    <a:pt x="42365" y="36057"/>
                  </a:lnTo>
                  <a:lnTo>
                    <a:pt x="43208" y="35836"/>
                  </a:lnTo>
                  <a:lnTo>
                    <a:pt x="44032" y="35574"/>
                  </a:lnTo>
                  <a:lnTo>
                    <a:pt x="44092" y="34791"/>
                  </a:lnTo>
                  <a:lnTo>
                    <a:pt x="44112" y="33988"/>
                  </a:lnTo>
                  <a:lnTo>
                    <a:pt x="44092" y="33164"/>
                  </a:lnTo>
                  <a:lnTo>
                    <a:pt x="44052" y="32361"/>
                  </a:lnTo>
                  <a:lnTo>
                    <a:pt x="43972" y="31537"/>
                  </a:lnTo>
                  <a:lnTo>
                    <a:pt x="43871" y="30713"/>
                  </a:lnTo>
                  <a:lnTo>
                    <a:pt x="43751" y="29890"/>
                  </a:lnTo>
                  <a:lnTo>
                    <a:pt x="43590" y="29066"/>
                  </a:lnTo>
                  <a:lnTo>
                    <a:pt x="43409" y="28263"/>
                  </a:lnTo>
                  <a:lnTo>
                    <a:pt x="43188" y="27439"/>
                  </a:lnTo>
                  <a:lnTo>
                    <a:pt x="42967" y="26616"/>
                  </a:lnTo>
                  <a:lnTo>
                    <a:pt x="42706" y="25792"/>
                  </a:lnTo>
                  <a:lnTo>
                    <a:pt x="42425" y="24989"/>
                  </a:lnTo>
                  <a:lnTo>
                    <a:pt x="42103" y="24185"/>
                  </a:lnTo>
                  <a:lnTo>
                    <a:pt x="41782" y="23382"/>
                  </a:lnTo>
                  <a:lnTo>
                    <a:pt x="41420" y="22598"/>
                  </a:lnTo>
                  <a:lnTo>
                    <a:pt x="41059" y="21815"/>
                  </a:lnTo>
                  <a:lnTo>
                    <a:pt x="40657" y="21051"/>
                  </a:lnTo>
                  <a:lnTo>
                    <a:pt x="40235" y="20288"/>
                  </a:lnTo>
                  <a:lnTo>
                    <a:pt x="39813" y="19545"/>
                  </a:lnTo>
                  <a:lnTo>
                    <a:pt x="39351" y="18822"/>
                  </a:lnTo>
                  <a:lnTo>
                    <a:pt x="38889" y="18099"/>
                  </a:lnTo>
                  <a:lnTo>
                    <a:pt x="38387" y="17416"/>
                  </a:lnTo>
                  <a:lnTo>
                    <a:pt x="37885" y="16733"/>
                  </a:lnTo>
                  <a:lnTo>
                    <a:pt x="37363" y="16070"/>
                  </a:lnTo>
                  <a:lnTo>
                    <a:pt x="36820" y="15427"/>
                  </a:lnTo>
                  <a:lnTo>
                    <a:pt x="36278" y="14804"/>
                  </a:lnTo>
                  <a:lnTo>
                    <a:pt x="35716" y="14202"/>
                  </a:lnTo>
                  <a:lnTo>
                    <a:pt x="35133" y="13619"/>
                  </a:lnTo>
                  <a:lnTo>
                    <a:pt x="34531" y="13057"/>
                  </a:lnTo>
                  <a:lnTo>
                    <a:pt x="33928" y="12534"/>
                  </a:lnTo>
                  <a:lnTo>
                    <a:pt x="33305" y="12032"/>
                  </a:lnTo>
                  <a:lnTo>
                    <a:pt x="32683" y="11550"/>
                  </a:lnTo>
                  <a:lnTo>
                    <a:pt x="32040" y="11088"/>
                  </a:lnTo>
                  <a:lnTo>
                    <a:pt x="31397" y="10626"/>
                  </a:lnTo>
                  <a:lnTo>
                    <a:pt x="30754" y="10184"/>
                  </a:lnTo>
                  <a:lnTo>
                    <a:pt x="30091" y="9762"/>
                  </a:lnTo>
                  <a:lnTo>
                    <a:pt x="29408" y="9341"/>
                  </a:lnTo>
                  <a:lnTo>
                    <a:pt x="28745" y="8919"/>
                  </a:lnTo>
                  <a:lnTo>
                    <a:pt x="28062" y="8537"/>
                  </a:lnTo>
                  <a:lnTo>
                    <a:pt x="26676" y="7774"/>
                  </a:lnTo>
                  <a:lnTo>
                    <a:pt x="25270" y="7051"/>
                  </a:lnTo>
                  <a:lnTo>
                    <a:pt x="23844" y="6348"/>
                  </a:lnTo>
                  <a:lnTo>
                    <a:pt x="22418" y="5705"/>
                  </a:lnTo>
                  <a:lnTo>
                    <a:pt x="20952" y="5062"/>
                  </a:lnTo>
                  <a:lnTo>
                    <a:pt x="19485" y="4459"/>
                  </a:lnTo>
                  <a:lnTo>
                    <a:pt x="17999" y="3877"/>
                  </a:lnTo>
                  <a:lnTo>
                    <a:pt x="16512" y="3314"/>
                  </a:lnTo>
                  <a:lnTo>
                    <a:pt x="15026" y="2772"/>
                  </a:lnTo>
                  <a:lnTo>
                    <a:pt x="13519" y="2230"/>
                  </a:lnTo>
                  <a:lnTo>
                    <a:pt x="10526" y="1185"/>
                  </a:lnTo>
                  <a:lnTo>
                    <a:pt x="9221" y="743"/>
                  </a:lnTo>
                  <a:lnTo>
                    <a:pt x="8558" y="542"/>
                  </a:lnTo>
                  <a:lnTo>
                    <a:pt x="7895" y="341"/>
                  </a:lnTo>
                  <a:lnTo>
                    <a:pt x="7232" y="201"/>
                  </a:lnTo>
                  <a:lnTo>
                    <a:pt x="6549" y="80"/>
                  </a:lnTo>
                  <a:lnTo>
                    <a:pt x="6208" y="40"/>
                  </a:lnTo>
                  <a:lnTo>
                    <a:pt x="5886" y="20"/>
                  </a:lnTo>
                  <a:lnTo>
                    <a:pt x="554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19"/>
            <p:cNvSpPr/>
            <p:nvPr/>
          </p:nvSpPr>
          <p:spPr>
            <a:xfrm>
              <a:off x="8356650" y="4365575"/>
              <a:ext cx="1005400" cy="778400"/>
            </a:xfrm>
            <a:custGeom>
              <a:avLst/>
              <a:gdLst/>
              <a:ahLst/>
              <a:cxnLst/>
              <a:rect l="l" t="t" r="r" b="b"/>
              <a:pathLst>
                <a:path w="40216" h="31136" extrusionOk="0">
                  <a:moveTo>
                    <a:pt x="141" y="0"/>
                  </a:moveTo>
                  <a:lnTo>
                    <a:pt x="61" y="40"/>
                  </a:lnTo>
                  <a:lnTo>
                    <a:pt x="21" y="101"/>
                  </a:lnTo>
                  <a:lnTo>
                    <a:pt x="1" y="181"/>
                  </a:lnTo>
                  <a:lnTo>
                    <a:pt x="1" y="261"/>
                  </a:lnTo>
                  <a:lnTo>
                    <a:pt x="41" y="322"/>
                  </a:lnTo>
                  <a:lnTo>
                    <a:pt x="101" y="382"/>
                  </a:lnTo>
                  <a:lnTo>
                    <a:pt x="1065" y="864"/>
                  </a:lnTo>
                  <a:lnTo>
                    <a:pt x="1989" y="1366"/>
                  </a:lnTo>
                  <a:lnTo>
                    <a:pt x="2913" y="1909"/>
                  </a:lnTo>
                  <a:lnTo>
                    <a:pt x="3837" y="2451"/>
                  </a:lnTo>
                  <a:lnTo>
                    <a:pt x="4741" y="3013"/>
                  </a:lnTo>
                  <a:lnTo>
                    <a:pt x="5625" y="3616"/>
                  </a:lnTo>
                  <a:lnTo>
                    <a:pt x="6509" y="4199"/>
                  </a:lnTo>
                  <a:lnTo>
                    <a:pt x="7393" y="4821"/>
                  </a:lnTo>
                  <a:lnTo>
                    <a:pt x="8257" y="5444"/>
                  </a:lnTo>
                  <a:lnTo>
                    <a:pt x="9100" y="6067"/>
                  </a:lnTo>
                  <a:lnTo>
                    <a:pt x="10808" y="7352"/>
                  </a:lnTo>
                  <a:lnTo>
                    <a:pt x="12475" y="8658"/>
                  </a:lnTo>
                  <a:lnTo>
                    <a:pt x="14142" y="9964"/>
                  </a:lnTo>
                  <a:lnTo>
                    <a:pt x="15870" y="11329"/>
                  </a:lnTo>
                  <a:lnTo>
                    <a:pt x="17758" y="12836"/>
                  </a:lnTo>
                  <a:lnTo>
                    <a:pt x="21836" y="16150"/>
                  </a:lnTo>
                  <a:lnTo>
                    <a:pt x="26094" y="19646"/>
                  </a:lnTo>
                  <a:lnTo>
                    <a:pt x="30232" y="23060"/>
                  </a:lnTo>
                  <a:lnTo>
                    <a:pt x="37021" y="28705"/>
                  </a:lnTo>
                  <a:lnTo>
                    <a:pt x="39874" y="31095"/>
                  </a:lnTo>
                  <a:lnTo>
                    <a:pt x="39934" y="31135"/>
                  </a:lnTo>
                  <a:lnTo>
                    <a:pt x="40014" y="31135"/>
                  </a:lnTo>
                  <a:lnTo>
                    <a:pt x="40095" y="31115"/>
                  </a:lnTo>
                  <a:lnTo>
                    <a:pt x="40155" y="31075"/>
                  </a:lnTo>
                  <a:lnTo>
                    <a:pt x="40195" y="30995"/>
                  </a:lnTo>
                  <a:lnTo>
                    <a:pt x="40215" y="30915"/>
                  </a:lnTo>
                  <a:lnTo>
                    <a:pt x="40175" y="30854"/>
                  </a:lnTo>
                  <a:lnTo>
                    <a:pt x="40135" y="30794"/>
                  </a:lnTo>
                  <a:lnTo>
                    <a:pt x="37262" y="28404"/>
                  </a:lnTo>
                  <a:lnTo>
                    <a:pt x="30473" y="22759"/>
                  </a:lnTo>
                  <a:lnTo>
                    <a:pt x="26335" y="19324"/>
                  </a:lnTo>
                  <a:lnTo>
                    <a:pt x="22077" y="15849"/>
                  </a:lnTo>
                  <a:lnTo>
                    <a:pt x="17999" y="12535"/>
                  </a:lnTo>
                  <a:lnTo>
                    <a:pt x="16111" y="11008"/>
                  </a:lnTo>
                  <a:lnTo>
                    <a:pt x="14383" y="9642"/>
                  </a:lnTo>
                  <a:lnTo>
                    <a:pt x="12716" y="8336"/>
                  </a:lnTo>
                  <a:lnTo>
                    <a:pt x="11049" y="7031"/>
                  </a:lnTo>
                  <a:lnTo>
                    <a:pt x="9341" y="5745"/>
                  </a:lnTo>
                  <a:lnTo>
                    <a:pt x="8478" y="5102"/>
                  </a:lnTo>
                  <a:lnTo>
                    <a:pt x="7614" y="4480"/>
                  </a:lnTo>
                  <a:lnTo>
                    <a:pt x="6730" y="3877"/>
                  </a:lnTo>
                  <a:lnTo>
                    <a:pt x="5846" y="3274"/>
                  </a:lnTo>
                  <a:lnTo>
                    <a:pt x="4942" y="2672"/>
                  </a:lnTo>
                  <a:lnTo>
                    <a:pt x="4038" y="2109"/>
                  </a:lnTo>
                  <a:lnTo>
                    <a:pt x="3114" y="1547"/>
                  </a:lnTo>
                  <a:lnTo>
                    <a:pt x="2190" y="1025"/>
                  </a:lnTo>
                  <a:lnTo>
                    <a:pt x="1246" y="502"/>
                  </a:lnTo>
                  <a:lnTo>
                    <a:pt x="282" y="20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19"/>
            <p:cNvSpPr/>
            <p:nvPr/>
          </p:nvSpPr>
          <p:spPr>
            <a:xfrm>
              <a:off x="8383275" y="4350000"/>
              <a:ext cx="84400" cy="98950"/>
            </a:xfrm>
            <a:custGeom>
              <a:avLst/>
              <a:gdLst/>
              <a:ahLst/>
              <a:cxnLst/>
              <a:rect l="l" t="t" r="r" b="b"/>
              <a:pathLst>
                <a:path w="3376" h="3958" extrusionOk="0">
                  <a:moveTo>
                    <a:pt x="2491" y="1"/>
                  </a:moveTo>
                  <a:lnTo>
                    <a:pt x="2411" y="41"/>
                  </a:lnTo>
                  <a:lnTo>
                    <a:pt x="2351" y="101"/>
                  </a:lnTo>
                  <a:lnTo>
                    <a:pt x="2330" y="161"/>
                  </a:lnTo>
                  <a:lnTo>
                    <a:pt x="2330" y="242"/>
                  </a:lnTo>
                  <a:lnTo>
                    <a:pt x="2933" y="2953"/>
                  </a:lnTo>
                  <a:lnTo>
                    <a:pt x="141" y="3576"/>
                  </a:lnTo>
                  <a:lnTo>
                    <a:pt x="81" y="3596"/>
                  </a:lnTo>
                  <a:lnTo>
                    <a:pt x="20" y="3656"/>
                  </a:lnTo>
                  <a:lnTo>
                    <a:pt x="0" y="3737"/>
                  </a:lnTo>
                  <a:lnTo>
                    <a:pt x="0" y="3817"/>
                  </a:lnTo>
                  <a:lnTo>
                    <a:pt x="20" y="3877"/>
                  </a:lnTo>
                  <a:lnTo>
                    <a:pt x="61" y="3918"/>
                  </a:lnTo>
                  <a:lnTo>
                    <a:pt x="121" y="3958"/>
                  </a:lnTo>
                  <a:lnTo>
                    <a:pt x="241" y="3958"/>
                  </a:lnTo>
                  <a:lnTo>
                    <a:pt x="3214" y="3295"/>
                  </a:lnTo>
                  <a:lnTo>
                    <a:pt x="3295" y="3255"/>
                  </a:lnTo>
                  <a:lnTo>
                    <a:pt x="3335" y="3194"/>
                  </a:lnTo>
                  <a:lnTo>
                    <a:pt x="3375" y="3134"/>
                  </a:lnTo>
                  <a:lnTo>
                    <a:pt x="3375" y="3054"/>
                  </a:lnTo>
                  <a:lnTo>
                    <a:pt x="2712" y="161"/>
                  </a:lnTo>
                  <a:lnTo>
                    <a:pt x="2692" y="81"/>
                  </a:lnTo>
                  <a:lnTo>
                    <a:pt x="2632" y="41"/>
                  </a:lnTo>
                  <a:lnTo>
                    <a:pt x="2572" y="1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19"/>
            <p:cNvSpPr/>
            <p:nvPr/>
          </p:nvSpPr>
          <p:spPr>
            <a:xfrm>
              <a:off x="8473675" y="4370600"/>
              <a:ext cx="194350" cy="247100"/>
            </a:xfrm>
            <a:custGeom>
              <a:avLst/>
              <a:gdLst/>
              <a:ahLst/>
              <a:cxnLst/>
              <a:rect l="l" t="t" r="r" b="b"/>
              <a:pathLst>
                <a:path w="7774" h="9884" extrusionOk="0">
                  <a:moveTo>
                    <a:pt x="5765" y="0"/>
                  </a:moveTo>
                  <a:lnTo>
                    <a:pt x="5705" y="20"/>
                  </a:lnTo>
                  <a:lnTo>
                    <a:pt x="5645" y="81"/>
                  </a:lnTo>
                  <a:lnTo>
                    <a:pt x="5624" y="161"/>
                  </a:lnTo>
                  <a:lnTo>
                    <a:pt x="5624" y="241"/>
                  </a:lnTo>
                  <a:lnTo>
                    <a:pt x="7332" y="7874"/>
                  </a:lnTo>
                  <a:lnTo>
                    <a:pt x="161" y="9481"/>
                  </a:lnTo>
                  <a:lnTo>
                    <a:pt x="80" y="9521"/>
                  </a:lnTo>
                  <a:lnTo>
                    <a:pt x="20" y="9582"/>
                  </a:lnTo>
                  <a:lnTo>
                    <a:pt x="0" y="9642"/>
                  </a:lnTo>
                  <a:lnTo>
                    <a:pt x="0" y="9722"/>
                  </a:lnTo>
                  <a:lnTo>
                    <a:pt x="20" y="9783"/>
                  </a:lnTo>
                  <a:lnTo>
                    <a:pt x="80" y="9843"/>
                  </a:lnTo>
                  <a:lnTo>
                    <a:pt x="121" y="9863"/>
                  </a:lnTo>
                  <a:lnTo>
                    <a:pt x="201" y="9883"/>
                  </a:lnTo>
                  <a:lnTo>
                    <a:pt x="241" y="9883"/>
                  </a:lnTo>
                  <a:lnTo>
                    <a:pt x="7613" y="8216"/>
                  </a:lnTo>
                  <a:lnTo>
                    <a:pt x="7693" y="8196"/>
                  </a:lnTo>
                  <a:lnTo>
                    <a:pt x="7754" y="8135"/>
                  </a:lnTo>
                  <a:lnTo>
                    <a:pt x="7774" y="8055"/>
                  </a:lnTo>
                  <a:lnTo>
                    <a:pt x="7774" y="7975"/>
                  </a:lnTo>
                  <a:lnTo>
                    <a:pt x="6006" y="141"/>
                  </a:lnTo>
                  <a:lnTo>
                    <a:pt x="5986" y="81"/>
                  </a:lnTo>
                  <a:lnTo>
                    <a:pt x="5926" y="20"/>
                  </a:lnTo>
                  <a:lnTo>
                    <a:pt x="5845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19"/>
            <p:cNvSpPr/>
            <p:nvPr/>
          </p:nvSpPr>
          <p:spPr>
            <a:xfrm>
              <a:off x="8655450" y="4474050"/>
              <a:ext cx="247100" cy="368125"/>
            </a:xfrm>
            <a:custGeom>
              <a:avLst/>
              <a:gdLst/>
              <a:ahLst/>
              <a:cxnLst/>
              <a:rect l="l" t="t" r="r" b="b"/>
              <a:pathLst>
                <a:path w="9884" h="14725" extrusionOk="0">
                  <a:moveTo>
                    <a:pt x="9622" y="0"/>
                  </a:moveTo>
                  <a:lnTo>
                    <a:pt x="9542" y="20"/>
                  </a:lnTo>
                  <a:lnTo>
                    <a:pt x="9482" y="60"/>
                  </a:lnTo>
                  <a:lnTo>
                    <a:pt x="9442" y="121"/>
                  </a:lnTo>
                  <a:lnTo>
                    <a:pt x="9422" y="201"/>
                  </a:lnTo>
                  <a:lnTo>
                    <a:pt x="9502" y="11149"/>
                  </a:lnTo>
                  <a:lnTo>
                    <a:pt x="141" y="14322"/>
                  </a:lnTo>
                  <a:lnTo>
                    <a:pt x="61" y="14362"/>
                  </a:lnTo>
                  <a:lnTo>
                    <a:pt x="21" y="14423"/>
                  </a:lnTo>
                  <a:lnTo>
                    <a:pt x="1" y="14503"/>
                  </a:lnTo>
                  <a:lnTo>
                    <a:pt x="21" y="14583"/>
                  </a:lnTo>
                  <a:lnTo>
                    <a:pt x="41" y="14644"/>
                  </a:lnTo>
                  <a:lnTo>
                    <a:pt x="81" y="14684"/>
                  </a:lnTo>
                  <a:lnTo>
                    <a:pt x="141" y="14704"/>
                  </a:lnTo>
                  <a:lnTo>
                    <a:pt x="202" y="14724"/>
                  </a:lnTo>
                  <a:lnTo>
                    <a:pt x="262" y="14704"/>
                  </a:lnTo>
                  <a:lnTo>
                    <a:pt x="9763" y="11470"/>
                  </a:lnTo>
                  <a:lnTo>
                    <a:pt x="9803" y="11450"/>
                  </a:lnTo>
                  <a:lnTo>
                    <a:pt x="9863" y="11410"/>
                  </a:lnTo>
                  <a:lnTo>
                    <a:pt x="9884" y="11349"/>
                  </a:lnTo>
                  <a:lnTo>
                    <a:pt x="9884" y="11289"/>
                  </a:lnTo>
                  <a:lnTo>
                    <a:pt x="9823" y="201"/>
                  </a:lnTo>
                  <a:lnTo>
                    <a:pt x="9803" y="121"/>
                  </a:lnTo>
                  <a:lnTo>
                    <a:pt x="9763" y="60"/>
                  </a:lnTo>
                  <a:lnTo>
                    <a:pt x="9703" y="20"/>
                  </a:lnTo>
                  <a:lnTo>
                    <a:pt x="9622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19"/>
            <p:cNvSpPr/>
            <p:nvPr/>
          </p:nvSpPr>
          <p:spPr>
            <a:xfrm>
              <a:off x="8875900" y="4683450"/>
              <a:ext cx="282750" cy="361100"/>
            </a:xfrm>
            <a:custGeom>
              <a:avLst/>
              <a:gdLst/>
              <a:ahLst/>
              <a:cxnLst/>
              <a:rect l="l" t="t" r="r" b="b"/>
              <a:pathLst>
                <a:path w="11310" h="14444" extrusionOk="0">
                  <a:moveTo>
                    <a:pt x="11129" y="0"/>
                  </a:moveTo>
                  <a:lnTo>
                    <a:pt x="11049" y="21"/>
                  </a:lnTo>
                  <a:lnTo>
                    <a:pt x="10989" y="61"/>
                  </a:lnTo>
                  <a:lnTo>
                    <a:pt x="10928" y="121"/>
                  </a:lnTo>
                  <a:lnTo>
                    <a:pt x="10908" y="201"/>
                  </a:lnTo>
                  <a:lnTo>
                    <a:pt x="10647" y="10968"/>
                  </a:lnTo>
                  <a:lnTo>
                    <a:pt x="142" y="14062"/>
                  </a:lnTo>
                  <a:lnTo>
                    <a:pt x="61" y="14082"/>
                  </a:lnTo>
                  <a:lnTo>
                    <a:pt x="21" y="14142"/>
                  </a:lnTo>
                  <a:lnTo>
                    <a:pt x="1" y="14222"/>
                  </a:lnTo>
                  <a:lnTo>
                    <a:pt x="1" y="14303"/>
                  </a:lnTo>
                  <a:lnTo>
                    <a:pt x="21" y="14363"/>
                  </a:lnTo>
                  <a:lnTo>
                    <a:pt x="81" y="14403"/>
                  </a:lnTo>
                  <a:lnTo>
                    <a:pt x="121" y="14443"/>
                  </a:lnTo>
                  <a:lnTo>
                    <a:pt x="242" y="14443"/>
                  </a:lnTo>
                  <a:lnTo>
                    <a:pt x="10888" y="11310"/>
                  </a:lnTo>
                  <a:lnTo>
                    <a:pt x="10948" y="11269"/>
                  </a:lnTo>
                  <a:lnTo>
                    <a:pt x="10989" y="11229"/>
                  </a:lnTo>
                  <a:lnTo>
                    <a:pt x="11029" y="11189"/>
                  </a:lnTo>
                  <a:lnTo>
                    <a:pt x="11029" y="11109"/>
                  </a:lnTo>
                  <a:lnTo>
                    <a:pt x="11310" y="221"/>
                  </a:lnTo>
                  <a:lnTo>
                    <a:pt x="11310" y="141"/>
                  </a:lnTo>
                  <a:lnTo>
                    <a:pt x="11250" y="81"/>
                  </a:lnTo>
                  <a:lnTo>
                    <a:pt x="11189" y="21"/>
                  </a:lnTo>
                  <a:lnTo>
                    <a:pt x="11129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3" name="Google Shape;873;p19"/>
          <p:cNvGrpSpPr/>
          <p:nvPr/>
        </p:nvGrpSpPr>
        <p:grpSpPr>
          <a:xfrm>
            <a:off x="43050" y="378150"/>
            <a:ext cx="9057900" cy="4584350"/>
            <a:chOff x="43050" y="378150"/>
            <a:chExt cx="9057900" cy="4584350"/>
          </a:xfrm>
        </p:grpSpPr>
        <p:grpSp>
          <p:nvGrpSpPr>
            <p:cNvPr id="874" name="Google Shape;874;p19"/>
            <p:cNvGrpSpPr/>
            <p:nvPr/>
          </p:nvGrpSpPr>
          <p:grpSpPr>
            <a:xfrm>
              <a:off x="125517" y="1054571"/>
              <a:ext cx="8878403" cy="3722222"/>
              <a:chOff x="125517" y="1054571"/>
              <a:chExt cx="8878403" cy="3722222"/>
            </a:xfrm>
          </p:grpSpPr>
          <p:sp>
            <p:nvSpPr>
              <p:cNvPr id="875" name="Google Shape;875;p19"/>
              <p:cNvSpPr/>
              <p:nvPr/>
            </p:nvSpPr>
            <p:spPr>
              <a:xfrm>
                <a:off x="276025" y="3682425"/>
                <a:ext cx="8615100" cy="33300"/>
              </a:xfrm>
              <a:prstGeom prst="roundRect">
                <a:avLst>
                  <a:gd name="adj" fmla="val 16667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6" name="Google Shape;876;p19"/>
              <p:cNvSpPr/>
              <p:nvPr/>
            </p:nvSpPr>
            <p:spPr>
              <a:xfrm>
                <a:off x="276025" y="1853625"/>
                <a:ext cx="8615100" cy="33300"/>
              </a:xfrm>
              <a:prstGeom prst="roundRect">
                <a:avLst>
                  <a:gd name="adj" fmla="val 16667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877" name="Google Shape;877;p19"/>
              <p:cNvGrpSpPr/>
              <p:nvPr/>
            </p:nvGrpSpPr>
            <p:grpSpPr>
              <a:xfrm>
                <a:off x="8710521" y="1054571"/>
                <a:ext cx="293400" cy="3722222"/>
                <a:chOff x="8710521" y="1196850"/>
                <a:chExt cx="293400" cy="3722222"/>
              </a:xfrm>
            </p:grpSpPr>
            <p:sp>
              <p:nvSpPr>
                <p:cNvPr id="878" name="Google Shape;878;p19"/>
                <p:cNvSpPr/>
                <p:nvPr/>
              </p:nvSpPr>
              <p:spPr>
                <a:xfrm>
                  <a:off x="8838600" y="1196850"/>
                  <a:ext cx="77400" cy="35955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9" name="Google Shape;879;p19"/>
                <p:cNvSpPr/>
                <p:nvPr/>
              </p:nvSpPr>
              <p:spPr>
                <a:xfrm>
                  <a:off x="8710521" y="4746872"/>
                  <a:ext cx="293400" cy="1722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880" name="Google Shape;880;p19"/>
              <p:cNvGrpSpPr/>
              <p:nvPr/>
            </p:nvGrpSpPr>
            <p:grpSpPr>
              <a:xfrm>
                <a:off x="125517" y="1054571"/>
                <a:ext cx="293400" cy="3722222"/>
                <a:chOff x="8710521" y="1196850"/>
                <a:chExt cx="293400" cy="3722222"/>
              </a:xfrm>
            </p:grpSpPr>
            <p:sp>
              <p:nvSpPr>
                <p:cNvPr id="881" name="Google Shape;881;p19"/>
                <p:cNvSpPr/>
                <p:nvPr/>
              </p:nvSpPr>
              <p:spPr>
                <a:xfrm>
                  <a:off x="8838600" y="1196850"/>
                  <a:ext cx="77400" cy="35955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2" name="Google Shape;882;p19"/>
                <p:cNvSpPr/>
                <p:nvPr/>
              </p:nvSpPr>
              <p:spPr>
                <a:xfrm>
                  <a:off x="8710521" y="4746872"/>
                  <a:ext cx="293400" cy="1722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883" name="Google Shape;883;p19"/>
            <p:cNvGrpSpPr/>
            <p:nvPr/>
          </p:nvGrpSpPr>
          <p:grpSpPr>
            <a:xfrm>
              <a:off x="43050" y="378150"/>
              <a:ext cx="9057900" cy="4584350"/>
              <a:chOff x="35650" y="378150"/>
              <a:chExt cx="9057900" cy="4584350"/>
            </a:xfrm>
          </p:grpSpPr>
          <p:sp>
            <p:nvSpPr>
              <p:cNvPr id="884" name="Google Shape;884;p19"/>
              <p:cNvSpPr/>
              <p:nvPr/>
            </p:nvSpPr>
            <p:spPr>
              <a:xfrm>
                <a:off x="35650" y="4587200"/>
                <a:ext cx="9057900" cy="375300"/>
              </a:xfrm>
              <a:prstGeom prst="ellipse">
                <a:avLst/>
              </a:prstGeom>
              <a:solidFill>
                <a:srgbClr val="2C3045">
                  <a:alpha val="15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5" name="Google Shape;885;p19"/>
              <p:cNvSpPr/>
              <p:nvPr/>
            </p:nvSpPr>
            <p:spPr>
              <a:xfrm>
                <a:off x="499650" y="378150"/>
                <a:ext cx="8144700" cy="4387200"/>
              </a:xfrm>
              <a:prstGeom prst="roundRect">
                <a:avLst>
                  <a:gd name="adj" fmla="val 5321"/>
                </a:avLst>
              </a:prstGeom>
              <a:solidFill>
                <a:schemeClr val="lt1"/>
              </a:solidFill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86" name="Google Shape;886;p19"/>
          <p:cNvSpPr txBox="1">
            <a:spLocks noGrp="1"/>
          </p:cNvSpPr>
          <p:nvPr>
            <p:ph type="title"/>
          </p:nvPr>
        </p:nvSpPr>
        <p:spPr>
          <a:xfrm>
            <a:off x="945975" y="3023625"/>
            <a:ext cx="20175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87" name="Google Shape;887;p19"/>
          <p:cNvSpPr txBox="1">
            <a:spLocks noGrp="1"/>
          </p:cNvSpPr>
          <p:nvPr>
            <p:ph type="subTitle" idx="1"/>
          </p:nvPr>
        </p:nvSpPr>
        <p:spPr>
          <a:xfrm>
            <a:off x="948050" y="3380228"/>
            <a:ext cx="2013300" cy="8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888" name="Google Shape;888;p19"/>
          <p:cNvSpPr txBox="1">
            <a:spLocks noGrp="1"/>
          </p:cNvSpPr>
          <p:nvPr>
            <p:ph type="title" idx="2"/>
          </p:nvPr>
        </p:nvSpPr>
        <p:spPr>
          <a:xfrm>
            <a:off x="3557400" y="3023625"/>
            <a:ext cx="20253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89" name="Google Shape;889;p19"/>
          <p:cNvSpPr txBox="1">
            <a:spLocks noGrp="1"/>
          </p:cNvSpPr>
          <p:nvPr>
            <p:ph type="subTitle" idx="3"/>
          </p:nvPr>
        </p:nvSpPr>
        <p:spPr>
          <a:xfrm>
            <a:off x="3559326" y="3380226"/>
            <a:ext cx="2021400" cy="8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890" name="Google Shape;890;p19"/>
          <p:cNvSpPr txBox="1">
            <a:spLocks noGrp="1"/>
          </p:cNvSpPr>
          <p:nvPr>
            <p:ph type="title" idx="4"/>
          </p:nvPr>
        </p:nvSpPr>
        <p:spPr>
          <a:xfrm>
            <a:off x="6176625" y="3023625"/>
            <a:ext cx="20214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91" name="Google Shape;891;p19"/>
          <p:cNvSpPr txBox="1">
            <a:spLocks noGrp="1"/>
          </p:cNvSpPr>
          <p:nvPr>
            <p:ph type="subTitle" idx="5"/>
          </p:nvPr>
        </p:nvSpPr>
        <p:spPr>
          <a:xfrm>
            <a:off x="6178701" y="3380226"/>
            <a:ext cx="2017500" cy="8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892" name="Google Shape;892;p19"/>
          <p:cNvSpPr txBox="1">
            <a:spLocks noGrp="1"/>
          </p:cNvSpPr>
          <p:nvPr>
            <p:ph type="title" idx="6"/>
          </p:nvPr>
        </p:nvSpPr>
        <p:spPr>
          <a:xfrm>
            <a:off x="720000" y="612648"/>
            <a:ext cx="7704000" cy="45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highlight>
                  <a:schemeClr val="accent1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5">
    <p:spTree>
      <p:nvGrpSpPr>
        <p:cNvPr id="1" name="Shape 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4" name="Google Shape;894;p20"/>
          <p:cNvGrpSpPr/>
          <p:nvPr/>
        </p:nvGrpSpPr>
        <p:grpSpPr>
          <a:xfrm>
            <a:off x="10025" y="-12300"/>
            <a:ext cx="9123927" cy="5187493"/>
            <a:chOff x="33197" y="-12175"/>
            <a:chExt cx="9123927" cy="5118900"/>
          </a:xfrm>
        </p:grpSpPr>
        <p:grpSp>
          <p:nvGrpSpPr>
            <p:cNvPr id="895" name="Google Shape;895;p20"/>
            <p:cNvGrpSpPr/>
            <p:nvPr/>
          </p:nvGrpSpPr>
          <p:grpSpPr>
            <a:xfrm>
              <a:off x="577902" y="-12175"/>
              <a:ext cx="7986672" cy="5118900"/>
              <a:chOff x="577902" y="-12175"/>
              <a:chExt cx="7986672" cy="5118900"/>
            </a:xfrm>
          </p:grpSpPr>
          <p:cxnSp>
            <p:nvCxnSpPr>
              <p:cNvPr id="896" name="Google Shape;896;p20"/>
              <p:cNvCxnSpPr/>
              <p:nvPr/>
            </p:nvCxnSpPr>
            <p:spPr>
              <a:xfrm>
                <a:off x="577902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97" name="Google Shape;897;p20"/>
              <p:cNvCxnSpPr/>
              <p:nvPr/>
            </p:nvCxnSpPr>
            <p:spPr>
              <a:xfrm>
                <a:off x="114837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98" name="Google Shape;898;p20"/>
              <p:cNvCxnSpPr/>
              <p:nvPr/>
            </p:nvCxnSpPr>
            <p:spPr>
              <a:xfrm>
                <a:off x="1718855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99" name="Google Shape;899;p20"/>
              <p:cNvCxnSpPr/>
              <p:nvPr/>
            </p:nvCxnSpPr>
            <p:spPr>
              <a:xfrm>
                <a:off x="228933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00" name="Google Shape;900;p20"/>
              <p:cNvCxnSpPr/>
              <p:nvPr/>
            </p:nvCxnSpPr>
            <p:spPr>
              <a:xfrm>
                <a:off x="285980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01" name="Google Shape;901;p20"/>
              <p:cNvCxnSpPr/>
              <p:nvPr/>
            </p:nvCxnSpPr>
            <p:spPr>
              <a:xfrm>
                <a:off x="343028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02" name="Google Shape;902;p20"/>
              <p:cNvCxnSpPr/>
              <p:nvPr/>
            </p:nvCxnSpPr>
            <p:spPr>
              <a:xfrm>
                <a:off x="400076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03" name="Google Shape;903;p20"/>
              <p:cNvCxnSpPr/>
              <p:nvPr/>
            </p:nvCxnSpPr>
            <p:spPr>
              <a:xfrm>
                <a:off x="457123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04" name="Google Shape;904;p20"/>
              <p:cNvCxnSpPr/>
              <p:nvPr/>
            </p:nvCxnSpPr>
            <p:spPr>
              <a:xfrm>
                <a:off x="514171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05" name="Google Shape;905;p20"/>
              <p:cNvCxnSpPr/>
              <p:nvPr/>
            </p:nvCxnSpPr>
            <p:spPr>
              <a:xfrm>
                <a:off x="571219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06" name="Google Shape;906;p20"/>
              <p:cNvCxnSpPr/>
              <p:nvPr/>
            </p:nvCxnSpPr>
            <p:spPr>
              <a:xfrm>
                <a:off x="6282667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07" name="Google Shape;907;p20"/>
              <p:cNvCxnSpPr/>
              <p:nvPr/>
            </p:nvCxnSpPr>
            <p:spPr>
              <a:xfrm>
                <a:off x="685314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08" name="Google Shape;908;p20"/>
              <p:cNvCxnSpPr/>
              <p:nvPr/>
            </p:nvCxnSpPr>
            <p:spPr>
              <a:xfrm>
                <a:off x="7423620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09" name="Google Shape;909;p20"/>
              <p:cNvCxnSpPr/>
              <p:nvPr/>
            </p:nvCxnSpPr>
            <p:spPr>
              <a:xfrm>
                <a:off x="7994097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10" name="Google Shape;910;p20"/>
              <p:cNvCxnSpPr/>
              <p:nvPr/>
            </p:nvCxnSpPr>
            <p:spPr>
              <a:xfrm>
                <a:off x="8564573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911" name="Google Shape;911;p20"/>
            <p:cNvGrpSpPr/>
            <p:nvPr/>
          </p:nvGrpSpPr>
          <p:grpSpPr>
            <a:xfrm rot="5400000">
              <a:off x="2598493" y="-2006994"/>
              <a:ext cx="3993336" cy="9123927"/>
              <a:chOff x="577902" y="-12175"/>
              <a:chExt cx="3993336" cy="5118900"/>
            </a:xfrm>
          </p:grpSpPr>
          <p:cxnSp>
            <p:nvCxnSpPr>
              <p:cNvPr id="912" name="Google Shape;912;p20"/>
              <p:cNvCxnSpPr/>
              <p:nvPr/>
            </p:nvCxnSpPr>
            <p:spPr>
              <a:xfrm>
                <a:off x="577902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13" name="Google Shape;913;p20"/>
              <p:cNvCxnSpPr/>
              <p:nvPr/>
            </p:nvCxnSpPr>
            <p:spPr>
              <a:xfrm>
                <a:off x="114837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14" name="Google Shape;914;p20"/>
              <p:cNvCxnSpPr/>
              <p:nvPr/>
            </p:nvCxnSpPr>
            <p:spPr>
              <a:xfrm>
                <a:off x="1718855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15" name="Google Shape;915;p20"/>
              <p:cNvCxnSpPr/>
              <p:nvPr/>
            </p:nvCxnSpPr>
            <p:spPr>
              <a:xfrm>
                <a:off x="228933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16" name="Google Shape;916;p20"/>
              <p:cNvCxnSpPr/>
              <p:nvPr/>
            </p:nvCxnSpPr>
            <p:spPr>
              <a:xfrm>
                <a:off x="285980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17" name="Google Shape;917;p20"/>
              <p:cNvCxnSpPr/>
              <p:nvPr/>
            </p:nvCxnSpPr>
            <p:spPr>
              <a:xfrm>
                <a:off x="343028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18" name="Google Shape;918;p20"/>
              <p:cNvCxnSpPr/>
              <p:nvPr/>
            </p:nvCxnSpPr>
            <p:spPr>
              <a:xfrm>
                <a:off x="400076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19" name="Google Shape;919;p20"/>
              <p:cNvCxnSpPr/>
              <p:nvPr/>
            </p:nvCxnSpPr>
            <p:spPr>
              <a:xfrm>
                <a:off x="457123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920" name="Google Shape;920;p20"/>
          <p:cNvGrpSpPr/>
          <p:nvPr/>
        </p:nvGrpSpPr>
        <p:grpSpPr>
          <a:xfrm>
            <a:off x="-2525" y="94350"/>
            <a:ext cx="1102825" cy="1470925"/>
            <a:chOff x="8269775" y="3716750"/>
            <a:chExt cx="1102825" cy="1470925"/>
          </a:xfrm>
        </p:grpSpPr>
        <p:sp>
          <p:nvSpPr>
            <p:cNvPr id="921" name="Google Shape;921;p20"/>
            <p:cNvSpPr/>
            <p:nvPr/>
          </p:nvSpPr>
          <p:spPr>
            <a:xfrm>
              <a:off x="8420425" y="3716750"/>
              <a:ext cx="813575" cy="1012425"/>
            </a:xfrm>
            <a:custGeom>
              <a:avLst/>
              <a:gdLst/>
              <a:ahLst/>
              <a:cxnLst/>
              <a:rect l="l" t="t" r="r" b="b"/>
              <a:pathLst>
                <a:path w="32543" h="40497" extrusionOk="0">
                  <a:moveTo>
                    <a:pt x="2251" y="1"/>
                  </a:moveTo>
                  <a:lnTo>
                    <a:pt x="2351" y="201"/>
                  </a:lnTo>
                  <a:lnTo>
                    <a:pt x="2431" y="422"/>
                  </a:lnTo>
                  <a:lnTo>
                    <a:pt x="2492" y="684"/>
                  </a:lnTo>
                  <a:lnTo>
                    <a:pt x="2512" y="985"/>
                  </a:lnTo>
                  <a:lnTo>
                    <a:pt x="2512" y="1286"/>
                  </a:lnTo>
                  <a:lnTo>
                    <a:pt x="2512" y="1608"/>
                  </a:lnTo>
                  <a:lnTo>
                    <a:pt x="2472" y="1949"/>
                  </a:lnTo>
                  <a:lnTo>
                    <a:pt x="2411" y="2291"/>
                  </a:lnTo>
                  <a:lnTo>
                    <a:pt x="2351" y="2632"/>
                  </a:lnTo>
                  <a:lnTo>
                    <a:pt x="2291" y="2973"/>
                  </a:lnTo>
                  <a:lnTo>
                    <a:pt x="2110" y="3616"/>
                  </a:lnTo>
                  <a:lnTo>
                    <a:pt x="1909" y="4179"/>
                  </a:lnTo>
                  <a:lnTo>
                    <a:pt x="1728" y="4661"/>
                  </a:lnTo>
                  <a:lnTo>
                    <a:pt x="1527" y="5042"/>
                  </a:lnTo>
                  <a:lnTo>
                    <a:pt x="1327" y="5444"/>
                  </a:lnTo>
                  <a:lnTo>
                    <a:pt x="885" y="6208"/>
                  </a:lnTo>
                  <a:lnTo>
                    <a:pt x="664" y="6589"/>
                  </a:lnTo>
                  <a:lnTo>
                    <a:pt x="483" y="6991"/>
                  </a:lnTo>
                  <a:lnTo>
                    <a:pt x="302" y="7393"/>
                  </a:lnTo>
                  <a:lnTo>
                    <a:pt x="162" y="7794"/>
                  </a:lnTo>
                  <a:lnTo>
                    <a:pt x="101" y="8015"/>
                  </a:lnTo>
                  <a:lnTo>
                    <a:pt x="61" y="8236"/>
                  </a:lnTo>
                  <a:lnTo>
                    <a:pt x="21" y="8457"/>
                  </a:lnTo>
                  <a:lnTo>
                    <a:pt x="1" y="8678"/>
                  </a:lnTo>
                  <a:lnTo>
                    <a:pt x="1" y="8899"/>
                  </a:lnTo>
                  <a:lnTo>
                    <a:pt x="1" y="9140"/>
                  </a:lnTo>
                  <a:lnTo>
                    <a:pt x="41" y="9361"/>
                  </a:lnTo>
                  <a:lnTo>
                    <a:pt x="81" y="9562"/>
                  </a:lnTo>
                  <a:lnTo>
                    <a:pt x="121" y="9783"/>
                  </a:lnTo>
                  <a:lnTo>
                    <a:pt x="202" y="9984"/>
                  </a:lnTo>
                  <a:lnTo>
                    <a:pt x="282" y="10185"/>
                  </a:lnTo>
                  <a:lnTo>
                    <a:pt x="403" y="10366"/>
                  </a:lnTo>
                  <a:lnTo>
                    <a:pt x="523" y="10546"/>
                  </a:lnTo>
                  <a:lnTo>
                    <a:pt x="664" y="10687"/>
                  </a:lnTo>
                  <a:lnTo>
                    <a:pt x="824" y="10828"/>
                  </a:lnTo>
                  <a:lnTo>
                    <a:pt x="1005" y="10968"/>
                  </a:lnTo>
                  <a:lnTo>
                    <a:pt x="1246" y="11089"/>
                  </a:lnTo>
                  <a:lnTo>
                    <a:pt x="1487" y="11189"/>
                  </a:lnTo>
                  <a:lnTo>
                    <a:pt x="1748" y="11270"/>
                  </a:lnTo>
                  <a:lnTo>
                    <a:pt x="2030" y="11350"/>
                  </a:lnTo>
                  <a:lnTo>
                    <a:pt x="2291" y="11430"/>
                  </a:lnTo>
                  <a:lnTo>
                    <a:pt x="2552" y="11511"/>
                  </a:lnTo>
                  <a:lnTo>
                    <a:pt x="2793" y="11611"/>
                  </a:lnTo>
                  <a:lnTo>
                    <a:pt x="3034" y="11752"/>
                  </a:lnTo>
                  <a:lnTo>
                    <a:pt x="3235" y="11932"/>
                  </a:lnTo>
                  <a:lnTo>
                    <a:pt x="3416" y="12113"/>
                  </a:lnTo>
                  <a:lnTo>
                    <a:pt x="3556" y="12314"/>
                  </a:lnTo>
                  <a:lnTo>
                    <a:pt x="3677" y="12555"/>
                  </a:lnTo>
                  <a:lnTo>
                    <a:pt x="3757" y="12796"/>
                  </a:lnTo>
                  <a:lnTo>
                    <a:pt x="3817" y="13037"/>
                  </a:lnTo>
                  <a:lnTo>
                    <a:pt x="3858" y="13318"/>
                  </a:lnTo>
                  <a:lnTo>
                    <a:pt x="3878" y="13580"/>
                  </a:lnTo>
                  <a:lnTo>
                    <a:pt x="3858" y="13861"/>
                  </a:lnTo>
                  <a:lnTo>
                    <a:pt x="3837" y="14142"/>
                  </a:lnTo>
                  <a:lnTo>
                    <a:pt x="3797" y="14423"/>
                  </a:lnTo>
                  <a:lnTo>
                    <a:pt x="3737" y="14725"/>
                  </a:lnTo>
                  <a:lnTo>
                    <a:pt x="3596" y="15287"/>
                  </a:lnTo>
                  <a:lnTo>
                    <a:pt x="3396" y="15809"/>
                  </a:lnTo>
                  <a:lnTo>
                    <a:pt x="3215" y="16352"/>
                  </a:lnTo>
                  <a:lnTo>
                    <a:pt x="3034" y="16894"/>
                  </a:lnTo>
                  <a:lnTo>
                    <a:pt x="2893" y="17456"/>
                  </a:lnTo>
                  <a:lnTo>
                    <a:pt x="2833" y="17738"/>
                  </a:lnTo>
                  <a:lnTo>
                    <a:pt x="2793" y="18019"/>
                  </a:lnTo>
                  <a:lnTo>
                    <a:pt x="2773" y="18280"/>
                  </a:lnTo>
                  <a:lnTo>
                    <a:pt x="2773" y="18561"/>
                  </a:lnTo>
                  <a:lnTo>
                    <a:pt x="2793" y="18822"/>
                  </a:lnTo>
                  <a:lnTo>
                    <a:pt x="2853" y="19063"/>
                  </a:lnTo>
                  <a:lnTo>
                    <a:pt x="2934" y="19324"/>
                  </a:lnTo>
                  <a:lnTo>
                    <a:pt x="3034" y="19545"/>
                  </a:lnTo>
                  <a:lnTo>
                    <a:pt x="3175" y="19766"/>
                  </a:lnTo>
                  <a:lnTo>
                    <a:pt x="3335" y="19987"/>
                  </a:lnTo>
                  <a:lnTo>
                    <a:pt x="3456" y="20108"/>
                  </a:lnTo>
                  <a:lnTo>
                    <a:pt x="3596" y="20208"/>
                  </a:lnTo>
                  <a:lnTo>
                    <a:pt x="3737" y="20309"/>
                  </a:lnTo>
                  <a:lnTo>
                    <a:pt x="3878" y="20389"/>
                  </a:lnTo>
                  <a:lnTo>
                    <a:pt x="4199" y="20550"/>
                  </a:lnTo>
                  <a:lnTo>
                    <a:pt x="4541" y="20670"/>
                  </a:lnTo>
                  <a:lnTo>
                    <a:pt x="4882" y="20751"/>
                  </a:lnTo>
                  <a:lnTo>
                    <a:pt x="5244" y="20831"/>
                  </a:lnTo>
                  <a:lnTo>
                    <a:pt x="5967" y="20952"/>
                  </a:lnTo>
                  <a:lnTo>
                    <a:pt x="6328" y="21032"/>
                  </a:lnTo>
                  <a:lnTo>
                    <a:pt x="6690" y="21092"/>
                  </a:lnTo>
                  <a:lnTo>
                    <a:pt x="7011" y="21193"/>
                  </a:lnTo>
                  <a:lnTo>
                    <a:pt x="7333" y="21313"/>
                  </a:lnTo>
                  <a:lnTo>
                    <a:pt x="7634" y="21454"/>
                  </a:lnTo>
                  <a:lnTo>
                    <a:pt x="7754" y="21554"/>
                  </a:lnTo>
                  <a:lnTo>
                    <a:pt x="7875" y="21635"/>
                  </a:lnTo>
                  <a:lnTo>
                    <a:pt x="7996" y="21755"/>
                  </a:lnTo>
                  <a:lnTo>
                    <a:pt x="8096" y="21876"/>
                  </a:lnTo>
                  <a:lnTo>
                    <a:pt x="8196" y="22016"/>
                  </a:lnTo>
                  <a:lnTo>
                    <a:pt x="8277" y="22157"/>
                  </a:lnTo>
                  <a:lnTo>
                    <a:pt x="8337" y="22297"/>
                  </a:lnTo>
                  <a:lnTo>
                    <a:pt x="8397" y="22438"/>
                  </a:lnTo>
                  <a:lnTo>
                    <a:pt x="8437" y="22579"/>
                  </a:lnTo>
                  <a:lnTo>
                    <a:pt x="8458" y="22699"/>
                  </a:lnTo>
                  <a:lnTo>
                    <a:pt x="8478" y="22980"/>
                  </a:lnTo>
                  <a:lnTo>
                    <a:pt x="8437" y="23282"/>
                  </a:lnTo>
                  <a:lnTo>
                    <a:pt x="8397" y="23563"/>
                  </a:lnTo>
                  <a:lnTo>
                    <a:pt x="8317" y="23844"/>
                  </a:lnTo>
                  <a:lnTo>
                    <a:pt x="8196" y="24145"/>
                  </a:lnTo>
                  <a:lnTo>
                    <a:pt x="8096" y="24427"/>
                  </a:lnTo>
                  <a:lnTo>
                    <a:pt x="7855" y="25029"/>
                  </a:lnTo>
                  <a:lnTo>
                    <a:pt x="7734" y="25331"/>
                  </a:lnTo>
                  <a:lnTo>
                    <a:pt x="7614" y="25632"/>
                  </a:lnTo>
                  <a:lnTo>
                    <a:pt x="7534" y="25933"/>
                  </a:lnTo>
                  <a:lnTo>
                    <a:pt x="7473" y="26235"/>
                  </a:lnTo>
                  <a:lnTo>
                    <a:pt x="7433" y="26536"/>
                  </a:lnTo>
                  <a:lnTo>
                    <a:pt x="7433" y="26837"/>
                  </a:lnTo>
                  <a:lnTo>
                    <a:pt x="7473" y="27118"/>
                  </a:lnTo>
                  <a:lnTo>
                    <a:pt x="7554" y="27379"/>
                  </a:lnTo>
                  <a:lnTo>
                    <a:pt x="7654" y="27641"/>
                  </a:lnTo>
                  <a:lnTo>
                    <a:pt x="7795" y="27882"/>
                  </a:lnTo>
                  <a:lnTo>
                    <a:pt x="7955" y="28103"/>
                  </a:lnTo>
                  <a:lnTo>
                    <a:pt x="8136" y="28303"/>
                  </a:lnTo>
                  <a:lnTo>
                    <a:pt x="8337" y="28504"/>
                  </a:lnTo>
                  <a:lnTo>
                    <a:pt x="8558" y="28705"/>
                  </a:lnTo>
                  <a:lnTo>
                    <a:pt x="8779" y="28886"/>
                  </a:lnTo>
                  <a:lnTo>
                    <a:pt x="9040" y="29047"/>
                  </a:lnTo>
                  <a:lnTo>
                    <a:pt x="9281" y="29207"/>
                  </a:lnTo>
                  <a:lnTo>
                    <a:pt x="9562" y="29348"/>
                  </a:lnTo>
                  <a:lnTo>
                    <a:pt x="10105" y="29609"/>
                  </a:lnTo>
                  <a:lnTo>
                    <a:pt x="10647" y="29830"/>
                  </a:lnTo>
                  <a:lnTo>
                    <a:pt x="11189" y="30071"/>
                  </a:lnTo>
                  <a:lnTo>
                    <a:pt x="11752" y="30312"/>
                  </a:lnTo>
                  <a:lnTo>
                    <a:pt x="12274" y="30614"/>
                  </a:lnTo>
                  <a:lnTo>
                    <a:pt x="12535" y="30754"/>
                  </a:lnTo>
                  <a:lnTo>
                    <a:pt x="12776" y="30935"/>
                  </a:lnTo>
                  <a:lnTo>
                    <a:pt x="12997" y="31116"/>
                  </a:lnTo>
                  <a:lnTo>
                    <a:pt x="13198" y="31296"/>
                  </a:lnTo>
                  <a:lnTo>
                    <a:pt x="13399" y="31517"/>
                  </a:lnTo>
                  <a:lnTo>
                    <a:pt x="13560" y="31718"/>
                  </a:lnTo>
                  <a:lnTo>
                    <a:pt x="13700" y="31959"/>
                  </a:lnTo>
                  <a:lnTo>
                    <a:pt x="13821" y="32200"/>
                  </a:lnTo>
                  <a:lnTo>
                    <a:pt x="13921" y="32462"/>
                  </a:lnTo>
                  <a:lnTo>
                    <a:pt x="13982" y="32743"/>
                  </a:lnTo>
                  <a:lnTo>
                    <a:pt x="14002" y="33024"/>
                  </a:lnTo>
                  <a:lnTo>
                    <a:pt x="14002" y="33325"/>
                  </a:lnTo>
                  <a:lnTo>
                    <a:pt x="13961" y="33607"/>
                  </a:lnTo>
                  <a:lnTo>
                    <a:pt x="13921" y="33888"/>
                  </a:lnTo>
                  <a:lnTo>
                    <a:pt x="13841" y="34470"/>
                  </a:lnTo>
                  <a:lnTo>
                    <a:pt x="13801" y="34751"/>
                  </a:lnTo>
                  <a:lnTo>
                    <a:pt x="13801" y="35053"/>
                  </a:lnTo>
                  <a:lnTo>
                    <a:pt x="13801" y="35254"/>
                  </a:lnTo>
                  <a:lnTo>
                    <a:pt x="13821" y="35434"/>
                  </a:lnTo>
                  <a:lnTo>
                    <a:pt x="13861" y="35635"/>
                  </a:lnTo>
                  <a:lnTo>
                    <a:pt x="13901" y="35816"/>
                  </a:lnTo>
                  <a:lnTo>
                    <a:pt x="13961" y="35997"/>
                  </a:lnTo>
                  <a:lnTo>
                    <a:pt x="14022" y="36178"/>
                  </a:lnTo>
                  <a:lnTo>
                    <a:pt x="14202" y="36519"/>
                  </a:lnTo>
                  <a:lnTo>
                    <a:pt x="14403" y="36841"/>
                  </a:lnTo>
                  <a:lnTo>
                    <a:pt x="14644" y="37142"/>
                  </a:lnTo>
                  <a:lnTo>
                    <a:pt x="14926" y="37423"/>
                  </a:lnTo>
                  <a:lnTo>
                    <a:pt x="15227" y="37684"/>
                  </a:lnTo>
                  <a:lnTo>
                    <a:pt x="15568" y="37925"/>
                  </a:lnTo>
                  <a:lnTo>
                    <a:pt x="15910" y="38126"/>
                  </a:lnTo>
                  <a:lnTo>
                    <a:pt x="16292" y="38327"/>
                  </a:lnTo>
                  <a:lnTo>
                    <a:pt x="16673" y="38488"/>
                  </a:lnTo>
                  <a:lnTo>
                    <a:pt x="17075" y="38608"/>
                  </a:lnTo>
                  <a:lnTo>
                    <a:pt x="17477" y="38709"/>
                  </a:lnTo>
                  <a:lnTo>
                    <a:pt x="17878" y="38789"/>
                  </a:lnTo>
                  <a:lnTo>
                    <a:pt x="18280" y="38829"/>
                  </a:lnTo>
                  <a:lnTo>
                    <a:pt x="18682" y="38849"/>
                  </a:lnTo>
                  <a:lnTo>
                    <a:pt x="19084" y="38849"/>
                  </a:lnTo>
                  <a:lnTo>
                    <a:pt x="19485" y="38829"/>
                  </a:lnTo>
                  <a:lnTo>
                    <a:pt x="19887" y="38789"/>
                  </a:lnTo>
                  <a:lnTo>
                    <a:pt x="20691" y="38709"/>
                  </a:lnTo>
                  <a:lnTo>
                    <a:pt x="21494" y="38568"/>
                  </a:lnTo>
                  <a:lnTo>
                    <a:pt x="23081" y="38287"/>
                  </a:lnTo>
                  <a:lnTo>
                    <a:pt x="23884" y="38166"/>
                  </a:lnTo>
                  <a:lnTo>
                    <a:pt x="24688" y="38066"/>
                  </a:lnTo>
                  <a:lnTo>
                    <a:pt x="25090" y="38046"/>
                  </a:lnTo>
                  <a:lnTo>
                    <a:pt x="25512" y="38046"/>
                  </a:lnTo>
                  <a:lnTo>
                    <a:pt x="25913" y="38066"/>
                  </a:lnTo>
                  <a:lnTo>
                    <a:pt x="26335" y="38106"/>
                  </a:lnTo>
                  <a:lnTo>
                    <a:pt x="26757" y="38166"/>
                  </a:lnTo>
                  <a:lnTo>
                    <a:pt x="27159" y="38247"/>
                  </a:lnTo>
                  <a:lnTo>
                    <a:pt x="27540" y="38367"/>
                  </a:lnTo>
                  <a:lnTo>
                    <a:pt x="27942" y="38488"/>
                  </a:lnTo>
                  <a:lnTo>
                    <a:pt x="28304" y="38648"/>
                  </a:lnTo>
                  <a:lnTo>
                    <a:pt x="28665" y="38829"/>
                  </a:lnTo>
                  <a:lnTo>
                    <a:pt x="28987" y="39050"/>
                  </a:lnTo>
                  <a:lnTo>
                    <a:pt x="29308" y="39271"/>
                  </a:lnTo>
                  <a:lnTo>
                    <a:pt x="29589" y="39532"/>
                  </a:lnTo>
                  <a:lnTo>
                    <a:pt x="29850" y="39834"/>
                  </a:lnTo>
                  <a:lnTo>
                    <a:pt x="30071" y="40155"/>
                  </a:lnTo>
                  <a:lnTo>
                    <a:pt x="30252" y="40496"/>
                  </a:lnTo>
                  <a:lnTo>
                    <a:pt x="30152" y="39813"/>
                  </a:lnTo>
                  <a:lnTo>
                    <a:pt x="30071" y="39110"/>
                  </a:lnTo>
                  <a:lnTo>
                    <a:pt x="30011" y="38407"/>
                  </a:lnTo>
                  <a:lnTo>
                    <a:pt x="29971" y="37724"/>
                  </a:lnTo>
                  <a:lnTo>
                    <a:pt x="29971" y="37021"/>
                  </a:lnTo>
                  <a:lnTo>
                    <a:pt x="29991" y="36318"/>
                  </a:lnTo>
                  <a:lnTo>
                    <a:pt x="30051" y="35615"/>
                  </a:lnTo>
                  <a:lnTo>
                    <a:pt x="30112" y="34932"/>
                  </a:lnTo>
                  <a:lnTo>
                    <a:pt x="30212" y="34229"/>
                  </a:lnTo>
                  <a:lnTo>
                    <a:pt x="30332" y="33546"/>
                  </a:lnTo>
                  <a:lnTo>
                    <a:pt x="30473" y="32863"/>
                  </a:lnTo>
                  <a:lnTo>
                    <a:pt x="30654" y="32180"/>
                  </a:lnTo>
                  <a:lnTo>
                    <a:pt x="30855" y="31497"/>
                  </a:lnTo>
                  <a:lnTo>
                    <a:pt x="31076" y="30834"/>
                  </a:lnTo>
                  <a:lnTo>
                    <a:pt x="31317" y="30192"/>
                  </a:lnTo>
                  <a:lnTo>
                    <a:pt x="31598" y="29549"/>
                  </a:lnTo>
                  <a:lnTo>
                    <a:pt x="31839" y="28986"/>
                  </a:lnTo>
                  <a:lnTo>
                    <a:pt x="32060" y="28424"/>
                  </a:lnTo>
                  <a:lnTo>
                    <a:pt x="32281" y="27841"/>
                  </a:lnTo>
                  <a:lnTo>
                    <a:pt x="32361" y="27540"/>
                  </a:lnTo>
                  <a:lnTo>
                    <a:pt x="32442" y="27259"/>
                  </a:lnTo>
                  <a:lnTo>
                    <a:pt x="32502" y="26958"/>
                  </a:lnTo>
                  <a:lnTo>
                    <a:pt x="32542" y="26676"/>
                  </a:lnTo>
                  <a:lnTo>
                    <a:pt x="32542" y="26395"/>
                  </a:lnTo>
                  <a:lnTo>
                    <a:pt x="32542" y="26114"/>
                  </a:lnTo>
                  <a:lnTo>
                    <a:pt x="32482" y="25833"/>
                  </a:lnTo>
                  <a:lnTo>
                    <a:pt x="32422" y="25572"/>
                  </a:lnTo>
                  <a:lnTo>
                    <a:pt x="32321" y="25310"/>
                  </a:lnTo>
                  <a:lnTo>
                    <a:pt x="32160" y="25069"/>
                  </a:lnTo>
                  <a:lnTo>
                    <a:pt x="32080" y="24929"/>
                  </a:lnTo>
                  <a:lnTo>
                    <a:pt x="31980" y="24808"/>
                  </a:lnTo>
                  <a:lnTo>
                    <a:pt x="31739" y="24567"/>
                  </a:lnTo>
                  <a:lnTo>
                    <a:pt x="31498" y="24386"/>
                  </a:lnTo>
                  <a:lnTo>
                    <a:pt x="31216" y="24206"/>
                  </a:lnTo>
                  <a:lnTo>
                    <a:pt x="30915" y="24065"/>
                  </a:lnTo>
                  <a:lnTo>
                    <a:pt x="30614" y="23924"/>
                  </a:lnTo>
                  <a:lnTo>
                    <a:pt x="29971" y="23683"/>
                  </a:lnTo>
                  <a:lnTo>
                    <a:pt x="29328" y="23442"/>
                  </a:lnTo>
                  <a:lnTo>
                    <a:pt x="29007" y="23322"/>
                  </a:lnTo>
                  <a:lnTo>
                    <a:pt x="28705" y="23181"/>
                  </a:lnTo>
                  <a:lnTo>
                    <a:pt x="28404" y="23021"/>
                  </a:lnTo>
                  <a:lnTo>
                    <a:pt x="28143" y="22840"/>
                  </a:lnTo>
                  <a:lnTo>
                    <a:pt x="27882" y="22619"/>
                  </a:lnTo>
                  <a:lnTo>
                    <a:pt x="27661" y="22378"/>
                  </a:lnTo>
                  <a:lnTo>
                    <a:pt x="27520" y="22197"/>
                  </a:lnTo>
                  <a:lnTo>
                    <a:pt x="27420" y="21996"/>
                  </a:lnTo>
                  <a:lnTo>
                    <a:pt x="27319" y="21795"/>
                  </a:lnTo>
                  <a:lnTo>
                    <a:pt x="27219" y="21594"/>
                  </a:lnTo>
                  <a:lnTo>
                    <a:pt x="27159" y="21373"/>
                  </a:lnTo>
                  <a:lnTo>
                    <a:pt x="27119" y="21152"/>
                  </a:lnTo>
                  <a:lnTo>
                    <a:pt x="27078" y="20911"/>
                  </a:lnTo>
                  <a:lnTo>
                    <a:pt x="27038" y="20690"/>
                  </a:lnTo>
                  <a:lnTo>
                    <a:pt x="27018" y="20208"/>
                  </a:lnTo>
                  <a:lnTo>
                    <a:pt x="27018" y="19706"/>
                  </a:lnTo>
                  <a:lnTo>
                    <a:pt x="27058" y="18702"/>
                  </a:lnTo>
                  <a:lnTo>
                    <a:pt x="27098" y="18220"/>
                  </a:lnTo>
                  <a:lnTo>
                    <a:pt x="27098" y="17718"/>
                  </a:lnTo>
                  <a:lnTo>
                    <a:pt x="27078" y="17256"/>
                  </a:lnTo>
                  <a:lnTo>
                    <a:pt x="27018" y="16794"/>
                  </a:lnTo>
                  <a:lnTo>
                    <a:pt x="26978" y="16593"/>
                  </a:lnTo>
                  <a:lnTo>
                    <a:pt x="26918" y="16372"/>
                  </a:lnTo>
                  <a:lnTo>
                    <a:pt x="26837" y="16171"/>
                  </a:lnTo>
                  <a:lnTo>
                    <a:pt x="26757" y="15970"/>
                  </a:lnTo>
                  <a:lnTo>
                    <a:pt x="26657" y="15789"/>
                  </a:lnTo>
                  <a:lnTo>
                    <a:pt x="26516" y="15608"/>
                  </a:lnTo>
                  <a:lnTo>
                    <a:pt x="26375" y="15448"/>
                  </a:lnTo>
                  <a:lnTo>
                    <a:pt x="26215" y="15287"/>
                  </a:lnTo>
                  <a:lnTo>
                    <a:pt x="26054" y="15187"/>
                  </a:lnTo>
                  <a:lnTo>
                    <a:pt x="25913" y="15086"/>
                  </a:lnTo>
                  <a:lnTo>
                    <a:pt x="25753" y="15006"/>
                  </a:lnTo>
                  <a:lnTo>
                    <a:pt x="25592" y="14925"/>
                  </a:lnTo>
                  <a:lnTo>
                    <a:pt x="25250" y="14805"/>
                  </a:lnTo>
                  <a:lnTo>
                    <a:pt x="24889" y="14725"/>
                  </a:lnTo>
                  <a:lnTo>
                    <a:pt x="24507" y="14664"/>
                  </a:lnTo>
                  <a:lnTo>
                    <a:pt x="24126" y="14624"/>
                  </a:lnTo>
                  <a:lnTo>
                    <a:pt x="23342" y="14544"/>
                  </a:lnTo>
                  <a:lnTo>
                    <a:pt x="22960" y="14524"/>
                  </a:lnTo>
                  <a:lnTo>
                    <a:pt x="22599" y="14463"/>
                  </a:lnTo>
                  <a:lnTo>
                    <a:pt x="22237" y="14403"/>
                  </a:lnTo>
                  <a:lnTo>
                    <a:pt x="21896" y="14303"/>
                  </a:lnTo>
                  <a:lnTo>
                    <a:pt x="21595" y="14182"/>
                  </a:lnTo>
                  <a:lnTo>
                    <a:pt x="21434" y="14102"/>
                  </a:lnTo>
                  <a:lnTo>
                    <a:pt x="21293" y="14001"/>
                  </a:lnTo>
                  <a:lnTo>
                    <a:pt x="21173" y="13901"/>
                  </a:lnTo>
                  <a:lnTo>
                    <a:pt x="21052" y="13780"/>
                  </a:lnTo>
                  <a:lnTo>
                    <a:pt x="20932" y="13660"/>
                  </a:lnTo>
                  <a:lnTo>
                    <a:pt x="20831" y="13519"/>
                  </a:lnTo>
                  <a:lnTo>
                    <a:pt x="20751" y="13379"/>
                  </a:lnTo>
                  <a:lnTo>
                    <a:pt x="20691" y="13258"/>
                  </a:lnTo>
                  <a:lnTo>
                    <a:pt x="20610" y="12977"/>
                  </a:lnTo>
                  <a:lnTo>
                    <a:pt x="20550" y="12696"/>
                  </a:lnTo>
                  <a:lnTo>
                    <a:pt x="20530" y="12394"/>
                  </a:lnTo>
                  <a:lnTo>
                    <a:pt x="20550" y="12093"/>
                  </a:lnTo>
                  <a:lnTo>
                    <a:pt x="20570" y="11792"/>
                  </a:lnTo>
                  <a:lnTo>
                    <a:pt x="20671" y="11169"/>
                  </a:lnTo>
                  <a:lnTo>
                    <a:pt x="20771" y="10546"/>
                  </a:lnTo>
                  <a:lnTo>
                    <a:pt x="20811" y="10245"/>
                  </a:lnTo>
                  <a:lnTo>
                    <a:pt x="20851" y="9924"/>
                  </a:lnTo>
                  <a:lnTo>
                    <a:pt x="20851" y="9622"/>
                  </a:lnTo>
                  <a:lnTo>
                    <a:pt x="20811" y="9321"/>
                  </a:lnTo>
                  <a:lnTo>
                    <a:pt x="20751" y="9040"/>
                  </a:lnTo>
                  <a:lnTo>
                    <a:pt x="20650" y="8759"/>
                  </a:lnTo>
                  <a:lnTo>
                    <a:pt x="20550" y="8558"/>
                  </a:lnTo>
                  <a:lnTo>
                    <a:pt x="20429" y="8377"/>
                  </a:lnTo>
                  <a:lnTo>
                    <a:pt x="20269" y="8196"/>
                  </a:lnTo>
                  <a:lnTo>
                    <a:pt x="20108" y="8056"/>
                  </a:lnTo>
                  <a:lnTo>
                    <a:pt x="19947" y="7915"/>
                  </a:lnTo>
                  <a:lnTo>
                    <a:pt x="19747" y="7794"/>
                  </a:lnTo>
                  <a:lnTo>
                    <a:pt x="19546" y="7694"/>
                  </a:lnTo>
                  <a:lnTo>
                    <a:pt x="19345" y="7594"/>
                  </a:lnTo>
                  <a:lnTo>
                    <a:pt x="19124" y="7513"/>
                  </a:lnTo>
                  <a:lnTo>
                    <a:pt x="18903" y="7453"/>
                  </a:lnTo>
                  <a:lnTo>
                    <a:pt x="18441" y="7332"/>
                  </a:lnTo>
                  <a:lnTo>
                    <a:pt x="17959" y="7272"/>
                  </a:lnTo>
                  <a:lnTo>
                    <a:pt x="17497" y="7232"/>
                  </a:lnTo>
                  <a:lnTo>
                    <a:pt x="16553" y="7172"/>
                  </a:lnTo>
                  <a:lnTo>
                    <a:pt x="16091" y="7111"/>
                  </a:lnTo>
                  <a:lnTo>
                    <a:pt x="15629" y="7051"/>
                  </a:lnTo>
                  <a:lnTo>
                    <a:pt x="15167" y="6931"/>
                  </a:lnTo>
                  <a:lnTo>
                    <a:pt x="14966" y="6870"/>
                  </a:lnTo>
                  <a:lnTo>
                    <a:pt x="14745" y="6770"/>
                  </a:lnTo>
                  <a:lnTo>
                    <a:pt x="14544" y="6670"/>
                  </a:lnTo>
                  <a:lnTo>
                    <a:pt x="14363" y="6569"/>
                  </a:lnTo>
                  <a:lnTo>
                    <a:pt x="14182" y="6428"/>
                  </a:lnTo>
                  <a:lnTo>
                    <a:pt x="14002" y="6268"/>
                  </a:lnTo>
                  <a:lnTo>
                    <a:pt x="13781" y="6027"/>
                  </a:lnTo>
                  <a:lnTo>
                    <a:pt x="13600" y="5746"/>
                  </a:lnTo>
                  <a:lnTo>
                    <a:pt x="13459" y="5464"/>
                  </a:lnTo>
                  <a:lnTo>
                    <a:pt x="13319" y="5143"/>
                  </a:lnTo>
                  <a:lnTo>
                    <a:pt x="13218" y="4822"/>
                  </a:lnTo>
                  <a:lnTo>
                    <a:pt x="13118" y="4500"/>
                  </a:lnTo>
                  <a:lnTo>
                    <a:pt x="12957" y="3817"/>
                  </a:lnTo>
                  <a:lnTo>
                    <a:pt x="12796" y="3154"/>
                  </a:lnTo>
                  <a:lnTo>
                    <a:pt x="12696" y="2813"/>
                  </a:lnTo>
                  <a:lnTo>
                    <a:pt x="12575" y="2511"/>
                  </a:lnTo>
                  <a:lnTo>
                    <a:pt x="12435" y="2210"/>
                  </a:lnTo>
                  <a:lnTo>
                    <a:pt x="12274" y="1929"/>
                  </a:lnTo>
                  <a:lnTo>
                    <a:pt x="12073" y="1668"/>
                  </a:lnTo>
                  <a:lnTo>
                    <a:pt x="11852" y="1427"/>
                  </a:lnTo>
                  <a:lnTo>
                    <a:pt x="11631" y="1266"/>
                  </a:lnTo>
                  <a:lnTo>
                    <a:pt x="11410" y="1125"/>
                  </a:lnTo>
                  <a:lnTo>
                    <a:pt x="11169" y="1005"/>
                  </a:lnTo>
                  <a:lnTo>
                    <a:pt x="10928" y="925"/>
                  </a:lnTo>
                  <a:lnTo>
                    <a:pt x="10667" y="864"/>
                  </a:lnTo>
                  <a:lnTo>
                    <a:pt x="10406" y="824"/>
                  </a:lnTo>
                  <a:lnTo>
                    <a:pt x="10145" y="784"/>
                  </a:lnTo>
                  <a:lnTo>
                    <a:pt x="9582" y="784"/>
                  </a:lnTo>
                  <a:lnTo>
                    <a:pt x="9301" y="804"/>
                  </a:lnTo>
                  <a:lnTo>
                    <a:pt x="8739" y="884"/>
                  </a:lnTo>
                  <a:lnTo>
                    <a:pt x="8176" y="985"/>
                  </a:lnTo>
                  <a:lnTo>
                    <a:pt x="7634" y="1105"/>
                  </a:lnTo>
                  <a:lnTo>
                    <a:pt x="7353" y="1166"/>
                  </a:lnTo>
                  <a:lnTo>
                    <a:pt x="7031" y="1186"/>
                  </a:lnTo>
                  <a:lnTo>
                    <a:pt x="6670" y="1226"/>
                  </a:lnTo>
                  <a:lnTo>
                    <a:pt x="5906" y="1226"/>
                  </a:lnTo>
                  <a:lnTo>
                    <a:pt x="5505" y="1206"/>
                  </a:lnTo>
                  <a:lnTo>
                    <a:pt x="5103" y="1166"/>
                  </a:lnTo>
                  <a:lnTo>
                    <a:pt x="4701" y="1125"/>
                  </a:lnTo>
                  <a:lnTo>
                    <a:pt x="4320" y="1045"/>
                  </a:lnTo>
                  <a:lnTo>
                    <a:pt x="3938" y="965"/>
                  </a:lnTo>
                  <a:lnTo>
                    <a:pt x="3576" y="864"/>
                  </a:lnTo>
                  <a:lnTo>
                    <a:pt x="3235" y="724"/>
                  </a:lnTo>
                  <a:lnTo>
                    <a:pt x="2934" y="583"/>
                  </a:lnTo>
                  <a:lnTo>
                    <a:pt x="2652" y="402"/>
                  </a:lnTo>
                  <a:lnTo>
                    <a:pt x="2431" y="201"/>
                  </a:lnTo>
                  <a:lnTo>
                    <a:pt x="2331" y="101"/>
                  </a:lnTo>
                  <a:lnTo>
                    <a:pt x="2251" y="1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20"/>
            <p:cNvSpPr/>
            <p:nvPr/>
          </p:nvSpPr>
          <p:spPr>
            <a:xfrm>
              <a:off x="8508325" y="3788575"/>
              <a:ext cx="676450" cy="932050"/>
            </a:xfrm>
            <a:custGeom>
              <a:avLst/>
              <a:gdLst/>
              <a:ahLst/>
              <a:cxnLst/>
              <a:rect l="l" t="t" r="r" b="b"/>
              <a:pathLst>
                <a:path w="27058" h="37282" extrusionOk="0">
                  <a:moveTo>
                    <a:pt x="201" y="0"/>
                  </a:moveTo>
                  <a:lnTo>
                    <a:pt x="121" y="20"/>
                  </a:lnTo>
                  <a:lnTo>
                    <a:pt x="60" y="60"/>
                  </a:lnTo>
                  <a:lnTo>
                    <a:pt x="20" y="141"/>
                  </a:lnTo>
                  <a:lnTo>
                    <a:pt x="0" y="201"/>
                  </a:lnTo>
                  <a:lnTo>
                    <a:pt x="20" y="281"/>
                  </a:lnTo>
                  <a:lnTo>
                    <a:pt x="60" y="342"/>
                  </a:lnTo>
                  <a:lnTo>
                    <a:pt x="141" y="382"/>
                  </a:lnTo>
                  <a:lnTo>
                    <a:pt x="342" y="462"/>
                  </a:lnTo>
                  <a:lnTo>
                    <a:pt x="522" y="583"/>
                  </a:lnTo>
                  <a:lnTo>
                    <a:pt x="723" y="703"/>
                  </a:lnTo>
                  <a:lnTo>
                    <a:pt x="884" y="844"/>
                  </a:lnTo>
                  <a:lnTo>
                    <a:pt x="1045" y="1004"/>
                  </a:lnTo>
                  <a:lnTo>
                    <a:pt x="1205" y="1185"/>
                  </a:lnTo>
                  <a:lnTo>
                    <a:pt x="1346" y="1386"/>
                  </a:lnTo>
                  <a:lnTo>
                    <a:pt x="1487" y="1607"/>
                  </a:lnTo>
                  <a:lnTo>
                    <a:pt x="1607" y="1848"/>
                  </a:lnTo>
                  <a:lnTo>
                    <a:pt x="1728" y="2129"/>
                  </a:lnTo>
                  <a:lnTo>
                    <a:pt x="1828" y="2411"/>
                  </a:lnTo>
                  <a:lnTo>
                    <a:pt x="1928" y="2712"/>
                  </a:lnTo>
                  <a:lnTo>
                    <a:pt x="2009" y="3033"/>
                  </a:lnTo>
                  <a:lnTo>
                    <a:pt x="2089" y="3395"/>
                  </a:lnTo>
                  <a:lnTo>
                    <a:pt x="2170" y="3756"/>
                  </a:lnTo>
                  <a:lnTo>
                    <a:pt x="2230" y="4158"/>
                  </a:lnTo>
                  <a:lnTo>
                    <a:pt x="2310" y="4721"/>
                  </a:lnTo>
                  <a:lnTo>
                    <a:pt x="2411" y="5323"/>
                  </a:lnTo>
                  <a:lnTo>
                    <a:pt x="2551" y="5926"/>
                  </a:lnTo>
                  <a:lnTo>
                    <a:pt x="2632" y="6227"/>
                  </a:lnTo>
                  <a:lnTo>
                    <a:pt x="2732" y="6528"/>
                  </a:lnTo>
                  <a:lnTo>
                    <a:pt x="2832" y="6830"/>
                  </a:lnTo>
                  <a:lnTo>
                    <a:pt x="2973" y="7111"/>
                  </a:lnTo>
                  <a:lnTo>
                    <a:pt x="3114" y="7372"/>
                  </a:lnTo>
                  <a:lnTo>
                    <a:pt x="3294" y="7633"/>
                  </a:lnTo>
                  <a:lnTo>
                    <a:pt x="3475" y="7874"/>
                  </a:lnTo>
                  <a:lnTo>
                    <a:pt x="3696" y="8095"/>
                  </a:lnTo>
                  <a:lnTo>
                    <a:pt x="3917" y="8296"/>
                  </a:lnTo>
                  <a:lnTo>
                    <a:pt x="4198" y="8477"/>
                  </a:lnTo>
                  <a:lnTo>
                    <a:pt x="4439" y="8617"/>
                  </a:lnTo>
                  <a:lnTo>
                    <a:pt x="4700" y="8718"/>
                  </a:lnTo>
                  <a:lnTo>
                    <a:pt x="4982" y="8798"/>
                  </a:lnTo>
                  <a:lnTo>
                    <a:pt x="5243" y="8879"/>
                  </a:lnTo>
                  <a:lnTo>
                    <a:pt x="5524" y="8939"/>
                  </a:lnTo>
                  <a:lnTo>
                    <a:pt x="5805" y="8979"/>
                  </a:lnTo>
                  <a:lnTo>
                    <a:pt x="6368" y="9039"/>
                  </a:lnTo>
                  <a:lnTo>
                    <a:pt x="7011" y="9120"/>
                  </a:lnTo>
                  <a:lnTo>
                    <a:pt x="7312" y="9180"/>
                  </a:lnTo>
                  <a:lnTo>
                    <a:pt x="7613" y="9240"/>
                  </a:lnTo>
                  <a:lnTo>
                    <a:pt x="7894" y="9321"/>
                  </a:lnTo>
                  <a:lnTo>
                    <a:pt x="8176" y="9441"/>
                  </a:lnTo>
                  <a:lnTo>
                    <a:pt x="8417" y="9582"/>
                  </a:lnTo>
                  <a:lnTo>
                    <a:pt x="8658" y="9762"/>
                  </a:lnTo>
                  <a:lnTo>
                    <a:pt x="8818" y="9923"/>
                  </a:lnTo>
                  <a:lnTo>
                    <a:pt x="8939" y="10084"/>
                  </a:lnTo>
                  <a:lnTo>
                    <a:pt x="9059" y="10265"/>
                  </a:lnTo>
                  <a:lnTo>
                    <a:pt x="9160" y="10465"/>
                  </a:lnTo>
                  <a:lnTo>
                    <a:pt x="9260" y="10666"/>
                  </a:lnTo>
                  <a:lnTo>
                    <a:pt x="9321" y="10887"/>
                  </a:lnTo>
                  <a:lnTo>
                    <a:pt x="9381" y="11108"/>
                  </a:lnTo>
                  <a:lnTo>
                    <a:pt x="9421" y="11329"/>
                  </a:lnTo>
                  <a:lnTo>
                    <a:pt x="9461" y="11791"/>
                  </a:lnTo>
                  <a:lnTo>
                    <a:pt x="9461" y="12253"/>
                  </a:lnTo>
                  <a:lnTo>
                    <a:pt x="9441" y="12735"/>
                  </a:lnTo>
                  <a:lnTo>
                    <a:pt x="9401" y="13197"/>
                  </a:lnTo>
                  <a:lnTo>
                    <a:pt x="9341" y="13679"/>
                  </a:lnTo>
                  <a:lnTo>
                    <a:pt x="9300" y="14182"/>
                  </a:lnTo>
                  <a:lnTo>
                    <a:pt x="9280" y="14664"/>
                  </a:lnTo>
                  <a:lnTo>
                    <a:pt x="9300" y="15166"/>
                  </a:lnTo>
                  <a:lnTo>
                    <a:pt x="9321" y="15407"/>
                  </a:lnTo>
                  <a:lnTo>
                    <a:pt x="9361" y="15648"/>
                  </a:lnTo>
                  <a:lnTo>
                    <a:pt x="9401" y="15889"/>
                  </a:lnTo>
                  <a:lnTo>
                    <a:pt x="9461" y="16110"/>
                  </a:lnTo>
                  <a:lnTo>
                    <a:pt x="9541" y="16351"/>
                  </a:lnTo>
                  <a:lnTo>
                    <a:pt x="9642" y="16572"/>
                  </a:lnTo>
                  <a:lnTo>
                    <a:pt x="9762" y="16773"/>
                  </a:lnTo>
                  <a:lnTo>
                    <a:pt x="9903" y="16974"/>
                  </a:lnTo>
                  <a:lnTo>
                    <a:pt x="10044" y="17155"/>
                  </a:lnTo>
                  <a:lnTo>
                    <a:pt x="10204" y="17315"/>
                  </a:lnTo>
                  <a:lnTo>
                    <a:pt x="10365" y="17456"/>
                  </a:lnTo>
                  <a:lnTo>
                    <a:pt x="10546" y="17576"/>
                  </a:lnTo>
                  <a:lnTo>
                    <a:pt x="10727" y="17697"/>
                  </a:lnTo>
                  <a:lnTo>
                    <a:pt x="10907" y="17797"/>
                  </a:lnTo>
                  <a:lnTo>
                    <a:pt x="11309" y="17978"/>
                  </a:lnTo>
                  <a:lnTo>
                    <a:pt x="11731" y="18119"/>
                  </a:lnTo>
                  <a:lnTo>
                    <a:pt x="12173" y="18239"/>
                  </a:lnTo>
                  <a:lnTo>
                    <a:pt x="12615" y="18340"/>
                  </a:lnTo>
                  <a:lnTo>
                    <a:pt x="13057" y="18440"/>
                  </a:lnTo>
                  <a:lnTo>
                    <a:pt x="13860" y="18601"/>
                  </a:lnTo>
                  <a:lnTo>
                    <a:pt x="14242" y="18701"/>
                  </a:lnTo>
                  <a:lnTo>
                    <a:pt x="14624" y="18822"/>
                  </a:lnTo>
                  <a:lnTo>
                    <a:pt x="14965" y="18962"/>
                  </a:lnTo>
                  <a:lnTo>
                    <a:pt x="15307" y="19143"/>
                  </a:lnTo>
                  <a:lnTo>
                    <a:pt x="15447" y="19244"/>
                  </a:lnTo>
                  <a:lnTo>
                    <a:pt x="15608" y="19344"/>
                  </a:lnTo>
                  <a:lnTo>
                    <a:pt x="15748" y="19465"/>
                  </a:lnTo>
                  <a:lnTo>
                    <a:pt x="15869" y="19605"/>
                  </a:lnTo>
                  <a:lnTo>
                    <a:pt x="16030" y="19786"/>
                  </a:lnTo>
                  <a:lnTo>
                    <a:pt x="16150" y="19967"/>
                  </a:lnTo>
                  <a:lnTo>
                    <a:pt x="16271" y="20168"/>
                  </a:lnTo>
                  <a:lnTo>
                    <a:pt x="16371" y="20369"/>
                  </a:lnTo>
                  <a:lnTo>
                    <a:pt x="16451" y="20569"/>
                  </a:lnTo>
                  <a:lnTo>
                    <a:pt x="16512" y="20790"/>
                  </a:lnTo>
                  <a:lnTo>
                    <a:pt x="16572" y="21011"/>
                  </a:lnTo>
                  <a:lnTo>
                    <a:pt x="16632" y="21252"/>
                  </a:lnTo>
                  <a:lnTo>
                    <a:pt x="16693" y="21714"/>
                  </a:lnTo>
                  <a:lnTo>
                    <a:pt x="16713" y="22217"/>
                  </a:lnTo>
                  <a:lnTo>
                    <a:pt x="16733" y="22719"/>
                  </a:lnTo>
                  <a:lnTo>
                    <a:pt x="16733" y="23201"/>
                  </a:lnTo>
                  <a:lnTo>
                    <a:pt x="16733" y="23623"/>
                  </a:lnTo>
                  <a:lnTo>
                    <a:pt x="16753" y="24044"/>
                  </a:lnTo>
                  <a:lnTo>
                    <a:pt x="16813" y="24567"/>
                  </a:lnTo>
                  <a:lnTo>
                    <a:pt x="16853" y="24828"/>
                  </a:lnTo>
                  <a:lnTo>
                    <a:pt x="16913" y="25109"/>
                  </a:lnTo>
                  <a:lnTo>
                    <a:pt x="16974" y="25410"/>
                  </a:lnTo>
                  <a:lnTo>
                    <a:pt x="17074" y="25692"/>
                  </a:lnTo>
                  <a:lnTo>
                    <a:pt x="17175" y="25993"/>
                  </a:lnTo>
                  <a:lnTo>
                    <a:pt x="17315" y="26254"/>
                  </a:lnTo>
                  <a:lnTo>
                    <a:pt x="17476" y="26515"/>
                  </a:lnTo>
                  <a:lnTo>
                    <a:pt x="17657" y="26776"/>
                  </a:lnTo>
                  <a:lnTo>
                    <a:pt x="17858" y="26997"/>
                  </a:lnTo>
                  <a:lnTo>
                    <a:pt x="18099" y="27198"/>
                  </a:lnTo>
                  <a:lnTo>
                    <a:pt x="18380" y="27359"/>
                  </a:lnTo>
                  <a:lnTo>
                    <a:pt x="18520" y="27419"/>
                  </a:lnTo>
                  <a:lnTo>
                    <a:pt x="18681" y="27479"/>
                  </a:lnTo>
                  <a:lnTo>
                    <a:pt x="18862" y="27540"/>
                  </a:lnTo>
                  <a:lnTo>
                    <a:pt x="19043" y="27580"/>
                  </a:lnTo>
                  <a:lnTo>
                    <a:pt x="19404" y="27620"/>
                  </a:lnTo>
                  <a:lnTo>
                    <a:pt x="19766" y="27640"/>
                  </a:lnTo>
                  <a:lnTo>
                    <a:pt x="20107" y="27620"/>
                  </a:lnTo>
                  <a:lnTo>
                    <a:pt x="20710" y="27620"/>
                  </a:lnTo>
                  <a:lnTo>
                    <a:pt x="20991" y="27660"/>
                  </a:lnTo>
                  <a:lnTo>
                    <a:pt x="21272" y="27700"/>
                  </a:lnTo>
                  <a:lnTo>
                    <a:pt x="21453" y="27761"/>
                  </a:lnTo>
                  <a:lnTo>
                    <a:pt x="21634" y="27841"/>
                  </a:lnTo>
                  <a:lnTo>
                    <a:pt x="21795" y="27921"/>
                  </a:lnTo>
                  <a:lnTo>
                    <a:pt x="21955" y="28022"/>
                  </a:lnTo>
                  <a:lnTo>
                    <a:pt x="22116" y="28122"/>
                  </a:lnTo>
                  <a:lnTo>
                    <a:pt x="22257" y="28243"/>
                  </a:lnTo>
                  <a:lnTo>
                    <a:pt x="22538" y="28524"/>
                  </a:lnTo>
                  <a:lnTo>
                    <a:pt x="22799" y="28825"/>
                  </a:lnTo>
                  <a:lnTo>
                    <a:pt x="23040" y="29147"/>
                  </a:lnTo>
                  <a:lnTo>
                    <a:pt x="23261" y="29468"/>
                  </a:lnTo>
                  <a:lnTo>
                    <a:pt x="23462" y="29810"/>
                  </a:lnTo>
                  <a:lnTo>
                    <a:pt x="23964" y="30673"/>
                  </a:lnTo>
                  <a:lnTo>
                    <a:pt x="24446" y="31557"/>
                  </a:lnTo>
                  <a:lnTo>
                    <a:pt x="24888" y="32461"/>
                  </a:lnTo>
                  <a:lnTo>
                    <a:pt x="25290" y="33385"/>
                  </a:lnTo>
                  <a:lnTo>
                    <a:pt x="25672" y="34309"/>
                  </a:lnTo>
                  <a:lnTo>
                    <a:pt x="26033" y="35233"/>
                  </a:lnTo>
                  <a:lnTo>
                    <a:pt x="26354" y="36177"/>
                  </a:lnTo>
                  <a:lnTo>
                    <a:pt x="26656" y="37141"/>
                  </a:lnTo>
                  <a:lnTo>
                    <a:pt x="26696" y="37202"/>
                  </a:lnTo>
                  <a:lnTo>
                    <a:pt x="26736" y="37242"/>
                  </a:lnTo>
                  <a:lnTo>
                    <a:pt x="26796" y="37282"/>
                  </a:lnTo>
                  <a:lnTo>
                    <a:pt x="26897" y="37282"/>
                  </a:lnTo>
                  <a:lnTo>
                    <a:pt x="26977" y="37242"/>
                  </a:lnTo>
                  <a:lnTo>
                    <a:pt x="27017" y="37182"/>
                  </a:lnTo>
                  <a:lnTo>
                    <a:pt x="27058" y="37101"/>
                  </a:lnTo>
                  <a:lnTo>
                    <a:pt x="27037" y="37021"/>
                  </a:lnTo>
                  <a:lnTo>
                    <a:pt x="26736" y="36057"/>
                  </a:lnTo>
                  <a:lnTo>
                    <a:pt x="26415" y="35092"/>
                  </a:lnTo>
                  <a:lnTo>
                    <a:pt x="26053" y="34148"/>
                  </a:lnTo>
                  <a:lnTo>
                    <a:pt x="25651" y="33224"/>
                  </a:lnTo>
                  <a:lnTo>
                    <a:pt x="25250" y="32300"/>
                  </a:lnTo>
                  <a:lnTo>
                    <a:pt x="24788" y="31376"/>
                  </a:lnTo>
                  <a:lnTo>
                    <a:pt x="24326" y="30492"/>
                  </a:lnTo>
                  <a:lnTo>
                    <a:pt x="23803" y="29609"/>
                  </a:lnTo>
                  <a:lnTo>
                    <a:pt x="23582" y="29247"/>
                  </a:lnTo>
                  <a:lnTo>
                    <a:pt x="23341" y="28885"/>
                  </a:lnTo>
                  <a:lnTo>
                    <a:pt x="23080" y="28544"/>
                  </a:lnTo>
                  <a:lnTo>
                    <a:pt x="22799" y="28203"/>
                  </a:lnTo>
                  <a:lnTo>
                    <a:pt x="22498" y="27921"/>
                  </a:lnTo>
                  <a:lnTo>
                    <a:pt x="22317" y="27781"/>
                  </a:lnTo>
                  <a:lnTo>
                    <a:pt x="22156" y="27660"/>
                  </a:lnTo>
                  <a:lnTo>
                    <a:pt x="21975" y="27560"/>
                  </a:lnTo>
                  <a:lnTo>
                    <a:pt x="21775" y="27459"/>
                  </a:lnTo>
                  <a:lnTo>
                    <a:pt x="21574" y="27379"/>
                  </a:lnTo>
                  <a:lnTo>
                    <a:pt x="21373" y="27319"/>
                  </a:lnTo>
                  <a:lnTo>
                    <a:pt x="21051" y="27258"/>
                  </a:lnTo>
                  <a:lnTo>
                    <a:pt x="20750" y="27238"/>
                  </a:lnTo>
                  <a:lnTo>
                    <a:pt x="20429" y="27218"/>
                  </a:lnTo>
                  <a:lnTo>
                    <a:pt x="20107" y="27238"/>
                  </a:lnTo>
                  <a:lnTo>
                    <a:pt x="19766" y="27238"/>
                  </a:lnTo>
                  <a:lnTo>
                    <a:pt x="19444" y="27218"/>
                  </a:lnTo>
                  <a:lnTo>
                    <a:pt x="19123" y="27178"/>
                  </a:lnTo>
                  <a:lnTo>
                    <a:pt x="18962" y="27158"/>
                  </a:lnTo>
                  <a:lnTo>
                    <a:pt x="18822" y="27098"/>
                  </a:lnTo>
                  <a:lnTo>
                    <a:pt x="18541" y="26997"/>
                  </a:lnTo>
                  <a:lnTo>
                    <a:pt x="18320" y="26857"/>
                  </a:lnTo>
                  <a:lnTo>
                    <a:pt x="18119" y="26676"/>
                  </a:lnTo>
                  <a:lnTo>
                    <a:pt x="17938" y="26475"/>
                  </a:lnTo>
                  <a:lnTo>
                    <a:pt x="17777" y="26254"/>
                  </a:lnTo>
                  <a:lnTo>
                    <a:pt x="17637" y="26013"/>
                  </a:lnTo>
                  <a:lnTo>
                    <a:pt x="17516" y="25772"/>
                  </a:lnTo>
                  <a:lnTo>
                    <a:pt x="17416" y="25511"/>
                  </a:lnTo>
                  <a:lnTo>
                    <a:pt x="17355" y="25250"/>
                  </a:lnTo>
                  <a:lnTo>
                    <a:pt x="17275" y="24989"/>
                  </a:lnTo>
                  <a:lnTo>
                    <a:pt x="17195" y="24466"/>
                  </a:lnTo>
                  <a:lnTo>
                    <a:pt x="17155" y="24004"/>
                  </a:lnTo>
                  <a:lnTo>
                    <a:pt x="17134" y="23623"/>
                  </a:lnTo>
                  <a:lnTo>
                    <a:pt x="17134" y="23201"/>
                  </a:lnTo>
                  <a:lnTo>
                    <a:pt x="17134" y="22699"/>
                  </a:lnTo>
                  <a:lnTo>
                    <a:pt x="17114" y="22176"/>
                  </a:lnTo>
                  <a:lnTo>
                    <a:pt x="17074" y="21654"/>
                  </a:lnTo>
                  <a:lnTo>
                    <a:pt x="17014" y="21152"/>
                  </a:lnTo>
                  <a:lnTo>
                    <a:pt x="16954" y="20891"/>
                  </a:lnTo>
                  <a:lnTo>
                    <a:pt x="16893" y="20650"/>
                  </a:lnTo>
                  <a:lnTo>
                    <a:pt x="16813" y="20409"/>
                  </a:lnTo>
                  <a:lnTo>
                    <a:pt x="16713" y="20188"/>
                  </a:lnTo>
                  <a:lnTo>
                    <a:pt x="16612" y="19947"/>
                  </a:lnTo>
                  <a:lnTo>
                    <a:pt x="16492" y="19746"/>
                  </a:lnTo>
                  <a:lnTo>
                    <a:pt x="16331" y="19525"/>
                  </a:lnTo>
                  <a:lnTo>
                    <a:pt x="16170" y="19324"/>
                  </a:lnTo>
                  <a:lnTo>
                    <a:pt x="16030" y="19183"/>
                  </a:lnTo>
                  <a:lnTo>
                    <a:pt x="15869" y="19043"/>
                  </a:lnTo>
                  <a:lnTo>
                    <a:pt x="15688" y="18922"/>
                  </a:lnTo>
                  <a:lnTo>
                    <a:pt x="15527" y="18822"/>
                  </a:lnTo>
                  <a:lnTo>
                    <a:pt x="15166" y="18621"/>
                  </a:lnTo>
                  <a:lnTo>
                    <a:pt x="14784" y="18460"/>
                  </a:lnTo>
                  <a:lnTo>
                    <a:pt x="14383" y="18340"/>
                  </a:lnTo>
                  <a:lnTo>
                    <a:pt x="13961" y="18219"/>
                  </a:lnTo>
                  <a:lnTo>
                    <a:pt x="13137" y="18038"/>
                  </a:lnTo>
                  <a:lnTo>
                    <a:pt x="12273" y="17858"/>
                  </a:lnTo>
                  <a:lnTo>
                    <a:pt x="11872" y="17757"/>
                  </a:lnTo>
                  <a:lnTo>
                    <a:pt x="11490" y="17617"/>
                  </a:lnTo>
                  <a:lnTo>
                    <a:pt x="11128" y="17456"/>
                  </a:lnTo>
                  <a:lnTo>
                    <a:pt x="10948" y="17376"/>
                  </a:lnTo>
                  <a:lnTo>
                    <a:pt x="10787" y="17275"/>
                  </a:lnTo>
                  <a:lnTo>
                    <a:pt x="10626" y="17155"/>
                  </a:lnTo>
                  <a:lnTo>
                    <a:pt x="10486" y="17034"/>
                  </a:lnTo>
                  <a:lnTo>
                    <a:pt x="10345" y="16893"/>
                  </a:lnTo>
                  <a:lnTo>
                    <a:pt x="10224" y="16733"/>
                  </a:lnTo>
                  <a:lnTo>
                    <a:pt x="10104" y="16552"/>
                  </a:lnTo>
                  <a:lnTo>
                    <a:pt x="10004" y="16371"/>
                  </a:lnTo>
                  <a:lnTo>
                    <a:pt x="9903" y="16170"/>
                  </a:lnTo>
                  <a:lnTo>
                    <a:pt x="9843" y="15969"/>
                  </a:lnTo>
                  <a:lnTo>
                    <a:pt x="9783" y="15748"/>
                  </a:lnTo>
                  <a:lnTo>
                    <a:pt x="9742" y="15527"/>
                  </a:lnTo>
                  <a:lnTo>
                    <a:pt x="9702" y="15307"/>
                  </a:lnTo>
                  <a:lnTo>
                    <a:pt x="9682" y="15086"/>
                  </a:lnTo>
                  <a:lnTo>
                    <a:pt x="9682" y="14624"/>
                  </a:lnTo>
                  <a:lnTo>
                    <a:pt x="9702" y="14141"/>
                  </a:lnTo>
                  <a:lnTo>
                    <a:pt x="9742" y="13659"/>
                  </a:lnTo>
                  <a:lnTo>
                    <a:pt x="9803" y="13197"/>
                  </a:lnTo>
                  <a:lnTo>
                    <a:pt x="9843" y="12715"/>
                  </a:lnTo>
                  <a:lnTo>
                    <a:pt x="9863" y="12213"/>
                  </a:lnTo>
                  <a:lnTo>
                    <a:pt x="9843" y="11711"/>
                  </a:lnTo>
                  <a:lnTo>
                    <a:pt x="9823" y="11450"/>
                  </a:lnTo>
                  <a:lnTo>
                    <a:pt x="9803" y="11209"/>
                  </a:lnTo>
                  <a:lnTo>
                    <a:pt x="9742" y="10948"/>
                  </a:lnTo>
                  <a:lnTo>
                    <a:pt x="9682" y="10707"/>
                  </a:lnTo>
                  <a:lnTo>
                    <a:pt x="9602" y="10486"/>
                  </a:lnTo>
                  <a:lnTo>
                    <a:pt x="9521" y="10265"/>
                  </a:lnTo>
                  <a:lnTo>
                    <a:pt x="9401" y="10044"/>
                  </a:lnTo>
                  <a:lnTo>
                    <a:pt x="9260" y="9843"/>
                  </a:lnTo>
                  <a:lnTo>
                    <a:pt x="9100" y="9642"/>
                  </a:lnTo>
                  <a:lnTo>
                    <a:pt x="8919" y="9461"/>
                  </a:lnTo>
                  <a:lnTo>
                    <a:pt x="8638" y="9260"/>
                  </a:lnTo>
                  <a:lnTo>
                    <a:pt x="8356" y="9100"/>
                  </a:lnTo>
                  <a:lnTo>
                    <a:pt x="8055" y="8959"/>
                  </a:lnTo>
                  <a:lnTo>
                    <a:pt x="7734" y="8859"/>
                  </a:lnTo>
                  <a:lnTo>
                    <a:pt x="7412" y="8798"/>
                  </a:lnTo>
                  <a:lnTo>
                    <a:pt x="7091" y="8738"/>
                  </a:lnTo>
                  <a:lnTo>
                    <a:pt x="6428" y="8638"/>
                  </a:lnTo>
                  <a:lnTo>
                    <a:pt x="5886" y="8577"/>
                  </a:lnTo>
                  <a:lnTo>
                    <a:pt x="5363" y="8497"/>
                  </a:lnTo>
                  <a:lnTo>
                    <a:pt x="5102" y="8437"/>
                  </a:lnTo>
                  <a:lnTo>
                    <a:pt x="4861" y="8356"/>
                  </a:lnTo>
                  <a:lnTo>
                    <a:pt x="4620" y="8256"/>
                  </a:lnTo>
                  <a:lnTo>
                    <a:pt x="4399" y="8135"/>
                  </a:lnTo>
                  <a:lnTo>
                    <a:pt x="4158" y="7975"/>
                  </a:lnTo>
                  <a:lnTo>
                    <a:pt x="3957" y="7794"/>
                  </a:lnTo>
                  <a:lnTo>
                    <a:pt x="3756" y="7593"/>
                  </a:lnTo>
                  <a:lnTo>
                    <a:pt x="3596" y="7372"/>
                  </a:lnTo>
                  <a:lnTo>
                    <a:pt x="3435" y="7151"/>
                  </a:lnTo>
                  <a:lnTo>
                    <a:pt x="3314" y="6890"/>
                  </a:lnTo>
                  <a:lnTo>
                    <a:pt x="3194" y="6629"/>
                  </a:lnTo>
                  <a:lnTo>
                    <a:pt x="3094" y="6368"/>
                  </a:lnTo>
                  <a:lnTo>
                    <a:pt x="2993" y="6086"/>
                  </a:lnTo>
                  <a:lnTo>
                    <a:pt x="2933" y="5805"/>
                  </a:lnTo>
                  <a:lnTo>
                    <a:pt x="2792" y="5223"/>
                  </a:lnTo>
                  <a:lnTo>
                    <a:pt x="2712" y="4660"/>
                  </a:lnTo>
                  <a:lnTo>
                    <a:pt x="2632" y="4098"/>
                  </a:lnTo>
                  <a:lnTo>
                    <a:pt x="2551" y="3676"/>
                  </a:lnTo>
                  <a:lnTo>
                    <a:pt x="2471" y="3274"/>
                  </a:lnTo>
                  <a:lnTo>
                    <a:pt x="2390" y="2893"/>
                  </a:lnTo>
                  <a:lnTo>
                    <a:pt x="2290" y="2551"/>
                  </a:lnTo>
                  <a:lnTo>
                    <a:pt x="2190" y="2210"/>
                  </a:lnTo>
                  <a:lnTo>
                    <a:pt x="2069" y="1908"/>
                  </a:lnTo>
                  <a:lnTo>
                    <a:pt x="1949" y="1627"/>
                  </a:lnTo>
                  <a:lnTo>
                    <a:pt x="1808" y="1366"/>
                  </a:lnTo>
                  <a:lnTo>
                    <a:pt x="1647" y="1105"/>
                  </a:lnTo>
                  <a:lnTo>
                    <a:pt x="1487" y="884"/>
                  </a:lnTo>
                  <a:lnTo>
                    <a:pt x="1306" y="683"/>
                  </a:lnTo>
                  <a:lnTo>
                    <a:pt x="1125" y="522"/>
                  </a:lnTo>
                  <a:lnTo>
                    <a:pt x="924" y="362"/>
                  </a:lnTo>
                  <a:lnTo>
                    <a:pt x="723" y="221"/>
                  </a:lnTo>
                  <a:lnTo>
                    <a:pt x="502" y="100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20"/>
            <p:cNvSpPr/>
            <p:nvPr/>
          </p:nvSpPr>
          <p:spPr>
            <a:xfrm>
              <a:off x="8269775" y="4266150"/>
              <a:ext cx="1102825" cy="921525"/>
            </a:xfrm>
            <a:custGeom>
              <a:avLst/>
              <a:gdLst/>
              <a:ahLst/>
              <a:cxnLst/>
              <a:rect l="l" t="t" r="r" b="b"/>
              <a:pathLst>
                <a:path w="44113" h="36861" extrusionOk="0">
                  <a:moveTo>
                    <a:pt x="4842" y="0"/>
                  </a:moveTo>
                  <a:lnTo>
                    <a:pt x="4500" y="40"/>
                  </a:lnTo>
                  <a:lnTo>
                    <a:pt x="4159" y="80"/>
                  </a:lnTo>
                  <a:lnTo>
                    <a:pt x="3817" y="161"/>
                  </a:lnTo>
                  <a:lnTo>
                    <a:pt x="3476" y="241"/>
                  </a:lnTo>
                  <a:lnTo>
                    <a:pt x="3154" y="341"/>
                  </a:lnTo>
                  <a:lnTo>
                    <a:pt x="2833" y="462"/>
                  </a:lnTo>
                  <a:lnTo>
                    <a:pt x="2512" y="603"/>
                  </a:lnTo>
                  <a:lnTo>
                    <a:pt x="2210" y="763"/>
                  </a:lnTo>
                  <a:lnTo>
                    <a:pt x="1929" y="944"/>
                  </a:lnTo>
                  <a:lnTo>
                    <a:pt x="1648" y="1145"/>
                  </a:lnTo>
                  <a:lnTo>
                    <a:pt x="1387" y="1346"/>
                  </a:lnTo>
                  <a:lnTo>
                    <a:pt x="1146" y="1587"/>
                  </a:lnTo>
                  <a:lnTo>
                    <a:pt x="925" y="1828"/>
                  </a:lnTo>
                  <a:lnTo>
                    <a:pt x="724" y="2109"/>
                  </a:lnTo>
                  <a:lnTo>
                    <a:pt x="543" y="2390"/>
                  </a:lnTo>
                  <a:lnTo>
                    <a:pt x="382" y="2692"/>
                  </a:lnTo>
                  <a:lnTo>
                    <a:pt x="262" y="2973"/>
                  </a:lnTo>
                  <a:lnTo>
                    <a:pt x="161" y="3294"/>
                  </a:lnTo>
                  <a:lnTo>
                    <a:pt x="101" y="3596"/>
                  </a:lnTo>
                  <a:lnTo>
                    <a:pt x="41" y="3917"/>
                  </a:lnTo>
                  <a:lnTo>
                    <a:pt x="1" y="4238"/>
                  </a:lnTo>
                  <a:lnTo>
                    <a:pt x="1" y="4560"/>
                  </a:lnTo>
                  <a:lnTo>
                    <a:pt x="1" y="4881"/>
                  </a:lnTo>
                  <a:lnTo>
                    <a:pt x="41" y="5203"/>
                  </a:lnTo>
                  <a:lnTo>
                    <a:pt x="81" y="5544"/>
                  </a:lnTo>
                  <a:lnTo>
                    <a:pt x="141" y="5865"/>
                  </a:lnTo>
                  <a:lnTo>
                    <a:pt x="222" y="6187"/>
                  </a:lnTo>
                  <a:lnTo>
                    <a:pt x="302" y="6488"/>
                  </a:lnTo>
                  <a:lnTo>
                    <a:pt x="423" y="6810"/>
                  </a:lnTo>
                  <a:lnTo>
                    <a:pt x="543" y="7111"/>
                  </a:lnTo>
                  <a:lnTo>
                    <a:pt x="664" y="7412"/>
                  </a:lnTo>
                  <a:lnTo>
                    <a:pt x="965" y="7995"/>
                  </a:lnTo>
                  <a:lnTo>
                    <a:pt x="1306" y="8557"/>
                  </a:lnTo>
                  <a:lnTo>
                    <a:pt x="1668" y="9100"/>
                  </a:lnTo>
                  <a:lnTo>
                    <a:pt x="2050" y="9622"/>
                  </a:lnTo>
                  <a:lnTo>
                    <a:pt x="2451" y="10144"/>
                  </a:lnTo>
                  <a:lnTo>
                    <a:pt x="2853" y="10666"/>
                  </a:lnTo>
                  <a:lnTo>
                    <a:pt x="3657" y="11691"/>
                  </a:lnTo>
                  <a:lnTo>
                    <a:pt x="4078" y="12233"/>
                  </a:lnTo>
                  <a:lnTo>
                    <a:pt x="4480" y="12796"/>
                  </a:lnTo>
                  <a:lnTo>
                    <a:pt x="5264" y="13941"/>
                  </a:lnTo>
                  <a:lnTo>
                    <a:pt x="6007" y="15106"/>
                  </a:lnTo>
                  <a:lnTo>
                    <a:pt x="6730" y="16271"/>
                  </a:lnTo>
                  <a:lnTo>
                    <a:pt x="7433" y="17476"/>
                  </a:lnTo>
                  <a:lnTo>
                    <a:pt x="8116" y="18681"/>
                  </a:lnTo>
                  <a:lnTo>
                    <a:pt x="9482" y="21092"/>
                  </a:lnTo>
                  <a:lnTo>
                    <a:pt x="10185" y="22277"/>
                  </a:lnTo>
                  <a:lnTo>
                    <a:pt x="10888" y="23462"/>
                  </a:lnTo>
                  <a:lnTo>
                    <a:pt x="11611" y="24627"/>
                  </a:lnTo>
                  <a:lnTo>
                    <a:pt x="12374" y="25772"/>
                  </a:lnTo>
                  <a:lnTo>
                    <a:pt x="12776" y="26334"/>
                  </a:lnTo>
                  <a:lnTo>
                    <a:pt x="13178" y="26897"/>
                  </a:lnTo>
                  <a:lnTo>
                    <a:pt x="13580" y="27439"/>
                  </a:lnTo>
                  <a:lnTo>
                    <a:pt x="14001" y="27982"/>
                  </a:lnTo>
                  <a:lnTo>
                    <a:pt x="14443" y="28524"/>
                  </a:lnTo>
                  <a:lnTo>
                    <a:pt x="14885" y="29046"/>
                  </a:lnTo>
                  <a:lnTo>
                    <a:pt x="15347" y="29548"/>
                  </a:lnTo>
                  <a:lnTo>
                    <a:pt x="15829" y="30051"/>
                  </a:lnTo>
                  <a:lnTo>
                    <a:pt x="16432" y="30633"/>
                  </a:lnTo>
                  <a:lnTo>
                    <a:pt x="17095" y="31216"/>
                  </a:lnTo>
                  <a:lnTo>
                    <a:pt x="17778" y="31738"/>
                  </a:lnTo>
                  <a:lnTo>
                    <a:pt x="18501" y="32260"/>
                  </a:lnTo>
                  <a:lnTo>
                    <a:pt x="19264" y="32742"/>
                  </a:lnTo>
                  <a:lnTo>
                    <a:pt x="20048" y="33204"/>
                  </a:lnTo>
                  <a:lnTo>
                    <a:pt x="20851" y="33646"/>
                  </a:lnTo>
                  <a:lnTo>
                    <a:pt x="21695" y="34048"/>
                  </a:lnTo>
                  <a:lnTo>
                    <a:pt x="22559" y="34430"/>
                  </a:lnTo>
                  <a:lnTo>
                    <a:pt x="23442" y="34771"/>
                  </a:lnTo>
                  <a:lnTo>
                    <a:pt x="24346" y="35092"/>
                  </a:lnTo>
                  <a:lnTo>
                    <a:pt x="25270" y="35394"/>
                  </a:lnTo>
                  <a:lnTo>
                    <a:pt x="26194" y="35655"/>
                  </a:lnTo>
                  <a:lnTo>
                    <a:pt x="27159" y="35896"/>
                  </a:lnTo>
                  <a:lnTo>
                    <a:pt x="28103" y="36117"/>
                  </a:lnTo>
                  <a:lnTo>
                    <a:pt x="29087" y="36298"/>
                  </a:lnTo>
                  <a:lnTo>
                    <a:pt x="30051" y="36458"/>
                  </a:lnTo>
                  <a:lnTo>
                    <a:pt x="31035" y="36599"/>
                  </a:lnTo>
                  <a:lnTo>
                    <a:pt x="32020" y="36699"/>
                  </a:lnTo>
                  <a:lnTo>
                    <a:pt x="33004" y="36780"/>
                  </a:lnTo>
                  <a:lnTo>
                    <a:pt x="33968" y="36840"/>
                  </a:lnTo>
                  <a:lnTo>
                    <a:pt x="34952" y="36860"/>
                  </a:lnTo>
                  <a:lnTo>
                    <a:pt x="35917" y="36860"/>
                  </a:lnTo>
                  <a:lnTo>
                    <a:pt x="36881" y="36820"/>
                  </a:lnTo>
                  <a:lnTo>
                    <a:pt x="37845" y="36760"/>
                  </a:lnTo>
                  <a:lnTo>
                    <a:pt x="38769" y="36679"/>
                  </a:lnTo>
                  <a:lnTo>
                    <a:pt x="39693" y="36559"/>
                  </a:lnTo>
                  <a:lnTo>
                    <a:pt x="40617" y="36418"/>
                  </a:lnTo>
                  <a:lnTo>
                    <a:pt x="41501" y="36257"/>
                  </a:lnTo>
                  <a:lnTo>
                    <a:pt x="42365" y="36057"/>
                  </a:lnTo>
                  <a:lnTo>
                    <a:pt x="43208" y="35836"/>
                  </a:lnTo>
                  <a:lnTo>
                    <a:pt x="44032" y="35574"/>
                  </a:lnTo>
                  <a:lnTo>
                    <a:pt x="44092" y="34791"/>
                  </a:lnTo>
                  <a:lnTo>
                    <a:pt x="44112" y="33988"/>
                  </a:lnTo>
                  <a:lnTo>
                    <a:pt x="44092" y="33164"/>
                  </a:lnTo>
                  <a:lnTo>
                    <a:pt x="44052" y="32361"/>
                  </a:lnTo>
                  <a:lnTo>
                    <a:pt x="43972" y="31537"/>
                  </a:lnTo>
                  <a:lnTo>
                    <a:pt x="43871" y="30713"/>
                  </a:lnTo>
                  <a:lnTo>
                    <a:pt x="43751" y="29890"/>
                  </a:lnTo>
                  <a:lnTo>
                    <a:pt x="43590" y="29066"/>
                  </a:lnTo>
                  <a:lnTo>
                    <a:pt x="43409" y="28263"/>
                  </a:lnTo>
                  <a:lnTo>
                    <a:pt x="43188" y="27439"/>
                  </a:lnTo>
                  <a:lnTo>
                    <a:pt x="42967" y="26616"/>
                  </a:lnTo>
                  <a:lnTo>
                    <a:pt x="42706" y="25792"/>
                  </a:lnTo>
                  <a:lnTo>
                    <a:pt x="42425" y="24989"/>
                  </a:lnTo>
                  <a:lnTo>
                    <a:pt x="42103" y="24185"/>
                  </a:lnTo>
                  <a:lnTo>
                    <a:pt x="41782" y="23382"/>
                  </a:lnTo>
                  <a:lnTo>
                    <a:pt x="41420" y="22598"/>
                  </a:lnTo>
                  <a:lnTo>
                    <a:pt x="41059" y="21815"/>
                  </a:lnTo>
                  <a:lnTo>
                    <a:pt x="40657" y="21051"/>
                  </a:lnTo>
                  <a:lnTo>
                    <a:pt x="40235" y="20288"/>
                  </a:lnTo>
                  <a:lnTo>
                    <a:pt x="39813" y="19545"/>
                  </a:lnTo>
                  <a:lnTo>
                    <a:pt x="39351" y="18822"/>
                  </a:lnTo>
                  <a:lnTo>
                    <a:pt x="38889" y="18099"/>
                  </a:lnTo>
                  <a:lnTo>
                    <a:pt x="38387" y="17416"/>
                  </a:lnTo>
                  <a:lnTo>
                    <a:pt x="37885" y="16733"/>
                  </a:lnTo>
                  <a:lnTo>
                    <a:pt x="37363" y="16070"/>
                  </a:lnTo>
                  <a:lnTo>
                    <a:pt x="36820" y="15427"/>
                  </a:lnTo>
                  <a:lnTo>
                    <a:pt x="36278" y="14804"/>
                  </a:lnTo>
                  <a:lnTo>
                    <a:pt x="35716" y="14202"/>
                  </a:lnTo>
                  <a:lnTo>
                    <a:pt x="35133" y="13619"/>
                  </a:lnTo>
                  <a:lnTo>
                    <a:pt x="34531" y="13057"/>
                  </a:lnTo>
                  <a:lnTo>
                    <a:pt x="33928" y="12534"/>
                  </a:lnTo>
                  <a:lnTo>
                    <a:pt x="33305" y="12032"/>
                  </a:lnTo>
                  <a:lnTo>
                    <a:pt x="32683" y="11550"/>
                  </a:lnTo>
                  <a:lnTo>
                    <a:pt x="32040" y="11088"/>
                  </a:lnTo>
                  <a:lnTo>
                    <a:pt x="31397" y="10626"/>
                  </a:lnTo>
                  <a:lnTo>
                    <a:pt x="30754" y="10184"/>
                  </a:lnTo>
                  <a:lnTo>
                    <a:pt x="30091" y="9762"/>
                  </a:lnTo>
                  <a:lnTo>
                    <a:pt x="29408" y="9341"/>
                  </a:lnTo>
                  <a:lnTo>
                    <a:pt x="28745" y="8919"/>
                  </a:lnTo>
                  <a:lnTo>
                    <a:pt x="28062" y="8537"/>
                  </a:lnTo>
                  <a:lnTo>
                    <a:pt x="26676" y="7774"/>
                  </a:lnTo>
                  <a:lnTo>
                    <a:pt x="25270" y="7051"/>
                  </a:lnTo>
                  <a:lnTo>
                    <a:pt x="23844" y="6348"/>
                  </a:lnTo>
                  <a:lnTo>
                    <a:pt x="22418" y="5705"/>
                  </a:lnTo>
                  <a:lnTo>
                    <a:pt x="20952" y="5062"/>
                  </a:lnTo>
                  <a:lnTo>
                    <a:pt x="19485" y="4459"/>
                  </a:lnTo>
                  <a:lnTo>
                    <a:pt x="17999" y="3877"/>
                  </a:lnTo>
                  <a:lnTo>
                    <a:pt x="16512" y="3314"/>
                  </a:lnTo>
                  <a:lnTo>
                    <a:pt x="15026" y="2772"/>
                  </a:lnTo>
                  <a:lnTo>
                    <a:pt x="13519" y="2230"/>
                  </a:lnTo>
                  <a:lnTo>
                    <a:pt x="10526" y="1185"/>
                  </a:lnTo>
                  <a:lnTo>
                    <a:pt x="9221" y="743"/>
                  </a:lnTo>
                  <a:lnTo>
                    <a:pt x="8558" y="542"/>
                  </a:lnTo>
                  <a:lnTo>
                    <a:pt x="7895" y="341"/>
                  </a:lnTo>
                  <a:lnTo>
                    <a:pt x="7232" y="201"/>
                  </a:lnTo>
                  <a:lnTo>
                    <a:pt x="6549" y="80"/>
                  </a:lnTo>
                  <a:lnTo>
                    <a:pt x="6208" y="40"/>
                  </a:lnTo>
                  <a:lnTo>
                    <a:pt x="5886" y="20"/>
                  </a:lnTo>
                  <a:lnTo>
                    <a:pt x="554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20"/>
            <p:cNvSpPr/>
            <p:nvPr/>
          </p:nvSpPr>
          <p:spPr>
            <a:xfrm>
              <a:off x="8356650" y="4365575"/>
              <a:ext cx="1005400" cy="778400"/>
            </a:xfrm>
            <a:custGeom>
              <a:avLst/>
              <a:gdLst/>
              <a:ahLst/>
              <a:cxnLst/>
              <a:rect l="l" t="t" r="r" b="b"/>
              <a:pathLst>
                <a:path w="40216" h="31136" extrusionOk="0">
                  <a:moveTo>
                    <a:pt x="141" y="0"/>
                  </a:moveTo>
                  <a:lnTo>
                    <a:pt x="61" y="40"/>
                  </a:lnTo>
                  <a:lnTo>
                    <a:pt x="21" y="101"/>
                  </a:lnTo>
                  <a:lnTo>
                    <a:pt x="1" y="181"/>
                  </a:lnTo>
                  <a:lnTo>
                    <a:pt x="1" y="261"/>
                  </a:lnTo>
                  <a:lnTo>
                    <a:pt x="41" y="322"/>
                  </a:lnTo>
                  <a:lnTo>
                    <a:pt x="101" y="382"/>
                  </a:lnTo>
                  <a:lnTo>
                    <a:pt x="1065" y="864"/>
                  </a:lnTo>
                  <a:lnTo>
                    <a:pt x="1989" y="1366"/>
                  </a:lnTo>
                  <a:lnTo>
                    <a:pt x="2913" y="1909"/>
                  </a:lnTo>
                  <a:lnTo>
                    <a:pt x="3837" y="2451"/>
                  </a:lnTo>
                  <a:lnTo>
                    <a:pt x="4741" y="3013"/>
                  </a:lnTo>
                  <a:lnTo>
                    <a:pt x="5625" y="3616"/>
                  </a:lnTo>
                  <a:lnTo>
                    <a:pt x="6509" y="4199"/>
                  </a:lnTo>
                  <a:lnTo>
                    <a:pt x="7393" y="4821"/>
                  </a:lnTo>
                  <a:lnTo>
                    <a:pt x="8257" y="5444"/>
                  </a:lnTo>
                  <a:lnTo>
                    <a:pt x="9100" y="6067"/>
                  </a:lnTo>
                  <a:lnTo>
                    <a:pt x="10808" y="7352"/>
                  </a:lnTo>
                  <a:lnTo>
                    <a:pt x="12475" y="8658"/>
                  </a:lnTo>
                  <a:lnTo>
                    <a:pt x="14142" y="9964"/>
                  </a:lnTo>
                  <a:lnTo>
                    <a:pt x="15870" y="11329"/>
                  </a:lnTo>
                  <a:lnTo>
                    <a:pt x="17758" y="12836"/>
                  </a:lnTo>
                  <a:lnTo>
                    <a:pt x="21836" y="16150"/>
                  </a:lnTo>
                  <a:lnTo>
                    <a:pt x="26094" y="19646"/>
                  </a:lnTo>
                  <a:lnTo>
                    <a:pt x="30232" y="23060"/>
                  </a:lnTo>
                  <a:lnTo>
                    <a:pt x="37021" y="28705"/>
                  </a:lnTo>
                  <a:lnTo>
                    <a:pt x="39874" y="31095"/>
                  </a:lnTo>
                  <a:lnTo>
                    <a:pt x="39934" y="31135"/>
                  </a:lnTo>
                  <a:lnTo>
                    <a:pt x="40014" y="31135"/>
                  </a:lnTo>
                  <a:lnTo>
                    <a:pt x="40095" y="31115"/>
                  </a:lnTo>
                  <a:lnTo>
                    <a:pt x="40155" y="31075"/>
                  </a:lnTo>
                  <a:lnTo>
                    <a:pt x="40195" y="30995"/>
                  </a:lnTo>
                  <a:lnTo>
                    <a:pt x="40215" y="30915"/>
                  </a:lnTo>
                  <a:lnTo>
                    <a:pt x="40175" y="30854"/>
                  </a:lnTo>
                  <a:lnTo>
                    <a:pt x="40135" y="30794"/>
                  </a:lnTo>
                  <a:lnTo>
                    <a:pt x="37262" y="28404"/>
                  </a:lnTo>
                  <a:lnTo>
                    <a:pt x="30473" y="22759"/>
                  </a:lnTo>
                  <a:lnTo>
                    <a:pt x="26335" y="19324"/>
                  </a:lnTo>
                  <a:lnTo>
                    <a:pt x="22077" y="15849"/>
                  </a:lnTo>
                  <a:lnTo>
                    <a:pt x="17999" y="12535"/>
                  </a:lnTo>
                  <a:lnTo>
                    <a:pt x="16111" y="11008"/>
                  </a:lnTo>
                  <a:lnTo>
                    <a:pt x="14383" y="9642"/>
                  </a:lnTo>
                  <a:lnTo>
                    <a:pt x="12716" y="8336"/>
                  </a:lnTo>
                  <a:lnTo>
                    <a:pt x="11049" y="7031"/>
                  </a:lnTo>
                  <a:lnTo>
                    <a:pt x="9341" y="5745"/>
                  </a:lnTo>
                  <a:lnTo>
                    <a:pt x="8478" y="5102"/>
                  </a:lnTo>
                  <a:lnTo>
                    <a:pt x="7614" y="4480"/>
                  </a:lnTo>
                  <a:lnTo>
                    <a:pt x="6730" y="3877"/>
                  </a:lnTo>
                  <a:lnTo>
                    <a:pt x="5846" y="3274"/>
                  </a:lnTo>
                  <a:lnTo>
                    <a:pt x="4942" y="2672"/>
                  </a:lnTo>
                  <a:lnTo>
                    <a:pt x="4038" y="2109"/>
                  </a:lnTo>
                  <a:lnTo>
                    <a:pt x="3114" y="1547"/>
                  </a:lnTo>
                  <a:lnTo>
                    <a:pt x="2190" y="1025"/>
                  </a:lnTo>
                  <a:lnTo>
                    <a:pt x="1246" y="502"/>
                  </a:lnTo>
                  <a:lnTo>
                    <a:pt x="282" y="20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20"/>
            <p:cNvSpPr/>
            <p:nvPr/>
          </p:nvSpPr>
          <p:spPr>
            <a:xfrm>
              <a:off x="8383275" y="4350000"/>
              <a:ext cx="84400" cy="98950"/>
            </a:xfrm>
            <a:custGeom>
              <a:avLst/>
              <a:gdLst/>
              <a:ahLst/>
              <a:cxnLst/>
              <a:rect l="l" t="t" r="r" b="b"/>
              <a:pathLst>
                <a:path w="3376" h="3958" extrusionOk="0">
                  <a:moveTo>
                    <a:pt x="2491" y="1"/>
                  </a:moveTo>
                  <a:lnTo>
                    <a:pt x="2411" y="41"/>
                  </a:lnTo>
                  <a:lnTo>
                    <a:pt x="2351" y="101"/>
                  </a:lnTo>
                  <a:lnTo>
                    <a:pt x="2330" y="161"/>
                  </a:lnTo>
                  <a:lnTo>
                    <a:pt x="2330" y="242"/>
                  </a:lnTo>
                  <a:lnTo>
                    <a:pt x="2933" y="2953"/>
                  </a:lnTo>
                  <a:lnTo>
                    <a:pt x="141" y="3576"/>
                  </a:lnTo>
                  <a:lnTo>
                    <a:pt x="81" y="3596"/>
                  </a:lnTo>
                  <a:lnTo>
                    <a:pt x="20" y="3656"/>
                  </a:lnTo>
                  <a:lnTo>
                    <a:pt x="0" y="3737"/>
                  </a:lnTo>
                  <a:lnTo>
                    <a:pt x="0" y="3817"/>
                  </a:lnTo>
                  <a:lnTo>
                    <a:pt x="20" y="3877"/>
                  </a:lnTo>
                  <a:lnTo>
                    <a:pt x="61" y="3918"/>
                  </a:lnTo>
                  <a:lnTo>
                    <a:pt x="121" y="3958"/>
                  </a:lnTo>
                  <a:lnTo>
                    <a:pt x="241" y="3958"/>
                  </a:lnTo>
                  <a:lnTo>
                    <a:pt x="3214" y="3295"/>
                  </a:lnTo>
                  <a:lnTo>
                    <a:pt x="3295" y="3255"/>
                  </a:lnTo>
                  <a:lnTo>
                    <a:pt x="3335" y="3194"/>
                  </a:lnTo>
                  <a:lnTo>
                    <a:pt x="3375" y="3134"/>
                  </a:lnTo>
                  <a:lnTo>
                    <a:pt x="3375" y="3054"/>
                  </a:lnTo>
                  <a:lnTo>
                    <a:pt x="2712" y="161"/>
                  </a:lnTo>
                  <a:lnTo>
                    <a:pt x="2692" y="81"/>
                  </a:lnTo>
                  <a:lnTo>
                    <a:pt x="2632" y="41"/>
                  </a:lnTo>
                  <a:lnTo>
                    <a:pt x="2572" y="1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20"/>
            <p:cNvSpPr/>
            <p:nvPr/>
          </p:nvSpPr>
          <p:spPr>
            <a:xfrm>
              <a:off x="8473675" y="4370600"/>
              <a:ext cx="194350" cy="247100"/>
            </a:xfrm>
            <a:custGeom>
              <a:avLst/>
              <a:gdLst/>
              <a:ahLst/>
              <a:cxnLst/>
              <a:rect l="l" t="t" r="r" b="b"/>
              <a:pathLst>
                <a:path w="7774" h="9884" extrusionOk="0">
                  <a:moveTo>
                    <a:pt x="5765" y="0"/>
                  </a:moveTo>
                  <a:lnTo>
                    <a:pt x="5705" y="20"/>
                  </a:lnTo>
                  <a:lnTo>
                    <a:pt x="5645" y="81"/>
                  </a:lnTo>
                  <a:lnTo>
                    <a:pt x="5624" y="161"/>
                  </a:lnTo>
                  <a:lnTo>
                    <a:pt x="5624" y="241"/>
                  </a:lnTo>
                  <a:lnTo>
                    <a:pt x="7332" y="7874"/>
                  </a:lnTo>
                  <a:lnTo>
                    <a:pt x="161" y="9481"/>
                  </a:lnTo>
                  <a:lnTo>
                    <a:pt x="80" y="9521"/>
                  </a:lnTo>
                  <a:lnTo>
                    <a:pt x="20" y="9582"/>
                  </a:lnTo>
                  <a:lnTo>
                    <a:pt x="0" y="9642"/>
                  </a:lnTo>
                  <a:lnTo>
                    <a:pt x="0" y="9722"/>
                  </a:lnTo>
                  <a:lnTo>
                    <a:pt x="20" y="9783"/>
                  </a:lnTo>
                  <a:lnTo>
                    <a:pt x="80" y="9843"/>
                  </a:lnTo>
                  <a:lnTo>
                    <a:pt x="121" y="9863"/>
                  </a:lnTo>
                  <a:lnTo>
                    <a:pt x="201" y="9883"/>
                  </a:lnTo>
                  <a:lnTo>
                    <a:pt x="241" y="9883"/>
                  </a:lnTo>
                  <a:lnTo>
                    <a:pt x="7613" y="8216"/>
                  </a:lnTo>
                  <a:lnTo>
                    <a:pt x="7693" y="8196"/>
                  </a:lnTo>
                  <a:lnTo>
                    <a:pt x="7754" y="8135"/>
                  </a:lnTo>
                  <a:lnTo>
                    <a:pt x="7774" y="8055"/>
                  </a:lnTo>
                  <a:lnTo>
                    <a:pt x="7774" y="7975"/>
                  </a:lnTo>
                  <a:lnTo>
                    <a:pt x="6006" y="141"/>
                  </a:lnTo>
                  <a:lnTo>
                    <a:pt x="5986" y="81"/>
                  </a:lnTo>
                  <a:lnTo>
                    <a:pt x="5926" y="20"/>
                  </a:lnTo>
                  <a:lnTo>
                    <a:pt x="5845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20"/>
            <p:cNvSpPr/>
            <p:nvPr/>
          </p:nvSpPr>
          <p:spPr>
            <a:xfrm>
              <a:off x="8655450" y="4474050"/>
              <a:ext cx="247100" cy="368125"/>
            </a:xfrm>
            <a:custGeom>
              <a:avLst/>
              <a:gdLst/>
              <a:ahLst/>
              <a:cxnLst/>
              <a:rect l="l" t="t" r="r" b="b"/>
              <a:pathLst>
                <a:path w="9884" h="14725" extrusionOk="0">
                  <a:moveTo>
                    <a:pt x="9622" y="0"/>
                  </a:moveTo>
                  <a:lnTo>
                    <a:pt x="9542" y="20"/>
                  </a:lnTo>
                  <a:lnTo>
                    <a:pt x="9482" y="60"/>
                  </a:lnTo>
                  <a:lnTo>
                    <a:pt x="9442" y="121"/>
                  </a:lnTo>
                  <a:lnTo>
                    <a:pt x="9422" y="201"/>
                  </a:lnTo>
                  <a:lnTo>
                    <a:pt x="9502" y="11149"/>
                  </a:lnTo>
                  <a:lnTo>
                    <a:pt x="141" y="14322"/>
                  </a:lnTo>
                  <a:lnTo>
                    <a:pt x="61" y="14362"/>
                  </a:lnTo>
                  <a:lnTo>
                    <a:pt x="21" y="14423"/>
                  </a:lnTo>
                  <a:lnTo>
                    <a:pt x="1" y="14503"/>
                  </a:lnTo>
                  <a:lnTo>
                    <a:pt x="21" y="14583"/>
                  </a:lnTo>
                  <a:lnTo>
                    <a:pt x="41" y="14644"/>
                  </a:lnTo>
                  <a:lnTo>
                    <a:pt x="81" y="14684"/>
                  </a:lnTo>
                  <a:lnTo>
                    <a:pt x="141" y="14704"/>
                  </a:lnTo>
                  <a:lnTo>
                    <a:pt x="202" y="14724"/>
                  </a:lnTo>
                  <a:lnTo>
                    <a:pt x="262" y="14704"/>
                  </a:lnTo>
                  <a:lnTo>
                    <a:pt x="9763" y="11470"/>
                  </a:lnTo>
                  <a:lnTo>
                    <a:pt x="9803" y="11450"/>
                  </a:lnTo>
                  <a:lnTo>
                    <a:pt x="9863" y="11410"/>
                  </a:lnTo>
                  <a:lnTo>
                    <a:pt x="9884" y="11349"/>
                  </a:lnTo>
                  <a:lnTo>
                    <a:pt x="9884" y="11289"/>
                  </a:lnTo>
                  <a:lnTo>
                    <a:pt x="9823" y="201"/>
                  </a:lnTo>
                  <a:lnTo>
                    <a:pt x="9803" y="121"/>
                  </a:lnTo>
                  <a:lnTo>
                    <a:pt x="9763" y="60"/>
                  </a:lnTo>
                  <a:lnTo>
                    <a:pt x="9703" y="20"/>
                  </a:lnTo>
                  <a:lnTo>
                    <a:pt x="9622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20"/>
            <p:cNvSpPr/>
            <p:nvPr/>
          </p:nvSpPr>
          <p:spPr>
            <a:xfrm>
              <a:off x="8875900" y="4683450"/>
              <a:ext cx="282750" cy="361100"/>
            </a:xfrm>
            <a:custGeom>
              <a:avLst/>
              <a:gdLst/>
              <a:ahLst/>
              <a:cxnLst/>
              <a:rect l="l" t="t" r="r" b="b"/>
              <a:pathLst>
                <a:path w="11310" h="14444" extrusionOk="0">
                  <a:moveTo>
                    <a:pt x="11129" y="0"/>
                  </a:moveTo>
                  <a:lnTo>
                    <a:pt x="11049" y="21"/>
                  </a:lnTo>
                  <a:lnTo>
                    <a:pt x="10989" y="61"/>
                  </a:lnTo>
                  <a:lnTo>
                    <a:pt x="10928" y="121"/>
                  </a:lnTo>
                  <a:lnTo>
                    <a:pt x="10908" y="201"/>
                  </a:lnTo>
                  <a:lnTo>
                    <a:pt x="10647" y="10968"/>
                  </a:lnTo>
                  <a:lnTo>
                    <a:pt x="142" y="14062"/>
                  </a:lnTo>
                  <a:lnTo>
                    <a:pt x="61" y="14082"/>
                  </a:lnTo>
                  <a:lnTo>
                    <a:pt x="21" y="14142"/>
                  </a:lnTo>
                  <a:lnTo>
                    <a:pt x="1" y="14222"/>
                  </a:lnTo>
                  <a:lnTo>
                    <a:pt x="1" y="14303"/>
                  </a:lnTo>
                  <a:lnTo>
                    <a:pt x="21" y="14363"/>
                  </a:lnTo>
                  <a:lnTo>
                    <a:pt x="81" y="14403"/>
                  </a:lnTo>
                  <a:lnTo>
                    <a:pt x="121" y="14443"/>
                  </a:lnTo>
                  <a:lnTo>
                    <a:pt x="242" y="14443"/>
                  </a:lnTo>
                  <a:lnTo>
                    <a:pt x="10888" y="11310"/>
                  </a:lnTo>
                  <a:lnTo>
                    <a:pt x="10948" y="11269"/>
                  </a:lnTo>
                  <a:lnTo>
                    <a:pt x="10989" y="11229"/>
                  </a:lnTo>
                  <a:lnTo>
                    <a:pt x="11029" y="11189"/>
                  </a:lnTo>
                  <a:lnTo>
                    <a:pt x="11029" y="11109"/>
                  </a:lnTo>
                  <a:lnTo>
                    <a:pt x="11310" y="221"/>
                  </a:lnTo>
                  <a:lnTo>
                    <a:pt x="11310" y="141"/>
                  </a:lnTo>
                  <a:lnTo>
                    <a:pt x="11250" y="81"/>
                  </a:lnTo>
                  <a:lnTo>
                    <a:pt x="11189" y="21"/>
                  </a:lnTo>
                  <a:lnTo>
                    <a:pt x="11129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9" name="Google Shape;929;p20"/>
          <p:cNvGrpSpPr/>
          <p:nvPr/>
        </p:nvGrpSpPr>
        <p:grpSpPr>
          <a:xfrm>
            <a:off x="43050" y="378150"/>
            <a:ext cx="9057900" cy="4584350"/>
            <a:chOff x="43050" y="378150"/>
            <a:chExt cx="9057900" cy="4584350"/>
          </a:xfrm>
        </p:grpSpPr>
        <p:grpSp>
          <p:nvGrpSpPr>
            <p:cNvPr id="930" name="Google Shape;930;p20"/>
            <p:cNvGrpSpPr/>
            <p:nvPr/>
          </p:nvGrpSpPr>
          <p:grpSpPr>
            <a:xfrm>
              <a:off x="125517" y="1054571"/>
              <a:ext cx="8878403" cy="3722222"/>
              <a:chOff x="125517" y="1054571"/>
              <a:chExt cx="8878403" cy="3722222"/>
            </a:xfrm>
          </p:grpSpPr>
          <p:sp>
            <p:nvSpPr>
              <p:cNvPr id="931" name="Google Shape;931;p20"/>
              <p:cNvSpPr/>
              <p:nvPr/>
            </p:nvSpPr>
            <p:spPr>
              <a:xfrm>
                <a:off x="276025" y="3682425"/>
                <a:ext cx="8615100" cy="33300"/>
              </a:xfrm>
              <a:prstGeom prst="roundRect">
                <a:avLst>
                  <a:gd name="adj" fmla="val 16667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2" name="Google Shape;932;p20"/>
              <p:cNvSpPr/>
              <p:nvPr/>
            </p:nvSpPr>
            <p:spPr>
              <a:xfrm>
                <a:off x="276025" y="1853625"/>
                <a:ext cx="8615100" cy="33300"/>
              </a:xfrm>
              <a:prstGeom prst="roundRect">
                <a:avLst>
                  <a:gd name="adj" fmla="val 16667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933" name="Google Shape;933;p20"/>
              <p:cNvGrpSpPr/>
              <p:nvPr/>
            </p:nvGrpSpPr>
            <p:grpSpPr>
              <a:xfrm>
                <a:off x="8710521" y="1054571"/>
                <a:ext cx="293400" cy="3722222"/>
                <a:chOff x="8710521" y="1196850"/>
                <a:chExt cx="293400" cy="3722222"/>
              </a:xfrm>
            </p:grpSpPr>
            <p:sp>
              <p:nvSpPr>
                <p:cNvPr id="934" name="Google Shape;934;p20"/>
                <p:cNvSpPr/>
                <p:nvPr/>
              </p:nvSpPr>
              <p:spPr>
                <a:xfrm>
                  <a:off x="8838600" y="1196850"/>
                  <a:ext cx="77400" cy="35955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5" name="Google Shape;935;p20"/>
                <p:cNvSpPr/>
                <p:nvPr/>
              </p:nvSpPr>
              <p:spPr>
                <a:xfrm>
                  <a:off x="8710521" y="4746872"/>
                  <a:ext cx="293400" cy="1722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936" name="Google Shape;936;p20"/>
              <p:cNvGrpSpPr/>
              <p:nvPr/>
            </p:nvGrpSpPr>
            <p:grpSpPr>
              <a:xfrm>
                <a:off x="125517" y="1054571"/>
                <a:ext cx="293400" cy="3722222"/>
                <a:chOff x="8710521" y="1196850"/>
                <a:chExt cx="293400" cy="3722222"/>
              </a:xfrm>
            </p:grpSpPr>
            <p:sp>
              <p:nvSpPr>
                <p:cNvPr id="937" name="Google Shape;937;p20"/>
                <p:cNvSpPr/>
                <p:nvPr/>
              </p:nvSpPr>
              <p:spPr>
                <a:xfrm>
                  <a:off x="8838600" y="1196850"/>
                  <a:ext cx="77400" cy="35955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8" name="Google Shape;938;p20"/>
                <p:cNvSpPr/>
                <p:nvPr/>
              </p:nvSpPr>
              <p:spPr>
                <a:xfrm>
                  <a:off x="8710521" y="4746872"/>
                  <a:ext cx="293400" cy="1722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939" name="Google Shape;939;p20"/>
            <p:cNvGrpSpPr/>
            <p:nvPr/>
          </p:nvGrpSpPr>
          <p:grpSpPr>
            <a:xfrm>
              <a:off x="43050" y="378150"/>
              <a:ext cx="9057900" cy="4584350"/>
              <a:chOff x="35650" y="378150"/>
              <a:chExt cx="9057900" cy="4584350"/>
            </a:xfrm>
          </p:grpSpPr>
          <p:sp>
            <p:nvSpPr>
              <p:cNvPr id="940" name="Google Shape;940;p20"/>
              <p:cNvSpPr/>
              <p:nvPr/>
            </p:nvSpPr>
            <p:spPr>
              <a:xfrm>
                <a:off x="35650" y="4587200"/>
                <a:ext cx="9057900" cy="375300"/>
              </a:xfrm>
              <a:prstGeom prst="ellipse">
                <a:avLst/>
              </a:prstGeom>
              <a:solidFill>
                <a:srgbClr val="2C3045">
                  <a:alpha val="15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1" name="Google Shape;941;p20"/>
              <p:cNvSpPr/>
              <p:nvPr/>
            </p:nvSpPr>
            <p:spPr>
              <a:xfrm>
                <a:off x="499650" y="378150"/>
                <a:ext cx="8144700" cy="4387200"/>
              </a:xfrm>
              <a:prstGeom prst="roundRect">
                <a:avLst>
                  <a:gd name="adj" fmla="val 5321"/>
                </a:avLst>
              </a:prstGeom>
              <a:solidFill>
                <a:schemeClr val="lt1"/>
              </a:solidFill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942" name="Google Shape;942;p20"/>
          <p:cNvSpPr txBox="1">
            <a:spLocks noGrp="1"/>
          </p:cNvSpPr>
          <p:nvPr>
            <p:ph type="title"/>
          </p:nvPr>
        </p:nvSpPr>
        <p:spPr>
          <a:xfrm>
            <a:off x="2100891" y="1641469"/>
            <a:ext cx="19782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943" name="Google Shape;943;p20"/>
          <p:cNvSpPr txBox="1">
            <a:spLocks noGrp="1"/>
          </p:cNvSpPr>
          <p:nvPr>
            <p:ph type="subTitle" idx="1"/>
          </p:nvPr>
        </p:nvSpPr>
        <p:spPr>
          <a:xfrm>
            <a:off x="2100891" y="2000402"/>
            <a:ext cx="19782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944" name="Google Shape;944;p20"/>
          <p:cNvSpPr txBox="1">
            <a:spLocks noGrp="1"/>
          </p:cNvSpPr>
          <p:nvPr>
            <p:ph type="title" idx="2"/>
          </p:nvPr>
        </p:nvSpPr>
        <p:spPr>
          <a:xfrm>
            <a:off x="6059381" y="1641469"/>
            <a:ext cx="19782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945" name="Google Shape;945;p20"/>
          <p:cNvSpPr txBox="1">
            <a:spLocks noGrp="1"/>
          </p:cNvSpPr>
          <p:nvPr>
            <p:ph type="subTitle" idx="3"/>
          </p:nvPr>
        </p:nvSpPr>
        <p:spPr>
          <a:xfrm>
            <a:off x="6059381" y="2000402"/>
            <a:ext cx="19782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946" name="Google Shape;946;p20"/>
          <p:cNvSpPr txBox="1">
            <a:spLocks noGrp="1"/>
          </p:cNvSpPr>
          <p:nvPr>
            <p:ph type="title" idx="4"/>
          </p:nvPr>
        </p:nvSpPr>
        <p:spPr>
          <a:xfrm>
            <a:off x="2100894" y="3175647"/>
            <a:ext cx="19782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947" name="Google Shape;947;p20"/>
          <p:cNvSpPr txBox="1">
            <a:spLocks noGrp="1"/>
          </p:cNvSpPr>
          <p:nvPr>
            <p:ph type="subTitle" idx="5"/>
          </p:nvPr>
        </p:nvSpPr>
        <p:spPr>
          <a:xfrm>
            <a:off x="2100894" y="3534579"/>
            <a:ext cx="19782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948" name="Google Shape;948;p20"/>
          <p:cNvSpPr txBox="1">
            <a:spLocks noGrp="1"/>
          </p:cNvSpPr>
          <p:nvPr>
            <p:ph type="title" idx="6"/>
          </p:nvPr>
        </p:nvSpPr>
        <p:spPr>
          <a:xfrm>
            <a:off x="6059381" y="3175647"/>
            <a:ext cx="19782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949" name="Google Shape;949;p20"/>
          <p:cNvSpPr txBox="1">
            <a:spLocks noGrp="1"/>
          </p:cNvSpPr>
          <p:nvPr>
            <p:ph type="subTitle" idx="7"/>
          </p:nvPr>
        </p:nvSpPr>
        <p:spPr>
          <a:xfrm>
            <a:off x="6059381" y="3534579"/>
            <a:ext cx="19782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950" name="Google Shape;950;p20"/>
          <p:cNvSpPr txBox="1">
            <a:spLocks noGrp="1"/>
          </p:cNvSpPr>
          <p:nvPr>
            <p:ph type="title" idx="8"/>
          </p:nvPr>
        </p:nvSpPr>
        <p:spPr>
          <a:xfrm>
            <a:off x="720000" y="612648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highlight>
                  <a:schemeClr val="accent1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7">
    <p:spTree>
      <p:nvGrpSpPr>
        <p:cNvPr id="1" name="Shape 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2" name="Google Shape;952;p21"/>
          <p:cNvGrpSpPr/>
          <p:nvPr/>
        </p:nvGrpSpPr>
        <p:grpSpPr>
          <a:xfrm>
            <a:off x="10025" y="-12300"/>
            <a:ext cx="9123927" cy="5187493"/>
            <a:chOff x="33197" y="-12175"/>
            <a:chExt cx="9123927" cy="5118900"/>
          </a:xfrm>
        </p:grpSpPr>
        <p:grpSp>
          <p:nvGrpSpPr>
            <p:cNvPr id="953" name="Google Shape;953;p21"/>
            <p:cNvGrpSpPr/>
            <p:nvPr/>
          </p:nvGrpSpPr>
          <p:grpSpPr>
            <a:xfrm>
              <a:off x="577902" y="-12175"/>
              <a:ext cx="7986672" cy="5118900"/>
              <a:chOff x="577902" y="-12175"/>
              <a:chExt cx="7986672" cy="5118900"/>
            </a:xfrm>
          </p:grpSpPr>
          <p:cxnSp>
            <p:nvCxnSpPr>
              <p:cNvPr id="954" name="Google Shape;954;p21"/>
              <p:cNvCxnSpPr/>
              <p:nvPr/>
            </p:nvCxnSpPr>
            <p:spPr>
              <a:xfrm>
                <a:off x="577902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55" name="Google Shape;955;p21"/>
              <p:cNvCxnSpPr/>
              <p:nvPr/>
            </p:nvCxnSpPr>
            <p:spPr>
              <a:xfrm>
                <a:off x="114837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56" name="Google Shape;956;p21"/>
              <p:cNvCxnSpPr/>
              <p:nvPr/>
            </p:nvCxnSpPr>
            <p:spPr>
              <a:xfrm>
                <a:off x="1718855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57" name="Google Shape;957;p21"/>
              <p:cNvCxnSpPr/>
              <p:nvPr/>
            </p:nvCxnSpPr>
            <p:spPr>
              <a:xfrm>
                <a:off x="228933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58" name="Google Shape;958;p21"/>
              <p:cNvCxnSpPr/>
              <p:nvPr/>
            </p:nvCxnSpPr>
            <p:spPr>
              <a:xfrm>
                <a:off x="285980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59" name="Google Shape;959;p21"/>
              <p:cNvCxnSpPr/>
              <p:nvPr/>
            </p:nvCxnSpPr>
            <p:spPr>
              <a:xfrm>
                <a:off x="343028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60" name="Google Shape;960;p21"/>
              <p:cNvCxnSpPr/>
              <p:nvPr/>
            </p:nvCxnSpPr>
            <p:spPr>
              <a:xfrm>
                <a:off x="400076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61" name="Google Shape;961;p21"/>
              <p:cNvCxnSpPr/>
              <p:nvPr/>
            </p:nvCxnSpPr>
            <p:spPr>
              <a:xfrm>
                <a:off x="457123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62" name="Google Shape;962;p21"/>
              <p:cNvCxnSpPr/>
              <p:nvPr/>
            </p:nvCxnSpPr>
            <p:spPr>
              <a:xfrm>
                <a:off x="514171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63" name="Google Shape;963;p21"/>
              <p:cNvCxnSpPr/>
              <p:nvPr/>
            </p:nvCxnSpPr>
            <p:spPr>
              <a:xfrm>
                <a:off x="571219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64" name="Google Shape;964;p21"/>
              <p:cNvCxnSpPr/>
              <p:nvPr/>
            </p:nvCxnSpPr>
            <p:spPr>
              <a:xfrm>
                <a:off x="6282667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65" name="Google Shape;965;p21"/>
              <p:cNvCxnSpPr/>
              <p:nvPr/>
            </p:nvCxnSpPr>
            <p:spPr>
              <a:xfrm>
                <a:off x="685314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66" name="Google Shape;966;p21"/>
              <p:cNvCxnSpPr/>
              <p:nvPr/>
            </p:nvCxnSpPr>
            <p:spPr>
              <a:xfrm>
                <a:off x="7423620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67" name="Google Shape;967;p21"/>
              <p:cNvCxnSpPr/>
              <p:nvPr/>
            </p:nvCxnSpPr>
            <p:spPr>
              <a:xfrm>
                <a:off x="7994097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68" name="Google Shape;968;p21"/>
              <p:cNvCxnSpPr/>
              <p:nvPr/>
            </p:nvCxnSpPr>
            <p:spPr>
              <a:xfrm>
                <a:off x="8564573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969" name="Google Shape;969;p21"/>
            <p:cNvGrpSpPr/>
            <p:nvPr/>
          </p:nvGrpSpPr>
          <p:grpSpPr>
            <a:xfrm rot="5400000">
              <a:off x="2598493" y="-2006994"/>
              <a:ext cx="3993336" cy="9123927"/>
              <a:chOff x="577902" y="-12175"/>
              <a:chExt cx="3993336" cy="5118900"/>
            </a:xfrm>
          </p:grpSpPr>
          <p:cxnSp>
            <p:nvCxnSpPr>
              <p:cNvPr id="970" name="Google Shape;970;p21"/>
              <p:cNvCxnSpPr/>
              <p:nvPr/>
            </p:nvCxnSpPr>
            <p:spPr>
              <a:xfrm>
                <a:off x="577902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71" name="Google Shape;971;p21"/>
              <p:cNvCxnSpPr/>
              <p:nvPr/>
            </p:nvCxnSpPr>
            <p:spPr>
              <a:xfrm>
                <a:off x="114837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72" name="Google Shape;972;p21"/>
              <p:cNvCxnSpPr/>
              <p:nvPr/>
            </p:nvCxnSpPr>
            <p:spPr>
              <a:xfrm>
                <a:off x="1718855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73" name="Google Shape;973;p21"/>
              <p:cNvCxnSpPr/>
              <p:nvPr/>
            </p:nvCxnSpPr>
            <p:spPr>
              <a:xfrm>
                <a:off x="228933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74" name="Google Shape;974;p21"/>
              <p:cNvCxnSpPr/>
              <p:nvPr/>
            </p:nvCxnSpPr>
            <p:spPr>
              <a:xfrm>
                <a:off x="285980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75" name="Google Shape;975;p21"/>
              <p:cNvCxnSpPr/>
              <p:nvPr/>
            </p:nvCxnSpPr>
            <p:spPr>
              <a:xfrm>
                <a:off x="343028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76" name="Google Shape;976;p21"/>
              <p:cNvCxnSpPr/>
              <p:nvPr/>
            </p:nvCxnSpPr>
            <p:spPr>
              <a:xfrm>
                <a:off x="400076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77" name="Google Shape;977;p21"/>
              <p:cNvCxnSpPr/>
              <p:nvPr/>
            </p:nvCxnSpPr>
            <p:spPr>
              <a:xfrm>
                <a:off x="457123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978" name="Google Shape;978;p21"/>
          <p:cNvGrpSpPr/>
          <p:nvPr/>
        </p:nvGrpSpPr>
        <p:grpSpPr>
          <a:xfrm>
            <a:off x="9413" y="464950"/>
            <a:ext cx="1102825" cy="1470925"/>
            <a:chOff x="8269775" y="3716750"/>
            <a:chExt cx="1102825" cy="1470925"/>
          </a:xfrm>
        </p:grpSpPr>
        <p:sp>
          <p:nvSpPr>
            <p:cNvPr id="979" name="Google Shape;979;p21"/>
            <p:cNvSpPr/>
            <p:nvPr/>
          </p:nvSpPr>
          <p:spPr>
            <a:xfrm>
              <a:off x="8420425" y="3716750"/>
              <a:ext cx="813575" cy="1012425"/>
            </a:xfrm>
            <a:custGeom>
              <a:avLst/>
              <a:gdLst/>
              <a:ahLst/>
              <a:cxnLst/>
              <a:rect l="l" t="t" r="r" b="b"/>
              <a:pathLst>
                <a:path w="32543" h="40497" extrusionOk="0">
                  <a:moveTo>
                    <a:pt x="2251" y="1"/>
                  </a:moveTo>
                  <a:lnTo>
                    <a:pt x="2351" y="201"/>
                  </a:lnTo>
                  <a:lnTo>
                    <a:pt x="2431" y="422"/>
                  </a:lnTo>
                  <a:lnTo>
                    <a:pt x="2492" y="684"/>
                  </a:lnTo>
                  <a:lnTo>
                    <a:pt x="2512" y="985"/>
                  </a:lnTo>
                  <a:lnTo>
                    <a:pt x="2512" y="1286"/>
                  </a:lnTo>
                  <a:lnTo>
                    <a:pt x="2512" y="1608"/>
                  </a:lnTo>
                  <a:lnTo>
                    <a:pt x="2472" y="1949"/>
                  </a:lnTo>
                  <a:lnTo>
                    <a:pt x="2411" y="2291"/>
                  </a:lnTo>
                  <a:lnTo>
                    <a:pt x="2351" y="2632"/>
                  </a:lnTo>
                  <a:lnTo>
                    <a:pt x="2291" y="2973"/>
                  </a:lnTo>
                  <a:lnTo>
                    <a:pt x="2110" y="3616"/>
                  </a:lnTo>
                  <a:lnTo>
                    <a:pt x="1909" y="4179"/>
                  </a:lnTo>
                  <a:lnTo>
                    <a:pt x="1728" y="4661"/>
                  </a:lnTo>
                  <a:lnTo>
                    <a:pt x="1527" y="5042"/>
                  </a:lnTo>
                  <a:lnTo>
                    <a:pt x="1327" y="5444"/>
                  </a:lnTo>
                  <a:lnTo>
                    <a:pt x="885" y="6208"/>
                  </a:lnTo>
                  <a:lnTo>
                    <a:pt x="664" y="6589"/>
                  </a:lnTo>
                  <a:lnTo>
                    <a:pt x="483" y="6991"/>
                  </a:lnTo>
                  <a:lnTo>
                    <a:pt x="302" y="7393"/>
                  </a:lnTo>
                  <a:lnTo>
                    <a:pt x="162" y="7794"/>
                  </a:lnTo>
                  <a:lnTo>
                    <a:pt x="101" y="8015"/>
                  </a:lnTo>
                  <a:lnTo>
                    <a:pt x="61" y="8236"/>
                  </a:lnTo>
                  <a:lnTo>
                    <a:pt x="21" y="8457"/>
                  </a:lnTo>
                  <a:lnTo>
                    <a:pt x="1" y="8678"/>
                  </a:lnTo>
                  <a:lnTo>
                    <a:pt x="1" y="8899"/>
                  </a:lnTo>
                  <a:lnTo>
                    <a:pt x="1" y="9140"/>
                  </a:lnTo>
                  <a:lnTo>
                    <a:pt x="41" y="9361"/>
                  </a:lnTo>
                  <a:lnTo>
                    <a:pt x="81" y="9562"/>
                  </a:lnTo>
                  <a:lnTo>
                    <a:pt x="121" y="9783"/>
                  </a:lnTo>
                  <a:lnTo>
                    <a:pt x="202" y="9984"/>
                  </a:lnTo>
                  <a:lnTo>
                    <a:pt x="282" y="10185"/>
                  </a:lnTo>
                  <a:lnTo>
                    <a:pt x="403" y="10366"/>
                  </a:lnTo>
                  <a:lnTo>
                    <a:pt x="523" y="10546"/>
                  </a:lnTo>
                  <a:lnTo>
                    <a:pt x="664" y="10687"/>
                  </a:lnTo>
                  <a:lnTo>
                    <a:pt x="824" y="10828"/>
                  </a:lnTo>
                  <a:lnTo>
                    <a:pt x="1005" y="10968"/>
                  </a:lnTo>
                  <a:lnTo>
                    <a:pt x="1246" y="11089"/>
                  </a:lnTo>
                  <a:lnTo>
                    <a:pt x="1487" y="11189"/>
                  </a:lnTo>
                  <a:lnTo>
                    <a:pt x="1748" y="11270"/>
                  </a:lnTo>
                  <a:lnTo>
                    <a:pt x="2030" y="11350"/>
                  </a:lnTo>
                  <a:lnTo>
                    <a:pt x="2291" y="11430"/>
                  </a:lnTo>
                  <a:lnTo>
                    <a:pt x="2552" y="11511"/>
                  </a:lnTo>
                  <a:lnTo>
                    <a:pt x="2793" y="11611"/>
                  </a:lnTo>
                  <a:lnTo>
                    <a:pt x="3034" y="11752"/>
                  </a:lnTo>
                  <a:lnTo>
                    <a:pt x="3235" y="11932"/>
                  </a:lnTo>
                  <a:lnTo>
                    <a:pt x="3416" y="12113"/>
                  </a:lnTo>
                  <a:lnTo>
                    <a:pt x="3556" y="12314"/>
                  </a:lnTo>
                  <a:lnTo>
                    <a:pt x="3677" y="12555"/>
                  </a:lnTo>
                  <a:lnTo>
                    <a:pt x="3757" y="12796"/>
                  </a:lnTo>
                  <a:lnTo>
                    <a:pt x="3817" y="13037"/>
                  </a:lnTo>
                  <a:lnTo>
                    <a:pt x="3858" y="13318"/>
                  </a:lnTo>
                  <a:lnTo>
                    <a:pt x="3878" y="13580"/>
                  </a:lnTo>
                  <a:lnTo>
                    <a:pt x="3858" y="13861"/>
                  </a:lnTo>
                  <a:lnTo>
                    <a:pt x="3837" y="14142"/>
                  </a:lnTo>
                  <a:lnTo>
                    <a:pt x="3797" y="14423"/>
                  </a:lnTo>
                  <a:lnTo>
                    <a:pt x="3737" y="14725"/>
                  </a:lnTo>
                  <a:lnTo>
                    <a:pt x="3596" y="15287"/>
                  </a:lnTo>
                  <a:lnTo>
                    <a:pt x="3396" y="15809"/>
                  </a:lnTo>
                  <a:lnTo>
                    <a:pt x="3215" y="16352"/>
                  </a:lnTo>
                  <a:lnTo>
                    <a:pt x="3034" y="16894"/>
                  </a:lnTo>
                  <a:lnTo>
                    <a:pt x="2893" y="17456"/>
                  </a:lnTo>
                  <a:lnTo>
                    <a:pt x="2833" y="17738"/>
                  </a:lnTo>
                  <a:lnTo>
                    <a:pt x="2793" y="18019"/>
                  </a:lnTo>
                  <a:lnTo>
                    <a:pt x="2773" y="18280"/>
                  </a:lnTo>
                  <a:lnTo>
                    <a:pt x="2773" y="18561"/>
                  </a:lnTo>
                  <a:lnTo>
                    <a:pt x="2793" y="18822"/>
                  </a:lnTo>
                  <a:lnTo>
                    <a:pt x="2853" y="19063"/>
                  </a:lnTo>
                  <a:lnTo>
                    <a:pt x="2934" y="19324"/>
                  </a:lnTo>
                  <a:lnTo>
                    <a:pt x="3034" y="19545"/>
                  </a:lnTo>
                  <a:lnTo>
                    <a:pt x="3175" y="19766"/>
                  </a:lnTo>
                  <a:lnTo>
                    <a:pt x="3335" y="19987"/>
                  </a:lnTo>
                  <a:lnTo>
                    <a:pt x="3456" y="20108"/>
                  </a:lnTo>
                  <a:lnTo>
                    <a:pt x="3596" y="20208"/>
                  </a:lnTo>
                  <a:lnTo>
                    <a:pt x="3737" y="20309"/>
                  </a:lnTo>
                  <a:lnTo>
                    <a:pt x="3878" y="20389"/>
                  </a:lnTo>
                  <a:lnTo>
                    <a:pt x="4199" y="20550"/>
                  </a:lnTo>
                  <a:lnTo>
                    <a:pt x="4541" y="20670"/>
                  </a:lnTo>
                  <a:lnTo>
                    <a:pt x="4882" y="20751"/>
                  </a:lnTo>
                  <a:lnTo>
                    <a:pt x="5244" y="20831"/>
                  </a:lnTo>
                  <a:lnTo>
                    <a:pt x="5967" y="20952"/>
                  </a:lnTo>
                  <a:lnTo>
                    <a:pt x="6328" y="21032"/>
                  </a:lnTo>
                  <a:lnTo>
                    <a:pt x="6690" y="21092"/>
                  </a:lnTo>
                  <a:lnTo>
                    <a:pt x="7011" y="21193"/>
                  </a:lnTo>
                  <a:lnTo>
                    <a:pt x="7333" y="21313"/>
                  </a:lnTo>
                  <a:lnTo>
                    <a:pt x="7634" y="21454"/>
                  </a:lnTo>
                  <a:lnTo>
                    <a:pt x="7754" y="21554"/>
                  </a:lnTo>
                  <a:lnTo>
                    <a:pt x="7875" y="21635"/>
                  </a:lnTo>
                  <a:lnTo>
                    <a:pt x="7996" y="21755"/>
                  </a:lnTo>
                  <a:lnTo>
                    <a:pt x="8096" y="21876"/>
                  </a:lnTo>
                  <a:lnTo>
                    <a:pt x="8196" y="22016"/>
                  </a:lnTo>
                  <a:lnTo>
                    <a:pt x="8277" y="22157"/>
                  </a:lnTo>
                  <a:lnTo>
                    <a:pt x="8337" y="22297"/>
                  </a:lnTo>
                  <a:lnTo>
                    <a:pt x="8397" y="22438"/>
                  </a:lnTo>
                  <a:lnTo>
                    <a:pt x="8437" y="22579"/>
                  </a:lnTo>
                  <a:lnTo>
                    <a:pt x="8458" y="22699"/>
                  </a:lnTo>
                  <a:lnTo>
                    <a:pt x="8478" y="22980"/>
                  </a:lnTo>
                  <a:lnTo>
                    <a:pt x="8437" y="23282"/>
                  </a:lnTo>
                  <a:lnTo>
                    <a:pt x="8397" y="23563"/>
                  </a:lnTo>
                  <a:lnTo>
                    <a:pt x="8317" y="23844"/>
                  </a:lnTo>
                  <a:lnTo>
                    <a:pt x="8196" y="24145"/>
                  </a:lnTo>
                  <a:lnTo>
                    <a:pt x="8096" y="24427"/>
                  </a:lnTo>
                  <a:lnTo>
                    <a:pt x="7855" y="25029"/>
                  </a:lnTo>
                  <a:lnTo>
                    <a:pt x="7734" y="25331"/>
                  </a:lnTo>
                  <a:lnTo>
                    <a:pt x="7614" y="25632"/>
                  </a:lnTo>
                  <a:lnTo>
                    <a:pt x="7534" y="25933"/>
                  </a:lnTo>
                  <a:lnTo>
                    <a:pt x="7473" y="26235"/>
                  </a:lnTo>
                  <a:lnTo>
                    <a:pt x="7433" y="26536"/>
                  </a:lnTo>
                  <a:lnTo>
                    <a:pt x="7433" y="26837"/>
                  </a:lnTo>
                  <a:lnTo>
                    <a:pt x="7473" y="27118"/>
                  </a:lnTo>
                  <a:lnTo>
                    <a:pt x="7554" y="27379"/>
                  </a:lnTo>
                  <a:lnTo>
                    <a:pt x="7654" y="27641"/>
                  </a:lnTo>
                  <a:lnTo>
                    <a:pt x="7795" y="27882"/>
                  </a:lnTo>
                  <a:lnTo>
                    <a:pt x="7955" y="28103"/>
                  </a:lnTo>
                  <a:lnTo>
                    <a:pt x="8136" y="28303"/>
                  </a:lnTo>
                  <a:lnTo>
                    <a:pt x="8337" y="28504"/>
                  </a:lnTo>
                  <a:lnTo>
                    <a:pt x="8558" y="28705"/>
                  </a:lnTo>
                  <a:lnTo>
                    <a:pt x="8779" y="28886"/>
                  </a:lnTo>
                  <a:lnTo>
                    <a:pt x="9040" y="29047"/>
                  </a:lnTo>
                  <a:lnTo>
                    <a:pt x="9281" y="29207"/>
                  </a:lnTo>
                  <a:lnTo>
                    <a:pt x="9562" y="29348"/>
                  </a:lnTo>
                  <a:lnTo>
                    <a:pt x="10105" y="29609"/>
                  </a:lnTo>
                  <a:lnTo>
                    <a:pt x="10647" y="29830"/>
                  </a:lnTo>
                  <a:lnTo>
                    <a:pt x="11189" y="30071"/>
                  </a:lnTo>
                  <a:lnTo>
                    <a:pt x="11752" y="30312"/>
                  </a:lnTo>
                  <a:lnTo>
                    <a:pt x="12274" y="30614"/>
                  </a:lnTo>
                  <a:lnTo>
                    <a:pt x="12535" y="30754"/>
                  </a:lnTo>
                  <a:lnTo>
                    <a:pt x="12776" y="30935"/>
                  </a:lnTo>
                  <a:lnTo>
                    <a:pt x="12997" y="31116"/>
                  </a:lnTo>
                  <a:lnTo>
                    <a:pt x="13198" y="31296"/>
                  </a:lnTo>
                  <a:lnTo>
                    <a:pt x="13399" y="31517"/>
                  </a:lnTo>
                  <a:lnTo>
                    <a:pt x="13560" y="31718"/>
                  </a:lnTo>
                  <a:lnTo>
                    <a:pt x="13700" y="31959"/>
                  </a:lnTo>
                  <a:lnTo>
                    <a:pt x="13821" y="32200"/>
                  </a:lnTo>
                  <a:lnTo>
                    <a:pt x="13921" y="32462"/>
                  </a:lnTo>
                  <a:lnTo>
                    <a:pt x="13982" y="32743"/>
                  </a:lnTo>
                  <a:lnTo>
                    <a:pt x="14002" y="33024"/>
                  </a:lnTo>
                  <a:lnTo>
                    <a:pt x="14002" y="33325"/>
                  </a:lnTo>
                  <a:lnTo>
                    <a:pt x="13961" y="33607"/>
                  </a:lnTo>
                  <a:lnTo>
                    <a:pt x="13921" y="33888"/>
                  </a:lnTo>
                  <a:lnTo>
                    <a:pt x="13841" y="34470"/>
                  </a:lnTo>
                  <a:lnTo>
                    <a:pt x="13801" y="34751"/>
                  </a:lnTo>
                  <a:lnTo>
                    <a:pt x="13801" y="35053"/>
                  </a:lnTo>
                  <a:lnTo>
                    <a:pt x="13801" y="35254"/>
                  </a:lnTo>
                  <a:lnTo>
                    <a:pt x="13821" y="35434"/>
                  </a:lnTo>
                  <a:lnTo>
                    <a:pt x="13861" y="35635"/>
                  </a:lnTo>
                  <a:lnTo>
                    <a:pt x="13901" y="35816"/>
                  </a:lnTo>
                  <a:lnTo>
                    <a:pt x="13961" y="35997"/>
                  </a:lnTo>
                  <a:lnTo>
                    <a:pt x="14022" y="36178"/>
                  </a:lnTo>
                  <a:lnTo>
                    <a:pt x="14202" y="36519"/>
                  </a:lnTo>
                  <a:lnTo>
                    <a:pt x="14403" y="36841"/>
                  </a:lnTo>
                  <a:lnTo>
                    <a:pt x="14644" y="37142"/>
                  </a:lnTo>
                  <a:lnTo>
                    <a:pt x="14926" y="37423"/>
                  </a:lnTo>
                  <a:lnTo>
                    <a:pt x="15227" y="37684"/>
                  </a:lnTo>
                  <a:lnTo>
                    <a:pt x="15568" y="37925"/>
                  </a:lnTo>
                  <a:lnTo>
                    <a:pt x="15910" y="38126"/>
                  </a:lnTo>
                  <a:lnTo>
                    <a:pt x="16292" y="38327"/>
                  </a:lnTo>
                  <a:lnTo>
                    <a:pt x="16673" y="38488"/>
                  </a:lnTo>
                  <a:lnTo>
                    <a:pt x="17075" y="38608"/>
                  </a:lnTo>
                  <a:lnTo>
                    <a:pt x="17477" y="38709"/>
                  </a:lnTo>
                  <a:lnTo>
                    <a:pt x="17878" y="38789"/>
                  </a:lnTo>
                  <a:lnTo>
                    <a:pt x="18280" y="38829"/>
                  </a:lnTo>
                  <a:lnTo>
                    <a:pt x="18682" y="38849"/>
                  </a:lnTo>
                  <a:lnTo>
                    <a:pt x="19084" y="38849"/>
                  </a:lnTo>
                  <a:lnTo>
                    <a:pt x="19485" y="38829"/>
                  </a:lnTo>
                  <a:lnTo>
                    <a:pt x="19887" y="38789"/>
                  </a:lnTo>
                  <a:lnTo>
                    <a:pt x="20691" y="38709"/>
                  </a:lnTo>
                  <a:lnTo>
                    <a:pt x="21494" y="38568"/>
                  </a:lnTo>
                  <a:lnTo>
                    <a:pt x="23081" y="38287"/>
                  </a:lnTo>
                  <a:lnTo>
                    <a:pt x="23884" y="38166"/>
                  </a:lnTo>
                  <a:lnTo>
                    <a:pt x="24688" y="38066"/>
                  </a:lnTo>
                  <a:lnTo>
                    <a:pt x="25090" y="38046"/>
                  </a:lnTo>
                  <a:lnTo>
                    <a:pt x="25512" y="38046"/>
                  </a:lnTo>
                  <a:lnTo>
                    <a:pt x="25913" y="38066"/>
                  </a:lnTo>
                  <a:lnTo>
                    <a:pt x="26335" y="38106"/>
                  </a:lnTo>
                  <a:lnTo>
                    <a:pt x="26757" y="38166"/>
                  </a:lnTo>
                  <a:lnTo>
                    <a:pt x="27159" y="38247"/>
                  </a:lnTo>
                  <a:lnTo>
                    <a:pt x="27540" y="38367"/>
                  </a:lnTo>
                  <a:lnTo>
                    <a:pt x="27942" y="38488"/>
                  </a:lnTo>
                  <a:lnTo>
                    <a:pt x="28304" y="38648"/>
                  </a:lnTo>
                  <a:lnTo>
                    <a:pt x="28665" y="38829"/>
                  </a:lnTo>
                  <a:lnTo>
                    <a:pt x="28987" y="39050"/>
                  </a:lnTo>
                  <a:lnTo>
                    <a:pt x="29308" y="39271"/>
                  </a:lnTo>
                  <a:lnTo>
                    <a:pt x="29589" y="39532"/>
                  </a:lnTo>
                  <a:lnTo>
                    <a:pt x="29850" y="39834"/>
                  </a:lnTo>
                  <a:lnTo>
                    <a:pt x="30071" y="40155"/>
                  </a:lnTo>
                  <a:lnTo>
                    <a:pt x="30252" y="40496"/>
                  </a:lnTo>
                  <a:lnTo>
                    <a:pt x="30152" y="39813"/>
                  </a:lnTo>
                  <a:lnTo>
                    <a:pt x="30071" y="39110"/>
                  </a:lnTo>
                  <a:lnTo>
                    <a:pt x="30011" y="38407"/>
                  </a:lnTo>
                  <a:lnTo>
                    <a:pt x="29971" y="37724"/>
                  </a:lnTo>
                  <a:lnTo>
                    <a:pt x="29971" y="37021"/>
                  </a:lnTo>
                  <a:lnTo>
                    <a:pt x="29991" y="36318"/>
                  </a:lnTo>
                  <a:lnTo>
                    <a:pt x="30051" y="35615"/>
                  </a:lnTo>
                  <a:lnTo>
                    <a:pt x="30112" y="34932"/>
                  </a:lnTo>
                  <a:lnTo>
                    <a:pt x="30212" y="34229"/>
                  </a:lnTo>
                  <a:lnTo>
                    <a:pt x="30332" y="33546"/>
                  </a:lnTo>
                  <a:lnTo>
                    <a:pt x="30473" y="32863"/>
                  </a:lnTo>
                  <a:lnTo>
                    <a:pt x="30654" y="32180"/>
                  </a:lnTo>
                  <a:lnTo>
                    <a:pt x="30855" y="31497"/>
                  </a:lnTo>
                  <a:lnTo>
                    <a:pt x="31076" y="30834"/>
                  </a:lnTo>
                  <a:lnTo>
                    <a:pt x="31317" y="30192"/>
                  </a:lnTo>
                  <a:lnTo>
                    <a:pt x="31598" y="29549"/>
                  </a:lnTo>
                  <a:lnTo>
                    <a:pt x="31839" y="28986"/>
                  </a:lnTo>
                  <a:lnTo>
                    <a:pt x="32060" y="28424"/>
                  </a:lnTo>
                  <a:lnTo>
                    <a:pt x="32281" y="27841"/>
                  </a:lnTo>
                  <a:lnTo>
                    <a:pt x="32361" y="27540"/>
                  </a:lnTo>
                  <a:lnTo>
                    <a:pt x="32442" y="27259"/>
                  </a:lnTo>
                  <a:lnTo>
                    <a:pt x="32502" y="26958"/>
                  </a:lnTo>
                  <a:lnTo>
                    <a:pt x="32542" y="26676"/>
                  </a:lnTo>
                  <a:lnTo>
                    <a:pt x="32542" y="26395"/>
                  </a:lnTo>
                  <a:lnTo>
                    <a:pt x="32542" y="26114"/>
                  </a:lnTo>
                  <a:lnTo>
                    <a:pt x="32482" y="25833"/>
                  </a:lnTo>
                  <a:lnTo>
                    <a:pt x="32422" y="25572"/>
                  </a:lnTo>
                  <a:lnTo>
                    <a:pt x="32321" y="25310"/>
                  </a:lnTo>
                  <a:lnTo>
                    <a:pt x="32160" y="25069"/>
                  </a:lnTo>
                  <a:lnTo>
                    <a:pt x="32080" y="24929"/>
                  </a:lnTo>
                  <a:lnTo>
                    <a:pt x="31980" y="24808"/>
                  </a:lnTo>
                  <a:lnTo>
                    <a:pt x="31739" y="24567"/>
                  </a:lnTo>
                  <a:lnTo>
                    <a:pt x="31498" y="24386"/>
                  </a:lnTo>
                  <a:lnTo>
                    <a:pt x="31216" y="24206"/>
                  </a:lnTo>
                  <a:lnTo>
                    <a:pt x="30915" y="24065"/>
                  </a:lnTo>
                  <a:lnTo>
                    <a:pt x="30614" y="23924"/>
                  </a:lnTo>
                  <a:lnTo>
                    <a:pt x="29971" y="23683"/>
                  </a:lnTo>
                  <a:lnTo>
                    <a:pt x="29328" y="23442"/>
                  </a:lnTo>
                  <a:lnTo>
                    <a:pt x="29007" y="23322"/>
                  </a:lnTo>
                  <a:lnTo>
                    <a:pt x="28705" y="23181"/>
                  </a:lnTo>
                  <a:lnTo>
                    <a:pt x="28404" y="23021"/>
                  </a:lnTo>
                  <a:lnTo>
                    <a:pt x="28143" y="22840"/>
                  </a:lnTo>
                  <a:lnTo>
                    <a:pt x="27882" y="22619"/>
                  </a:lnTo>
                  <a:lnTo>
                    <a:pt x="27661" y="22378"/>
                  </a:lnTo>
                  <a:lnTo>
                    <a:pt x="27520" y="22197"/>
                  </a:lnTo>
                  <a:lnTo>
                    <a:pt x="27420" y="21996"/>
                  </a:lnTo>
                  <a:lnTo>
                    <a:pt x="27319" y="21795"/>
                  </a:lnTo>
                  <a:lnTo>
                    <a:pt x="27219" y="21594"/>
                  </a:lnTo>
                  <a:lnTo>
                    <a:pt x="27159" y="21373"/>
                  </a:lnTo>
                  <a:lnTo>
                    <a:pt x="27119" y="21152"/>
                  </a:lnTo>
                  <a:lnTo>
                    <a:pt x="27078" y="20911"/>
                  </a:lnTo>
                  <a:lnTo>
                    <a:pt x="27038" y="20690"/>
                  </a:lnTo>
                  <a:lnTo>
                    <a:pt x="27018" y="20208"/>
                  </a:lnTo>
                  <a:lnTo>
                    <a:pt x="27018" y="19706"/>
                  </a:lnTo>
                  <a:lnTo>
                    <a:pt x="27058" y="18702"/>
                  </a:lnTo>
                  <a:lnTo>
                    <a:pt x="27098" y="18220"/>
                  </a:lnTo>
                  <a:lnTo>
                    <a:pt x="27098" y="17718"/>
                  </a:lnTo>
                  <a:lnTo>
                    <a:pt x="27078" y="17256"/>
                  </a:lnTo>
                  <a:lnTo>
                    <a:pt x="27018" y="16794"/>
                  </a:lnTo>
                  <a:lnTo>
                    <a:pt x="26978" y="16593"/>
                  </a:lnTo>
                  <a:lnTo>
                    <a:pt x="26918" y="16372"/>
                  </a:lnTo>
                  <a:lnTo>
                    <a:pt x="26837" y="16171"/>
                  </a:lnTo>
                  <a:lnTo>
                    <a:pt x="26757" y="15970"/>
                  </a:lnTo>
                  <a:lnTo>
                    <a:pt x="26657" y="15789"/>
                  </a:lnTo>
                  <a:lnTo>
                    <a:pt x="26516" y="15608"/>
                  </a:lnTo>
                  <a:lnTo>
                    <a:pt x="26375" y="15448"/>
                  </a:lnTo>
                  <a:lnTo>
                    <a:pt x="26215" y="15287"/>
                  </a:lnTo>
                  <a:lnTo>
                    <a:pt x="26054" y="15187"/>
                  </a:lnTo>
                  <a:lnTo>
                    <a:pt x="25913" y="15086"/>
                  </a:lnTo>
                  <a:lnTo>
                    <a:pt x="25753" y="15006"/>
                  </a:lnTo>
                  <a:lnTo>
                    <a:pt x="25592" y="14925"/>
                  </a:lnTo>
                  <a:lnTo>
                    <a:pt x="25250" y="14805"/>
                  </a:lnTo>
                  <a:lnTo>
                    <a:pt x="24889" y="14725"/>
                  </a:lnTo>
                  <a:lnTo>
                    <a:pt x="24507" y="14664"/>
                  </a:lnTo>
                  <a:lnTo>
                    <a:pt x="24126" y="14624"/>
                  </a:lnTo>
                  <a:lnTo>
                    <a:pt x="23342" y="14544"/>
                  </a:lnTo>
                  <a:lnTo>
                    <a:pt x="22960" y="14524"/>
                  </a:lnTo>
                  <a:lnTo>
                    <a:pt x="22599" y="14463"/>
                  </a:lnTo>
                  <a:lnTo>
                    <a:pt x="22237" y="14403"/>
                  </a:lnTo>
                  <a:lnTo>
                    <a:pt x="21896" y="14303"/>
                  </a:lnTo>
                  <a:lnTo>
                    <a:pt x="21595" y="14182"/>
                  </a:lnTo>
                  <a:lnTo>
                    <a:pt x="21434" y="14102"/>
                  </a:lnTo>
                  <a:lnTo>
                    <a:pt x="21293" y="14001"/>
                  </a:lnTo>
                  <a:lnTo>
                    <a:pt x="21173" y="13901"/>
                  </a:lnTo>
                  <a:lnTo>
                    <a:pt x="21052" y="13780"/>
                  </a:lnTo>
                  <a:lnTo>
                    <a:pt x="20932" y="13660"/>
                  </a:lnTo>
                  <a:lnTo>
                    <a:pt x="20831" y="13519"/>
                  </a:lnTo>
                  <a:lnTo>
                    <a:pt x="20751" y="13379"/>
                  </a:lnTo>
                  <a:lnTo>
                    <a:pt x="20691" y="13258"/>
                  </a:lnTo>
                  <a:lnTo>
                    <a:pt x="20610" y="12977"/>
                  </a:lnTo>
                  <a:lnTo>
                    <a:pt x="20550" y="12696"/>
                  </a:lnTo>
                  <a:lnTo>
                    <a:pt x="20530" y="12394"/>
                  </a:lnTo>
                  <a:lnTo>
                    <a:pt x="20550" y="12093"/>
                  </a:lnTo>
                  <a:lnTo>
                    <a:pt x="20570" y="11792"/>
                  </a:lnTo>
                  <a:lnTo>
                    <a:pt x="20671" y="11169"/>
                  </a:lnTo>
                  <a:lnTo>
                    <a:pt x="20771" y="10546"/>
                  </a:lnTo>
                  <a:lnTo>
                    <a:pt x="20811" y="10245"/>
                  </a:lnTo>
                  <a:lnTo>
                    <a:pt x="20851" y="9924"/>
                  </a:lnTo>
                  <a:lnTo>
                    <a:pt x="20851" y="9622"/>
                  </a:lnTo>
                  <a:lnTo>
                    <a:pt x="20811" y="9321"/>
                  </a:lnTo>
                  <a:lnTo>
                    <a:pt x="20751" y="9040"/>
                  </a:lnTo>
                  <a:lnTo>
                    <a:pt x="20650" y="8759"/>
                  </a:lnTo>
                  <a:lnTo>
                    <a:pt x="20550" y="8558"/>
                  </a:lnTo>
                  <a:lnTo>
                    <a:pt x="20429" y="8377"/>
                  </a:lnTo>
                  <a:lnTo>
                    <a:pt x="20269" y="8196"/>
                  </a:lnTo>
                  <a:lnTo>
                    <a:pt x="20108" y="8056"/>
                  </a:lnTo>
                  <a:lnTo>
                    <a:pt x="19947" y="7915"/>
                  </a:lnTo>
                  <a:lnTo>
                    <a:pt x="19747" y="7794"/>
                  </a:lnTo>
                  <a:lnTo>
                    <a:pt x="19546" y="7694"/>
                  </a:lnTo>
                  <a:lnTo>
                    <a:pt x="19345" y="7594"/>
                  </a:lnTo>
                  <a:lnTo>
                    <a:pt x="19124" y="7513"/>
                  </a:lnTo>
                  <a:lnTo>
                    <a:pt x="18903" y="7453"/>
                  </a:lnTo>
                  <a:lnTo>
                    <a:pt x="18441" y="7332"/>
                  </a:lnTo>
                  <a:lnTo>
                    <a:pt x="17959" y="7272"/>
                  </a:lnTo>
                  <a:lnTo>
                    <a:pt x="17497" y="7232"/>
                  </a:lnTo>
                  <a:lnTo>
                    <a:pt x="16553" y="7172"/>
                  </a:lnTo>
                  <a:lnTo>
                    <a:pt x="16091" y="7111"/>
                  </a:lnTo>
                  <a:lnTo>
                    <a:pt x="15629" y="7051"/>
                  </a:lnTo>
                  <a:lnTo>
                    <a:pt x="15167" y="6931"/>
                  </a:lnTo>
                  <a:lnTo>
                    <a:pt x="14966" y="6870"/>
                  </a:lnTo>
                  <a:lnTo>
                    <a:pt x="14745" y="6770"/>
                  </a:lnTo>
                  <a:lnTo>
                    <a:pt x="14544" y="6670"/>
                  </a:lnTo>
                  <a:lnTo>
                    <a:pt x="14363" y="6569"/>
                  </a:lnTo>
                  <a:lnTo>
                    <a:pt x="14182" y="6428"/>
                  </a:lnTo>
                  <a:lnTo>
                    <a:pt x="14002" y="6268"/>
                  </a:lnTo>
                  <a:lnTo>
                    <a:pt x="13781" y="6027"/>
                  </a:lnTo>
                  <a:lnTo>
                    <a:pt x="13600" y="5746"/>
                  </a:lnTo>
                  <a:lnTo>
                    <a:pt x="13459" y="5464"/>
                  </a:lnTo>
                  <a:lnTo>
                    <a:pt x="13319" y="5143"/>
                  </a:lnTo>
                  <a:lnTo>
                    <a:pt x="13218" y="4822"/>
                  </a:lnTo>
                  <a:lnTo>
                    <a:pt x="13118" y="4500"/>
                  </a:lnTo>
                  <a:lnTo>
                    <a:pt x="12957" y="3817"/>
                  </a:lnTo>
                  <a:lnTo>
                    <a:pt x="12796" y="3154"/>
                  </a:lnTo>
                  <a:lnTo>
                    <a:pt x="12696" y="2813"/>
                  </a:lnTo>
                  <a:lnTo>
                    <a:pt x="12575" y="2511"/>
                  </a:lnTo>
                  <a:lnTo>
                    <a:pt x="12435" y="2210"/>
                  </a:lnTo>
                  <a:lnTo>
                    <a:pt x="12274" y="1929"/>
                  </a:lnTo>
                  <a:lnTo>
                    <a:pt x="12073" y="1668"/>
                  </a:lnTo>
                  <a:lnTo>
                    <a:pt x="11852" y="1427"/>
                  </a:lnTo>
                  <a:lnTo>
                    <a:pt x="11631" y="1266"/>
                  </a:lnTo>
                  <a:lnTo>
                    <a:pt x="11410" y="1125"/>
                  </a:lnTo>
                  <a:lnTo>
                    <a:pt x="11169" y="1005"/>
                  </a:lnTo>
                  <a:lnTo>
                    <a:pt x="10928" y="925"/>
                  </a:lnTo>
                  <a:lnTo>
                    <a:pt x="10667" y="864"/>
                  </a:lnTo>
                  <a:lnTo>
                    <a:pt x="10406" y="824"/>
                  </a:lnTo>
                  <a:lnTo>
                    <a:pt x="10145" y="784"/>
                  </a:lnTo>
                  <a:lnTo>
                    <a:pt x="9582" y="784"/>
                  </a:lnTo>
                  <a:lnTo>
                    <a:pt x="9301" y="804"/>
                  </a:lnTo>
                  <a:lnTo>
                    <a:pt x="8739" y="884"/>
                  </a:lnTo>
                  <a:lnTo>
                    <a:pt x="8176" y="985"/>
                  </a:lnTo>
                  <a:lnTo>
                    <a:pt x="7634" y="1105"/>
                  </a:lnTo>
                  <a:lnTo>
                    <a:pt x="7353" y="1166"/>
                  </a:lnTo>
                  <a:lnTo>
                    <a:pt x="7031" y="1186"/>
                  </a:lnTo>
                  <a:lnTo>
                    <a:pt x="6670" y="1226"/>
                  </a:lnTo>
                  <a:lnTo>
                    <a:pt x="5906" y="1226"/>
                  </a:lnTo>
                  <a:lnTo>
                    <a:pt x="5505" y="1206"/>
                  </a:lnTo>
                  <a:lnTo>
                    <a:pt x="5103" y="1166"/>
                  </a:lnTo>
                  <a:lnTo>
                    <a:pt x="4701" y="1125"/>
                  </a:lnTo>
                  <a:lnTo>
                    <a:pt x="4320" y="1045"/>
                  </a:lnTo>
                  <a:lnTo>
                    <a:pt x="3938" y="965"/>
                  </a:lnTo>
                  <a:lnTo>
                    <a:pt x="3576" y="864"/>
                  </a:lnTo>
                  <a:lnTo>
                    <a:pt x="3235" y="724"/>
                  </a:lnTo>
                  <a:lnTo>
                    <a:pt x="2934" y="583"/>
                  </a:lnTo>
                  <a:lnTo>
                    <a:pt x="2652" y="402"/>
                  </a:lnTo>
                  <a:lnTo>
                    <a:pt x="2431" y="201"/>
                  </a:lnTo>
                  <a:lnTo>
                    <a:pt x="2331" y="101"/>
                  </a:lnTo>
                  <a:lnTo>
                    <a:pt x="2251" y="1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21"/>
            <p:cNvSpPr/>
            <p:nvPr/>
          </p:nvSpPr>
          <p:spPr>
            <a:xfrm>
              <a:off x="8508325" y="3788575"/>
              <a:ext cx="676450" cy="932050"/>
            </a:xfrm>
            <a:custGeom>
              <a:avLst/>
              <a:gdLst/>
              <a:ahLst/>
              <a:cxnLst/>
              <a:rect l="l" t="t" r="r" b="b"/>
              <a:pathLst>
                <a:path w="27058" h="37282" extrusionOk="0">
                  <a:moveTo>
                    <a:pt x="201" y="0"/>
                  </a:moveTo>
                  <a:lnTo>
                    <a:pt x="121" y="20"/>
                  </a:lnTo>
                  <a:lnTo>
                    <a:pt x="60" y="60"/>
                  </a:lnTo>
                  <a:lnTo>
                    <a:pt x="20" y="141"/>
                  </a:lnTo>
                  <a:lnTo>
                    <a:pt x="0" y="201"/>
                  </a:lnTo>
                  <a:lnTo>
                    <a:pt x="20" y="281"/>
                  </a:lnTo>
                  <a:lnTo>
                    <a:pt x="60" y="342"/>
                  </a:lnTo>
                  <a:lnTo>
                    <a:pt x="141" y="382"/>
                  </a:lnTo>
                  <a:lnTo>
                    <a:pt x="342" y="462"/>
                  </a:lnTo>
                  <a:lnTo>
                    <a:pt x="522" y="583"/>
                  </a:lnTo>
                  <a:lnTo>
                    <a:pt x="723" y="703"/>
                  </a:lnTo>
                  <a:lnTo>
                    <a:pt x="884" y="844"/>
                  </a:lnTo>
                  <a:lnTo>
                    <a:pt x="1045" y="1004"/>
                  </a:lnTo>
                  <a:lnTo>
                    <a:pt x="1205" y="1185"/>
                  </a:lnTo>
                  <a:lnTo>
                    <a:pt x="1346" y="1386"/>
                  </a:lnTo>
                  <a:lnTo>
                    <a:pt x="1487" y="1607"/>
                  </a:lnTo>
                  <a:lnTo>
                    <a:pt x="1607" y="1848"/>
                  </a:lnTo>
                  <a:lnTo>
                    <a:pt x="1728" y="2129"/>
                  </a:lnTo>
                  <a:lnTo>
                    <a:pt x="1828" y="2411"/>
                  </a:lnTo>
                  <a:lnTo>
                    <a:pt x="1928" y="2712"/>
                  </a:lnTo>
                  <a:lnTo>
                    <a:pt x="2009" y="3033"/>
                  </a:lnTo>
                  <a:lnTo>
                    <a:pt x="2089" y="3395"/>
                  </a:lnTo>
                  <a:lnTo>
                    <a:pt x="2170" y="3756"/>
                  </a:lnTo>
                  <a:lnTo>
                    <a:pt x="2230" y="4158"/>
                  </a:lnTo>
                  <a:lnTo>
                    <a:pt x="2310" y="4721"/>
                  </a:lnTo>
                  <a:lnTo>
                    <a:pt x="2411" y="5323"/>
                  </a:lnTo>
                  <a:lnTo>
                    <a:pt x="2551" y="5926"/>
                  </a:lnTo>
                  <a:lnTo>
                    <a:pt x="2632" y="6227"/>
                  </a:lnTo>
                  <a:lnTo>
                    <a:pt x="2732" y="6528"/>
                  </a:lnTo>
                  <a:lnTo>
                    <a:pt x="2832" y="6830"/>
                  </a:lnTo>
                  <a:lnTo>
                    <a:pt x="2973" y="7111"/>
                  </a:lnTo>
                  <a:lnTo>
                    <a:pt x="3114" y="7372"/>
                  </a:lnTo>
                  <a:lnTo>
                    <a:pt x="3294" y="7633"/>
                  </a:lnTo>
                  <a:lnTo>
                    <a:pt x="3475" y="7874"/>
                  </a:lnTo>
                  <a:lnTo>
                    <a:pt x="3696" y="8095"/>
                  </a:lnTo>
                  <a:lnTo>
                    <a:pt x="3917" y="8296"/>
                  </a:lnTo>
                  <a:lnTo>
                    <a:pt x="4198" y="8477"/>
                  </a:lnTo>
                  <a:lnTo>
                    <a:pt x="4439" y="8617"/>
                  </a:lnTo>
                  <a:lnTo>
                    <a:pt x="4700" y="8718"/>
                  </a:lnTo>
                  <a:lnTo>
                    <a:pt x="4982" y="8798"/>
                  </a:lnTo>
                  <a:lnTo>
                    <a:pt x="5243" y="8879"/>
                  </a:lnTo>
                  <a:lnTo>
                    <a:pt x="5524" y="8939"/>
                  </a:lnTo>
                  <a:lnTo>
                    <a:pt x="5805" y="8979"/>
                  </a:lnTo>
                  <a:lnTo>
                    <a:pt x="6368" y="9039"/>
                  </a:lnTo>
                  <a:lnTo>
                    <a:pt x="7011" y="9120"/>
                  </a:lnTo>
                  <a:lnTo>
                    <a:pt x="7312" y="9180"/>
                  </a:lnTo>
                  <a:lnTo>
                    <a:pt x="7613" y="9240"/>
                  </a:lnTo>
                  <a:lnTo>
                    <a:pt x="7894" y="9321"/>
                  </a:lnTo>
                  <a:lnTo>
                    <a:pt x="8176" y="9441"/>
                  </a:lnTo>
                  <a:lnTo>
                    <a:pt x="8417" y="9582"/>
                  </a:lnTo>
                  <a:lnTo>
                    <a:pt x="8658" y="9762"/>
                  </a:lnTo>
                  <a:lnTo>
                    <a:pt x="8818" y="9923"/>
                  </a:lnTo>
                  <a:lnTo>
                    <a:pt x="8939" y="10084"/>
                  </a:lnTo>
                  <a:lnTo>
                    <a:pt x="9059" y="10265"/>
                  </a:lnTo>
                  <a:lnTo>
                    <a:pt x="9160" y="10465"/>
                  </a:lnTo>
                  <a:lnTo>
                    <a:pt x="9260" y="10666"/>
                  </a:lnTo>
                  <a:lnTo>
                    <a:pt x="9321" y="10887"/>
                  </a:lnTo>
                  <a:lnTo>
                    <a:pt x="9381" y="11108"/>
                  </a:lnTo>
                  <a:lnTo>
                    <a:pt x="9421" y="11329"/>
                  </a:lnTo>
                  <a:lnTo>
                    <a:pt x="9461" y="11791"/>
                  </a:lnTo>
                  <a:lnTo>
                    <a:pt x="9461" y="12253"/>
                  </a:lnTo>
                  <a:lnTo>
                    <a:pt x="9441" y="12735"/>
                  </a:lnTo>
                  <a:lnTo>
                    <a:pt x="9401" y="13197"/>
                  </a:lnTo>
                  <a:lnTo>
                    <a:pt x="9341" y="13679"/>
                  </a:lnTo>
                  <a:lnTo>
                    <a:pt x="9300" y="14182"/>
                  </a:lnTo>
                  <a:lnTo>
                    <a:pt x="9280" y="14664"/>
                  </a:lnTo>
                  <a:lnTo>
                    <a:pt x="9300" y="15166"/>
                  </a:lnTo>
                  <a:lnTo>
                    <a:pt x="9321" y="15407"/>
                  </a:lnTo>
                  <a:lnTo>
                    <a:pt x="9361" y="15648"/>
                  </a:lnTo>
                  <a:lnTo>
                    <a:pt x="9401" y="15889"/>
                  </a:lnTo>
                  <a:lnTo>
                    <a:pt x="9461" y="16110"/>
                  </a:lnTo>
                  <a:lnTo>
                    <a:pt x="9541" y="16351"/>
                  </a:lnTo>
                  <a:lnTo>
                    <a:pt x="9642" y="16572"/>
                  </a:lnTo>
                  <a:lnTo>
                    <a:pt x="9762" y="16773"/>
                  </a:lnTo>
                  <a:lnTo>
                    <a:pt x="9903" y="16974"/>
                  </a:lnTo>
                  <a:lnTo>
                    <a:pt x="10044" y="17155"/>
                  </a:lnTo>
                  <a:lnTo>
                    <a:pt x="10204" y="17315"/>
                  </a:lnTo>
                  <a:lnTo>
                    <a:pt x="10365" y="17456"/>
                  </a:lnTo>
                  <a:lnTo>
                    <a:pt x="10546" y="17576"/>
                  </a:lnTo>
                  <a:lnTo>
                    <a:pt x="10727" y="17697"/>
                  </a:lnTo>
                  <a:lnTo>
                    <a:pt x="10907" y="17797"/>
                  </a:lnTo>
                  <a:lnTo>
                    <a:pt x="11309" y="17978"/>
                  </a:lnTo>
                  <a:lnTo>
                    <a:pt x="11731" y="18119"/>
                  </a:lnTo>
                  <a:lnTo>
                    <a:pt x="12173" y="18239"/>
                  </a:lnTo>
                  <a:lnTo>
                    <a:pt x="12615" y="18340"/>
                  </a:lnTo>
                  <a:lnTo>
                    <a:pt x="13057" y="18440"/>
                  </a:lnTo>
                  <a:lnTo>
                    <a:pt x="13860" y="18601"/>
                  </a:lnTo>
                  <a:lnTo>
                    <a:pt x="14242" y="18701"/>
                  </a:lnTo>
                  <a:lnTo>
                    <a:pt x="14624" y="18822"/>
                  </a:lnTo>
                  <a:lnTo>
                    <a:pt x="14965" y="18962"/>
                  </a:lnTo>
                  <a:lnTo>
                    <a:pt x="15307" y="19143"/>
                  </a:lnTo>
                  <a:lnTo>
                    <a:pt x="15447" y="19244"/>
                  </a:lnTo>
                  <a:lnTo>
                    <a:pt x="15608" y="19344"/>
                  </a:lnTo>
                  <a:lnTo>
                    <a:pt x="15748" y="19465"/>
                  </a:lnTo>
                  <a:lnTo>
                    <a:pt x="15869" y="19605"/>
                  </a:lnTo>
                  <a:lnTo>
                    <a:pt x="16030" y="19786"/>
                  </a:lnTo>
                  <a:lnTo>
                    <a:pt x="16150" y="19967"/>
                  </a:lnTo>
                  <a:lnTo>
                    <a:pt x="16271" y="20168"/>
                  </a:lnTo>
                  <a:lnTo>
                    <a:pt x="16371" y="20369"/>
                  </a:lnTo>
                  <a:lnTo>
                    <a:pt x="16451" y="20569"/>
                  </a:lnTo>
                  <a:lnTo>
                    <a:pt x="16512" y="20790"/>
                  </a:lnTo>
                  <a:lnTo>
                    <a:pt x="16572" y="21011"/>
                  </a:lnTo>
                  <a:lnTo>
                    <a:pt x="16632" y="21252"/>
                  </a:lnTo>
                  <a:lnTo>
                    <a:pt x="16693" y="21714"/>
                  </a:lnTo>
                  <a:lnTo>
                    <a:pt x="16713" y="22217"/>
                  </a:lnTo>
                  <a:lnTo>
                    <a:pt x="16733" y="22719"/>
                  </a:lnTo>
                  <a:lnTo>
                    <a:pt x="16733" y="23201"/>
                  </a:lnTo>
                  <a:lnTo>
                    <a:pt x="16733" y="23623"/>
                  </a:lnTo>
                  <a:lnTo>
                    <a:pt x="16753" y="24044"/>
                  </a:lnTo>
                  <a:lnTo>
                    <a:pt x="16813" y="24567"/>
                  </a:lnTo>
                  <a:lnTo>
                    <a:pt x="16853" y="24828"/>
                  </a:lnTo>
                  <a:lnTo>
                    <a:pt x="16913" y="25109"/>
                  </a:lnTo>
                  <a:lnTo>
                    <a:pt x="16974" y="25410"/>
                  </a:lnTo>
                  <a:lnTo>
                    <a:pt x="17074" y="25692"/>
                  </a:lnTo>
                  <a:lnTo>
                    <a:pt x="17175" y="25993"/>
                  </a:lnTo>
                  <a:lnTo>
                    <a:pt x="17315" y="26254"/>
                  </a:lnTo>
                  <a:lnTo>
                    <a:pt x="17476" y="26515"/>
                  </a:lnTo>
                  <a:lnTo>
                    <a:pt x="17657" y="26776"/>
                  </a:lnTo>
                  <a:lnTo>
                    <a:pt x="17858" y="26997"/>
                  </a:lnTo>
                  <a:lnTo>
                    <a:pt x="18099" y="27198"/>
                  </a:lnTo>
                  <a:lnTo>
                    <a:pt x="18380" y="27359"/>
                  </a:lnTo>
                  <a:lnTo>
                    <a:pt x="18520" y="27419"/>
                  </a:lnTo>
                  <a:lnTo>
                    <a:pt x="18681" y="27479"/>
                  </a:lnTo>
                  <a:lnTo>
                    <a:pt x="18862" y="27540"/>
                  </a:lnTo>
                  <a:lnTo>
                    <a:pt x="19043" y="27580"/>
                  </a:lnTo>
                  <a:lnTo>
                    <a:pt x="19404" y="27620"/>
                  </a:lnTo>
                  <a:lnTo>
                    <a:pt x="19766" y="27640"/>
                  </a:lnTo>
                  <a:lnTo>
                    <a:pt x="20107" y="27620"/>
                  </a:lnTo>
                  <a:lnTo>
                    <a:pt x="20710" y="27620"/>
                  </a:lnTo>
                  <a:lnTo>
                    <a:pt x="20991" y="27660"/>
                  </a:lnTo>
                  <a:lnTo>
                    <a:pt x="21272" y="27700"/>
                  </a:lnTo>
                  <a:lnTo>
                    <a:pt x="21453" y="27761"/>
                  </a:lnTo>
                  <a:lnTo>
                    <a:pt x="21634" y="27841"/>
                  </a:lnTo>
                  <a:lnTo>
                    <a:pt x="21795" y="27921"/>
                  </a:lnTo>
                  <a:lnTo>
                    <a:pt x="21955" y="28022"/>
                  </a:lnTo>
                  <a:lnTo>
                    <a:pt x="22116" y="28122"/>
                  </a:lnTo>
                  <a:lnTo>
                    <a:pt x="22257" y="28243"/>
                  </a:lnTo>
                  <a:lnTo>
                    <a:pt x="22538" y="28524"/>
                  </a:lnTo>
                  <a:lnTo>
                    <a:pt x="22799" y="28825"/>
                  </a:lnTo>
                  <a:lnTo>
                    <a:pt x="23040" y="29147"/>
                  </a:lnTo>
                  <a:lnTo>
                    <a:pt x="23261" y="29468"/>
                  </a:lnTo>
                  <a:lnTo>
                    <a:pt x="23462" y="29810"/>
                  </a:lnTo>
                  <a:lnTo>
                    <a:pt x="23964" y="30673"/>
                  </a:lnTo>
                  <a:lnTo>
                    <a:pt x="24446" y="31557"/>
                  </a:lnTo>
                  <a:lnTo>
                    <a:pt x="24888" y="32461"/>
                  </a:lnTo>
                  <a:lnTo>
                    <a:pt x="25290" y="33385"/>
                  </a:lnTo>
                  <a:lnTo>
                    <a:pt x="25672" y="34309"/>
                  </a:lnTo>
                  <a:lnTo>
                    <a:pt x="26033" y="35233"/>
                  </a:lnTo>
                  <a:lnTo>
                    <a:pt x="26354" y="36177"/>
                  </a:lnTo>
                  <a:lnTo>
                    <a:pt x="26656" y="37141"/>
                  </a:lnTo>
                  <a:lnTo>
                    <a:pt x="26696" y="37202"/>
                  </a:lnTo>
                  <a:lnTo>
                    <a:pt x="26736" y="37242"/>
                  </a:lnTo>
                  <a:lnTo>
                    <a:pt x="26796" y="37282"/>
                  </a:lnTo>
                  <a:lnTo>
                    <a:pt x="26897" y="37282"/>
                  </a:lnTo>
                  <a:lnTo>
                    <a:pt x="26977" y="37242"/>
                  </a:lnTo>
                  <a:lnTo>
                    <a:pt x="27017" y="37182"/>
                  </a:lnTo>
                  <a:lnTo>
                    <a:pt x="27058" y="37101"/>
                  </a:lnTo>
                  <a:lnTo>
                    <a:pt x="27037" y="37021"/>
                  </a:lnTo>
                  <a:lnTo>
                    <a:pt x="26736" y="36057"/>
                  </a:lnTo>
                  <a:lnTo>
                    <a:pt x="26415" y="35092"/>
                  </a:lnTo>
                  <a:lnTo>
                    <a:pt x="26053" y="34148"/>
                  </a:lnTo>
                  <a:lnTo>
                    <a:pt x="25651" y="33224"/>
                  </a:lnTo>
                  <a:lnTo>
                    <a:pt x="25250" y="32300"/>
                  </a:lnTo>
                  <a:lnTo>
                    <a:pt x="24788" y="31376"/>
                  </a:lnTo>
                  <a:lnTo>
                    <a:pt x="24326" y="30492"/>
                  </a:lnTo>
                  <a:lnTo>
                    <a:pt x="23803" y="29609"/>
                  </a:lnTo>
                  <a:lnTo>
                    <a:pt x="23582" y="29247"/>
                  </a:lnTo>
                  <a:lnTo>
                    <a:pt x="23341" y="28885"/>
                  </a:lnTo>
                  <a:lnTo>
                    <a:pt x="23080" y="28544"/>
                  </a:lnTo>
                  <a:lnTo>
                    <a:pt x="22799" y="28203"/>
                  </a:lnTo>
                  <a:lnTo>
                    <a:pt x="22498" y="27921"/>
                  </a:lnTo>
                  <a:lnTo>
                    <a:pt x="22317" y="27781"/>
                  </a:lnTo>
                  <a:lnTo>
                    <a:pt x="22156" y="27660"/>
                  </a:lnTo>
                  <a:lnTo>
                    <a:pt x="21975" y="27560"/>
                  </a:lnTo>
                  <a:lnTo>
                    <a:pt x="21775" y="27459"/>
                  </a:lnTo>
                  <a:lnTo>
                    <a:pt x="21574" y="27379"/>
                  </a:lnTo>
                  <a:lnTo>
                    <a:pt x="21373" y="27319"/>
                  </a:lnTo>
                  <a:lnTo>
                    <a:pt x="21051" y="27258"/>
                  </a:lnTo>
                  <a:lnTo>
                    <a:pt x="20750" y="27238"/>
                  </a:lnTo>
                  <a:lnTo>
                    <a:pt x="20429" y="27218"/>
                  </a:lnTo>
                  <a:lnTo>
                    <a:pt x="20107" y="27238"/>
                  </a:lnTo>
                  <a:lnTo>
                    <a:pt x="19766" y="27238"/>
                  </a:lnTo>
                  <a:lnTo>
                    <a:pt x="19444" y="27218"/>
                  </a:lnTo>
                  <a:lnTo>
                    <a:pt x="19123" y="27178"/>
                  </a:lnTo>
                  <a:lnTo>
                    <a:pt x="18962" y="27158"/>
                  </a:lnTo>
                  <a:lnTo>
                    <a:pt x="18822" y="27098"/>
                  </a:lnTo>
                  <a:lnTo>
                    <a:pt x="18541" y="26997"/>
                  </a:lnTo>
                  <a:lnTo>
                    <a:pt x="18320" y="26857"/>
                  </a:lnTo>
                  <a:lnTo>
                    <a:pt x="18119" y="26676"/>
                  </a:lnTo>
                  <a:lnTo>
                    <a:pt x="17938" y="26475"/>
                  </a:lnTo>
                  <a:lnTo>
                    <a:pt x="17777" y="26254"/>
                  </a:lnTo>
                  <a:lnTo>
                    <a:pt x="17637" y="26013"/>
                  </a:lnTo>
                  <a:lnTo>
                    <a:pt x="17516" y="25772"/>
                  </a:lnTo>
                  <a:lnTo>
                    <a:pt x="17416" y="25511"/>
                  </a:lnTo>
                  <a:lnTo>
                    <a:pt x="17355" y="25250"/>
                  </a:lnTo>
                  <a:lnTo>
                    <a:pt x="17275" y="24989"/>
                  </a:lnTo>
                  <a:lnTo>
                    <a:pt x="17195" y="24466"/>
                  </a:lnTo>
                  <a:lnTo>
                    <a:pt x="17155" y="24004"/>
                  </a:lnTo>
                  <a:lnTo>
                    <a:pt x="17134" y="23623"/>
                  </a:lnTo>
                  <a:lnTo>
                    <a:pt x="17134" y="23201"/>
                  </a:lnTo>
                  <a:lnTo>
                    <a:pt x="17134" y="22699"/>
                  </a:lnTo>
                  <a:lnTo>
                    <a:pt x="17114" y="22176"/>
                  </a:lnTo>
                  <a:lnTo>
                    <a:pt x="17074" y="21654"/>
                  </a:lnTo>
                  <a:lnTo>
                    <a:pt x="17014" y="21152"/>
                  </a:lnTo>
                  <a:lnTo>
                    <a:pt x="16954" y="20891"/>
                  </a:lnTo>
                  <a:lnTo>
                    <a:pt x="16893" y="20650"/>
                  </a:lnTo>
                  <a:lnTo>
                    <a:pt x="16813" y="20409"/>
                  </a:lnTo>
                  <a:lnTo>
                    <a:pt x="16713" y="20188"/>
                  </a:lnTo>
                  <a:lnTo>
                    <a:pt x="16612" y="19947"/>
                  </a:lnTo>
                  <a:lnTo>
                    <a:pt x="16492" y="19746"/>
                  </a:lnTo>
                  <a:lnTo>
                    <a:pt x="16331" y="19525"/>
                  </a:lnTo>
                  <a:lnTo>
                    <a:pt x="16170" y="19324"/>
                  </a:lnTo>
                  <a:lnTo>
                    <a:pt x="16030" y="19183"/>
                  </a:lnTo>
                  <a:lnTo>
                    <a:pt x="15869" y="19043"/>
                  </a:lnTo>
                  <a:lnTo>
                    <a:pt x="15688" y="18922"/>
                  </a:lnTo>
                  <a:lnTo>
                    <a:pt x="15527" y="18822"/>
                  </a:lnTo>
                  <a:lnTo>
                    <a:pt x="15166" y="18621"/>
                  </a:lnTo>
                  <a:lnTo>
                    <a:pt x="14784" y="18460"/>
                  </a:lnTo>
                  <a:lnTo>
                    <a:pt x="14383" y="18340"/>
                  </a:lnTo>
                  <a:lnTo>
                    <a:pt x="13961" y="18219"/>
                  </a:lnTo>
                  <a:lnTo>
                    <a:pt x="13137" y="18038"/>
                  </a:lnTo>
                  <a:lnTo>
                    <a:pt x="12273" y="17858"/>
                  </a:lnTo>
                  <a:lnTo>
                    <a:pt x="11872" y="17757"/>
                  </a:lnTo>
                  <a:lnTo>
                    <a:pt x="11490" y="17617"/>
                  </a:lnTo>
                  <a:lnTo>
                    <a:pt x="11128" y="17456"/>
                  </a:lnTo>
                  <a:lnTo>
                    <a:pt x="10948" y="17376"/>
                  </a:lnTo>
                  <a:lnTo>
                    <a:pt x="10787" y="17275"/>
                  </a:lnTo>
                  <a:lnTo>
                    <a:pt x="10626" y="17155"/>
                  </a:lnTo>
                  <a:lnTo>
                    <a:pt x="10486" y="17034"/>
                  </a:lnTo>
                  <a:lnTo>
                    <a:pt x="10345" y="16893"/>
                  </a:lnTo>
                  <a:lnTo>
                    <a:pt x="10224" y="16733"/>
                  </a:lnTo>
                  <a:lnTo>
                    <a:pt x="10104" y="16552"/>
                  </a:lnTo>
                  <a:lnTo>
                    <a:pt x="10004" y="16371"/>
                  </a:lnTo>
                  <a:lnTo>
                    <a:pt x="9903" y="16170"/>
                  </a:lnTo>
                  <a:lnTo>
                    <a:pt x="9843" y="15969"/>
                  </a:lnTo>
                  <a:lnTo>
                    <a:pt x="9783" y="15748"/>
                  </a:lnTo>
                  <a:lnTo>
                    <a:pt x="9742" y="15527"/>
                  </a:lnTo>
                  <a:lnTo>
                    <a:pt x="9702" y="15307"/>
                  </a:lnTo>
                  <a:lnTo>
                    <a:pt x="9682" y="15086"/>
                  </a:lnTo>
                  <a:lnTo>
                    <a:pt x="9682" y="14624"/>
                  </a:lnTo>
                  <a:lnTo>
                    <a:pt x="9702" y="14141"/>
                  </a:lnTo>
                  <a:lnTo>
                    <a:pt x="9742" y="13659"/>
                  </a:lnTo>
                  <a:lnTo>
                    <a:pt x="9803" y="13197"/>
                  </a:lnTo>
                  <a:lnTo>
                    <a:pt x="9843" y="12715"/>
                  </a:lnTo>
                  <a:lnTo>
                    <a:pt x="9863" y="12213"/>
                  </a:lnTo>
                  <a:lnTo>
                    <a:pt x="9843" y="11711"/>
                  </a:lnTo>
                  <a:lnTo>
                    <a:pt x="9823" y="11450"/>
                  </a:lnTo>
                  <a:lnTo>
                    <a:pt x="9803" y="11209"/>
                  </a:lnTo>
                  <a:lnTo>
                    <a:pt x="9742" y="10948"/>
                  </a:lnTo>
                  <a:lnTo>
                    <a:pt x="9682" y="10707"/>
                  </a:lnTo>
                  <a:lnTo>
                    <a:pt x="9602" y="10486"/>
                  </a:lnTo>
                  <a:lnTo>
                    <a:pt x="9521" y="10265"/>
                  </a:lnTo>
                  <a:lnTo>
                    <a:pt x="9401" y="10044"/>
                  </a:lnTo>
                  <a:lnTo>
                    <a:pt x="9260" y="9843"/>
                  </a:lnTo>
                  <a:lnTo>
                    <a:pt x="9100" y="9642"/>
                  </a:lnTo>
                  <a:lnTo>
                    <a:pt x="8919" y="9461"/>
                  </a:lnTo>
                  <a:lnTo>
                    <a:pt x="8638" y="9260"/>
                  </a:lnTo>
                  <a:lnTo>
                    <a:pt x="8356" y="9100"/>
                  </a:lnTo>
                  <a:lnTo>
                    <a:pt x="8055" y="8959"/>
                  </a:lnTo>
                  <a:lnTo>
                    <a:pt x="7734" y="8859"/>
                  </a:lnTo>
                  <a:lnTo>
                    <a:pt x="7412" y="8798"/>
                  </a:lnTo>
                  <a:lnTo>
                    <a:pt x="7091" y="8738"/>
                  </a:lnTo>
                  <a:lnTo>
                    <a:pt x="6428" y="8638"/>
                  </a:lnTo>
                  <a:lnTo>
                    <a:pt x="5886" y="8577"/>
                  </a:lnTo>
                  <a:lnTo>
                    <a:pt x="5363" y="8497"/>
                  </a:lnTo>
                  <a:lnTo>
                    <a:pt x="5102" y="8437"/>
                  </a:lnTo>
                  <a:lnTo>
                    <a:pt x="4861" y="8356"/>
                  </a:lnTo>
                  <a:lnTo>
                    <a:pt x="4620" y="8256"/>
                  </a:lnTo>
                  <a:lnTo>
                    <a:pt x="4399" y="8135"/>
                  </a:lnTo>
                  <a:lnTo>
                    <a:pt x="4158" y="7975"/>
                  </a:lnTo>
                  <a:lnTo>
                    <a:pt x="3957" y="7794"/>
                  </a:lnTo>
                  <a:lnTo>
                    <a:pt x="3756" y="7593"/>
                  </a:lnTo>
                  <a:lnTo>
                    <a:pt x="3596" y="7372"/>
                  </a:lnTo>
                  <a:lnTo>
                    <a:pt x="3435" y="7151"/>
                  </a:lnTo>
                  <a:lnTo>
                    <a:pt x="3314" y="6890"/>
                  </a:lnTo>
                  <a:lnTo>
                    <a:pt x="3194" y="6629"/>
                  </a:lnTo>
                  <a:lnTo>
                    <a:pt x="3094" y="6368"/>
                  </a:lnTo>
                  <a:lnTo>
                    <a:pt x="2993" y="6086"/>
                  </a:lnTo>
                  <a:lnTo>
                    <a:pt x="2933" y="5805"/>
                  </a:lnTo>
                  <a:lnTo>
                    <a:pt x="2792" y="5223"/>
                  </a:lnTo>
                  <a:lnTo>
                    <a:pt x="2712" y="4660"/>
                  </a:lnTo>
                  <a:lnTo>
                    <a:pt x="2632" y="4098"/>
                  </a:lnTo>
                  <a:lnTo>
                    <a:pt x="2551" y="3676"/>
                  </a:lnTo>
                  <a:lnTo>
                    <a:pt x="2471" y="3274"/>
                  </a:lnTo>
                  <a:lnTo>
                    <a:pt x="2390" y="2893"/>
                  </a:lnTo>
                  <a:lnTo>
                    <a:pt x="2290" y="2551"/>
                  </a:lnTo>
                  <a:lnTo>
                    <a:pt x="2190" y="2210"/>
                  </a:lnTo>
                  <a:lnTo>
                    <a:pt x="2069" y="1908"/>
                  </a:lnTo>
                  <a:lnTo>
                    <a:pt x="1949" y="1627"/>
                  </a:lnTo>
                  <a:lnTo>
                    <a:pt x="1808" y="1366"/>
                  </a:lnTo>
                  <a:lnTo>
                    <a:pt x="1647" y="1105"/>
                  </a:lnTo>
                  <a:lnTo>
                    <a:pt x="1487" y="884"/>
                  </a:lnTo>
                  <a:lnTo>
                    <a:pt x="1306" y="683"/>
                  </a:lnTo>
                  <a:lnTo>
                    <a:pt x="1125" y="522"/>
                  </a:lnTo>
                  <a:lnTo>
                    <a:pt x="924" y="362"/>
                  </a:lnTo>
                  <a:lnTo>
                    <a:pt x="723" y="221"/>
                  </a:lnTo>
                  <a:lnTo>
                    <a:pt x="502" y="100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21"/>
            <p:cNvSpPr/>
            <p:nvPr/>
          </p:nvSpPr>
          <p:spPr>
            <a:xfrm>
              <a:off x="8269775" y="4266150"/>
              <a:ext cx="1102825" cy="921525"/>
            </a:xfrm>
            <a:custGeom>
              <a:avLst/>
              <a:gdLst/>
              <a:ahLst/>
              <a:cxnLst/>
              <a:rect l="l" t="t" r="r" b="b"/>
              <a:pathLst>
                <a:path w="44113" h="36861" extrusionOk="0">
                  <a:moveTo>
                    <a:pt x="4842" y="0"/>
                  </a:moveTo>
                  <a:lnTo>
                    <a:pt x="4500" y="40"/>
                  </a:lnTo>
                  <a:lnTo>
                    <a:pt x="4159" y="80"/>
                  </a:lnTo>
                  <a:lnTo>
                    <a:pt x="3817" y="161"/>
                  </a:lnTo>
                  <a:lnTo>
                    <a:pt x="3476" y="241"/>
                  </a:lnTo>
                  <a:lnTo>
                    <a:pt x="3154" y="341"/>
                  </a:lnTo>
                  <a:lnTo>
                    <a:pt x="2833" y="462"/>
                  </a:lnTo>
                  <a:lnTo>
                    <a:pt x="2512" y="603"/>
                  </a:lnTo>
                  <a:lnTo>
                    <a:pt x="2210" y="763"/>
                  </a:lnTo>
                  <a:lnTo>
                    <a:pt x="1929" y="944"/>
                  </a:lnTo>
                  <a:lnTo>
                    <a:pt x="1648" y="1145"/>
                  </a:lnTo>
                  <a:lnTo>
                    <a:pt x="1387" y="1346"/>
                  </a:lnTo>
                  <a:lnTo>
                    <a:pt x="1146" y="1587"/>
                  </a:lnTo>
                  <a:lnTo>
                    <a:pt x="925" y="1828"/>
                  </a:lnTo>
                  <a:lnTo>
                    <a:pt x="724" y="2109"/>
                  </a:lnTo>
                  <a:lnTo>
                    <a:pt x="543" y="2390"/>
                  </a:lnTo>
                  <a:lnTo>
                    <a:pt x="382" y="2692"/>
                  </a:lnTo>
                  <a:lnTo>
                    <a:pt x="262" y="2973"/>
                  </a:lnTo>
                  <a:lnTo>
                    <a:pt x="161" y="3294"/>
                  </a:lnTo>
                  <a:lnTo>
                    <a:pt x="101" y="3596"/>
                  </a:lnTo>
                  <a:lnTo>
                    <a:pt x="41" y="3917"/>
                  </a:lnTo>
                  <a:lnTo>
                    <a:pt x="1" y="4238"/>
                  </a:lnTo>
                  <a:lnTo>
                    <a:pt x="1" y="4560"/>
                  </a:lnTo>
                  <a:lnTo>
                    <a:pt x="1" y="4881"/>
                  </a:lnTo>
                  <a:lnTo>
                    <a:pt x="41" y="5203"/>
                  </a:lnTo>
                  <a:lnTo>
                    <a:pt x="81" y="5544"/>
                  </a:lnTo>
                  <a:lnTo>
                    <a:pt x="141" y="5865"/>
                  </a:lnTo>
                  <a:lnTo>
                    <a:pt x="222" y="6187"/>
                  </a:lnTo>
                  <a:lnTo>
                    <a:pt x="302" y="6488"/>
                  </a:lnTo>
                  <a:lnTo>
                    <a:pt x="423" y="6810"/>
                  </a:lnTo>
                  <a:lnTo>
                    <a:pt x="543" y="7111"/>
                  </a:lnTo>
                  <a:lnTo>
                    <a:pt x="664" y="7412"/>
                  </a:lnTo>
                  <a:lnTo>
                    <a:pt x="965" y="7995"/>
                  </a:lnTo>
                  <a:lnTo>
                    <a:pt x="1306" y="8557"/>
                  </a:lnTo>
                  <a:lnTo>
                    <a:pt x="1668" y="9100"/>
                  </a:lnTo>
                  <a:lnTo>
                    <a:pt x="2050" y="9622"/>
                  </a:lnTo>
                  <a:lnTo>
                    <a:pt x="2451" y="10144"/>
                  </a:lnTo>
                  <a:lnTo>
                    <a:pt x="2853" y="10666"/>
                  </a:lnTo>
                  <a:lnTo>
                    <a:pt x="3657" y="11691"/>
                  </a:lnTo>
                  <a:lnTo>
                    <a:pt x="4078" y="12233"/>
                  </a:lnTo>
                  <a:lnTo>
                    <a:pt x="4480" y="12796"/>
                  </a:lnTo>
                  <a:lnTo>
                    <a:pt x="5264" y="13941"/>
                  </a:lnTo>
                  <a:lnTo>
                    <a:pt x="6007" y="15106"/>
                  </a:lnTo>
                  <a:lnTo>
                    <a:pt x="6730" y="16271"/>
                  </a:lnTo>
                  <a:lnTo>
                    <a:pt x="7433" y="17476"/>
                  </a:lnTo>
                  <a:lnTo>
                    <a:pt x="8116" y="18681"/>
                  </a:lnTo>
                  <a:lnTo>
                    <a:pt x="9482" y="21092"/>
                  </a:lnTo>
                  <a:lnTo>
                    <a:pt x="10185" y="22277"/>
                  </a:lnTo>
                  <a:lnTo>
                    <a:pt x="10888" y="23462"/>
                  </a:lnTo>
                  <a:lnTo>
                    <a:pt x="11611" y="24627"/>
                  </a:lnTo>
                  <a:lnTo>
                    <a:pt x="12374" y="25772"/>
                  </a:lnTo>
                  <a:lnTo>
                    <a:pt x="12776" y="26334"/>
                  </a:lnTo>
                  <a:lnTo>
                    <a:pt x="13178" y="26897"/>
                  </a:lnTo>
                  <a:lnTo>
                    <a:pt x="13580" y="27439"/>
                  </a:lnTo>
                  <a:lnTo>
                    <a:pt x="14001" y="27982"/>
                  </a:lnTo>
                  <a:lnTo>
                    <a:pt x="14443" y="28524"/>
                  </a:lnTo>
                  <a:lnTo>
                    <a:pt x="14885" y="29046"/>
                  </a:lnTo>
                  <a:lnTo>
                    <a:pt x="15347" y="29548"/>
                  </a:lnTo>
                  <a:lnTo>
                    <a:pt x="15829" y="30051"/>
                  </a:lnTo>
                  <a:lnTo>
                    <a:pt x="16432" y="30633"/>
                  </a:lnTo>
                  <a:lnTo>
                    <a:pt x="17095" y="31216"/>
                  </a:lnTo>
                  <a:lnTo>
                    <a:pt x="17778" y="31738"/>
                  </a:lnTo>
                  <a:lnTo>
                    <a:pt x="18501" y="32260"/>
                  </a:lnTo>
                  <a:lnTo>
                    <a:pt x="19264" y="32742"/>
                  </a:lnTo>
                  <a:lnTo>
                    <a:pt x="20048" y="33204"/>
                  </a:lnTo>
                  <a:lnTo>
                    <a:pt x="20851" y="33646"/>
                  </a:lnTo>
                  <a:lnTo>
                    <a:pt x="21695" y="34048"/>
                  </a:lnTo>
                  <a:lnTo>
                    <a:pt x="22559" y="34430"/>
                  </a:lnTo>
                  <a:lnTo>
                    <a:pt x="23442" y="34771"/>
                  </a:lnTo>
                  <a:lnTo>
                    <a:pt x="24346" y="35092"/>
                  </a:lnTo>
                  <a:lnTo>
                    <a:pt x="25270" y="35394"/>
                  </a:lnTo>
                  <a:lnTo>
                    <a:pt x="26194" y="35655"/>
                  </a:lnTo>
                  <a:lnTo>
                    <a:pt x="27159" y="35896"/>
                  </a:lnTo>
                  <a:lnTo>
                    <a:pt x="28103" y="36117"/>
                  </a:lnTo>
                  <a:lnTo>
                    <a:pt x="29087" y="36298"/>
                  </a:lnTo>
                  <a:lnTo>
                    <a:pt x="30051" y="36458"/>
                  </a:lnTo>
                  <a:lnTo>
                    <a:pt x="31035" y="36599"/>
                  </a:lnTo>
                  <a:lnTo>
                    <a:pt x="32020" y="36699"/>
                  </a:lnTo>
                  <a:lnTo>
                    <a:pt x="33004" y="36780"/>
                  </a:lnTo>
                  <a:lnTo>
                    <a:pt x="33968" y="36840"/>
                  </a:lnTo>
                  <a:lnTo>
                    <a:pt x="34952" y="36860"/>
                  </a:lnTo>
                  <a:lnTo>
                    <a:pt x="35917" y="36860"/>
                  </a:lnTo>
                  <a:lnTo>
                    <a:pt x="36881" y="36820"/>
                  </a:lnTo>
                  <a:lnTo>
                    <a:pt x="37845" y="36760"/>
                  </a:lnTo>
                  <a:lnTo>
                    <a:pt x="38769" y="36679"/>
                  </a:lnTo>
                  <a:lnTo>
                    <a:pt x="39693" y="36559"/>
                  </a:lnTo>
                  <a:lnTo>
                    <a:pt x="40617" y="36418"/>
                  </a:lnTo>
                  <a:lnTo>
                    <a:pt x="41501" y="36257"/>
                  </a:lnTo>
                  <a:lnTo>
                    <a:pt x="42365" y="36057"/>
                  </a:lnTo>
                  <a:lnTo>
                    <a:pt x="43208" y="35836"/>
                  </a:lnTo>
                  <a:lnTo>
                    <a:pt x="44032" y="35574"/>
                  </a:lnTo>
                  <a:lnTo>
                    <a:pt x="44092" y="34791"/>
                  </a:lnTo>
                  <a:lnTo>
                    <a:pt x="44112" y="33988"/>
                  </a:lnTo>
                  <a:lnTo>
                    <a:pt x="44092" y="33164"/>
                  </a:lnTo>
                  <a:lnTo>
                    <a:pt x="44052" y="32361"/>
                  </a:lnTo>
                  <a:lnTo>
                    <a:pt x="43972" y="31537"/>
                  </a:lnTo>
                  <a:lnTo>
                    <a:pt x="43871" y="30713"/>
                  </a:lnTo>
                  <a:lnTo>
                    <a:pt x="43751" y="29890"/>
                  </a:lnTo>
                  <a:lnTo>
                    <a:pt x="43590" y="29066"/>
                  </a:lnTo>
                  <a:lnTo>
                    <a:pt x="43409" y="28263"/>
                  </a:lnTo>
                  <a:lnTo>
                    <a:pt x="43188" y="27439"/>
                  </a:lnTo>
                  <a:lnTo>
                    <a:pt x="42967" y="26616"/>
                  </a:lnTo>
                  <a:lnTo>
                    <a:pt x="42706" y="25792"/>
                  </a:lnTo>
                  <a:lnTo>
                    <a:pt x="42425" y="24989"/>
                  </a:lnTo>
                  <a:lnTo>
                    <a:pt x="42103" y="24185"/>
                  </a:lnTo>
                  <a:lnTo>
                    <a:pt x="41782" y="23382"/>
                  </a:lnTo>
                  <a:lnTo>
                    <a:pt x="41420" y="22598"/>
                  </a:lnTo>
                  <a:lnTo>
                    <a:pt x="41059" y="21815"/>
                  </a:lnTo>
                  <a:lnTo>
                    <a:pt x="40657" y="21051"/>
                  </a:lnTo>
                  <a:lnTo>
                    <a:pt x="40235" y="20288"/>
                  </a:lnTo>
                  <a:lnTo>
                    <a:pt x="39813" y="19545"/>
                  </a:lnTo>
                  <a:lnTo>
                    <a:pt x="39351" y="18822"/>
                  </a:lnTo>
                  <a:lnTo>
                    <a:pt x="38889" y="18099"/>
                  </a:lnTo>
                  <a:lnTo>
                    <a:pt x="38387" y="17416"/>
                  </a:lnTo>
                  <a:lnTo>
                    <a:pt x="37885" y="16733"/>
                  </a:lnTo>
                  <a:lnTo>
                    <a:pt x="37363" y="16070"/>
                  </a:lnTo>
                  <a:lnTo>
                    <a:pt x="36820" y="15427"/>
                  </a:lnTo>
                  <a:lnTo>
                    <a:pt x="36278" y="14804"/>
                  </a:lnTo>
                  <a:lnTo>
                    <a:pt x="35716" y="14202"/>
                  </a:lnTo>
                  <a:lnTo>
                    <a:pt x="35133" y="13619"/>
                  </a:lnTo>
                  <a:lnTo>
                    <a:pt x="34531" y="13057"/>
                  </a:lnTo>
                  <a:lnTo>
                    <a:pt x="33928" y="12534"/>
                  </a:lnTo>
                  <a:lnTo>
                    <a:pt x="33305" y="12032"/>
                  </a:lnTo>
                  <a:lnTo>
                    <a:pt x="32683" y="11550"/>
                  </a:lnTo>
                  <a:lnTo>
                    <a:pt x="32040" y="11088"/>
                  </a:lnTo>
                  <a:lnTo>
                    <a:pt x="31397" y="10626"/>
                  </a:lnTo>
                  <a:lnTo>
                    <a:pt x="30754" y="10184"/>
                  </a:lnTo>
                  <a:lnTo>
                    <a:pt x="30091" y="9762"/>
                  </a:lnTo>
                  <a:lnTo>
                    <a:pt x="29408" y="9341"/>
                  </a:lnTo>
                  <a:lnTo>
                    <a:pt x="28745" y="8919"/>
                  </a:lnTo>
                  <a:lnTo>
                    <a:pt x="28062" y="8537"/>
                  </a:lnTo>
                  <a:lnTo>
                    <a:pt x="26676" y="7774"/>
                  </a:lnTo>
                  <a:lnTo>
                    <a:pt x="25270" y="7051"/>
                  </a:lnTo>
                  <a:lnTo>
                    <a:pt x="23844" y="6348"/>
                  </a:lnTo>
                  <a:lnTo>
                    <a:pt x="22418" y="5705"/>
                  </a:lnTo>
                  <a:lnTo>
                    <a:pt x="20952" y="5062"/>
                  </a:lnTo>
                  <a:lnTo>
                    <a:pt x="19485" y="4459"/>
                  </a:lnTo>
                  <a:lnTo>
                    <a:pt x="17999" y="3877"/>
                  </a:lnTo>
                  <a:lnTo>
                    <a:pt x="16512" y="3314"/>
                  </a:lnTo>
                  <a:lnTo>
                    <a:pt x="15026" y="2772"/>
                  </a:lnTo>
                  <a:lnTo>
                    <a:pt x="13519" y="2230"/>
                  </a:lnTo>
                  <a:lnTo>
                    <a:pt x="10526" y="1185"/>
                  </a:lnTo>
                  <a:lnTo>
                    <a:pt x="9221" y="743"/>
                  </a:lnTo>
                  <a:lnTo>
                    <a:pt x="8558" y="542"/>
                  </a:lnTo>
                  <a:lnTo>
                    <a:pt x="7895" y="341"/>
                  </a:lnTo>
                  <a:lnTo>
                    <a:pt x="7232" y="201"/>
                  </a:lnTo>
                  <a:lnTo>
                    <a:pt x="6549" y="80"/>
                  </a:lnTo>
                  <a:lnTo>
                    <a:pt x="6208" y="40"/>
                  </a:lnTo>
                  <a:lnTo>
                    <a:pt x="5886" y="20"/>
                  </a:lnTo>
                  <a:lnTo>
                    <a:pt x="554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21"/>
            <p:cNvSpPr/>
            <p:nvPr/>
          </p:nvSpPr>
          <p:spPr>
            <a:xfrm>
              <a:off x="8356650" y="4365575"/>
              <a:ext cx="1005400" cy="778400"/>
            </a:xfrm>
            <a:custGeom>
              <a:avLst/>
              <a:gdLst/>
              <a:ahLst/>
              <a:cxnLst/>
              <a:rect l="l" t="t" r="r" b="b"/>
              <a:pathLst>
                <a:path w="40216" h="31136" extrusionOk="0">
                  <a:moveTo>
                    <a:pt x="141" y="0"/>
                  </a:moveTo>
                  <a:lnTo>
                    <a:pt x="61" y="40"/>
                  </a:lnTo>
                  <a:lnTo>
                    <a:pt x="21" y="101"/>
                  </a:lnTo>
                  <a:lnTo>
                    <a:pt x="1" y="181"/>
                  </a:lnTo>
                  <a:lnTo>
                    <a:pt x="1" y="261"/>
                  </a:lnTo>
                  <a:lnTo>
                    <a:pt x="41" y="322"/>
                  </a:lnTo>
                  <a:lnTo>
                    <a:pt x="101" y="382"/>
                  </a:lnTo>
                  <a:lnTo>
                    <a:pt x="1065" y="864"/>
                  </a:lnTo>
                  <a:lnTo>
                    <a:pt x="1989" y="1366"/>
                  </a:lnTo>
                  <a:lnTo>
                    <a:pt x="2913" y="1909"/>
                  </a:lnTo>
                  <a:lnTo>
                    <a:pt x="3837" y="2451"/>
                  </a:lnTo>
                  <a:lnTo>
                    <a:pt x="4741" y="3013"/>
                  </a:lnTo>
                  <a:lnTo>
                    <a:pt x="5625" y="3616"/>
                  </a:lnTo>
                  <a:lnTo>
                    <a:pt x="6509" y="4199"/>
                  </a:lnTo>
                  <a:lnTo>
                    <a:pt x="7393" y="4821"/>
                  </a:lnTo>
                  <a:lnTo>
                    <a:pt x="8257" y="5444"/>
                  </a:lnTo>
                  <a:lnTo>
                    <a:pt x="9100" y="6067"/>
                  </a:lnTo>
                  <a:lnTo>
                    <a:pt x="10808" y="7352"/>
                  </a:lnTo>
                  <a:lnTo>
                    <a:pt x="12475" y="8658"/>
                  </a:lnTo>
                  <a:lnTo>
                    <a:pt x="14142" y="9964"/>
                  </a:lnTo>
                  <a:lnTo>
                    <a:pt x="15870" y="11329"/>
                  </a:lnTo>
                  <a:lnTo>
                    <a:pt x="17758" y="12836"/>
                  </a:lnTo>
                  <a:lnTo>
                    <a:pt x="21836" y="16150"/>
                  </a:lnTo>
                  <a:lnTo>
                    <a:pt x="26094" y="19646"/>
                  </a:lnTo>
                  <a:lnTo>
                    <a:pt x="30232" y="23060"/>
                  </a:lnTo>
                  <a:lnTo>
                    <a:pt x="37021" y="28705"/>
                  </a:lnTo>
                  <a:lnTo>
                    <a:pt x="39874" y="31095"/>
                  </a:lnTo>
                  <a:lnTo>
                    <a:pt x="39934" y="31135"/>
                  </a:lnTo>
                  <a:lnTo>
                    <a:pt x="40014" y="31135"/>
                  </a:lnTo>
                  <a:lnTo>
                    <a:pt x="40095" y="31115"/>
                  </a:lnTo>
                  <a:lnTo>
                    <a:pt x="40155" y="31075"/>
                  </a:lnTo>
                  <a:lnTo>
                    <a:pt x="40195" y="30995"/>
                  </a:lnTo>
                  <a:lnTo>
                    <a:pt x="40215" y="30915"/>
                  </a:lnTo>
                  <a:lnTo>
                    <a:pt x="40175" y="30854"/>
                  </a:lnTo>
                  <a:lnTo>
                    <a:pt x="40135" y="30794"/>
                  </a:lnTo>
                  <a:lnTo>
                    <a:pt x="37262" y="28404"/>
                  </a:lnTo>
                  <a:lnTo>
                    <a:pt x="30473" y="22759"/>
                  </a:lnTo>
                  <a:lnTo>
                    <a:pt x="26335" y="19324"/>
                  </a:lnTo>
                  <a:lnTo>
                    <a:pt x="22077" y="15849"/>
                  </a:lnTo>
                  <a:lnTo>
                    <a:pt x="17999" y="12535"/>
                  </a:lnTo>
                  <a:lnTo>
                    <a:pt x="16111" y="11008"/>
                  </a:lnTo>
                  <a:lnTo>
                    <a:pt x="14383" y="9642"/>
                  </a:lnTo>
                  <a:lnTo>
                    <a:pt x="12716" y="8336"/>
                  </a:lnTo>
                  <a:lnTo>
                    <a:pt x="11049" y="7031"/>
                  </a:lnTo>
                  <a:lnTo>
                    <a:pt x="9341" y="5745"/>
                  </a:lnTo>
                  <a:lnTo>
                    <a:pt x="8478" y="5102"/>
                  </a:lnTo>
                  <a:lnTo>
                    <a:pt x="7614" y="4480"/>
                  </a:lnTo>
                  <a:lnTo>
                    <a:pt x="6730" y="3877"/>
                  </a:lnTo>
                  <a:lnTo>
                    <a:pt x="5846" y="3274"/>
                  </a:lnTo>
                  <a:lnTo>
                    <a:pt x="4942" y="2672"/>
                  </a:lnTo>
                  <a:lnTo>
                    <a:pt x="4038" y="2109"/>
                  </a:lnTo>
                  <a:lnTo>
                    <a:pt x="3114" y="1547"/>
                  </a:lnTo>
                  <a:lnTo>
                    <a:pt x="2190" y="1025"/>
                  </a:lnTo>
                  <a:lnTo>
                    <a:pt x="1246" y="502"/>
                  </a:lnTo>
                  <a:lnTo>
                    <a:pt x="282" y="20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21"/>
            <p:cNvSpPr/>
            <p:nvPr/>
          </p:nvSpPr>
          <p:spPr>
            <a:xfrm>
              <a:off x="8383275" y="4350000"/>
              <a:ext cx="84400" cy="98950"/>
            </a:xfrm>
            <a:custGeom>
              <a:avLst/>
              <a:gdLst/>
              <a:ahLst/>
              <a:cxnLst/>
              <a:rect l="l" t="t" r="r" b="b"/>
              <a:pathLst>
                <a:path w="3376" h="3958" extrusionOk="0">
                  <a:moveTo>
                    <a:pt x="2491" y="1"/>
                  </a:moveTo>
                  <a:lnTo>
                    <a:pt x="2411" y="41"/>
                  </a:lnTo>
                  <a:lnTo>
                    <a:pt x="2351" y="101"/>
                  </a:lnTo>
                  <a:lnTo>
                    <a:pt x="2330" y="161"/>
                  </a:lnTo>
                  <a:lnTo>
                    <a:pt x="2330" y="242"/>
                  </a:lnTo>
                  <a:lnTo>
                    <a:pt x="2933" y="2953"/>
                  </a:lnTo>
                  <a:lnTo>
                    <a:pt x="141" y="3576"/>
                  </a:lnTo>
                  <a:lnTo>
                    <a:pt x="81" y="3596"/>
                  </a:lnTo>
                  <a:lnTo>
                    <a:pt x="20" y="3656"/>
                  </a:lnTo>
                  <a:lnTo>
                    <a:pt x="0" y="3737"/>
                  </a:lnTo>
                  <a:lnTo>
                    <a:pt x="0" y="3817"/>
                  </a:lnTo>
                  <a:lnTo>
                    <a:pt x="20" y="3877"/>
                  </a:lnTo>
                  <a:lnTo>
                    <a:pt x="61" y="3918"/>
                  </a:lnTo>
                  <a:lnTo>
                    <a:pt x="121" y="3958"/>
                  </a:lnTo>
                  <a:lnTo>
                    <a:pt x="241" y="3958"/>
                  </a:lnTo>
                  <a:lnTo>
                    <a:pt x="3214" y="3295"/>
                  </a:lnTo>
                  <a:lnTo>
                    <a:pt x="3295" y="3255"/>
                  </a:lnTo>
                  <a:lnTo>
                    <a:pt x="3335" y="3194"/>
                  </a:lnTo>
                  <a:lnTo>
                    <a:pt x="3375" y="3134"/>
                  </a:lnTo>
                  <a:lnTo>
                    <a:pt x="3375" y="3054"/>
                  </a:lnTo>
                  <a:lnTo>
                    <a:pt x="2712" y="161"/>
                  </a:lnTo>
                  <a:lnTo>
                    <a:pt x="2692" y="81"/>
                  </a:lnTo>
                  <a:lnTo>
                    <a:pt x="2632" y="41"/>
                  </a:lnTo>
                  <a:lnTo>
                    <a:pt x="2572" y="1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21"/>
            <p:cNvSpPr/>
            <p:nvPr/>
          </p:nvSpPr>
          <p:spPr>
            <a:xfrm>
              <a:off x="8473675" y="4370600"/>
              <a:ext cx="194350" cy="247100"/>
            </a:xfrm>
            <a:custGeom>
              <a:avLst/>
              <a:gdLst/>
              <a:ahLst/>
              <a:cxnLst/>
              <a:rect l="l" t="t" r="r" b="b"/>
              <a:pathLst>
                <a:path w="7774" h="9884" extrusionOk="0">
                  <a:moveTo>
                    <a:pt x="5765" y="0"/>
                  </a:moveTo>
                  <a:lnTo>
                    <a:pt x="5705" y="20"/>
                  </a:lnTo>
                  <a:lnTo>
                    <a:pt x="5645" y="81"/>
                  </a:lnTo>
                  <a:lnTo>
                    <a:pt x="5624" y="161"/>
                  </a:lnTo>
                  <a:lnTo>
                    <a:pt x="5624" y="241"/>
                  </a:lnTo>
                  <a:lnTo>
                    <a:pt x="7332" y="7874"/>
                  </a:lnTo>
                  <a:lnTo>
                    <a:pt x="161" y="9481"/>
                  </a:lnTo>
                  <a:lnTo>
                    <a:pt x="80" y="9521"/>
                  </a:lnTo>
                  <a:lnTo>
                    <a:pt x="20" y="9582"/>
                  </a:lnTo>
                  <a:lnTo>
                    <a:pt x="0" y="9642"/>
                  </a:lnTo>
                  <a:lnTo>
                    <a:pt x="0" y="9722"/>
                  </a:lnTo>
                  <a:lnTo>
                    <a:pt x="20" y="9783"/>
                  </a:lnTo>
                  <a:lnTo>
                    <a:pt x="80" y="9843"/>
                  </a:lnTo>
                  <a:lnTo>
                    <a:pt x="121" y="9863"/>
                  </a:lnTo>
                  <a:lnTo>
                    <a:pt x="201" y="9883"/>
                  </a:lnTo>
                  <a:lnTo>
                    <a:pt x="241" y="9883"/>
                  </a:lnTo>
                  <a:lnTo>
                    <a:pt x="7613" y="8216"/>
                  </a:lnTo>
                  <a:lnTo>
                    <a:pt x="7693" y="8196"/>
                  </a:lnTo>
                  <a:lnTo>
                    <a:pt x="7754" y="8135"/>
                  </a:lnTo>
                  <a:lnTo>
                    <a:pt x="7774" y="8055"/>
                  </a:lnTo>
                  <a:lnTo>
                    <a:pt x="7774" y="7975"/>
                  </a:lnTo>
                  <a:lnTo>
                    <a:pt x="6006" y="141"/>
                  </a:lnTo>
                  <a:lnTo>
                    <a:pt x="5986" y="81"/>
                  </a:lnTo>
                  <a:lnTo>
                    <a:pt x="5926" y="20"/>
                  </a:lnTo>
                  <a:lnTo>
                    <a:pt x="5845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21"/>
            <p:cNvSpPr/>
            <p:nvPr/>
          </p:nvSpPr>
          <p:spPr>
            <a:xfrm>
              <a:off x="8655450" y="4474050"/>
              <a:ext cx="247100" cy="368125"/>
            </a:xfrm>
            <a:custGeom>
              <a:avLst/>
              <a:gdLst/>
              <a:ahLst/>
              <a:cxnLst/>
              <a:rect l="l" t="t" r="r" b="b"/>
              <a:pathLst>
                <a:path w="9884" h="14725" extrusionOk="0">
                  <a:moveTo>
                    <a:pt x="9622" y="0"/>
                  </a:moveTo>
                  <a:lnTo>
                    <a:pt x="9542" y="20"/>
                  </a:lnTo>
                  <a:lnTo>
                    <a:pt x="9482" y="60"/>
                  </a:lnTo>
                  <a:lnTo>
                    <a:pt x="9442" y="121"/>
                  </a:lnTo>
                  <a:lnTo>
                    <a:pt x="9422" y="201"/>
                  </a:lnTo>
                  <a:lnTo>
                    <a:pt x="9502" y="11149"/>
                  </a:lnTo>
                  <a:lnTo>
                    <a:pt x="141" y="14322"/>
                  </a:lnTo>
                  <a:lnTo>
                    <a:pt x="61" y="14362"/>
                  </a:lnTo>
                  <a:lnTo>
                    <a:pt x="21" y="14423"/>
                  </a:lnTo>
                  <a:lnTo>
                    <a:pt x="1" y="14503"/>
                  </a:lnTo>
                  <a:lnTo>
                    <a:pt x="21" y="14583"/>
                  </a:lnTo>
                  <a:lnTo>
                    <a:pt x="41" y="14644"/>
                  </a:lnTo>
                  <a:lnTo>
                    <a:pt x="81" y="14684"/>
                  </a:lnTo>
                  <a:lnTo>
                    <a:pt x="141" y="14704"/>
                  </a:lnTo>
                  <a:lnTo>
                    <a:pt x="202" y="14724"/>
                  </a:lnTo>
                  <a:lnTo>
                    <a:pt x="262" y="14704"/>
                  </a:lnTo>
                  <a:lnTo>
                    <a:pt x="9763" y="11470"/>
                  </a:lnTo>
                  <a:lnTo>
                    <a:pt x="9803" y="11450"/>
                  </a:lnTo>
                  <a:lnTo>
                    <a:pt x="9863" y="11410"/>
                  </a:lnTo>
                  <a:lnTo>
                    <a:pt x="9884" y="11349"/>
                  </a:lnTo>
                  <a:lnTo>
                    <a:pt x="9884" y="11289"/>
                  </a:lnTo>
                  <a:lnTo>
                    <a:pt x="9823" y="201"/>
                  </a:lnTo>
                  <a:lnTo>
                    <a:pt x="9803" y="121"/>
                  </a:lnTo>
                  <a:lnTo>
                    <a:pt x="9763" y="60"/>
                  </a:lnTo>
                  <a:lnTo>
                    <a:pt x="9703" y="20"/>
                  </a:lnTo>
                  <a:lnTo>
                    <a:pt x="9622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21"/>
            <p:cNvSpPr/>
            <p:nvPr/>
          </p:nvSpPr>
          <p:spPr>
            <a:xfrm>
              <a:off x="8875900" y="4683450"/>
              <a:ext cx="282750" cy="361100"/>
            </a:xfrm>
            <a:custGeom>
              <a:avLst/>
              <a:gdLst/>
              <a:ahLst/>
              <a:cxnLst/>
              <a:rect l="l" t="t" r="r" b="b"/>
              <a:pathLst>
                <a:path w="11310" h="14444" extrusionOk="0">
                  <a:moveTo>
                    <a:pt x="11129" y="0"/>
                  </a:moveTo>
                  <a:lnTo>
                    <a:pt x="11049" y="21"/>
                  </a:lnTo>
                  <a:lnTo>
                    <a:pt x="10989" y="61"/>
                  </a:lnTo>
                  <a:lnTo>
                    <a:pt x="10928" y="121"/>
                  </a:lnTo>
                  <a:lnTo>
                    <a:pt x="10908" y="201"/>
                  </a:lnTo>
                  <a:lnTo>
                    <a:pt x="10647" y="10968"/>
                  </a:lnTo>
                  <a:lnTo>
                    <a:pt x="142" y="14062"/>
                  </a:lnTo>
                  <a:lnTo>
                    <a:pt x="61" y="14082"/>
                  </a:lnTo>
                  <a:lnTo>
                    <a:pt x="21" y="14142"/>
                  </a:lnTo>
                  <a:lnTo>
                    <a:pt x="1" y="14222"/>
                  </a:lnTo>
                  <a:lnTo>
                    <a:pt x="1" y="14303"/>
                  </a:lnTo>
                  <a:lnTo>
                    <a:pt x="21" y="14363"/>
                  </a:lnTo>
                  <a:lnTo>
                    <a:pt x="81" y="14403"/>
                  </a:lnTo>
                  <a:lnTo>
                    <a:pt x="121" y="14443"/>
                  </a:lnTo>
                  <a:lnTo>
                    <a:pt x="242" y="14443"/>
                  </a:lnTo>
                  <a:lnTo>
                    <a:pt x="10888" y="11310"/>
                  </a:lnTo>
                  <a:lnTo>
                    <a:pt x="10948" y="11269"/>
                  </a:lnTo>
                  <a:lnTo>
                    <a:pt x="10989" y="11229"/>
                  </a:lnTo>
                  <a:lnTo>
                    <a:pt x="11029" y="11189"/>
                  </a:lnTo>
                  <a:lnTo>
                    <a:pt x="11029" y="11109"/>
                  </a:lnTo>
                  <a:lnTo>
                    <a:pt x="11310" y="221"/>
                  </a:lnTo>
                  <a:lnTo>
                    <a:pt x="11310" y="141"/>
                  </a:lnTo>
                  <a:lnTo>
                    <a:pt x="11250" y="81"/>
                  </a:lnTo>
                  <a:lnTo>
                    <a:pt x="11189" y="21"/>
                  </a:lnTo>
                  <a:lnTo>
                    <a:pt x="11129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7" name="Google Shape;987;p21"/>
          <p:cNvGrpSpPr/>
          <p:nvPr/>
        </p:nvGrpSpPr>
        <p:grpSpPr>
          <a:xfrm>
            <a:off x="43050" y="378150"/>
            <a:ext cx="9057900" cy="4584350"/>
            <a:chOff x="43050" y="378150"/>
            <a:chExt cx="9057900" cy="4584350"/>
          </a:xfrm>
        </p:grpSpPr>
        <p:grpSp>
          <p:nvGrpSpPr>
            <p:cNvPr id="988" name="Google Shape;988;p21"/>
            <p:cNvGrpSpPr/>
            <p:nvPr/>
          </p:nvGrpSpPr>
          <p:grpSpPr>
            <a:xfrm>
              <a:off x="125517" y="1054571"/>
              <a:ext cx="8878403" cy="3722222"/>
              <a:chOff x="125517" y="1054571"/>
              <a:chExt cx="8878403" cy="3722222"/>
            </a:xfrm>
          </p:grpSpPr>
          <p:sp>
            <p:nvSpPr>
              <p:cNvPr id="989" name="Google Shape;989;p21"/>
              <p:cNvSpPr/>
              <p:nvPr/>
            </p:nvSpPr>
            <p:spPr>
              <a:xfrm>
                <a:off x="276025" y="3682425"/>
                <a:ext cx="8615100" cy="33300"/>
              </a:xfrm>
              <a:prstGeom prst="roundRect">
                <a:avLst>
                  <a:gd name="adj" fmla="val 16667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0" name="Google Shape;990;p21"/>
              <p:cNvSpPr/>
              <p:nvPr/>
            </p:nvSpPr>
            <p:spPr>
              <a:xfrm>
                <a:off x="276025" y="1853625"/>
                <a:ext cx="8615100" cy="33300"/>
              </a:xfrm>
              <a:prstGeom prst="roundRect">
                <a:avLst>
                  <a:gd name="adj" fmla="val 16667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991" name="Google Shape;991;p21"/>
              <p:cNvGrpSpPr/>
              <p:nvPr/>
            </p:nvGrpSpPr>
            <p:grpSpPr>
              <a:xfrm>
                <a:off x="8710521" y="1054571"/>
                <a:ext cx="293400" cy="3722222"/>
                <a:chOff x="8710521" y="1196850"/>
                <a:chExt cx="293400" cy="3722222"/>
              </a:xfrm>
            </p:grpSpPr>
            <p:sp>
              <p:nvSpPr>
                <p:cNvPr id="992" name="Google Shape;992;p21"/>
                <p:cNvSpPr/>
                <p:nvPr/>
              </p:nvSpPr>
              <p:spPr>
                <a:xfrm>
                  <a:off x="8838600" y="1196850"/>
                  <a:ext cx="77400" cy="35955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93" name="Google Shape;993;p21"/>
                <p:cNvSpPr/>
                <p:nvPr/>
              </p:nvSpPr>
              <p:spPr>
                <a:xfrm>
                  <a:off x="8710521" y="4746872"/>
                  <a:ext cx="293400" cy="1722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994" name="Google Shape;994;p21"/>
              <p:cNvGrpSpPr/>
              <p:nvPr/>
            </p:nvGrpSpPr>
            <p:grpSpPr>
              <a:xfrm>
                <a:off x="125517" y="1054571"/>
                <a:ext cx="293400" cy="3722222"/>
                <a:chOff x="8710521" y="1196850"/>
                <a:chExt cx="293400" cy="3722222"/>
              </a:xfrm>
            </p:grpSpPr>
            <p:sp>
              <p:nvSpPr>
                <p:cNvPr id="995" name="Google Shape;995;p21"/>
                <p:cNvSpPr/>
                <p:nvPr/>
              </p:nvSpPr>
              <p:spPr>
                <a:xfrm>
                  <a:off x="8838600" y="1196850"/>
                  <a:ext cx="77400" cy="35955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96" name="Google Shape;996;p21"/>
                <p:cNvSpPr/>
                <p:nvPr/>
              </p:nvSpPr>
              <p:spPr>
                <a:xfrm>
                  <a:off x="8710521" y="4746872"/>
                  <a:ext cx="293400" cy="1722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997" name="Google Shape;997;p21"/>
            <p:cNvGrpSpPr/>
            <p:nvPr/>
          </p:nvGrpSpPr>
          <p:grpSpPr>
            <a:xfrm>
              <a:off x="43050" y="378150"/>
              <a:ext cx="9057900" cy="4584350"/>
              <a:chOff x="35650" y="378150"/>
              <a:chExt cx="9057900" cy="4584350"/>
            </a:xfrm>
          </p:grpSpPr>
          <p:sp>
            <p:nvSpPr>
              <p:cNvPr id="998" name="Google Shape;998;p21"/>
              <p:cNvSpPr/>
              <p:nvPr/>
            </p:nvSpPr>
            <p:spPr>
              <a:xfrm>
                <a:off x="35650" y="4587200"/>
                <a:ext cx="9057900" cy="375300"/>
              </a:xfrm>
              <a:prstGeom prst="ellipse">
                <a:avLst/>
              </a:prstGeom>
              <a:solidFill>
                <a:srgbClr val="2C3045">
                  <a:alpha val="15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9" name="Google Shape;999;p21"/>
              <p:cNvSpPr/>
              <p:nvPr/>
            </p:nvSpPr>
            <p:spPr>
              <a:xfrm>
                <a:off x="499650" y="378150"/>
                <a:ext cx="8144700" cy="4387200"/>
              </a:xfrm>
              <a:prstGeom prst="roundRect">
                <a:avLst>
                  <a:gd name="adj" fmla="val 5321"/>
                </a:avLst>
              </a:prstGeom>
              <a:solidFill>
                <a:schemeClr val="lt1"/>
              </a:solidFill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000" name="Google Shape;1000;p21"/>
          <p:cNvSpPr txBox="1">
            <a:spLocks noGrp="1"/>
          </p:cNvSpPr>
          <p:nvPr>
            <p:ph type="title"/>
          </p:nvPr>
        </p:nvSpPr>
        <p:spPr>
          <a:xfrm>
            <a:off x="711710" y="1856595"/>
            <a:ext cx="1986000" cy="43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01" name="Google Shape;1001;p21"/>
          <p:cNvSpPr txBox="1">
            <a:spLocks noGrp="1"/>
          </p:cNvSpPr>
          <p:nvPr>
            <p:ph type="subTitle" idx="1"/>
          </p:nvPr>
        </p:nvSpPr>
        <p:spPr>
          <a:xfrm>
            <a:off x="711710" y="2274783"/>
            <a:ext cx="1986000" cy="43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002" name="Google Shape;1002;p21"/>
          <p:cNvSpPr txBox="1">
            <a:spLocks noGrp="1"/>
          </p:cNvSpPr>
          <p:nvPr>
            <p:ph type="title" idx="2"/>
          </p:nvPr>
        </p:nvSpPr>
        <p:spPr>
          <a:xfrm>
            <a:off x="3579028" y="1856595"/>
            <a:ext cx="1986000" cy="43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03" name="Google Shape;1003;p21"/>
          <p:cNvSpPr txBox="1">
            <a:spLocks noGrp="1"/>
          </p:cNvSpPr>
          <p:nvPr>
            <p:ph type="subTitle" idx="3"/>
          </p:nvPr>
        </p:nvSpPr>
        <p:spPr>
          <a:xfrm>
            <a:off x="3579028" y="2277783"/>
            <a:ext cx="1986000" cy="43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004" name="Google Shape;1004;p21"/>
          <p:cNvSpPr txBox="1">
            <a:spLocks noGrp="1"/>
          </p:cNvSpPr>
          <p:nvPr>
            <p:ph type="title" idx="4"/>
          </p:nvPr>
        </p:nvSpPr>
        <p:spPr>
          <a:xfrm>
            <a:off x="711710" y="3563385"/>
            <a:ext cx="1986000" cy="43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05" name="Google Shape;1005;p21"/>
          <p:cNvSpPr txBox="1">
            <a:spLocks noGrp="1"/>
          </p:cNvSpPr>
          <p:nvPr>
            <p:ph type="subTitle" idx="5"/>
          </p:nvPr>
        </p:nvSpPr>
        <p:spPr>
          <a:xfrm>
            <a:off x="711710" y="3982032"/>
            <a:ext cx="1986000" cy="43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006" name="Google Shape;1006;p21"/>
          <p:cNvSpPr txBox="1">
            <a:spLocks noGrp="1"/>
          </p:cNvSpPr>
          <p:nvPr>
            <p:ph type="title" idx="6"/>
          </p:nvPr>
        </p:nvSpPr>
        <p:spPr>
          <a:xfrm>
            <a:off x="3579028" y="3563385"/>
            <a:ext cx="1986000" cy="43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07" name="Google Shape;1007;p21"/>
          <p:cNvSpPr txBox="1">
            <a:spLocks noGrp="1"/>
          </p:cNvSpPr>
          <p:nvPr>
            <p:ph type="subTitle" idx="7"/>
          </p:nvPr>
        </p:nvSpPr>
        <p:spPr>
          <a:xfrm>
            <a:off x="3579028" y="3982032"/>
            <a:ext cx="1986000" cy="43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008" name="Google Shape;1008;p21"/>
          <p:cNvSpPr txBox="1">
            <a:spLocks noGrp="1"/>
          </p:cNvSpPr>
          <p:nvPr>
            <p:ph type="title" idx="8"/>
          </p:nvPr>
        </p:nvSpPr>
        <p:spPr>
          <a:xfrm>
            <a:off x="6446290" y="1856595"/>
            <a:ext cx="1986000" cy="43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09" name="Google Shape;1009;p21"/>
          <p:cNvSpPr txBox="1">
            <a:spLocks noGrp="1"/>
          </p:cNvSpPr>
          <p:nvPr>
            <p:ph type="subTitle" idx="9"/>
          </p:nvPr>
        </p:nvSpPr>
        <p:spPr>
          <a:xfrm>
            <a:off x="6446290" y="2274783"/>
            <a:ext cx="1986000" cy="43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010" name="Google Shape;1010;p21"/>
          <p:cNvSpPr txBox="1">
            <a:spLocks noGrp="1"/>
          </p:cNvSpPr>
          <p:nvPr>
            <p:ph type="title" idx="13"/>
          </p:nvPr>
        </p:nvSpPr>
        <p:spPr>
          <a:xfrm>
            <a:off x="6446290" y="3563385"/>
            <a:ext cx="1986000" cy="43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11" name="Google Shape;1011;p21"/>
          <p:cNvSpPr txBox="1">
            <a:spLocks noGrp="1"/>
          </p:cNvSpPr>
          <p:nvPr>
            <p:ph type="subTitle" idx="14"/>
          </p:nvPr>
        </p:nvSpPr>
        <p:spPr>
          <a:xfrm>
            <a:off x="6446290" y="3982032"/>
            <a:ext cx="1986000" cy="43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012" name="Google Shape;1012;p21"/>
          <p:cNvSpPr txBox="1">
            <a:spLocks noGrp="1"/>
          </p:cNvSpPr>
          <p:nvPr>
            <p:ph type="title" idx="15"/>
          </p:nvPr>
        </p:nvSpPr>
        <p:spPr>
          <a:xfrm>
            <a:off x="720000" y="612648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highlight>
                  <a:schemeClr val="accent1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1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6" name="Google Shape;1276;p25"/>
          <p:cNvGrpSpPr/>
          <p:nvPr/>
        </p:nvGrpSpPr>
        <p:grpSpPr>
          <a:xfrm>
            <a:off x="10025" y="-12300"/>
            <a:ext cx="9123927" cy="5187493"/>
            <a:chOff x="33197" y="-12175"/>
            <a:chExt cx="9123927" cy="5118900"/>
          </a:xfrm>
        </p:grpSpPr>
        <p:grpSp>
          <p:nvGrpSpPr>
            <p:cNvPr id="1277" name="Google Shape;1277;p25"/>
            <p:cNvGrpSpPr/>
            <p:nvPr/>
          </p:nvGrpSpPr>
          <p:grpSpPr>
            <a:xfrm>
              <a:off x="577902" y="-12175"/>
              <a:ext cx="7986672" cy="5118900"/>
              <a:chOff x="577902" y="-12175"/>
              <a:chExt cx="7986672" cy="5118900"/>
            </a:xfrm>
          </p:grpSpPr>
          <p:cxnSp>
            <p:nvCxnSpPr>
              <p:cNvPr id="1278" name="Google Shape;1278;p25"/>
              <p:cNvCxnSpPr/>
              <p:nvPr/>
            </p:nvCxnSpPr>
            <p:spPr>
              <a:xfrm>
                <a:off x="577902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79" name="Google Shape;1279;p25"/>
              <p:cNvCxnSpPr/>
              <p:nvPr/>
            </p:nvCxnSpPr>
            <p:spPr>
              <a:xfrm>
                <a:off x="114837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80" name="Google Shape;1280;p25"/>
              <p:cNvCxnSpPr/>
              <p:nvPr/>
            </p:nvCxnSpPr>
            <p:spPr>
              <a:xfrm>
                <a:off x="1718855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81" name="Google Shape;1281;p25"/>
              <p:cNvCxnSpPr/>
              <p:nvPr/>
            </p:nvCxnSpPr>
            <p:spPr>
              <a:xfrm>
                <a:off x="228933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82" name="Google Shape;1282;p25"/>
              <p:cNvCxnSpPr/>
              <p:nvPr/>
            </p:nvCxnSpPr>
            <p:spPr>
              <a:xfrm>
                <a:off x="285980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83" name="Google Shape;1283;p25"/>
              <p:cNvCxnSpPr/>
              <p:nvPr/>
            </p:nvCxnSpPr>
            <p:spPr>
              <a:xfrm>
                <a:off x="343028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84" name="Google Shape;1284;p25"/>
              <p:cNvCxnSpPr/>
              <p:nvPr/>
            </p:nvCxnSpPr>
            <p:spPr>
              <a:xfrm>
                <a:off x="400076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85" name="Google Shape;1285;p25"/>
              <p:cNvCxnSpPr/>
              <p:nvPr/>
            </p:nvCxnSpPr>
            <p:spPr>
              <a:xfrm>
                <a:off x="457123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86" name="Google Shape;1286;p25"/>
              <p:cNvCxnSpPr/>
              <p:nvPr/>
            </p:nvCxnSpPr>
            <p:spPr>
              <a:xfrm>
                <a:off x="514171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87" name="Google Shape;1287;p25"/>
              <p:cNvCxnSpPr/>
              <p:nvPr/>
            </p:nvCxnSpPr>
            <p:spPr>
              <a:xfrm>
                <a:off x="571219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88" name="Google Shape;1288;p25"/>
              <p:cNvCxnSpPr/>
              <p:nvPr/>
            </p:nvCxnSpPr>
            <p:spPr>
              <a:xfrm>
                <a:off x="6282667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89" name="Google Shape;1289;p25"/>
              <p:cNvCxnSpPr/>
              <p:nvPr/>
            </p:nvCxnSpPr>
            <p:spPr>
              <a:xfrm>
                <a:off x="685314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90" name="Google Shape;1290;p25"/>
              <p:cNvCxnSpPr/>
              <p:nvPr/>
            </p:nvCxnSpPr>
            <p:spPr>
              <a:xfrm>
                <a:off x="7423620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91" name="Google Shape;1291;p25"/>
              <p:cNvCxnSpPr/>
              <p:nvPr/>
            </p:nvCxnSpPr>
            <p:spPr>
              <a:xfrm>
                <a:off x="7994097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92" name="Google Shape;1292;p25"/>
              <p:cNvCxnSpPr/>
              <p:nvPr/>
            </p:nvCxnSpPr>
            <p:spPr>
              <a:xfrm>
                <a:off x="8564573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293" name="Google Shape;1293;p25"/>
            <p:cNvGrpSpPr/>
            <p:nvPr/>
          </p:nvGrpSpPr>
          <p:grpSpPr>
            <a:xfrm rot="5400000">
              <a:off x="2598493" y="-2006994"/>
              <a:ext cx="3993336" cy="9123927"/>
              <a:chOff x="577902" y="-12175"/>
              <a:chExt cx="3993336" cy="5118900"/>
            </a:xfrm>
          </p:grpSpPr>
          <p:cxnSp>
            <p:nvCxnSpPr>
              <p:cNvPr id="1294" name="Google Shape;1294;p25"/>
              <p:cNvCxnSpPr/>
              <p:nvPr/>
            </p:nvCxnSpPr>
            <p:spPr>
              <a:xfrm>
                <a:off x="577902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95" name="Google Shape;1295;p25"/>
              <p:cNvCxnSpPr/>
              <p:nvPr/>
            </p:nvCxnSpPr>
            <p:spPr>
              <a:xfrm>
                <a:off x="114837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96" name="Google Shape;1296;p25"/>
              <p:cNvCxnSpPr/>
              <p:nvPr/>
            </p:nvCxnSpPr>
            <p:spPr>
              <a:xfrm>
                <a:off x="1718855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97" name="Google Shape;1297;p25"/>
              <p:cNvCxnSpPr/>
              <p:nvPr/>
            </p:nvCxnSpPr>
            <p:spPr>
              <a:xfrm>
                <a:off x="228933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98" name="Google Shape;1298;p25"/>
              <p:cNvCxnSpPr/>
              <p:nvPr/>
            </p:nvCxnSpPr>
            <p:spPr>
              <a:xfrm>
                <a:off x="285980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99" name="Google Shape;1299;p25"/>
              <p:cNvCxnSpPr/>
              <p:nvPr/>
            </p:nvCxnSpPr>
            <p:spPr>
              <a:xfrm>
                <a:off x="343028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00" name="Google Shape;1300;p25"/>
              <p:cNvCxnSpPr/>
              <p:nvPr/>
            </p:nvCxnSpPr>
            <p:spPr>
              <a:xfrm>
                <a:off x="400076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01" name="Google Shape;1301;p25"/>
              <p:cNvCxnSpPr/>
              <p:nvPr/>
            </p:nvCxnSpPr>
            <p:spPr>
              <a:xfrm>
                <a:off x="457123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1302" name="Google Shape;1302;p25"/>
          <p:cNvGrpSpPr/>
          <p:nvPr/>
        </p:nvGrpSpPr>
        <p:grpSpPr>
          <a:xfrm>
            <a:off x="43050" y="85400"/>
            <a:ext cx="1102825" cy="1470925"/>
            <a:chOff x="8269775" y="3716750"/>
            <a:chExt cx="1102825" cy="1470925"/>
          </a:xfrm>
        </p:grpSpPr>
        <p:sp>
          <p:nvSpPr>
            <p:cNvPr id="1303" name="Google Shape;1303;p25"/>
            <p:cNvSpPr/>
            <p:nvPr/>
          </p:nvSpPr>
          <p:spPr>
            <a:xfrm>
              <a:off x="8420425" y="3716750"/>
              <a:ext cx="813575" cy="1012425"/>
            </a:xfrm>
            <a:custGeom>
              <a:avLst/>
              <a:gdLst/>
              <a:ahLst/>
              <a:cxnLst/>
              <a:rect l="l" t="t" r="r" b="b"/>
              <a:pathLst>
                <a:path w="32543" h="40497" extrusionOk="0">
                  <a:moveTo>
                    <a:pt x="2251" y="1"/>
                  </a:moveTo>
                  <a:lnTo>
                    <a:pt x="2351" y="201"/>
                  </a:lnTo>
                  <a:lnTo>
                    <a:pt x="2431" y="422"/>
                  </a:lnTo>
                  <a:lnTo>
                    <a:pt x="2492" y="684"/>
                  </a:lnTo>
                  <a:lnTo>
                    <a:pt x="2512" y="985"/>
                  </a:lnTo>
                  <a:lnTo>
                    <a:pt x="2512" y="1286"/>
                  </a:lnTo>
                  <a:lnTo>
                    <a:pt x="2512" y="1608"/>
                  </a:lnTo>
                  <a:lnTo>
                    <a:pt x="2472" y="1949"/>
                  </a:lnTo>
                  <a:lnTo>
                    <a:pt x="2411" y="2291"/>
                  </a:lnTo>
                  <a:lnTo>
                    <a:pt x="2351" y="2632"/>
                  </a:lnTo>
                  <a:lnTo>
                    <a:pt x="2291" y="2973"/>
                  </a:lnTo>
                  <a:lnTo>
                    <a:pt x="2110" y="3616"/>
                  </a:lnTo>
                  <a:lnTo>
                    <a:pt x="1909" y="4179"/>
                  </a:lnTo>
                  <a:lnTo>
                    <a:pt x="1728" y="4661"/>
                  </a:lnTo>
                  <a:lnTo>
                    <a:pt x="1527" y="5042"/>
                  </a:lnTo>
                  <a:lnTo>
                    <a:pt x="1327" y="5444"/>
                  </a:lnTo>
                  <a:lnTo>
                    <a:pt x="885" y="6208"/>
                  </a:lnTo>
                  <a:lnTo>
                    <a:pt x="664" y="6589"/>
                  </a:lnTo>
                  <a:lnTo>
                    <a:pt x="483" y="6991"/>
                  </a:lnTo>
                  <a:lnTo>
                    <a:pt x="302" y="7393"/>
                  </a:lnTo>
                  <a:lnTo>
                    <a:pt x="162" y="7794"/>
                  </a:lnTo>
                  <a:lnTo>
                    <a:pt x="101" y="8015"/>
                  </a:lnTo>
                  <a:lnTo>
                    <a:pt x="61" y="8236"/>
                  </a:lnTo>
                  <a:lnTo>
                    <a:pt x="21" y="8457"/>
                  </a:lnTo>
                  <a:lnTo>
                    <a:pt x="1" y="8678"/>
                  </a:lnTo>
                  <a:lnTo>
                    <a:pt x="1" y="8899"/>
                  </a:lnTo>
                  <a:lnTo>
                    <a:pt x="1" y="9140"/>
                  </a:lnTo>
                  <a:lnTo>
                    <a:pt x="41" y="9361"/>
                  </a:lnTo>
                  <a:lnTo>
                    <a:pt x="81" y="9562"/>
                  </a:lnTo>
                  <a:lnTo>
                    <a:pt x="121" y="9783"/>
                  </a:lnTo>
                  <a:lnTo>
                    <a:pt x="202" y="9984"/>
                  </a:lnTo>
                  <a:lnTo>
                    <a:pt x="282" y="10185"/>
                  </a:lnTo>
                  <a:lnTo>
                    <a:pt x="403" y="10366"/>
                  </a:lnTo>
                  <a:lnTo>
                    <a:pt x="523" y="10546"/>
                  </a:lnTo>
                  <a:lnTo>
                    <a:pt x="664" y="10687"/>
                  </a:lnTo>
                  <a:lnTo>
                    <a:pt x="824" y="10828"/>
                  </a:lnTo>
                  <a:lnTo>
                    <a:pt x="1005" y="10968"/>
                  </a:lnTo>
                  <a:lnTo>
                    <a:pt x="1246" y="11089"/>
                  </a:lnTo>
                  <a:lnTo>
                    <a:pt x="1487" y="11189"/>
                  </a:lnTo>
                  <a:lnTo>
                    <a:pt x="1748" y="11270"/>
                  </a:lnTo>
                  <a:lnTo>
                    <a:pt x="2030" y="11350"/>
                  </a:lnTo>
                  <a:lnTo>
                    <a:pt x="2291" y="11430"/>
                  </a:lnTo>
                  <a:lnTo>
                    <a:pt x="2552" y="11511"/>
                  </a:lnTo>
                  <a:lnTo>
                    <a:pt x="2793" y="11611"/>
                  </a:lnTo>
                  <a:lnTo>
                    <a:pt x="3034" y="11752"/>
                  </a:lnTo>
                  <a:lnTo>
                    <a:pt x="3235" y="11932"/>
                  </a:lnTo>
                  <a:lnTo>
                    <a:pt x="3416" y="12113"/>
                  </a:lnTo>
                  <a:lnTo>
                    <a:pt x="3556" y="12314"/>
                  </a:lnTo>
                  <a:lnTo>
                    <a:pt x="3677" y="12555"/>
                  </a:lnTo>
                  <a:lnTo>
                    <a:pt x="3757" y="12796"/>
                  </a:lnTo>
                  <a:lnTo>
                    <a:pt x="3817" y="13037"/>
                  </a:lnTo>
                  <a:lnTo>
                    <a:pt x="3858" y="13318"/>
                  </a:lnTo>
                  <a:lnTo>
                    <a:pt x="3878" y="13580"/>
                  </a:lnTo>
                  <a:lnTo>
                    <a:pt x="3858" y="13861"/>
                  </a:lnTo>
                  <a:lnTo>
                    <a:pt x="3837" y="14142"/>
                  </a:lnTo>
                  <a:lnTo>
                    <a:pt x="3797" y="14423"/>
                  </a:lnTo>
                  <a:lnTo>
                    <a:pt x="3737" y="14725"/>
                  </a:lnTo>
                  <a:lnTo>
                    <a:pt x="3596" y="15287"/>
                  </a:lnTo>
                  <a:lnTo>
                    <a:pt x="3396" y="15809"/>
                  </a:lnTo>
                  <a:lnTo>
                    <a:pt x="3215" y="16352"/>
                  </a:lnTo>
                  <a:lnTo>
                    <a:pt x="3034" y="16894"/>
                  </a:lnTo>
                  <a:lnTo>
                    <a:pt x="2893" y="17456"/>
                  </a:lnTo>
                  <a:lnTo>
                    <a:pt x="2833" y="17738"/>
                  </a:lnTo>
                  <a:lnTo>
                    <a:pt x="2793" y="18019"/>
                  </a:lnTo>
                  <a:lnTo>
                    <a:pt x="2773" y="18280"/>
                  </a:lnTo>
                  <a:lnTo>
                    <a:pt x="2773" y="18561"/>
                  </a:lnTo>
                  <a:lnTo>
                    <a:pt x="2793" y="18822"/>
                  </a:lnTo>
                  <a:lnTo>
                    <a:pt x="2853" y="19063"/>
                  </a:lnTo>
                  <a:lnTo>
                    <a:pt x="2934" y="19324"/>
                  </a:lnTo>
                  <a:lnTo>
                    <a:pt x="3034" y="19545"/>
                  </a:lnTo>
                  <a:lnTo>
                    <a:pt x="3175" y="19766"/>
                  </a:lnTo>
                  <a:lnTo>
                    <a:pt x="3335" y="19987"/>
                  </a:lnTo>
                  <a:lnTo>
                    <a:pt x="3456" y="20108"/>
                  </a:lnTo>
                  <a:lnTo>
                    <a:pt x="3596" y="20208"/>
                  </a:lnTo>
                  <a:lnTo>
                    <a:pt x="3737" y="20309"/>
                  </a:lnTo>
                  <a:lnTo>
                    <a:pt x="3878" y="20389"/>
                  </a:lnTo>
                  <a:lnTo>
                    <a:pt x="4199" y="20550"/>
                  </a:lnTo>
                  <a:lnTo>
                    <a:pt x="4541" y="20670"/>
                  </a:lnTo>
                  <a:lnTo>
                    <a:pt x="4882" y="20751"/>
                  </a:lnTo>
                  <a:lnTo>
                    <a:pt x="5244" y="20831"/>
                  </a:lnTo>
                  <a:lnTo>
                    <a:pt x="5967" y="20952"/>
                  </a:lnTo>
                  <a:lnTo>
                    <a:pt x="6328" y="21032"/>
                  </a:lnTo>
                  <a:lnTo>
                    <a:pt x="6690" y="21092"/>
                  </a:lnTo>
                  <a:lnTo>
                    <a:pt x="7011" y="21193"/>
                  </a:lnTo>
                  <a:lnTo>
                    <a:pt x="7333" y="21313"/>
                  </a:lnTo>
                  <a:lnTo>
                    <a:pt x="7634" y="21454"/>
                  </a:lnTo>
                  <a:lnTo>
                    <a:pt x="7754" y="21554"/>
                  </a:lnTo>
                  <a:lnTo>
                    <a:pt x="7875" y="21635"/>
                  </a:lnTo>
                  <a:lnTo>
                    <a:pt x="7996" y="21755"/>
                  </a:lnTo>
                  <a:lnTo>
                    <a:pt x="8096" y="21876"/>
                  </a:lnTo>
                  <a:lnTo>
                    <a:pt x="8196" y="22016"/>
                  </a:lnTo>
                  <a:lnTo>
                    <a:pt x="8277" y="22157"/>
                  </a:lnTo>
                  <a:lnTo>
                    <a:pt x="8337" y="22297"/>
                  </a:lnTo>
                  <a:lnTo>
                    <a:pt x="8397" y="22438"/>
                  </a:lnTo>
                  <a:lnTo>
                    <a:pt x="8437" y="22579"/>
                  </a:lnTo>
                  <a:lnTo>
                    <a:pt x="8458" y="22699"/>
                  </a:lnTo>
                  <a:lnTo>
                    <a:pt x="8478" y="22980"/>
                  </a:lnTo>
                  <a:lnTo>
                    <a:pt x="8437" y="23282"/>
                  </a:lnTo>
                  <a:lnTo>
                    <a:pt x="8397" y="23563"/>
                  </a:lnTo>
                  <a:lnTo>
                    <a:pt x="8317" y="23844"/>
                  </a:lnTo>
                  <a:lnTo>
                    <a:pt x="8196" y="24145"/>
                  </a:lnTo>
                  <a:lnTo>
                    <a:pt x="8096" y="24427"/>
                  </a:lnTo>
                  <a:lnTo>
                    <a:pt x="7855" y="25029"/>
                  </a:lnTo>
                  <a:lnTo>
                    <a:pt x="7734" y="25331"/>
                  </a:lnTo>
                  <a:lnTo>
                    <a:pt x="7614" y="25632"/>
                  </a:lnTo>
                  <a:lnTo>
                    <a:pt x="7534" y="25933"/>
                  </a:lnTo>
                  <a:lnTo>
                    <a:pt x="7473" y="26235"/>
                  </a:lnTo>
                  <a:lnTo>
                    <a:pt x="7433" y="26536"/>
                  </a:lnTo>
                  <a:lnTo>
                    <a:pt x="7433" y="26837"/>
                  </a:lnTo>
                  <a:lnTo>
                    <a:pt x="7473" y="27118"/>
                  </a:lnTo>
                  <a:lnTo>
                    <a:pt x="7554" y="27379"/>
                  </a:lnTo>
                  <a:lnTo>
                    <a:pt x="7654" y="27641"/>
                  </a:lnTo>
                  <a:lnTo>
                    <a:pt x="7795" y="27882"/>
                  </a:lnTo>
                  <a:lnTo>
                    <a:pt x="7955" y="28103"/>
                  </a:lnTo>
                  <a:lnTo>
                    <a:pt x="8136" y="28303"/>
                  </a:lnTo>
                  <a:lnTo>
                    <a:pt x="8337" y="28504"/>
                  </a:lnTo>
                  <a:lnTo>
                    <a:pt x="8558" y="28705"/>
                  </a:lnTo>
                  <a:lnTo>
                    <a:pt x="8779" y="28886"/>
                  </a:lnTo>
                  <a:lnTo>
                    <a:pt x="9040" y="29047"/>
                  </a:lnTo>
                  <a:lnTo>
                    <a:pt x="9281" y="29207"/>
                  </a:lnTo>
                  <a:lnTo>
                    <a:pt x="9562" y="29348"/>
                  </a:lnTo>
                  <a:lnTo>
                    <a:pt x="10105" y="29609"/>
                  </a:lnTo>
                  <a:lnTo>
                    <a:pt x="10647" y="29830"/>
                  </a:lnTo>
                  <a:lnTo>
                    <a:pt x="11189" y="30071"/>
                  </a:lnTo>
                  <a:lnTo>
                    <a:pt x="11752" y="30312"/>
                  </a:lnTo>
                  <a:lnTo>
                    <a:pt x="12274" y="30614"/>
                  </a:lnTo>
                  <a:lnTo>
                    <a:pt x="12535" y="30754"/>
                  </a:lnTo>
                  <a:lnTo>
                    <a:pt x="12776" y="30935"/>
                  </a:lnTo>
                  <a:lnTo>
                    <a:pt x="12997" y="31116"/>
                  </a:lnTo>
                  <a:lnTo>
                    <a:pt x="13198" y="31296"/>
                  </a:lnTo>
                  <a:lnTo>
                    <a:pt x="13399" y="31517"/>
                  </a:lnTo>
                  <a:lnTo>
                    <a:pt x="13560" y="31718"/>
                  </a:lnTo>
                  <a:lnTo>
                    <a:pt x="13700" y="31959"/>
                  </a:lnTo>
                  <a:lnTo>
                    <a:pt x="13821" y="32200"/>
                  </a:lnTo>
                  <a:lnTo>
                    <a:pt x="13921" y="32462"/>
                  </a:lnTo>
                  <a:lnTo>
                    <a:pt x="13982" y="32743"/>
                  </a:lnTo>
                  <a:lnTo>
                    <a:pt x="14002" y="33024"/>
                  </a:lnTo>
                  <a:lnTo>
                    <a:pt x="14002" y="33325"/>
                  </a:lnTo>
                  <a:lnTo>
                    <a:pt x="13961" y="33607"/>
                  </a:lnTo>
                  <a:lnTo>
                    <a:pt x="13921" y="33888"/>
                  </a:lnTo>
                  <a:lnTo>
                    <a:pt x="13841" y="34470"/>
                  </a:lnTo>
                  <a:lnTo>
                    <a:pt x="13801" y="34751"/>
                  </a:lnTo>
                  <a:lnTo>
                    <a:pt x="13801" y="35053"/>
                  </a:lnTo>
                  <a:lnTo>
                    <a:pt x="13801" y="35254"/>
                  </a:lnTo>
                  <a:lnTo>
                    <a:pt x="13821" y="35434"/>
                  </a:lnTo>
                  <a:lnTo>
                    <a:pt x="13861" y="35635"/>
                  </a:lnTo>
                  <a:lnTo>
                    <a:pt x="13901" y="35816"/>
                  </a:lnTo>
                  <a:lnTo>
                    <a:pt x="13961" y="35997"/>
                  </a:lnTo>
                  <a:lnTo>
                    <a:pt x="14022" y="36178"/>
                  </a:lnTo>
                  <a:lnTo>
                    <a:pt x="14202" y="36519"/>
                  </a:lnTo>
                  <a:lnTo>
                    <a:pt x="14403" y="36841"/>
                  </a:lnTo>
                  <a:lnTo>
                    <a:pt x="14644" y="37142"/>
                  </a:lnTo>
                  <a:lnTo>
                    <a:pt x="14926" y="37423"/>
                  </a:lnTo>
                  <a:lnTo>
                    <a:pt x="15227" y="37684"/>
                  </a:lnTo>
                  <a:lnTo>
                    <a:pt x="15568" y="37925"/>
                  </a:lnTo>
                  <a:lnTo>
                    <a:pt x="15910" y="38126"/>
                  </a:lnTo>
                  <a:lnTo>
                    <a:pt x="16292" y="38327"/>
                  </a:lnTo>
                  <a:lnTo>
                    <a:pt x="16673" y="38488"/>
                  </a:lnTo>
                  <a:lnTo>
                    <a:pt x="17075" y="38608"/>
                  </a:lnTo>
                  <a:lnTo>
                    <a:pt x="17477" y="38709"/>
                  </a:lnTo>
                  <a:lnTo>
                    <a:pt x="17878" y="38789"/>
                  </a:lnTo>
                  <a:lnTo>
                    <a:pt x="18280" y="38829"/>
                  </a:lnTo>
                  <a:lnTo>
                    <a:pt x="18682" y="38849"/>
                  </a:lnTo>
                  <a:lnTo>
                    <a:pt x="19084" y="38849"/>
                  </a:lnTo>
                  <a:lnTo>
                    <a:pt x="19485" y="38829"/>
                  </a:lnTo>
                  <a:lnTo>
                    <a:pt x="19887" y="38789"/>
                  </a:lnTo>
                  <a:lnTo>
                    <a:pt x="20691" y="38709"/>
                  </a:lnTo>
                  <a:lnTo>
                    <a:pt x="21494" y="38568"/>
                  </a:lnTo>
                  <a:lnTo>
                    <a:pt x="23081" y="38287"/>
                  </a:lnTo>
                  <a:lnTo>
                    <a:pt x="23884" y="38166"/>
                  </a:lnTo>
                  <a:lnTo>
                    <a:pt x="24688" y="38066"/>
                  </a:lnTo>
                  <a:lnTo>
                    <a:pt x="25090" y="38046"/>
                  </a:lnTo>
                  <a:lnTo>
                    <a:pt x="25512" y="38046"/>
                  </a:lnTo>
                  <a:lnTo>
                    <a:pt x="25913" y="38066"/>
                  </a:lnTo>
                  <a:lnTo>
                    <a:pt x="26335" y="38106"/>
                  </a:lnTo>
                  <a:lnTo>
                    <a:pt x="26757" y="38166"/>
                  </a:lnTo>
                  <a:lnTo>
                    <a:pt x="27159" y="38247"/>
                  </a:lnTo>
                  <a:lnTo>
                    <a:pt x="27540" y="38367"/>
                  </a:lnTo>
                  <a:lnTo>
                    <a:pt x="27942" y="38488"/>
                  </a:lnTo>
                  <a:lnTo>
                    <a:pt x="28304" y="38648"/>
                  </a:lnTo>
                  <a:lnTo>
                    <a:pt x="28665" y="38829"/>
                  </a:lnTo>
                  <a:lnTo>
                    <a:pt x="28987" y="39050"/>
                  </a:lnTo>
                  <a:lnTo>
                    <a:pt x="29308" y="39271"/>
                  </a:lnTo>
                  <a:lnTo>
                    <a:pt x="29589" y="39532"/>
                  </a:lnTo>
                  <a:lnTo>
                    <a:pt x="29850" y="39834"/>
                  </a:lnTo>
                  <a:lnTo>
                    <a:pt x="30071" y="40155"/>
                  </a:lnTo>
                  <a:lnTo>
                    <a:pt x="30252" y="40496"/>
                  </a:lnTo>
                  <a:lnTo>
                    <a:pt x="30152" y="39813"/>
                  </a:lnTo>
                  <a:lnTo>
                    <a:pt x="30071" y="39110"/>
                  </a:lnTo>
                  <a:lnTo>
                    <a:pt x="30011" y="38407"/>
                  </a:lnTo>
                  <a:lnTo>
                    <a:pt x="29971" y="37724"/>
                  </a:lnTo>
                  <a:lnTo>
                    <a:pt x="29971" y="37021"/>
                  </a:lnTo>
                  <a:lnTo>
                    <a:pt x="29991" y="36318"/>
                  </a:lnTo>
                  <a:lnTo>
                    <a:pt x="30051" y="35615"/>
                  </a:lnTo>
                  <a:lnTo>
                    <a:pt x="30112" y="34932"/>
                  </a:lnTo>
                  <a:lnTo>
                    <a:pt x="30212" y="34229"/>
                  </a:lnTo>
                  <a:lnTo>
                    <a:pt x="30332" y="33546"/>
                  </a:lnTo>
                  <a:lnTo>
                    <a:pt x="30473" y="32863"/>
                  </a:lnTo>
                  <a:lnTo>
                    <a:pt x="30654" y="32180"/>
                  </a:lnTo>
                  <a:lnTo>
                    <a:pt x="30855" y="31497"/>
                  </a:lnTo>
                  <a:lnTo>
                    <a:pt x="31076" y="30834"/>
                  </a:lnTo>
                  <a:lnTo>
                    <a:pt x="31317" y="30192"/>
                  </a:lnTo>
                  <a:lnTo>
                    <a:pt x="31598" y="29549"/>
                  </a:lnTo>
                  <a:lnTo>
                    <a:pt x="31839" y="28986"/>
                  </a:lnTo>
                  <a:lnTo>
                    <a:pt x="32060" y="28424"/>
                  </a:lnTo>
                  <a:lnTo>
                    <a:pt x="32281" y="27841"/>
                  </a:lnTo>
                  <a:lnTo>
                    <a:pt x="32361" y="27540"/>
                  </a:lnTo>
                  <a:lnTo>
                    <a:pt x="32442" y="27259"/>
                  </a:lnTo>
                  <a:lnTo>
                    <a:pt x="32502" y="26958"/>
                  </a:lnTo>
                  <a:lnTo>
                    <a:pt x="32542" y="26676"/>
                  </a:lnTo>
                  <a:lnTo>
                    <a:pt x="32542" y="26395"/>
                  </a:lnTo>
                  <a:lnTo>
                    <a:pt x="32542" y="26114"/>
                  </a:lnTo>
                  <a:lnTo>
                    <a:pt x="32482" y="25833"/>
                  </a:lnTo>
                  <a:lnTo>
                    <a:pt x="32422" y="25572"/>
                  </a:lnTo>
                  <a:lnTo>
                    <a:pt x="32321" y="25310"/>
                  </a:lnTo>
                  <a:lnTo>
                    <a:pt x="32160" y="25069"/>
                  </a:lnTo>
                  <a:lnTo>
                    <a:pt x="32080" y="24929"/>
                  </a:lnTo>
                  <a:lnTo>
                    <a:pt x="31980" y="24808"/>
                  </a:lnTo>
                  <a:lnTo>
                    <a:pt x="31739" y="24567"/>
                  </a:lnTo>
                  <a:lnTo>
                    <a:pt x="31498" y="24386"/>
                  </a:lnTo>
                  <a:lnTo>
                    <a:pt x="31216" y="24206"/>
                  </a:lnTo>
                  <a:lnTo>
                    <a:pt x="30915" y="24065"/>
                  </a:lnTo>
                  <a:lnTo>
                    <a:pt x="30614" y="23924"/>
                  </a:lnTo>
                  <a:lnTo>
                    <a:pt x="29971" y="23683"/>
                  </a:lnTo>
                  <a:lnTo>
                    <a:pt x="29328" y="23442"/>
                  </a:lnTo>
                  <a:lnTo>
                    <a:pt x="29007" y="23322"/>
                  </a:lnTo>
                  <a:lnTo>
                    <a:pt x="28705" y="23181"/>
                  </a:lnTo>
                  <a:lnTo>
                    <a:pt x="28404" y="23021"/>
                  </a:lnTo>
                  <a:lnTo>
                    <a:pt x="28143" y="22840"/>
                  </a:lnTo>
                  <a:lnTo>
                    <a:pt x="27882" y="22619"/>
                  </a:lnTo>
                  <a:lnTo>
                    <a:pt x="27661" y="22378"/>
                  </a:lnTo>
                  <a:lnTo>
                    <a:pt x="27520" y="22197"/>
                  </a:lnTo>
                  <a:lnTo>
                    <a:pt x="27420" y="21996"/>
                  </a:lnTo>
                  <a:lnTo>
                    <a:pt x="27319" y="21795"/>
                  </a:lnTo>
                  <a:lnTo>
                    <a:pt x="27219" y="21594"/>
                  </a:lnTo>
                  <a:lnTo>
                    <a:pt x="27159" y="21373"/>
                  </a:lnTo>
                  <a:lnTo>
                    <a:pt x="27119" y="21152"/>
                  </a:lnTo>
                  <a:lnTo>
                    <a:pt x="27078" y="20911"/>
                  </a:lnTo>
                  <a:lnTo>
                    <a:pt x="27038" y="20690"/>
                  </a:lnTo>
                  <a:lnTo>
                    <a:pt x="27018" y="20208"/>
                  </a:lnTo>
                  <a:lnTo>
                    <a:pt x="27018" y="19706"/>
                  </a:lnTo>
                  <a:lnTo>
                    <a:pt x="27058" y="18702"/>
                  </a:lnTo>
                  <a:lnTo>
                    <a:pt x="27098" y="18220"/>
                  </a:lnTo>
                  <a:lnTo>
                    <a:pt x="27098" y="17718"/>
                  </a:lnTo>
                  <a:lnTo>
                    <a:pt x="27078" y="17256"/>
                  </a:lnTo>
                  <a:lnTo>
                    <a:pt x="27018" y="16794"/>
                  </a:lnTo>
                  <a:lnTo>
                    <a:pt x="26978" y="16593"/>
                  </a:lnTo>
                  <a:lnTo>
                    <a:pt x="26918" y="16372"/>
                  </a:lnTo>
                  <a:lnTo>
                    <a:pt x="26837" y="16171"/>
                  </a:lnTo>
                  <a:lnTo>
                    <a:pt x="26757" y="15970"/>
                  </a:lnTo>
                  <a:lnTo>
                    <a:pt x="26657" y="15789"/>
                  </a:lnTo>
                  <a:lnTo>
                    <a:pt x="26516" y="15608"/>
                  </a:lnTo>
                  <a:lnTo>
                    <a:pt x="26375" y="15448"/>
                  </a:lnTo>
                  <a:lnTo>
                    <a:pt x="26215" y="15287"/>
                  </a:lnTo>
                  <a:lnTo>
                    <a:pt x="26054" y="15187"/>
                  </a:lnTo>
                  <a:lnTo>
                    <a:pt x="25913" y="15086"/>
                  </a:lnTo>
                  <a:lnTo>
                    <a:pt x="25753" y="15006"/>
                  </a:lnTo>
                  <a:lnTo>
                    <a:pt x="25592" y="14925"/>
                  </a:lnTo>
                  <a:lnTo>
                    <a:pt x="25250" y="14805"/>
                  </a:lnTo>
                  <a:lnTo>
                    <a:pt x="24889" y="14725"/>
                  </a:lnTo>
                  <a:lnTo>
                    <a:pt x="24507" y="14664"/>
                  </a:lnTo>
                  <a:lnTo>
                    <a:pt x="24126" y="14624"/>
                  </a:lnTo>
                  <a:lnTo>
                    <a:pt x="23342" y="14544"/>
                  </a:lnTo>
                  <a:lnTo>
                    <a:pt x="22960" y="14524"/>
                  </a:lnTo>
                  <a:lnTo>
                    <a:pt x="22599" y="14463"/>
                  </a:lnTo>
                  <a:lnTo>
                    <a:pt x="22237" y="14403"/>
                  </a:lnTo>
                  <a:lnTo>
                    <a:pt x="21896" y="14303"/>
                  </a:lnTo>
                  <a:lnTo>
                    <a:pt x="21595" y="14182"/>
                  </a:lnTo>
                  <a:lnTo>
                    <a:pt x="21434" y="14102"/>
                  </a:lnTo>
                  <a:lnTo>
                    <a:pt x="21293" y="14001"/>
                  </a:lnTo>
                  <a:lnTo>
                    <a:pt x="21173" y="13901"/>
                  </a:lnTo>
                  <a:lnTo>
                    <a:pt x="21052" y="13780"/>
                  </a:lnTo>
                  <a:lnTo>
                    <a:pt x="20932" y="13660"/>
                  </a:lnTo>
                  <a:lnTo>
                    <a:pt x="20831" y="13519"/>
                  </a:lnTo>
                  <a:lnTo>
                    <a:pt x="20751" y="13379"/>
                  </a:lnTo>
                  <a:lnTo>
                    <a:pt x="20691" y="13258"/>
                  </a:lnTo>
                  <a:lnTo>
                    <a:pt x="20610" y="12977"/>
                  </a:lnTo>
                  <a:lnTo>
                    <a:pt x="20550" y="12696"/>
                  </a:lnTo>
                  <a:lnTo>
                    <a:pt x="20530" y="12394"/>
                  </a:lnTo>
                  <a:lnTo>
                    <a:pt x="20550" y="12093"/>
                  </a:lnTo>
                  <a:lnTo>
                    <a:pt x="20570" y="11792"/>
                  </a:lnTo>
                  <a:lnTo>
                    <a:pt x="20671" y="11169"/>
                  </a:lnTo>
                  <a:lnTo>
                    <a:pt x="20771" y="10546"/>
                  </a:lnTo>
                  <a:lnTo>
                    <a:pt x="20811" y="10245"/>
                  </a:lnTo>
                  <a:lnTo>
                    <a:pt x="20851" y="9924"/>
                  </a:lnTo>
                  <a:lnTo>
                    <a:pt x="20851" y="9622"/>
                  </a:lnTo>
                  <a:lnTo>
                    <a:pt x="20811" y="9321"/>
                  </a:lnTo>
                  <a:lnTo>
                    <a:pt x="20751" y="9040"/>
                  </a:lnTo>
                  <a:lnTo>
                    <a:pt x="20650" y="8759"/>
                  </a:lnTo>
                  <a:lnTo>
                    <a:pt x="20550" y="8558"/>
                  </a:lnTo>
                  <a:lnTo>
                    <a:pt x="20429" y="8377"/>
                  </a:lnTo>
                  <a:lnTo>
                    <a:pt x="20269" y="8196"/>
                  </a:lnTo>
                  <a:lnTo>
                    <a:pt x="20108" y="8056"/>
                  </a:lnTo>
                  <a:lnTo>
                    <a:pt x="19947" y="7915"/>
                  </a:lnTo>
                  <a:lnTo>
                    <a:pt x="19747" y="7794"/>
                  </a:lnTo>
                  <a:lnTo>
                    <a:pt x="19546" y="7694"/>
                  </a:lnTo>
                  <a:lnTo>
                    <a:pt x="19345" y="7594"/>
                  </a:lnTo>
                  <a:lnTo>
                    <a:pt x="19124" y="7513"/>
                  </a:lnTo>
                  <a:lnTo>
                    <a:pt x="18903" y="7453"/>
                  </a:lnTo>
                  <a:lnTo>
                    <a:pt x="18441" y="7332"/>
                  </a:lnTo>
                  <a:lnTo>
                    <a:pt x="17959" y="7272"/>
                  </a:lnTo>
                  <a:lnTo>
                    <a:pt x="17497" y="7232"/>
                  </a:lnTo>
                  <a:lnTo>
                    <a:pt x="16553" y="7172"/>
                  </a:lnTo>
                  <a:lnTo>
                    <a:pt x="16091" y="7111"/>
                  </a:lnTo>
                  <a:lnTo>
                    <a:pt x="15629" y="7051"/>
                  </a:lnTo>
                  <a:lnTo>
                    <a:pt x="15167" y="6931"/>
                  </a:lnTo>
                  <a:lnTo>
                    <a:pt x="14966" y="6870"/>
                  </a:lnTo>
                  <a:lnTo>
                    <a:pt x="14745" y="6770"/>
                  </a:lnTo>
                  <a:lnTo>
                    <a:pt x="14544" y="6670"/>
                  </a:lnTo>
                  <a:lnTo>
                    <a:pt x="14363" y="6569"/>
                  </a:lnTo>
                  <a:lnTo>
                    <a:pt x="14182" y="6428"/>
                  </a:lnTo>
                  <a:lnTo>
                    <a:pt x="14002" y="6268"/>
                  </a:lnTo>
                  <a:lnTo>
                    <a:pt x="13781" y="6027"/>
                  </a:lnTo>
                  <a:lnTo>
                    <a:pt x="13600" y="5746"/>
                  </a:lnTo>
                  <a:lnTo>
                    <a:pt x="13459" y="5464"/>
                  </a:lnTo>
                  <a:lnTo>
                    <a:pt x="13319" y="5143"/>
                  </a:lnTo>
                  <a:lnTo>
                    <a:pt x="13218" y="4822"/>
                  </a:lnTo>
                  <a:lnTo>
                    <a:pt x="13118" y="4500"/>
                  </a:lnTo>
                  <a:lnTo>
                    <a:pt x="12957" y="3817"/>
                  </a:lnTo>
                  <a:lnTo>
                    <a:pt x="12796" y="3154"/>
                  </a:lnTo>
                  <a:lnTo>
                    <a:pt x="12696" y="2813"/>
                  </a:lnTo>
                  <a:lnTo>
                    <a:pt x="12575" y="2511"/>
                  </a:lnTo>
                  <a:lnTo>
                    <a:pt x="12435" y="2210"/>
                  </a:lnTo>
                  <a:lnTo>
                    <a:pt x="12274" y="1929"/>
                  </a:lnTo>
                  <a:lnTo>
                    <a:pt x="12073" y="1668"/>
                  </a:lnTo>
                  <a:lnTo>
                    <a:pt x="11852" y="1427"/>
                  </a:lnTo>
                  <a:lnTo>
                    <a:pt x="11631" y="1266"/>
                  </a:lnTo>
                  <a:lnTo>
                    <a:pt x="11410" y="1125"/>
                  </a:lnTo>
                  <a:lnTo>
                    <a:pt x="11169" y="1005"/>
                  </a:lnTo>
                  <a:lnTo>
                    <a:pt x="10928" y="925"/>
                  </a:lnTo>
                  <a:lnTo>
                    <a:pt x="10667" y="864"/>
                  </a:lnTo>
                  <a:lnTo>
                    <a:pt x="10406" y="824"/>
                  </a:lnTo>
                  <a:lnTo>
                    <a:pt x="10145" y="784"/>
                  </a:lnTo>
                  <a:lnTo>
                    <a:pt x="9582" y="784"/>
                  </a:lnTo>
                  <a:lnTo>
                    <a:pt x="9301" y="804"/>
                  </a:lnTo>
                  <a:lnTo>
                    <a:pt x="8739" y="884"/>
                  </a:lnTo>
                  <a:lnTo>
                    <a:pt x="8176" y="985"/>
                  </a:lnTo>
                  <a:lnTo>
                    <a:pt x="7634" y="1105"/>
                  </a:lnTo>
                  <a:lnTo>
                    <a:pt x="7353" y="1166"/>
                  </a:lnTo>
                  <a:lnTo>
                    <a:pt x="7031" y="1186"/>
                  </a:lnTo>
                  <a:lnTo>
                    <a:pt x="6670" y="1226"/>
                  </a:lnTo>
                  <a:lnTo>
                    <a:pt x="5906" y="1226"/>
                  </a:lnTo>
                  <a:lnTo>
                    <a:pt x="5505" y="1206"/>
                  </a:lnTo>
                  <a:lnTo>
                    <a:pt x="5103" y="1166"/>
                  </a:lnTo>
                  <a:lnTo>
                    <a:pt x="4701" y="1125"/>
                  </a:lnTo>
                  <a:lnTo>
                    <a:pt x="4320" y="1045"/>
                  </a:lnTo>
                  <a:lnTo>
                    <a:pt x="3938" y="965"/>
                  </a:lnTo>
                  <a:lnTo>
                    <a:pt x="3576" y="864"/>
                  </a:lnTo>
                  <a:lnTo>
                    <a:pt x="3235" y="724"/>
                  </a:lnTo>
                  <a:lnTo>
                    <a:pt x="2934" y="583"/>
                  </a:lnTo>
                  <a:lnTo>
                    <a:pt x="2652" y="402"/>
                  </a:lnTo>
                  <a:lnTo>
                    <a:pt x="2431" y="201"/>
                  </a:lnTo>
                  <a:lnTo>
                    <a:pt x="2331" y="101"/>
                  </a:lnTo>
                  <a:lnTo>
                    <a:pt x="2251" y="1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25"/>
            <p:cNvSpPr/>
            <p:nvPr/>
          </p:nvSpPr>
          <p:spPr>
            <a:xfrm>
              <a:off x="8508325" y="3788575"/>
              <a:ext cx="676450" cy="932050"/>
            </a:xfrm>
            <a:custGeom>
              <a:avLst/>
              <a:gdLst/>
              <a:ahLst/>
              <a:cxnLst/>
              <a:rect l="l" t="t" r="r" b="b"/>
              <a:pathLst>
                <a:path w="27058" h="37282" extrusionOk="0">
                  <a:moveTo>
                    <a:pt x="201" y="0"/>
                  </a:moveTo>
                  <a:lnTo>
                    <a:pt x="121" y="20"/>
                  </a:lnTo>
                  <a:lnTo>
                    <a:pt x="60" y="60"/>
                  </a:lnTo>
                  <a:lnTo>
                    <a:pt x="20" y="141"/>
                  </a:lnTo>
                  <a:lnTo>
                    <a:pt x="0" y="201"/>
                  </a:lnTo>
                  <a:lnTo>
                    <a:pt x="20" y="281"/>
                  </a:lnTo>
                  <a:lnTo>
                    <a:pt x="60" y="342"/>
                  </a:lnTo>
                  <a:lnTo>
                    <a:pt x="141" y="382"/>
                  </a:lnTo>
                  <a:lnTo>
                    <a:pt x="342" y="462"/>
                  </a:lnTo>
                  <a:lnTo>
                    <a:pt x="522" y="583"/>
                  </a:lnTo>
                  <a:lnTo>
                    <a:pt x="723" y="703"/>
                  </a:lnTo>
                  <a:lnTo>
                    <a:pt x="884" y="844"/>
                  </a:lnTo>
                  <a:lnTo>
                    <a:pt x="1045" y="1004"/>
                  </a:lnTo>
                  <a:lnTo>
                    <a:pt x="1205" y="1185"/>
                  </a:lnTo>
                  <a:lnTo>
                    <a:pt x="1346" y="1386"/>
                  </a:lnTo>
                  <a:lnTo>
                    <a:pt x="1487" y="1607"/>
                  </a:lnTo>
                  <a:lnTo>
                    <a:pt x="1607" y="1848"/>
                  </a:lnTo>
                  <a:lnTo>
                    <a:pt x="1728" y="2129"/>
                  </a:lnTo>
                  <a:lnTo>
                    <a:pt x="1828" y="2411"/>
                  </a:lnTo>
                  <a:lnTo>
                    <a:pt x="1928" y="2712"/>
                  </a:lnTo>
                  <a:lnTo>
                    <a:pt x="2009" y="3033"/>
                  </a:lnTo>
                  <a:lnTo>
                    <a:pt x="2089" y="3395"/>
                  </a:lnTo>
                  <a:lnTo>
                    <a:pt x="2170" y="3756"/>
                  </a:lnTo>
                  <a:lnTo>
                    <a:pt x="2230" y="4158"/>
                  </a:lnTo>
                  <a:lnTo>
                    <a:pt x="2310" y="4721"/>
                  </a:lnTo>
                  <a:lnTo>
                    <a:pt x="2411" y="5323"/>
                  </a:lnTo>
                  <a:lnTo>
                    <a:pt x="2551" y="5926"/>
                  </a:lnTo>
                  <a:lnTo>
                    <a:pt x="2632" y="6227"/>
                  </a:lnTo>
                  <a:lnTo>
                    <a:pt x="2732" y="6528"/>
                  </a:lnTo>
                  <a:lnTo>
                    <a:pt x="2832" y="6830"/>
                  </a:lnTo>
                  <a:lnTo>
                    <a:pt x="2973" y="7111"/>
                  </a:lnTo>
                  <a:lnTo>
                    <a:pt x="3114" y="7372"/>
                  </a:lnTo>
                  <a:lnTo>
                    <a:pt x="3294" y="7633"/>
                  </a:lnTo>
                  <a:lnTo>
                    <a:pt x="3475" y="7874"/>
                  </a:lnTo>
                  <a:lnTo>
                    <a:pt x="3696" y="8095"/>
                  </a:lnTo>
                  <a:lnTo>
                    <a:pt x="3917" y="8296"/>
                  </a:lnTo>
                  <a:lnTo>
                    <a:pt x="4198" y="8477"/>
                  </a:lnTo>
                  <a:lnTo>
                    <a:pt x="4439" y="8617"/>
                  </a:lnTo>
                  <a:lnTo>
                    <a:pt x="4700" y="8718"/>
                  </a:lnTo>
                  <a:lnTo>
                    <a:pt x="4982" y="8798"/>
                  </a:lnTo>
                  <a:lnTo>
                    <a:pt x="5243" y="8879"/>
                  </a:lnTo>
                  <a:lnTo>
                    <a:pt x="5524" y="8939"/>
                  </a:lnTo>
                  <a:lnTo>
                    <a:pt x="5805" y="8979"/>
                  </a:lnTo>
                  <a:lnTo>
                    <a:pt x="6368" y="9039"/>
                  </a:lnTo>
                  <a:lnTo>
                    <a:pt x="7011" y="9120"/>
                  </a:lnTo>
                  <a:lnTo>
                    <a:pt x="7312" y="9180"/>
                  </a:lnTo>
                  <a:lnTo>
                    <a:pt x="7613" y="9240"/>
                  </a:lnTo>
                  <a:lnTo>
                    <a:pt x="7894" y="9321"/>
                  </a:lnTo>
                  <a:lnTo>
                    <a:pt x="8176" y="9441"/>
                  </a:lnTo>
                  <a:lnTo>
                    <a:pt x="8417" y="9582"/>
                  </a:lnTo>
                  <a:lnTo>
                    <a:pt x="8658" y="9762"/>
                  </a:lnTo>
                  <a:lnTo>
                    <a:pt x="8818" y="9923"/>
                  </a:lnTo>
                  <a:lnTo>
                    <a:pt x="8939" y="10084"/>
                  </a:lnTo>
                  <a:lnTo>
                    <a:pt x="9059" y="10265"/>
                  </a:lnTo>
                  <a:lnTo>
                    <a:pt x="9160" y="10465"/>
                  </a:lnTo>
                  <a:lnTo>
                    <a:pt x="9260" y="10666"/>
                  </a:lnTo>
                  <a:lnTo>
                    <a:pt x="9321" y="10887"/>
                  </a:lnTo>
                  <a:lnTo>
                    <a:pt x="9381" y="11108"/>
                  </a:lnTo>
                  <a:lnTo>
                    <a:pt x="9421" y="11329"/>
                  </a:lnTo>
                  <a:lnTo>
                    <a:pt x="9461" y="11791"/>
                  </a:lnTo>
                  <a:lnTo>
                    <a:pt x="9461" y="12253"/>
                  </a:lnTo>
                  <a:lnTo>
                    <a:pt x="9441" y="12735"/>
                  </a:lnTo>
                  <a:lnTo>
                    <a:pt x="9401" y="13197"/>
                  </a:lnTo>
                  <a:lnTo>
                    <a:pt x="9341" y="13679"/>
                  </a:lnTo>
                  <a:lnTo>
                    <a:pt x="9300" y="14182"/>
                  </a:lnTo>
                  <a:lnTo>
                    <a:pt x="9280" y="14664"/>
                  </a:lnTo>
                  <a:lnTo>
                    <a:pt x="9300" y="15166"/>
                  </a:lnTo>
                  <a:lnTo>
                    <a:pt x="9321" y="15407"/>
                  </a:lnTo>
                  <a:lnTo>
                    <a:pt x="9361" y="15648"/>
                  </a:lnTo>
                  <a:lnTo>
                    <a:pt x="9401" y="15889"/>
                  </a:lnTo>
                  <a:lnTo>
                    <a:pt x="9461" y="16110"/>
                  </a:lnTo>
                  <a:lnTo>
                    <a:pt x="9541" y="16351"/>
                  </a:lnTo>
                  <a:lnTo>
                    <a:pt x="9642" y="16572"/>
                  </a:lnTo>
                  <a:lnTo>
                    <a:pt x="9762" y="16773"/>
                  </a:lnTo>
                  <a:lnTo>
                    <a:pt x="9903" y="16974"/>
                  </a:lnTo>
                  <a:lnTo>
                    <a:pt x="10044" y="17155"/>
                  </a:lnTo>
                  <a:lnTo>
                    <a:pt x="10204" y="17315"/>
                  </a:lnTo>
                  <a:lnTo>
                    <a:pt x="10365" y="17456"/>
                  </a:lnTo>
                  <a:lnTo>
                    <a:pt x="10546" y="17576"/>
                  </a:lnTo>
                  <a:lnTo>
                    <a:pt x="10727" y="17697"/>
                  </a:lnTo>
                  <a:lnTo>
                    <a:pt x="10907" y="17797"/>
                  </a:lnTo>
                  <a:lnTo>
                    <a:pt x="11309" y="17978"/>
                  </a:lnTo>
                  <a:lnTo>
                    <a:pt x="11731" y="18119"/>
                  </a:lnTo>
                  <a:lnTo>
                    <a:pt x="12173" y="18239"/>
                  </a:lnTo>
                  <a:lnTo>
                    <a:pt x="12615" y="18340"/>
                  </a:lnTo>
                  <a:lnTo>
                    <a:pt x="13057" y="18440"/>
                  </a:lnTo>
                  <a:lnTo>
                    <a:pt x="13860" y="18601"/>
                  </a:lnTo>
                  <a:lnTo>
                    <a:pt x="14242" y="18701"/>
                  </a:lnTo>
                  <a:lnTo>
                    <a:pt x="14624" y="18822"/>
                  </a:lnTo>
                  <a:lnTo>
                    <a:pt x="14965" y="18962"/>
                  </a:lnTo>
                  <a:lnTo>
                    <a:pt x="15307" y="19143"/>
                  </a:lnTo>
                  <a:lnTo>
                    <a:pt x="15447" y="19244"/>
                  </a:lnTo>
                  <a:lnTo>
                    <a:pt x="15608" y="19344"/>
                  </a:lnTo>
                  <a:lnTo>
                    <a:pt x="15748" y="19465"/>
                  </a:lnTo>
                  <a:lnTo>
                    <a:pt x="15869" y="19605"/>
                  </a:lnTo>
                  <a:lnTo>
                    <a:pt x="16030" y="19786"/>
                  </a:lnTo>
                  <a:lnTo>
                    <a:pt x="16150" y="19967"/>
                  </a:lnTo>
                  <a:lnTo>
                    <a:pt x="16271" y="20168"/>
                  </a:lnTo>
                  <a:lnTo>
                    <a:pt x="16371" y="20369"/>
                  </a:lnTo>
                  <a:lnTo>
                    <a:pt x="16451" y="20569"/>
                  </a:lnTo>
                  <a:lnTo>
                    <a:pt x="16512" y="20790"/>
                  </a:lnTo>
                  <a:lnTo>
                    <a:pt x="16572" y="21011"/>
                  </a:lnTo>
                  <a:lnTo>
                    <a:pt x="16632" y="21252"/>
                  </a:lnTo>
                  <a:lnTo>
                    <a:pt x="16693" y="21714"/>
                  </a:lnTo>
                  <a:lnTo>
                    <a:pt x="16713" y="22217"/>
                  </a:lnTo>
                  <a:lnTo>
                    <a:pt x="16733" y="22719"/>
                  </a:lnTo>
                  <a:lnTo>
                    <a:pt x="16733" y="23201"/>
                  </a:lnTo>
                  <a:lnTo>
                    <a:pt x="16733" y="23623"/>
                  </a:lnTo>
                  <a:lnTo>
                    <a:pt x="16753" y="24044"/>
                  </a:lnTo>
                  <a:lnTo>
                    <a:pt x="16813" y="24567"/>
                  </a:lnTo>
                  <a:lnTo>
                    <a:pt x="16853" y="24828"/>
                  </a:lnTo>
                  <a:lnTo>
                    <a:pt x="16913" y="25109"/>
                  </a:lnTo>
                  <a:lnTo>
                    <a:pt x="16974" y="25410"/>
                  </a:lnTo>
                  <a:lnTo>
                    <a:pt x="17074" y="25692"/>
                  </a:lnTo>
                  <a:lnTo>
                    <a:pt x="17175" y="25993"/>
                  </a:lnTo>
                  <a:lnTo>
                    <a:pt x="17315" y="26254"/>
                  </a:lnTo>
                  <a:lnTo>
                    <a:pt x="17476" y="26515"/>
                  </a:lnTo>
                  <a:lnTo>
                    <a:pt x="17657" y="26776"/>
                  </a:lnTo>
                  <a:lnTo>
                    <a:pt x="17858" y="26997"/>
                  </a:lnTo>
                  <a:lnTo>
                    <a:pt x="18099" y="27198"/>
                  </a:lnTo>
                  <a:lnTo>
                    <a:pt x="18380" y="27359"/>
                  </a:lnTo>
                  <a:lnTo>
                    <a:pt x="18520" y="27419"/>
                  </a:lnTo>
                  <a:lnTo>
                    <a:pt x="18681" y="27479"/>
                  </a:lnTo>
                  <a:lnTo>
                    <a:pt x="18862" y="27540"/>
                  </a:lnTo>
                  <a:lnTo>
                    <a:pt x="19043" y="27580"/>
                  </a:lnTo>
                  <a:lnTo>
                    <a:pt x="19404" y="27620"/>
                  </a:lnTo>
                  <a:lnTo>
                    <a:pt x="19766" y="27640"/>
                  </a:lnTo>
                  <a:lnTo>
                    <a:pt x="20107" y="27620"/>
                  </a:lnTo>
                  <a:lnTo>
                    <a:pt x="20710" y="27620"/>
                  </a:lnTo>
                  <a:lnTo>
                    <a:pt x="20991" y="27660"/>
                  </a:lnTo>
                  <a:lnTo>
                    <a:pt x="21272" y="27700"/>
                  </a:lnTo>
                  <a:lnTo>
                    <a:pt x="21453" y="27761"/>
                  </a:lnTo>
                  <a:lnTo>
                    <a:pt x="21634" y="27841"/>
                  </a:lnTo>
                  <a:lnTo>
                    <a:pt x="21795" y="27921"/>
                  </a:lnTo>
                  <a:lnTo>
                    <a:pt x="21955" y="28022"/>
                  </a:lnTo>
                  <a:lnTo>
                    <a:pt x="22116" y="28122"/>
                  </a:lnTo>
                  <a:lnTo>
                    <a:pt x="22257" y="28243"/>
                  </a:lnTo>
                  <a:lnTo>
                    <a:pt x="22538" y="28524"/>
                  </a:lnTo>
                  <a:lnTo>
                    <a:pt x="22799" y="28825"/>
                  </a:lnTo>
                  <a:lnTo>
                    <a:pt x="23040" y="29147"/>
                  </a:lnTo>
                  <a:lnTo>
                    <a:pt x="23261" y="29468"/>
                  </a:lnTo>
                  <a:lnTo>
                    <a:pt x="23462" y="29810"/>
                  </a:lnTo>
                  <a:lnTo>
                    <a:pt x="23964" y="30673"/>
                  </a:lnTo>
                  <a:lnTo>
                    <a:pt x="24446" y="31557"/>
                  </a:lnTo>
                  <a:lnTo>
                    <a:pt x="24888" y="32461"/>
                  </a:lnTo>
                  <a:lnTo>
                    <a:pt x="25290" y="33385"/>
                  </a:lnTo>
                  <a:lnTo>
                    <a:pt x="25672" y="34309"/>
                  </a:lnTo>
                  <a:lnTo>
                    <a:pt x="26033" y="35233"/>
                  </a:lnTo>
                  <a:lnTo>
                    <a:pt x="26354" y="36177"/>
                  </a:lnTo>
                  <a:lnTo>
                    <a:pt x="26656" y="37141"/>
                  </a:lnTo>
                  <a:lnTo>
                    <a:pt x="26696" y="37202"/>
                  </a:lnTo>
                  <a:lnTo>
                    <a:pt x="26736" y="37242"/>
                  </a:lnTo>
                  <a:lnTo>
                    <a:pt x="26796" y="37282"/>
                  </a:lnTo>
                  <a:lnTo>
                    <a:pt x="26897" y="37282"/>
                  </a:lnTo>
                  <a:lnTo>
                    <a:pt x="26977" y="37242"/>
                  </a:lnTo>
                  <a:lnTo>
                    <a:pt x="27017" y="37182"/>
                  </a:lnTo>
                  <a:lnTo>
                    <a:pt x="27058" y="37101"/>
                  </a:lnTo>
                  <a:lnTo>
                    <a:pt x="27037" y="37021"/>
                  </a:lnTo>
                  <a:lnTo>
                    <a:pt x="26736" y="36057"/>
                  </a:lnTo>
                  <a:lnTo>
                    <a:pt x="26415" y="35092"/>
                  </a:lnTo>
                  <a:lnTo>
                    <a:pt x="26053" y="34148"/>
                  </a:lnTo>
                  <a:lnTo>
                    <a:pt x="25651" y="33224"/>
                  </a:lnTo>
                  <a:lnTo>
                    <a:pt x="25250" y="32300"/>
                  </a:lnTo>
                  <a:lnTo>
                    <a:pt x="24788" y="31376"/>
                  </a:lnTo>
                  <a:lnTo>
                    <a:pt x="24326" y="30492"/>
                  </a:lnTo>
                  <a:lnTo>
                    <a:pt x="23803" y="29609"/>
                  </a:lnTo>
                  <a:lnTo>
                    <a:pt x="23582" y="29247"/>
                  </a:lnTo>
                  <a:lnTo>
                    <a:pt x="23341" y="28885"/>
                  </a:lnTo>
                  <a:lnTo>
                    <a:pt x="23080" y="28544"/>
                  </a:lnTo>
                  <a:lnTo>
                    <a:pt x="22799" y="28203"/>
                  </a:lnTo>
                  <a:lnTo>
                    <a:pt x="22498" y="27921"/>
                  </a:lnTo>
                  <a:lnTo>
                    <a:pt x="22317" y="27781"/>
                  </a:lnTo>
                  <a:lnTo>
                    <a:pt x="22156" y="27660"/>
                  </a:lnTo>
                  <a:lnTo>
                    <a:pt x="21975" y="27560"/>
                  </a:lnTo>
                  <a:lnTo>
                    <a:pt x="21775" y="27459"/>
                  </a:lnTo>
                  <a:lnTo>
                    <a:pt x="21574" y="27379"/>
                  </a:lnTo>
                  <a:lnTo>
                    <a:pt x="21373" y="27319"/>
                  </a:lnTo>
                  <a:lnTo>
                    <a:pt x="21051" y="27258"/>
                  </a:lnTo>
                  <a:lnTo>
                    <a:pt x="20750" y="27238"/>
                  </a:lnTo>
                  <a:lnTo>
                    <a:pt x="20429" y="27218"/>
                  </a:lnTo>
                  <a:lnTo>
                    <a:pt x="20107" y="27238"/>
                  </a:lnTo>
                  <a:lnTo>
                    <a:pt x="19766" y="27238"/>
                  </a:lnTo>
                  <a:lnTo>
                    <a:pt x="19444" y="27218"/>
                  </a:lnTo>
                  <a:lnTo>
                    <a:pt x="19123" y="27178"/>
                  </a:lnTo>
                  <a:lnTo>
                    <a:pt x="18962" y="27158"/>
                  </a:lnTo>
                  <a:lnTo>
                    <a:pt x="18822" y="27098"/>
                  </a:lnTo>
                  <a:lnTo>
                    <a:pt x="18541" y="26997"/>
                  </a:lnTo>
                  <a:lnTo>
                    <a:pt x="18320" y="26857"/>
                  </a:lnTo>
                  <a:lnTo>
                    <a:pt x="18119" y="26676"/>
                  </a:lnTo>
                  <a:lnTo>
                    <a:pt x="17938" y="26475"/>
                  </a:lnTo>
                  <a:lnTo>
                    <a:pt x="17777" y="26254"/>
                  </a:lnTo>
                  <a:lnTo>
                    <a:pt x="17637" y="26013"/>
                  </a:lnTo>
                  <a:lnTo>
                    <a:pt x="17516" y="25772"/>
                  </a:lnTo>
                  <a:lnTo>
                    <a:pt x="17416" y="25511"/>
                  </a:lnTo>
                  <a:lnTo>
                    <a:pt x="17355" y="25250"/>
                  </a:lnTo>
                  <a:lnTo>
                    <a:pt x="17275" y="24989"/>
                  </a:lnTo>
                  <a:lnTo>
                    <a:pt x="17195" y="24466"/>
                  </a:lnTo>
                  <a:lnTo>
                    <a:pt x="17155" y="24004"/>
                  </a:lnTo>
                  <a:lnTo>
                    <a:pt x="17134" y="23623"/>
                  </a:lnTo>
                  <a:lnTo>
                    <a:pt x="17134" y="23201"/>
                  </a:lnTo>
                  <a:lnTo>
                    <a:pt x="17134" y="22699"/>
                  </a:lnTo>
                  <a:lnTo>
                    <a:pt x="17114" y="22176"/>
                  </a:lnTo>
                  <a:lnTo>
                    <a:pt x="17074" y="21654"/>
                  </a:lnTo>
                  <a:lnTo>
                    <a:pt x="17014" y="21152"/>
                  </a:lnTo>
                  <a:lnTo>
                    <a:pt x="16954" y="20891"/>
                  </a:lnTo>
                  <a:lnTo>
                    <a:pt x="16893" y="20650"/>
                  </a:lnTo>
                  <a:lnTo>
                    <a:pt x="16813" y="20409"/>
                  </a:lnTo>
                  <a:lnTo>
                    <a:pt x="16713" y="20188"/>
                  </a:lnTo>
                  <a:lnTo>
                    <a:pt x="16612" y="19947"/>
                  </a:lnTo>
                  <a:lnTo>
                    <a:pt x="16492" y="19746"/>
                  </a:lnTo>
                  <a:lnTo>
                    <a:pt x="16331" y="19525"/>
                  </a:lnTo>
                  <a:lnTo>
                    <a:pt x="16170" y="19324"/>
                  </a:lnTo>
                  <a:lnTo>
                    <a:pt x="16030" y="19183"/>
                  </a:lnTo>
                  <a:lnTo>
                    <a:pt x="15869" y="19043"/>
                  </a:lnTo>
                  <a:lnTo>
                    <a:pt x="15688" y="18922"/>
                  </a:lnTo>
                  <a:lnTo>
                    <a:pt x="15527" y="18822"/>
                  </a:lnTo>
                  <a:lnTo>
                    <a:pt x="15166" y="18621"/>
                  </a:lnTo>
                  <a:lnTo>
                    <a:pt x="14784" y="18460"/>
                  </a:lnTo>
                  <a:lnTo>
                    <a:pt x="14383" y="18340"/>
                  </a:lnTo>
                  <a:lnTo>
                    <a:pt x="13961" y="18219"/>
                  </a:lnTo>
                  <a:lnTo>
                    <a:pt x="13137" y="18038"/>
                  </a:lnTo>
                  <a:lnTo>
                    <a:pt x="12273" y="17858"/>
                  </a:lnTo>
                  <a:lnTo>
                    <a:pt x="11872" y="17757"/>
                  </a:lnTo>
                  <a:lnTo>
                    <a:pt x="11490" y="17617"/>
                  </a:lnTo>
                  <a:lnTo>
                    <a:pt x="11128" y="17456"/>
                  </a:lnTo>
                  <a:lnTo>
                    <a:pt x="10948" y="17376"/>
                  </a:lnTo>
                  <a:lnTo>
                    <a:pt x="10787" y="17275"/>
                  </a:lnTo>
                  <a:lnTo>
                    <a:pt x="10626" y="17155"/>
                  </a:lnTo>
                  <a:lnTo>
                    <a:pt x="10486" y="17034"/>
                  </a:lnTo>
                  <a:lnTo>
                    <a:pt x="10345" y="16893"/>
                  </a:lnTo>
                  <a:lnTo>
                    <a:pt x="10224" y="16733"/>
                  </a:lnTo>
                  <a:lnTo>
                    <a:pt x="10104" y="16552"/>
                  </a:lnTo>
                  <a:lnTo>
                    <a:pt x="10004" y="16371"/>
                  </a:lnTo>
                  <a:lnTo>
                    <a:pt x="9903" y="16170"/>
                  </a:lnTo>
                  <a:lnTo>
                    <a:pt x="9843" y="15969"/>
                  </a:lnTo>
                  <a:lnTo>
                    <a:pt x="9783" y="15748"/>
                  </a:lnTo>
                  <a:lnTo>
                    <a:pt x="9742" y="15527"/>
                  </a:lnTo>
                  <a:lnTo>
                    <a:pt x="9702" y="15307"/>
                  </a:lnTo>
                  <a:lnTo>
                    <a:pt x="9682" y="15086"/>
                  </a:lnTo>
                  <a:lnTo>
                    <a:pt x="9682" y="14624"/>
                  </a:lnTo>
                  <a:lnTo>
                    <a:pt x="9702" y="14141"/>
                  </a:lnTo>
                  <a:lnTo>
                    <a:pt x="9742" y="13659"/>
                  </a:lnTo>
                  <a:lnTo>
                    <a:pt x="9803" y="13197"/>
                  </a:lnTo>
                  <a:lnTo>
                    <a:pt x="9843" y="12715"/>
                  </a:lnTo>
                  <a:lnTo>
                    <a:pt x="9863" y="12213"/>
                  </a:lnTo>
                  <a:lnTo>
                    <a:pt x="9843" y="11711"/>
                  </a:lnTo>
                  <a:lnTo>
                    <a:pt x="9823" y="11450"/>
                  </a:lnTo>
                  <a:lnTo>
                    <a:pt x="9803" y="11209"/>
                  </a:lnTo>
                  <a:lnTo>
                    <a:pt x="9742" y="10948"/>
                  </a:lnTo>
                  <a:lnTo>
                    <a:pt x="9682" y="10707"/>
                  </a:lnTo>
                  <a:lnTo>
                    <a:pt x="9602" y="10486"/>
                  </a:lnTo>
                  <a:lnTo>
                    <a:pt x="9521" y="10265"/>
                  </a:lnTo>
                  <a:lnTo>
                    <a:pt x="9401" y="10044"/>
                  </a:lnTo>
                  <a:lnTo>
                    <a:pt x="9260" y="9843"/>
                  </a:lnTo>
                  <a:lnTo>
                    <a:pt x="9100" y="9642"/>
                  </a:lnTo>
                  <a:lnTo>
                    <a:pt x="8919" y="9461"/>
                  </a:lnTo>
                  <a:lnTo>
                    <a:pt x="8638" y="9260"/>
                  </a:lnTo>
                  <a:lnTo>
                    <a:pt x="8356" y="9100"/>
                  </a:lnTo>
                  <a:lnTo>
                    <a:pt x="8055" y="8959"/>
                  </a:lnTo>
                  <a:lnTo>
                    <a:pt x="7734" y="8859"/>
                  </a:lnTo>
                  <a:lnTo>
                    <a:pt x="7412" y="8798"/>
                  </a:lnTo>
                  <a:lnTo>
                    <a:pt x="7091" y="8738"/>
                  </a:lnTo>
                  <a:lnTo>
                    <a:pt x="6428" y="8638"/>
                  </a:lnTo>
                  <a:lnTo>
                    <a:pt x="5886" y="8577"/>
                  </a:lnTo>
                  <a:lnTo>
                    <a:pt x="5363" y="8497"/>
                  </a:lnTo>
                  <a:lnTo>
                    <a:pt x="5102" y="8437"/>
                  </a:lnTo>
                  <a:lnTo>
                    <a:pt x="4861" y="8356"/>
                  </a:lnTo>
                  <a:lnTo>
                    <a:pt x="4620" y="8256"/>
                  </a:lnTo>
                  <a:lnTo>
                    <a:pt x="4399" y="8135"/>
                  </a:lnTo>
                  <a:lnTo>
                    <a:pt x="4158" y="7975"/>
                  </a:lnTo>
                  <a:lnTo>
                    <a:pt x="3957" y="7794"/>
                  </a:lnTo>
                  <a:lnTo>
                    <a:pt x="3756" y="7593"/>
                  </a:lnTo>
                  <a:lnTo>
                    <a:pt x="3596" y="7372"/>
                  </a:lnTo>
                  <a:lnTo>
                    <a:pt x="3435" y="7151"/>
                  </a:lnTo>
                  <a:lnTo>
                    <a:pt x="3314" y="6890"/>
                  </a:lnTo>
                  <a:lnTo>
                    <a:pt x="3194" y="6629"/>
                  </a:lnTo>
                  <a:lnTo>
                    <a:pt x="3094" y="6368"/>
                  </a:lnTo>
                  <a:lnTo>
                    <a:pt x="2993" y="6086"/>
                  </a:lnTo>
                  <a:lnTo>
                    <a:pt x="2933" y="5805"/>
                  </a:lnTo>
                  <a:lnTo>
                    <a:pt x="2792" y="5223"/>
                  </a:lnTo>
                  <a:lnTo>
                    <a:pt x="2712" y="4660"/>
                  </a:lnTo>
                  <a:lnTo>
                    <a:pt x="2632" y="4098"/>
                  </a:lnTo>
                  <a:lnTo>
                    <a:pt x="2551" y="3676"/>
                  </a:lnTo>
                  <a:lnTo>
                    <a:pt x="2471" y="3274"/>
                  </a:lnTo>
                  <a:lnTo>
                    <a:pt x="2390" y="2893"/>
                  </a:lnTo>
                  <a:lnTo>
                    <a:pt x="2290" y="2551"/>
                  </a:lnTo>
                  <a:lnTo>
                    <a:pt x="2190" y="2210"/>
                  </a:lnTo>
                  <a:lnTo>
                    <a:pt x="2069" y="1908"/>
                  </a:lnTo>
                  <a:lnTo>
                    <a:pt x="1949" y="1627"/>
                  </a:lnTo>
                  <a:lnTo>
                    <a:pt x="1808" y="1366"/>
                  </a:lnTo>
                  <a:lnTo>
                    <a:pt x="1647" y="1105"/>
                  </a:lnTo>
                  <a:lnTo>
                    <a:pt x="1487" y="884"/>
                  </a:lnTo>
                  <a:lnTo>
                    <a:pt x="1306" y="683"/>
                  </a:lnTo>
                  <a:lnTo>
                    <a:pt x="1125" y="522"/>
                  </a:lnTo>
                  <a:lnTo>
                    <a:pt x="924" y="362"/>
                  </a:lnTo>
                  <a:lnTo>
                    <a:pt x="723" y="221"/>
                  </a:lnTo>
                  <a:lnTo>
                    <a:pt x="502" y="100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25"/>
            <p:cNvSpPr/>
            <p:nvPr/>
          </p:nvSpPr>
          <p:spPr>
            <a:xfrm>
              <a:off x="8269775" y="4266150"/>
              <a:ext cx="1102825" cy="921525"/>
            </a:xfrm>
            <a:custGeom>
              <a:avLst/>
              <a:gdLst/>
              <a:ahLst/>
              <a:cxnLst/>
              <a:rect l="l" t="t" r="r" b="b"/>
              <a:pathLst>
                <a:path w="44113" h="36861" extrusionOk="0">
                  <a:moveTo>
                    <a:pt x="4842" y="0"/>
                  </a:moveTo>
                  <a:lnTo>
                    <a:pt x="4500" y="40"/>
                  </a:lnTo>
                  <a:lnTo>
                    <a:pt x="4159" y="80"/>
                  </a:lnTo>
                  <a:lnTo>
                    <a:pt x="3817" y="161"/>
                  </a:lnTo>
                  <a:lnTo>
                    <a:pt x="3476" y="241"/>
                  </a:lnTo>
                  <a:lnTo>
                    <a:pt x="3154" y="341"/>
                  </a:lnTo>
                  <a:lnTo>
                    <a:pt x="2833" y="462"/>
                  </a:lnTo>
                  <a:lnTo>
                    <a:pt x="2512" y="603"/>
                  </a:lnTo>
                  <a:lnTo>
                    <a:pt x="2210" y="763"/>
                  </a:lnTo>
                  <a:lnTo>
                    <a:pt x="1929" y="944"/>
                  </a:lnTo>
                  <a:lnTo>
                    <a:pt x="1648" y="1145"/>
                  </a:lnTo>
                  <a:lnTo>
                    <a:pt x="1387" y="1346"/>
                  </a:lnTo>
                  <a:lnTo>
                    <a:pt x="1146" y="1587"/>
                  </a:lnTo>
                  <a:lnTo>
                    <a:pt x="925" y="1828"/>
                  </a:lnTo>
                  <a:lnTo>
                    <a:pt x="724" y="2109"/>
                  </a:lnTo>
                  <a:lnTo>
                    <a:pt x="543" y="2390"/>
                  </a:lnTo>
                  <a:lnTo>
                    <a:pt x="382" y="2692"/>
                  </a:lnTo>
                  <a:lnTo>
                    <a:pt x="262" y="2973"/>
                  </a:lnTo>
                  <a:lnTo>
                    <a:pt x="161" y="3294"/>
                  </a:lnTo>
                  <a:lnTo>
                    <a:pt x="101" y="3596"/>
                  </a:lnTo>
                  <a:lnTo>
                    <a:pt x="41" y="3917"/>
                  </a:lnTo>
                  <a:lnTo>
                    <a:pt x="1" y="4238"/>
                  </a:lnTo>
                  <a:lnTo>
                    <a:pt x="1" y="4560"/>
                  </a:lnTo>
                  <a:lnTo>
                    <a:pt x="1" y="4881"/>
                  </a:lnTo>
                  <a:lnTo>
                    <a:pt x="41" y="5203"/>
                  </a:lnTo>
                  <a:lnTo>
                    <a:pt x="81" y="5544"/>
                  </a:lnTo>
                  <a:lnTo>
                    <a:pt x="141" y="5865"/>
                  </a:lnTo>
                  <a:lnTo>
                    <a:pt x="222" y="6187"/>
                  </a:lnTo>
                  <a:lnTo>
                    <a:pt x="302" y="6488"/>
                  </a:lnTo>
                  <a:lnTo>
                    <a:pt x="423" y="6810"/>
                  </a:lnTo>
                  <a:lnTo>
                    <a:pt x="543" y="7111"/>
                  </a:lnTo>
                  <a:lnTo>
                    <a:pt x="664" y="7412"/>
                  </a:lnTo>
                  <a:lnTo>
                    <a:pt x="965" y="7995"/>
                  </a:lnTo>
                  <a:lnTo>
                    <a:pt x="1306" y="8557"/>
                  </a:lnTo>
                  <a:lnTo>
                    <a:pt x="1668" y="9100"/>
                  </a:lnTo>
                  <a:lnTo>
                    <a:pt x="2050" y="9622"/>
                  </a:lnTo>
                  <a:lnTo>
                    <a:pt x="2451" y="10144"/>
                  </a:lnTo>
                  <a:lnTo>
                    <a:pt x="2853" y="10666"/>
                  </a:lnTo>
                  <a:lnTo>
                    <a:pt x="3657" y="11691"/>
                  </a:lnTo>
                  <a:lnTo>
                    <a:pt x="4078" y="12233"/>
                  </a:lnTo>
                  <a:lnTo>
                    <a:pt x="4480" y="12796"/>
                  </a:lnTo>
                  <a:lnTo>
                    <a:pt x="5264" y="13941"/>
                  </a:lnTo>
                  <a:lnTo>
                    <a:pt x="6007" y="15106"/>
                  </a:lnTo>
                  <a:lnTo>
                    <a:pt x="6730" y="16271"/>
                  </a:lnTo>
                  <a:lnTo>
                    <a:pt x="7433" y="17476"/>
                  </a:lnTo>
                  <a:lnTo>
                    <a:pt x="8116" y="18681"/>
                  </a:lnTo>
                  <a:lnTo>
                    <a:pt x="9482" y="21092"/>
                  </a:lnTo>
                  <a:lnTo>
                    <a:pt x="10185" y="22277"/>
                  </a:lnTo>
                  <a:lnTo>
                    <a:pt x="10888" y="23462"/>
                  </a:lnTo>
                  <a:lnTo>
                    <a:pt x="11611" y="24627"/>
                  </a:lnTo>
                  <a:lnTo>
                    <a:pt x="12374" y="25772"/>
                  </a:lnTo>
                  <a:lnTo>
                    <a:pt x="12776" y="26334"/>
                  </a:lnTo>
                  <a:lnTo>
                    <a:pt x="13178" y="26897"/>
                  </a:lnTo>
                  <a:lnTo>
                    <a:pt x="13580" y="27439"/>
                  </a:lnTo>
                  <a:lnTo>
                    <a:pt x="14001" y="27982"/>
                  </a:lnTo>
                  <a:lnTo>
                    <a:pt x="14443" y="28524"/>
                  </a:lnTo>
                  <a:lnTo>
                    <a:pt x="14885" y="29046"/>
                  </a:lnTo>
                  <a:lnTo>
                    <a:pt x="15347" y="29548"/>
                  </a:lnTo>
                  <a:lnTo>
                    <a:pt x="15829" y="30051"/>
                  </a:lnTo>
                  <a:lnTo>
                    <a:pt x="16432" y="30633"/>
                  </a:lnTo>
                  <a:lnTo>
                    <a:pt x="17095" y="31216"/>
                  </a:lnTo>
                  <a:lnTo>
                    <a:pt x="17778" y="31738"/>
                  </a:lnTo>
                  <a:lnTo>
                    <a:pt x="18501" y="32260"/>
                  </a:lnTo>
                  <a:lnTo>
                    <a:pt x="19264" y="32742"/>
                  </a:lnTo>
                  <a:lnTo>
                    <a:pt x="20048" y="33204"/>
                  </a:lnTo>
                  <a:lnTo>
                    <a:pt x="20851" y="33646"/>
                  </a:lnTo>
                  <a:lnTo>
                    <a:pt x="21695" y="34048"/>
                  </a:lnTo>
                  <a:lnTo>
                    <a:pt x="22559" y="34430"/>
                  </a:lnTo>
                  <a:lnTo>
                    <a:pt x="23442" y="34771"/>
                  </a:lnTo>
                  <a:lnTo>
                    <a:pt x="24346" y="35092"/>
                  </a:lnTo>
                  <a:lnTo>
                    <a:pt x="25270" y="35394"/>
                  </a:lnTo>
                  <a:lnTo>
                    <a:pt x="26194" y="35655"/>
                  </a:lnTo>
                  <a:lnTo>
                    <a:pt x="27159" y="35896"/>
                  </a:lnTo>
                  <a:lnTo>
                    <a:pt x="28103" y="36117"/>
                  </a:lnTo>
                  <a:lnTo>
                    <a:pt x="29087" y="36298"/>
                  </a:lnTo>
                  <a:lnTo>
                    <a:pt x="30051" y="36458"/>
                  </a:lnTo>
                  <a:lnTo>
                    <a:pt x="31035" y="36599"/>
                  </a:lnTo>
                  <a:lnTo>
                    <a:pt x="32020" y="36699"/>
                  </a:lnTo>
                  <a:lnTo>
                    <a:pt x="33004" y="36780"/>
                  </a:lnTo>
                  <a:lnTo>
                    <a:pt x="33968" y="36840"/>
                  </a:lnTo>
                  <a:lnTo>
                    <a:pt x="34952" y="36860"/>
                  </a:lnTo>
                  <a:lnTo>
                    <a:pt x="35917" y="36860"/>
                  </a:lnTo>
                  <a:lnTo>
                    <a:pt x="36881" y="36820"/>
                  </a:lnTo>
                  <a:lnTo>
                    <a:pt x="37845" y="36760"/>
                  </a:lnTo>
                  <a:lnTo>
                    <a:pt x="38769" y="36679"/>
                  </a:lnTo>
                  <a:lnTo>
                    <a:pt x="39693" y="36559"/>
                  </a:lnTo>
                  <a:lnTo>
                    <a:pt x="40617" y="36418"/>
                  </a:lnTo>
                  <a:lnTo>
                    <a:pt x="41501" y="36257"/>
                  </a:lnTo>
                  <a:lnTo>
                    <a:pt x="42365" y="36057"/>
                  </a:lnTo>
                  <a:lnTo>
                    <a:pt x="43208" y="35836"/>
                  </a:lnTo>
                  <a:lnTo>
                    <a:pt x="44032" y="35574"/>
                  </a:lnTo>
                  <a:lnTo>
                    <a:pt x="44092" y="34791"/>
                  </a:lnTo>
                  <a:lnTo>
                    <a:pt x="44112" y="33988"/>
                  </a:lnTo>
                  <a:lnTo>
                    <a:pt x="44092" y="33164"/>
                  </a:lnTo>
                  <a:lnTo>
                    <a:pt x="44052" y="32361"/>
                  </a:lnTo>
                  <a:lnTo>
                    <a:pt x="43972" y="31537"/>
                  </a:lnTo>
                  <a:lnTo>
                    <a:pt x="43871" y="30713"/>
                  </a:lnTo>
                  <a:lnTo>
                    <a:pt x="43751" y="29890"/>
                  </a:lnTo>
                  <a:lnTo>
                    <a:pt x="43590" y="29066"/>
                  </a:lnTo>
                  <a:lnTo>
                    <a:pt x="43409" y="28263"/>
                  </a:lnTo>
                  <a:lnTo>
                    <a:pt x="43188" y="27439"/>
                  </a:lnTo>
                  <a:lnTo>
                    <a:pt x="42967" y="26616"/>
                  </a:lnTo>
                  <a:lnTo>
                    <a:pt x="42706" y="25792"/>
                  </a:lnTo>
                  <a:lnTo>
                    <a:pt x="42425" y="24989"/>
                  </a:lnTo>
                  <a:lnTo>
                    <a:pt x="42103" y="24185"/>
                  </a:lnTo>
                  <a:lnTo>
                    <a:pt x="41782" y="23382"/>
                  </a:lnTo>
                  <a:lnTo>
                    <a:pt x="41420" y="22598"/>
                  </a:lnTo>
                  <a:lnTo>
                    <a:pt x="41059" y="21815"/>
                  </a:lnTo>
                  <a:lnTo>
                    <a:pt x="40657" y="21051"/>
                  </a:lnTo>
                  <a:lnTo>
                    <a:pt x="40235" y="20288"/>
                  </a:lnTo>
                  <a:lnTo>
                    <a:pt x="39813" y="19545"/>
                  </a:lnTo>
                  <a:lnTo>
                    <a:pt x="39351" y="18822"/>
                  </a:lnTo>
                  <a:lnTo>
                    <a:pt x="38889" y="18099"/>
                  </a:lnTo>
                  <a:lnTo>
                    <a:pt x="38387" y="17416"/>
                  </a:lnTo>
                  <a:lnTo>
                    <a:pt x="37885" y="16733"/>
                  </a:lnTo>
                  <a:lnTo>
                    <a:pt x="37363" y="16070"/>
                  </a:lnTo>
                  <a:lnTo>
                    <a:pt x="36820" y="15427"/>
                  </a:lnTo>
                  <a:lnTo>
                    <a:pt x="36278" y="14804"/>
                  </a:lnTo>
                  <a:lnTo>
                    <a:pt x="35716" y="14202"/>
                  </a:lnTo>
                  <a:lnTo>
                    <a:pt x="35133" y="13619"/>
                  </a:lnTo>
                  <a:lnTo>
                    <a:pt x="34531" y="13057"/>
                  </a:lnTo>
                  <a:lnTo>
                    <a:pt x="33928" y="12534"/>
                  </a:lnTo>
                  <a:lnTo>
                    <a:pt x="33305" y="12032"/>
                  </a:lnTo>
                  <a:lnTo>
                    <a:pt x="32683" y="11550"/>
                  </a:lnTo>
                  <a:lnTo>
                    <a:pt x="32040" y="11088"/>
                  </a:lnTo>
                  <a:lnTo>
                    <a:pt x="31397" y="10626"/>
                  </a:lnTo>
                  <a:lnTo>
                    <a:pt x="30754" y="10184"/>
                  </a:lnTo>
                  <a:lnTo>
                    <a:pt x="30091" y="9762"/>
                  </a:lnTo>
                  <a:lnTo>
                    <a:pt x="29408" y="9341"/>
                  </a:lnTo>
                  <a:lnTo>
                    <a:pt x="28745" y="8919"/>
                  </a:lnTo>
                  <a:lnTo>
                    <a:pt x="28062" y="8537"/>
                  </a:lnTo>
                  <a:lnTo>
                    <a:pt x="26676" y="7774"/>
                  </a:lnTo>
                  <a:lnTo>
                    <a:pt x="25270" y="7051"/>
                  </a:lnTo>
                  <a:lnTo>
                    <a:pt x="23844" y="6348"/>
                  </a:lnTo>
                  <a:lnTo>
                    <a:pt x="22418" y="5705"/>
                  </a:lnTo>
                  <a:lnTo>
                    <a:pt x="20952" y="5062"/>
                  </a:lnTo>
                  <a:lnTo>
                    <a:pt x="19485" y="4459"/>
                  </a:lnTo>
                  <a:lnTo>
                    <a:pt x="17999" y="3877"/>
                  </a:lnTo>
                  <a:lnTo>
                    <a:pt x="16512" y="3314"/>
                  </a:lnTo>
                  <a:lnTo>
                    <a:pt x="15026" y="2772"/>
                  </a:lnTo>
                  <a:lnTo>
                    <a:pt x="13519" y="2230"/>
                  </a:lnTo>
                  <a:lnTo>
                    <a:pt x="10526" y="1185"/>
                  </a:lnTo>
                  <a:lnTo>
                    <a:pt x="9221" y="743"/>
                  </a:lnTo>
                  <a:lnTo>
                    <a:pt x="8558" y="542"/>
                  </a:lnTo>
                  <a:lnTo>
                    <a:pt x="7895" y="341"/>
                  </a:lnTo>
                  <a:lnTo>
                    <a:pt x="7232" y="201"/>
                  </a:lnTo>
                  <a:lnTo>
                    <a:pt x="6549" y="80"/>
                  </a:lnTo>
                  <a:lnTo>
                    <a:pt x="6208" y="40"/>
                  </a:lnTo>
                  <a:lnTo>
                    <a:pt x="5886" y="20"/>
                  </a:lnTo>
                  <a:lnTo>
                    <a:pt x="554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25"/>
            <p:cNvSpPr/>
            <p:nvPr/>
          </p:nvSpPr>
          <p:spPr>
            <a:xfrm>
              <a:off x="8356650" y="4365575"/>
              <a:ext cx="1005400" cy="778400"/>
            </a:xfrm>
            <a:custGeom>
              <a:avLst/>
              <a:gdLst/>
              <a:ahLst/>
              <a:cxnLst/>
              <a:rect l="l" t="t" r="r" b="b"/>
              <a:pathLst>
                <a:path w="40216" h="31136" extrusionOk="0">
                  <a:moveTo>
                    <a:pt x="141" y="0"/>
                  </a:moveTo>
                  <a:lnTo>
                    <a:pt x="61" y="40"/>
                  </a:lnTo>
                  <a:lnTo>
                    <a:pt x="21" y="101"/>
                  </a:lnTo>
                  <a:lnTo>
                    <a:pt x="1" y="181"/>
                  </a:lnTo>
                  <a:lnTo>
                    <a:pt x="1" y="261"/>
                  </a:lnTo>
                  <a:lnTo>
                    <a:pt x="41" y="322"/>
                  </a:lnTo>
                  <a:lnTo>
                    <a:pt x="101" y="382"/>
                  </a:lnTo>
                  <a:lnTo>
                    <a:pt x="1065" y="864"/>
                  </a:lnTo>
                  <a:lnTo>
                    <a:pt x="1989" y="1366"/>
                  </a:lnTo>
                  <a:lnTo>
                    <a:pt x="2913" y="1909"/>
                  </a:lnTo>
                  <a:lnTo>
                    <a:pt x="3837" y="2451"/>
                  </a:lnTo>
                  <a:lnTo>
                    <a:pt x="4741" y="3013"/>
                  </a:lnTo>
                  <a:lnTo>
                    <a:pt x="5625" y="3616"/>
                  </a:lnTo>
                  <a:lnTo>
                    <a:pt x="6509" y="4199"/>
                  </a:lnTo>
                  <a:lnTo>
                    <a:pt x="7393" y="4821"/>
                  </a:lnTo>
                  <a:lnTo>
                    <a:pt x="8257" y="5444"/>
                  </a:lnTo>
                  <a:lnTo>
                    <a:pt x="9100" y="6067"/>
                  </a:lnTo>
                  <a:lnTo>
                    <a:pt x="10808" y="7352"/>
                  </a:lnTo>
                  <a:lnTo>
                    <a:pt x="12475" y="8658"/>
                  </a:lnTo>
                  <a:lnTo>
                    <a:pt x="14142" y="9964"/>
                  </a:lnTo>
                  <a:lnTo>
                    <a:pt x="15870" y="11329"/>
                  </a:lnTo>
                  <a:lnTo>
                    <a:pt x="17758" y="12836"/>
                  </a:lnTo>
                  <a:lnTo>
                    <a:pt x="21836" y="16150"/>
                  </a:lnTo>
                  <a:lnTo>
                    <a:pt x="26094" y="19646"/>
                  </a:lnTo>
                  <a:lnTo>
                    <a:pt x="30232" y="23060"/>
                  </a:lnTo>
                  <a:lnTo>
                    <a:pt x="37021" y="28705"/>
                  </a:lnTo>
                  <a:lnTo>
                    <a:pt x="39874" y="31095"/>
                  </a:lnTo>
                  <a:lnTo>
                    <a:pt x="39934" y="31135"/>
                  </a:lnTo>
                  <a:lnTo>
                    <a:pt x="40014" y="31135"/>
                  </a:lnTo>
                  <a:lnTo>
                    <a:pt x="40095" y="31115"/>
                  </a:lnTo>
                  <a:lnTo>
                    <a:pt x="40155" y="31075"/>
                  </a:lnTo>
                  <a:lnTo>
                    <a:pt x="40195" y="30995"/>
                  </a:lnTo>
                  <a:lnTo>
                    <a:pt x="40215" y="30915"/>
                  </a:lnTo>
                  <a:lnTo>
                    <a:pt x="40175" y="30854"/>
                  </a:lnTo>
                  <a:lnTo>
                    <a:pt x="40135" y="30794"/>
                  </a:lnTo>
                  <a:lnTo>
                    <a:pt x="37262" y="28404"/>
                  </a:lnTo>
                  <a:lnTo>
                    <a:pt x="30473" y="22759"/>
                  </a:lnTo>
                  <a:lnTo>
                    <a:pt x="26335" y="19324"/>
                  </a:lnTo>
                  <a:lnTo>
                    <a:pt x="22077" y="15849"/>
                  </a:lnTo>
                  <a:lnTo>
                    <a:pt x="17999" y="12535"/>
                  </a:lnTo>
                  <a:lnTo>
                    <a:pt x="16111" y="11008"/>
                  </a:lnTo>
                  <a:lnTo>
                    <a:pt x="14383" y="9642"/>
                  </a:lnTo>
                  <a:lnTo>
                    <a:pt x="12716" y="8336"/>
                  </a:lnTo>
                  <a:lnTo>
                    <a:pt x="11049" y="7031"/>
                  </a:lnTo>
                  <a:lnTo>
                    <a:pt x="9341" y="5745"/>
                  </a:lnTo>
                  <a:lnTo>
                    <a:pt x="8478" y="5102"/>
                  </a:lnTo>
                  <a:lnTo>
                    <a:pt x="7614" y="4480"/>
                  </a:lnTo>
                  <a:lnTo>
                    <a:pt x="6730" y="3877"/>
                  </a:lnTo>
                  <a:lnTo>
                    <a:pt x="5846" y="3274"/>
                  </a:lnTo>
                  <a:lnTo>
                    <a:pt x="4942" y="2672"/>
                  </a:lnTo>
                  <a:lnTo>
                    <a:pt x="4038" y="2109"/>
                  </a:lnTo>
                  <a:lnTo>
                    <a:pt x="3114" y="1547"/>
                  </a:lnTo>
                  <a:lnTo>
                    <a:pt x="2190" y="1025"/>
                  </a:lnTo>
                  <a:lnTo>
                    <a:pt x="1246" y="502"/>
                  </a:lnTo>
                  <a:lnTo>
                    <a:pt x="282" y="20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25"/>
            <p:cNvSpPr/>
            <p:nvPr/>
          </p:nvSpPr>
          <p:spPr>
            <a:xfrm>
              <a:off x="8383275" y="4350000"/>
              <a:ext cx="84400" cy="98950"/>
            </a:xfrm>
            <a:custGeom>
              <a:avLst/>
              <a:gdLst/>
              <a:ahLst/>
              <a:cxnLst/>
              <a:rect l="l" t="t" r="r" b="b"/>
              <a:pathLst>
                <a:path w="3376" h="3958" extrusionOk="0">
                  <a:moveTo>
                    <a:pt x="2491" y="1"/>
                  </a:moveTo>
                  <a:lnTo>
                    <a:pt x="2411" y="41"/>
                  </a:lnTo>
                  <a:lnTo>
                    <a:pt x="2351" y="101"/>
                  </a:lnTo>
                  <a:lnTo>
                    <a:pt x="2330" y="161"/>
                  </a:lnTo>
                  <a:lnTo>
                    <a:pt x="2330" y="242"/>
                  </a:lnTo>
                  <a:lnTo>
                    <a:pt x="2933" y="2953"/>
                  </a:lnTo>
                  <a:lnTo>
                    <a:pt x="141" y="3576"/>
                  </a:lnTo>
                  <a:lnTo>
                    <a:pt x="81" y="3596"/>
                  </a:lnTo>
                  <a:lnTo>
                    <a:pt x="20" y="3656"/>
                  </a:lnTo>
                  <a:lnTo>
                    <a:pt x="0" y="3737"/>
                  </a:lnTo>
                  <a:lnTo>
                    <a:pt x="0" y="3817"/>
                  </a:lnTo>
                  <a:lnTo>
                    <a:pt x="20" y="3877"/>
                  </a:lnTo>
                  <a:lnTo>
                    <a:pt x="61" y="3918"/>
                  </a:lnTo>
                  <a:lnTo>
                    <a:pt x="121" y="3958"/>
                  </a:lnTo>
                  <a:lnTo>
                    <a:pt x="241" y="3958"/>
                  </a:lnTo>
                  <a:lnTo>
                    <a:pt x="3214" y="3295"/>
                  </a:lnTo>
                  <a:lnTo>
                    <a:pt x="3295" y="3255"/>
                  </a:lnTo>
                  <a:lnTo>
                    <a:pt x="3335" y="3194"/>
                  </a:lnTo>
                  <a:lnTo>
                    <a:pt x="3375" y="3134"/>
                  </a:lnTo>
                  <a:lnTo>
                    <a:pt x="3375" y="3054"/>
                  </a:lnTo>
                  <a:lnTo>
                    <a:pt x="2712" y="161"/>
                  </a:lnTo>
                  <a:lnTo>
                    <a:pt x="2692" y="81"/>
                  </a:lnTo>
                  <a:lnTo>
                    <a:pt x="2632" y="41"/>
                  </a:lnTo>
                  <a:lnTo>
                    <a:pt x="2572" y="1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25"/>
            <p:cNvSpPr/>
            <p:nvPr/>
          </p:nvSpPr>
          <p:spPr>
            <a:xfrm>
              <a:off x="8473675" y="4370600"/>
              <a:ext cx="194350" cy="247100"/>
            </a:xfrm>
            <a:custGeom>
              <a:avLst/>
              <a:gdLst/>
              <a:ahLst/>
              <a:cxnLst/>
              <a:rect l="l" t="t" r="r" b="b"/>
              <a:pathLst>
                <a:path w="7774" h="9884" extrusionOk="0">
                  <a:moveTo>
                    <a:pt x="5765" y="0"/>
                  </a:moveTo>
                  <a:lnTo>
                    <a:pt x="5705" y="20"/>
                  </a:lnTo>
                  <a:lnTo>
                    <a:pt x="5645" y="81"/>
                  </a:lnTo>
                  <a:lnTo>
                    <a:pt x="5624" y="161"/>
                  </a:lnTo>
                  <a:lnTo>
                    <a:pt x="5624" y="241"/>
                  </a:lnTo>
                  <a:lnTo>
                    <a:pt x="7332" y="7874"/>
                  </a:lnTo>
                  <a:lnTo>
                    <a:pt x="161" y="9481"/>
                  </a:lnTo>
                  <a:lnTo>
                    <a:pt x="80" y="9521"/>
                  </a:lnTo>
                  <a:lnTo>
                    <a:pt x="20" y="9582"/>
                  </a:lnTo>
                  <a:lnTo>
                    <a:pt x="0" y="9642"/>
                  </a:lnTo>
                  <a:lnTo>
                    <a:pt x="0" y="9722"/>
                  </a:lnTo>
                  <a:lnTo>
                    <a:pt x="20" y="9783"/>
                  </a:lnTo>
                  <a:lnTo>
                    <a:pt x="80" y="9843"/>
                  </a:lnTo>
                  <a:lnTo>
                    <a:pt x="121" y="9863"/>
                  </a:lnTo>
                  <a:lnTo>
                    <a:pt x="201" y="9883"/>
                  </a:lnTo>
                  <a:lnTo>
                    <a:pt x="241" y="9883"/>
                  </a:lnTo>
                  <a:lnTo>
                    <a:pt x="7613" y="8216"/>
                  </a:lnTo>
                  <a:lnTo>
                    <a:pt x="7693" y="8196"/>
                  </a:lnTo>
                  <a:lnTo>
                    <a:pt x="7754" y="8135"/>
                  </a:lnTo>
                  <a:lnTo>
                    <a:pt x="7774" y="8055"/>
                  </a:lnTo>
                  <a:lnTo>
                    <a:pt x="7774" y="7975"/>
                  </a:lnTo>
                  <a:lnTo>
                    <a:pt x="6006" y="141"/>
                  </a:lnTo>
                  <a:lnTo>
                    <a:pt x="5986" y="81"/>
                  </a:lnTo>
                  <a:lnTo>
                    <a:pt x="5926" y="20"/>
                  </a:lnTo>
                  <a:lnTo>
                    <a:pt x="5845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25"/>
            <p:cNvSpPr/>
            <p:nvPr/>
          </p:nvSpPr>
          <p:spPr>
            <a:xfrm>
              <a:off x="8655450" y="4474050"/>
              <a:ext cx="247100" cy="368125"/>
            </a:xfrm>
            <a:custGeom>
              <a:avLst/>
              <a:gdLst/>
              <a:ahLst/>
              <a:cxnLst/>
              <a:rect l="l" t="t" r="r" b="b"/>
              <a:pathLst>
                <a:path w="9884" h="14725" extrusionOk="0">
                  <a:moveTo>
                    <a:pt x="9622" y="0"/>
                  </a:moveTo>
                  <a:lnTo>
                    <a:pt x="9542" y="20"/>
                  </a:lnTo>
                  <a:lnTo>
                    <a:pt x="9482" y="60"/>
                  </a:lnTo>
                  <a:lnTo>
                    <a:pt x="9442" y="121"/>
                  </a:lnTo>
                  <a:lnTo>
                    <a:pt x="9422" y="201"/>
                  </a:lnTo>
                  <a:lnTo>
                    <a:pt x="9502" y="11149"/>
                  </a:lnTo>
                  <a:lnTo>
                    <a:pt x="141" y="14322"/>
                  </a:lnTo>
                  <a:lnTo>
                    <a:pt x="61" y="14362"/>
                  </a:lnTo>
                  <a:lnTo>
                    <a:pt x="21" y="14423"/>
                  </a:lnTo>
                  <a:lnTo>
                    <a:pt x="1" y="14503"/>
                  </a:lnTo>
                  <a:lnTo>
                    <a:pt x="21" y="14583"/>
                  </a:lnTo>
                  <a:lnTo>
                    <a:pt x="41" y="14644"/>
                  </a:lnTo>
                  <a:lnTo>
                    <a:pt x="81" y="14684"/>
                  </a:lnTo>
                  <a:lnTo>
                    <a:pt x="141" y="14704"/>
                  </a:lnTo>
                  <a:lnTo>
                    <a:pt x="202" y="14724"/>
                  </a:lnTo>
                  <a:lnTo>
                    <a:pt x="262" y="14704"/>
                  </a:lnTo>
                  <a:lnTo>
                    <a:pt x="9763" y="11470"/>
                  </a:lnTo>
                  <a:lnTo>
                    <a:pt x="9803" y="11450"/>
                  </a:lnTo>
                  <a:lnTo>
                    <a:pt x="9863" y="11410"/>
                  </a:lnTo>
                  <a:lnTo>
                    <a:pt x="9884" y="11349"/>
                  </a:lnTo>
                  <a:lnTo>
                    <a:pt x="9884" y="11289"/>
                  </a:lnTo>
                  <a:lnTo>
                    <a:pt x="9823" y="201"/>
                  </a:lnTo>
                  <a:lnTo>
                    <a:pt x="9803" y="121"/>
                  </a:lnTo>
                  <a:lnTo>
                    <a:pt x="9763" y="60"/>
                  </a:lnTo>
                  <a:lnTo>
                    <a:pt x="9703" y="20"/>
                  </a:lnTo>
                  <a:lnTo>
                    <a:pt x="9622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25"/>
            <p:cNvSpPr/>
            <p:nvPr/>
          </p:nvSpPr>
          <p:spPr>
            <a:xfrm>
              <a:off x="8875900" y="4683450"/>
              <a:ext cx="282750" cy="361100"/>
            </a:xfrm>
            <a:custGeom>
              <a:avLst/>
              <a:gdLst/>
              <a:ahLst/>
              <a:cxnLst/>
              <a:rect l="l" t="t" r="r" b="b"/>
              <a:pathLst>
                <a:path w="11310" h="14444" extrusionOk="0">
                  <a:moveTo>
                    <a:pt x="11129" y="0"/>
                  </a:moveTo>
                  <a:lnTo>
                    <a:pt x="11049" y="21"/>
                  </a:lnTo>
                  <a:lnTo>
                    <a:pt x="10989" y="61"/>
                  </a:lnTo>
                  <a:lnTo>
                    <a:pt x="10928" y="121"/>
                  </a:lnTo>
                  <a:lnTo>
                    <a:pt x="10908" y="201"/>
                  </a:lnTo>
                  <a:lnTo>
                    <a:pt x="10647" y="10968"/>
                  </a:lnTo>
                  <a:lnTo>
                    <a:pt x="142" y="14062"/>
                  </a:lnTo>
                  <a:lnTo>
                    <a:pt x="61" y="14082"/>
                  </a:lnTo>
                  <a:lnTo>
                    <a:pt x="21" y="14142"/>
                  </a:lnTo>
                  <a:lnTo>
                    <a:pt x="1" y="14222"/>
                  </a:lnTo>
                  <a:lnTo>
                    <a:pt x="1" y="14303"/>
                  </a:lnTo>
                  <a:lnTo>
                    <a:pt x="21" y="14363"/>
                  </a:lnTo>
                  <a:lnTo>
                    <a:pt x="81" y="14403"/>
                  </a:lnTo>
                  <a:lnTo>
                    <a:pt x="121" y="14443"/>
                  </a:lnTo>
                  <a:lnTo>
                    <a:pt x="242" y="14443"/>
                  </a:lnTo>
                  <a:lnTo>
                    <a:pt x="10888" y="11310"/>
                  </a:lnTo>
                  <a:lnTo>
                    <a:pt x="10948" y="11269"/>
                  </a:lnTo>
                  <a:lnTo>
                    <a:pt x="10989" y="11229"/>
                  </a:lnTo>
                  <a:lnTo>
                    <a:pt x="11029" y="11189"/>
                  </a:lnTo>
                  <a:lnTo>
                    <a:pt x="11029" y="11109"/>
                  </a:lnTo>
                  <a:lnTo>
                    <a:pt x="11310" y="221"/>
                  </a:lnTo>
                  <a:lnTo>
                    <a:pt x="11310" y="141"/>
                  </a:lnTo>
                  <a:lnTo>
                    <a:pt x="11250" y="81"/>
                  </a:lnTo>
                  <a:lnTo>
                    <a:pt x="11189" y="21"/>
                  </a:lnTo>
                  <a:lnTo>
                    <a:pt x="11129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11" name="Google Shape;1311;p25"/>
          <p:cNvGrpSpPr/>
          <p:nvPr/>
        </p:nvGrpSpPr>
        <p:grpSpPr>
          <a:xfrm>
            <a:off x="43050" y="378150"/>
            <a:ext cx="9057900" cy="4584350"/>
            <a:chOff x="43050" y="378150"/>
            <a:chExt cx="9057900" cy="4584350"/>
          </a:xfrm>
        </p:grpSpPr>
        <p:grpSp>
          <p:nvGrpSpPr>
            <p:cNvPr id="1312" name="Google Shape;1312;p25"/>
            <p:cNvGrpSpPr/>
            <p:nvPr/>
          </p:nvGrpSpPr>
          <p:grpSpPr>
            <a:xfrm>
              <a:off x="125517" y="1054571"/>
              <a:ext cx="8878403" cy="3722222"/>
              <a:chOff x="125517" y="1054571"/>
              <a:chExt cx="8878403" cy="3722222"/>
            </a:xfrm>
          </p:grpSpPr>
          <p:sp>
            <p:nvSpPr>
              <p:cNvPr id="1313" name="Google Shape;1313;p25"/>
              <p:cNvSpPr/>
              <p:nvPr/>
            </p:nvSpPr>
            <p:spPr>
              <a:xfrm>
                <a:off x="276025" y="3682425"/>
                <a:ext cx="8615100" cy="33300"/>
              </a:xfrm>
              <a:prstGeom prst="roundRect">
                <a:avLst>
                  <a:gd name="adj" fmla="val 16667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4" name="Google Shape;1314;p25"/>
              <p:cNvSpPr/>
              <p:nvPr/>
            </p:nvSpPr>
            <p:spPr>
              <a:xfrm>
                <a:off x="276025" y="1853625"/>
                <a:ext cx="8615100" cy="33300"/>
              </a:xfrm>
              <a:prstGeom prst="roundRect">
                <a:avLst>
                  <a:gd name="adj" fmla="val 16667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315" name="Google Shape;1315;p25"/>
              <p:cNvGrpSpPr/>
              <p:nvPr/>
            </p:nvGrpSpPr>
            <p:grpSpPr>
              <a:xfrm>
                <a:off x="8710521" y="1054571"/>
                <a:ext cx="293400" cy="3722222"/>
                <a:chOff x="8710521" y="1196850"/>
                <a:chExt cx="293400" cy="3722222"/>
              </a:xfrm>
            </p:grpSpPr>
            <p:sp>
              <p:nvSpPr>
                <p:cNvPr id="1316" name="Google Shape;1316;p25"/>
                <p:cNvSpPr/>
                <p:nvPr/>
              </p:nvSpPr>
              <p:spPr>
                <a:xfrm>
                  <a:off x="8838600" y="1196850"/>
                  <a:ext cx="77400" cy="35955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17" name="Google Shape;1317;p25"/>
                <p:cNvSpPr/>
                <p:nvPr/>
              </p:nvSpPr>
              <p:spPr>
                <a:xfrm>
                  <a:off x="8710521" y="4746872"/>
                  <a:ext cx="293400" cy="1722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318" name="Google Shape;1318;p25"/>
              <p:cNvGrpSpPr/>
              <p:nvPr/>
            </p:nvGrpSpPr>
            <p:grpSpPr>
              <a:xfrm>
                <a:off x="125517" y="1054571"/>
                <a:ext cx="293400" cy="3722222"/>
                <a:chOff x="8710521" y="1196850"/>
                <a:chExt cx="293400" cy="3722222"/>
              </a:xfrm>
            </p:grpSpPr>
            <p:sp>
              <p:nvSpPr>
                <p:cNvPr id="1319" name="Google Shape;1319;p25"/>
                <p:cNvSpPr/>
                <p:nvPr/>
              </p:nvSpPr>
              <p:spPr>
                <a:xfrm>
                  <a:off x="8838600" y="1196850"/>
                  <a:ext cx="77400" cy="35955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20" name="Google Shape;1320;p25"/>
                <p:cNvSpPr/>
                <p:nvPr/>
              </p:nvSpPr>
              <p:spPr>
                <a:xfrm>
                  <a:off x="8710521" y="4746872"/>
                  <a:ext cx="293400" cy="1722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321" name="Google Shape;1321;p25"/>
            <p:cNvGrpSpPr/>
            <p:nvPr/>
          </p:nvGrpSpPr>
          <p:grpSpPr>
            <a:xfrm>
              <a:off x="43050" y="378150"/>
              <a:ext cx="9057900" cy="4584350"/>
              <a:chOff x="35650" y="378150"/>
              <a:chExt cx="9057900" cy="4584350"/>
            </a:xfrm>
          </p:grpSpPr>
          <p:sp>
            <p:nvSpPr>
              <p:cNvPr id="1322" name="Google Shape;1322;p25"/>
              <p:cNvSpPr/>
              <p:nvPr/>
            </p:nvSpPr>
            <p:spPr>
              <a:xfrm>
                <a:off x="35650" y="4587200"/>
                <a:ext cx="9057900" cy="375300"/>
              </a:xfrm>
              <a:prstGeom prst="ellipse">
                <a:avLst/>
              </a:prstGeom>
              <a:solidFill>
                <a:srgbClr val="2C3045">
                  <a:alpha val="15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3" name="Google Shape;1323;p25"/>
              <p:cNvSpPr/>
              <p:nvPr/>
            </p:nvSpPr>
            <p:spPr>
              <a:xfrm>
                <a:off x="499650" y="378150"/>
                <a:ext cx="8144700" cy="4387200"/>
              </a:xfrm>
              <a:prstGeom prst="roundRect">
                <a:avLst>
                  <a:gd name="adj" fmla="val 5321"/>
                </a:avLst>
              </a:prstGeom>
              <a:solidFill>
                <a:schemeClr val="lt1"/>
              </a:solidFill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324" name="Google Shape;1324;p25"/>
          <p:cNvGrpSpPr/>
          <p:nvPr/>
        </p:nvGrpSpPr>
        <p:grpSpPr>
          <a:xfrm>
            <a:off x="7511052" y="3659459"/>
            <a:ext cx="919723" cy="908168"/>
            <a:chOff x="1756600" y="-1013525"/>
            <a:chExt cx="1158050" cy="1143500"/>
          </a:xfrm>
        </p:grpSpPr>
        <p:sp>
          <p:nvSpPr>
            <p:cNvPr id="1325" name="Google Shape;1325;p25"/>
            <p:cNvSpPr/>
            <p:nvPr/>
          </p:nvSpPr>
          <p:spPr>
            <a:xfrm>
              <a:off x="1933875" y="-950250"/>
              <a:ext cx="945125" cy="1072175"/>
            </a:xfrm>
            <a:custGeom>
              <a:avLst/>
              <a:gdLst/>
              <a:ahLst/>
              <a:cxnLst/>
              <a:rect l="l" t="t" r="r" b="b"/>
              <a:pathLst>
                <a:path w="37805" h="42887" extrusionOk="0">
                  <a:moveTo>
                    <a:pt x="36117" y="1"/>
                  </a:moveTo>
                  <a:lnTo>
                    <a:pt x="35957" y="21"/>
                  </a:lnTo>
                  <a:lnTo>
                    <a:pt x="35816" y="41"/>
                  </a:lnTo>
                  <a:lnTo>
                    <a:pt x="35675" y="101"/>
                  </a:lnTo>
                  <a:lnTo>
                    <a:pt x="35535" y="141"/>
                  </a:lnTo>
                  <a:lnTo>
                    <a:pt x="35394" y="221"/>
                  </a:lnTo>
                  <a:lnTo>
                    <a:pt x="35253" y="302"/>
                  </a:lnTo>
                  <a:lnTo>
                    <a:pt x="35133" y="402"/>
                  </a:lnTo>
                  <a:lnTo>
                    <a:pt x="35033" y="523"/>
                  </a:lnTo>
                  <a:lnTo>
                    <a:pt x="34932" y="643"/>
                  </a:lnTo>
                  <a:lnTo>
                    <a:pt x="34832" y="784"/>
                  </a:lnTo>
                  <a:lnTo>
                    <a:pt x="23402" y="19967"/>
                  </a:lnTo>
                  <a:lnTo>
                    <a:pt x="18320" y="11410"/>
                  </a:lnTo>
                  <a:lnTo>
                    <a:pt x="18199" y="11229"/>
                  </a:lnTo>
                  <a:lnTo>
                    <a:pt x="18059" y="11069"/>
                  </a:lnTo>
                  <a:lnTo>
                    <a:pt x="17898" y="10948"/>
                  </a:lnTo>
                  <a:lnTo>
                    <a:pt x="17717" y="10828"/>
                  </a:lnTo>
                  <a:lnTo>
                    <a:pt x="17537" y="10747"/>
                  </a:lnTo>
                  <a:lnTo>
                    <a:pt x="17336" y="10667"/>
                  </a:lnTo>
                  <a:lnTo>
                    <a:pt x="17115" y="10647"/>
                  </a:lnTo>
                  <a:lnTo>
                    <a:pt x="16914" y="10627"/>
                  </a:lnTo>
                  <a:lnTo>
                    <a:pt x="16693" y="10647"/>
                  </a:lnTo>
                  <a:lnTo>
                    <a:pt x="16492" y="10687"/>
                  </a:lnTo>
                  <a:lnTo>
                    <a:pt x="16291" y="10767"/>
                  </a:lnTo>
                  <a:lnTo>
                    <a:pt x="16110" y="10868"/>
                  </a:lnTo>
                  <a:lnTo>
                    <a:pt x="15930" y="10988"/>
                  </a:lnTo>
                  <a:lnTo>
                    <a:pt x="15789" y="11129"/>
                  </a:lnTo>
                  <a:lnTo>
                    <a:pt x="15648" y="11290"/>
                  </a:lnTo>
                  <a:lnTo>
                    <a:pt x="15528" y="11470"/>
                  </a:lnTo>
                  <a:lnTo>
                    <a:pt x="181" y="40537"/>
                  </a:lnTo>
                  <a:lnTo>
                    <a:pt x="121" y="40697"/>
                  </a:lnTo>
                  <a:lnTo>
                    <a:pt x="61" y="40838"/>
                  </a:lnTo>
                  <a:lnTo>
                    <a:pt x="21" y="40999"/>
                  </a:lnTo>
                  <a:lnTo>
                    <a:pt x="0" y="41159"/>
                  </a:lnTo>
                  <a:lnTo>
                    <a:pt x="0" y="41300"/>
                  </a:lnTo>
                  <a:lnTo>
                    <a:pt x="21" y="41461"/>
                  </a:lnTo>
                  <a:lnTo>
                    <a:pt x="41" y="41601"/>
                  </a:lnTo>
                  <a:lnTo>
                    <a:pt x="81" y="41762"/>
                  </a:lnTo>
                  <a:lnTo>
                    <a:pt x="121" y="41902"/>
                  </a:lnTo>
                  <a:lnTo>
                    <a:pt x="201" y="42043"/>
                  </a:lnTo>
                  <a:lnTo>
                    <a:pt x="282" y="42184"/>
                  </a:lnTo>
                  <a:lnTo>
                    <a:pt x="362" y="42304"/>
                  </a:lnTo>
                  <a:lnTo>
                    <a:pt x="462" y="42425"/>
                  </a:lnTo>
                  <a:lnTo>
                    <a:pt x="583" y="42525"/>
                  </a:lnTo>
                  <a:lnTo>
                    <a:pt x="724" y="42626"/>
                  </a:lnTo>
                  <a:lnTo>
                    <a:pt x="864" y="42706"/>
                  </a:lnTo>
                  <a:lnTo>
                    <a:pt x="1045" y="42786"/>
                  </a:lnTo>
                  <a:lnTo>
                    <a:pt x="1226" y="42847"/>
                  </a:lnTo>
                  <a:lnTo>
                    <a:pt x="1407" y="42867"/>
                  </a:lnTo>
                  <a:lnTo>
                    <a:pt x="1607" y="42887"/>
                  </a:lnTo>
                  <a:lnTo>
                    <a:pt x="1808" y="42867"/>
                  </a:lnTo>
                  <a:lnTo>
                    <a:pt x="2029" y="42826"/>
                  </a:lnTo>
                  <a:lnTo>
                    <a:pt x="2230" y="42766"/>
                  </a:lnTo>
                  <a:lnTo>
                    <a:pt x="2411" y="42666"/>
                  </a:lnTo>
                  <a:lnTo>
                    <a:pt x="2592" y="42545"/>
                  </a:lnTo>
                  <a:lnTo>
                    <a:pt x="2752" y="42405"/>
                  </a:lnTo>
                  <a:lnTo>
                    <a:pt x="2893" y="42224"/>
                  </a:lnTo>
                  <a:lnTo>
                    <a:pt x="3014" y="42043"/>
                  </a:lnTo>
                  <a:lnTo>
                    <a:pt x="17034" y="15488"/>
                  </a:lnTo>
                  <a:lnTo>
                    <a:pt x="22036" y="23924"/>
                  </a:lnTo>
                  <a:lnTo>
                    <a:pt x="22157" y="24085"/>
                  </a:lnTo>
                  <a:lnTo>
                    <a:pt x="22277" y="24246"/>
                  </a:lnTo>
                  <a:lnTo>
                    <a:pt x="22438" y="24386"/>
                  </a:lnTo>
                  <a:lnTo>
                    <a:pt x="22619" y="24487"/>
                  </a:lnTo>
                  <a:lnTo>
                    <a:pt x="22799" y="24587"/>
                  </a:lnTo>
                  <a:lnTo>
                    <a:pt x="23000" y="24648"/>
                  </a:lnTo>
                  <a:lnTo>
                    <a:pt x="23201" y="24688"/>
                  </a:lnTo>
                  <a:lnTo>
                    <a:pt x="23402" y="24708"/>
                  </a:lnTo>
                  <a:lnTo>
                    <a:pt x="23603" y="24688"/>
                  </a:lnTo>
                  <a:lnTo>
                    <a:pt x="23824" y="24648"/>
                  </a:lnTo>
                  <a:lnTo>
                    <a:pt x="24005" y="24587"/>
                  </a:lnTo>
                  <a:lnTo>
                    <a:pt x="24185" y="24487"/>
                  </a:lnTo>
                  <a:lnTo>
                    <a:pt x="24366" y="24386"/>
                  </a:lnTo>
                  <a:lnTo>
                    <a:pt x="24527" y="24246"/>
                  </a:lnTo>
                  <a:lnTo>
                    <a:pt x="24668" y="24085"/>
                  </a:lnTo>
                  <a:lnTo>
                    <a:pt x="24768" y="23924"/>
                  </a:lnTo>
                  <a:lnTo>
                    <a:pt x="37584" y="2411"/>
                  </a:lnTo>
                  <a:lnTo>
                    <a:pt x="37664" y="2270"/>
                  </a:lnTo>
                  <a:lnTo>
                    <a:pt x="37724" y="2130"/>
                  </a:lnTo>
                  <a:lnTo>
                    <a:pt x="37764" y="1969"/>
                  </a:lnTo>
                  <a:lnTo>
                    <a:pt x="37784" y="1808"/>
                  </a:lnTo>
                  <a:lnTo>
                    <a:pt x="37805" y="1668"/>
                  </a:lnTo>
                  <a:lnTo>
                    <a:pt x="37805" y="1507"/>
                  </a:lnTo>
                  <a:lnTo>
                    <a:pt x="37784" y="1346"/>
                  </a:lnTo>
                  <a:lnTo>
                    <a:pt x="37764" y="1206"/>
                  </a:lnTo>
                  <a:lnTo>
                    <a:pt x="37704" y="1065"/>
                  </a:lnTo>
                  <a:lnTo>
                    <a:pt x="37644" y="925"/>
                  </a:lnTo>
                  <a:lnTo>
                    <a:pt x="37584" y="784"/>
                  </a:lnTo>
                  <a:lnTo>
                    <a:pt x="37503" y="643"/>
                  </a:lnTo>
                  <a:lnTo>
                    <a:pt x="37403" y="523"/>
                  </a:lnTo>
                  <a:lnTo>
                    <a:pt x="37282" y="422"/>
                  </a:lnTo>
                  <a:lnTo>
                    <a:pt x="37162" y="322"/>
                  </a:lnTo>
                  <a:lnTo>
                    <a:pt x="37021" y="221"/>
                  </a:lnTo>
                  <a:lnTo>
                    <a:pt x="36881" y="141"/>
                  </a:lnTo>
                  <a:lnTo>
                    <a:pt x="36740" y="81"/>
                  </a:lnTo>
                  <a:lnTo>
                    <a:pt x="36579" y="41"/>
                  </a:lnTo>
                  <a:lnTo>
                    <a:pt x="36419" y="21"/>
                  </a:lnTo>
                  <a:lnTo>
                    <a:pt x="3627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25"/>
            <p:cNvSpPr/>
            <p:nvPr/>
          </p:nvSpPr>
          <p:spPr>
            <a:xfrm>
              <a:off x="2754950" y="-1013525"/>
              <a:ext cx="159700" cy="152700"/>
            </a:xfrm>
            <a:custGeom>
              <a:avLst/>
              <a:gdLst/>
              <a:ahLst/>
              <a:cxnLst/>
              <a:rect l="l" t="t" r="r" b="b"/>
              <a:pathLst>
                <a:path w="6388" h="6108" extrusionOk="0">
                  <a:moveTo>
                    <a:pt x="5022" y="1"/>
                  </a:moveTo>
                  <a:lnTo>
                    <a:pt x="4861" y="21"/>
                  </a:lnTo>
                  <a:lnTo>
                    <a:pt x="4721" y="81"/>
                  </a:lnTo>
                  <a:lnTo>
                    <a:pt x="362" y="2250"/>
                  </a:lnTo>
                  <a:lnTo>
                    <a:pt x="261" y="2311"/>
                  </a:lnTo>
                  <a:lnTo>
                    <a:pt x="201" y="2371"/>
                  </a:lnTo>
                  <a:lnTo>
                    <a:pt x="141" y="2431"/>
                  </a:lnTo>
                  <a:lnTo>
                    <a:pt x="80" y="2491"/>
                  </a:lnTo>
                  <a:lnTo>
                    <a:pt x="20" y="2652"/>
                  </a:lnTo>
                  <a:lnTo>
                    <a:pt x="0" y="2833"/>
                  </a:lnTo>
                  <a:lnTo>
                    <a:pt x="20" y="2994"/>
                  </a:lnTo>
                  <a:lnTo>
                    <a:pt x="80" y="3154"/>
                  </a:lnTo>
                  <a:lnTo>
                    <a:pt x="141" y="3214"/>
                  </a:lnTo>
                  <a:lnTo>
                    <a:pt x="201" y="3295"/>
                  </a:lnTo>
                  <a:lnTo>
                    <a:pt x="261" y="3355"/>
                  </a:lnTo>
                  <a:lnTo>
                    <a:pt x="342" y="3395"/>
                  </a:lnTo>
                  <a:lnTo>
                    <a:pt x="2893" y="4721"/>
                  </a:lnTo>
                  <a:lnTo>
                    <a:pt x="5444" y="6047"/>
                  </a:lnTo>
                  <a:lnTo>
                    <a:pt x="5544" y="6067"/>
                  </a:lnTo>
                  <a:lnTo>
                    <a:pt x="5624" y="6107"/>
                  </a:lnTo>
                  <a:lnTo>
                    <a:pt x="5805" y="6107"/>
                  </a:lnTo>
                  <a:lnTo>
                    <a:pt x="5966" y="6067"/>
                  </a:lnTo>
                  <a:lnTo>
                    <a:pt x="6107" y="5987"/>
                  </a:lnTo>
                  <a:lnTo>
                    <a:pt x="6247" y="5866"/>
                  </a:lnTo>
                  <a:lnTo>
                    <a:pt x="6327" y="5725"/>
                  </a:lnTo>
                  <a:lnTo>
                    <a:pt x="6368" y="5645"/>
                  </a:lnTo>
                  <a:lnTo>
                    <a:pt x="6368" y="5565"/>
                  </a:lnTo>
                  <a:lnTo>
                    <a:pt x="6388" y="5464"/>
                  </a:lnTo>
                  <a:lnTo>
                    <a:pt x="6368" y="5384"/>
                  </a:lnTo>
                  <a:lnTo>
                    <a:pt x="5645" y="543"/>
                  </a:lnTo>
                  <a:lnTo>
                    <a:pt x="5584" y="402"/>
                  </a:lnTo>
                  <a:lnTo>
                    <a:pt x="5524" y="262"/>
                  </a:lnTo>
                  <a:lnTo>
                    <a:pt x="5424" y="161"/>
                  </a:lnTo>
                  <a:lnTo>
                    <a:pt x="5303" y="81"/>
                  </a:lnTo>
                  <a:lnTo>
                    <a:pt x="5162" y="21"/>
                  </a:lnTo>
                  <a:lnTo>
                    <a:pt x="502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25"/>
            <p:cNvSpPr/>
            <p:nvPr/>
          </p:nvSpPr>
          <p:spPr>
            <a:xfrm>
              <a:off x="1756600" y="-478700"/>
              <a:ext cx="1022475" cy="608675"/>
            </a:xfrm>
            <a:custGeom>
              <a:avLst/>
              <a:gdLst/>
              <a:ahLst/>
              <a:cxnLst/>
              <a:rect l="l" t="t" r="r" b="b"/>
              <a:pathLst>
                <a:path w="40899" h="24347" extrusionOk="0">
                  <a:moveTo>
                    <a:pt x="35796" y="0"/>
                  </a:moveTo>
                  <a:lnTo>
                    <a:pt x="35615" y="21"/>
                  </a:lnTo>
                  <a:lnTo>
                    <a:pt x="35414" y="41"/>
                  </a:lnTo>
                  <a:lnTo>
                    <a:pt x="35234" y="101"/>
                  </a:lnTo>
                  <a:lnTo>
                    <a:pt x="35073" y="161"/>
                  </a:lnTo>
                  <a:lnTo>
                    <a:pt x="34912" y="262"/>
                  </a:lnTo>
                  <a:lnTo>
                    <a:pt x="34752" y="382"/>
                  </a:lnTo>
                  <a:lnTo>
                    <a:pt x="34631" y="503"/>
                  </a:lnTo>
                  <a:lnTo>
                    <a:pt x="34510" y="643"/>
                  </a:lnTo>
                  <a:lnTo>
                    <a:pt x="34390" y="804"/>
                  </a:lnTo>
                  <a:lnTo>
                    <a:pt x="23623" y="19405"/>
                  </a:lnTo>
                  <a:lnTo>
                    <a:pt x="13339" y="3998"/>
                  </a:lnTo>
                  <a:lnTo>
                    <a:pt x="13218" y="3837"/>
                  </a:lnTo>
                  <a:lnTo>
                    <a:pt x="13077" y="3696"/>
                  </a:lnTo>
                  <a:lnTo>
                    <a:pt x="12917" y="3556"/>
                  </a:lnTo>
                  <a:lnTo>
                    <a:pt x="12736" y="3455"/>
                  </a:lnTo>
                  <a:lnTo>
                    <a:pt x="12555" y="3375"/>
                  </a:lnTo>
                  <a:lnTo>
                    <a:pt x="12374" y="3335"/>
                  </a:lnTo>
                  <a:lnTo>
                    <a:pt x="12174" y="3295"/>
                  </a:lnTo>
                  <a:lnTo>
                    <a:pt x="11953" y="3295"/>
                  </a:lnTo>
                  <a:lnTo>
                    <a:pt x="11752" y="3315"/>
                  </a:lnTo>
                  <a:lnTo>
                    <a:pt x="11571" y="3355"/>
                  </a:lnTo>
                  <a:lnTo>
                    <a:pt x="11370" y="3415"/>
                  </a:lnTo>
                  <a:lnTo>
                    <a:pt x="11189" y="3516"/>
                  </a:lnTo>
                  <a:lnTo>
                    <a:pt x="11029" y="3616"/>
                  </a:lnTo>
                  <a:lnTo>
                    <a:pt x="10888" y="3757"/>
                  </a:lnTo>
                  <a:lnTo>
                    <a:pt x="10747" y="3917"/>
                  </a:lnTo>
                  <a:lnTo>
                    <a:pt x="10627" y="4078"/>
                  </a:lnTo>
                  <a:lnTo>
                    <a:pt x="222" y="21936"/>
                  </a:lnTo>
                  <a:lnTo>
                    <a:pt x="141" y="22076"/>
                  </a:lnTo>
                  <a:lnTo>
                    <a:pt x="81" y="22237"/>
                  </a:lnTo>
                  <a:lnTo>
                    <a:pt x="41" y="22378"/>
                  </a:lnTo>
                  <a:lnTo>
                    <a:pt x="1" y="22538"/>
                  </a:lnTo>
                  <a:lnTo>
                    <a:pt x="1" y="22699"/>
                  </a:lnTo>
                  <a:lnTo>
                    <a:pt x="1" y="22840"/>
                  </a:lnTo>
                  <a:lnTo>
                    <a:pt x="21" y="23000"/>
                  </a:lnTo>
                  <a:lnTo>
                    <a:pt x="41" y="23141"/>
                  </a:lnTo>
                  <a:lnTo>
                    <a:pt x="101" y="23302"/>
                  </a:lnTo>
                  <a:lnTo>
                    <a:pt x="161" y="23442"/>
                  </a:lnTo>
                  <a:lnTo>
                    <a:pt x="222" y="23563"/>
                  </a:lnTo>
                  <a:lnTo>
                    <a:pt x="322" y="23703"/>
                  </a:lnTo>
                  <a:lnTo>
                    <a:pt x="423" y="23824"/>
                  </a:lnTo>
                  <a:lnTo>
                    <a:pt x="523" y="23924"/>
                  </a:lnTo>
                  <a:lnTo>
                    <a:pt x="643" y="24025"/>
                  </a:lnTo>
                  <a:lnTo>
                    <a:pt x="784" y="24125"/>
                  </a:lnTo>
                  <a:lnTo>
                    <a:pt x="985" y="24226"/>
                  </a:lnTo>
                  <a:lnTo>
                    <a:pt x="1186" y="24286"/>
                  </a:lnTo>
                  <a:lnTo>
                    <a:pt x="1387" y="24326"/>
                  </a:lnTo>
                  <a:lnTo>
                    <a:pt x="1588" y="24346"/>
                  </a:lnTo>
                  <a:lnTo>
                    <a:pt x="1788" y="24326"/>
                  </a:lnTo>
                  <a:lnTo>
                    <a:pt x="1989" y="24286"/>
                  </a:lnTo>
                  <a:lnTo>
                    <a:pt x="2190" y="24226"/>
                  </a:lnTo>
                  <a:lnTo>
                    <a:pt x="2371" y="24125"/>
                  </a:lnTo>
                  <a:lnTo>
                    <a:pt x="2552" y="24025"/>
                  </a:lnTo>
                  <a:lnTo>
                    <a:pt x="2712" y="23884"/>
                  </a:lnTo>
                  <a:lnTo>
                    <a:pt x="2853" y="23723"/>
                  </a:lnTo>
                  <a:lnTo>
                    <a:pt x="2974" y="23543"/>
                  </a:lnTo>
                  <a:lnTo>
                    <a:pt x="12093" y="7895"/>
                  </a:lnTo>
                  <a:lnTo>
                    <a:pt x="22398" y="23322"/>
                  </a:lnTo>
                  <a:lnTo>
                    <a:pt x="22518" y="23482"/>
                  </a:lnTo>
                  <a:lnTo>
                    <a:pt x="22659" y="23623"/>
                  </a:lnTo>
                  <a:lnTo>
                    <a:pt x="22820" y="23744"/>
                  </a:lnTo>
                  <a:lnTo>
                    <a:pt x="23001" y="23844"/>
                  </a:lnTo>
                  <a:lnTo>
                    <a:pt x="23181" y="23924"/>
                  </a:lnTo>
                  <a:lnTo>
                    <a:pt x="23382" y="23985"/>
                  </a:lnTo>
                  <a:lnTo>
                    <a:pt x="23583" y="24025"/>
                  </a:lnTo>
                  <a:lnTo>
                    <a:pt x="23784" y="24025"/>
                  </a:lnTo>
                  <a:lnTo>
                    <a:pt x="23985" y="24005"/>
                  </a:lnTo>
                  <a:lnTo>
                    <a:pt x="24186" y="23964"/>
                  </a:lnTo>
                  <a:lnTo>
                    <a:pt x="24366" y="23884"/>
                  </a:lnTo>
                  <a:lnTo>
                    <a:pt x="24547" y="23804"/>
                  </a:lnTo>
                  <a:lnTo>
                    <a:pt x="24708" y="23683"/>
                  </a:lnTo>
                  <a:lnTo>
                    <a:pt x="24869" y="23543"/>
                  </a:lnTo>
                  <a:lnTo>
                    <a:pt x="24989" y="23402"/>
                  </a:lnTo>
                  <a:lnTo>
                    <a:pt x="25110" y="23221"/>
                  </a:lnTo>
                  <a:lnTo>
                    <a:pt x="36077" y="4299"/>
                  </a:lnTo>
                  <a:lnTo>
                    <a:pt x="38126" y="6549"/>
                  </a:lnTo>
                  <a:lnTo>
                    <a:pt x="38247" y="6669"/>
                  </a:lnTo>
                  <a:lnTo>
                    <a:pt x="38367" y="6770"/>
                  </a:lnTo>
                  <a:lnTo>
                    <a:pt x="38488" y="6850"/>
                  </a:lnTo>
                  <a:lnTo>
                    <a:pt x="38628" y="6931"/>
                  </a:lnTo>
                  <a:lnTo>
                    <a:pt x="38769" y="6991"/>
                  </a:lnTo>
                  <a:lnTo>
                    <a:pt x="38930" y="7031"/>
                  </a:lnTo>
                  <a:lnTo>
                    <a:pt x="39070" y="7051"/>
                  </a:lnTo>
                  <a:lnTo>
                    <a:pt x="39231" y="7071"/>
                  </a:lnTo>
                  <a:lnTo>
                    <a:pt x="39392" y="7071"/>
                  </a:lnTo>
                  <a:lnTo>
                    <a:pt x="39532" y="7051"/>
                  </a:lnTo>
                  <a:lnTo>
                    <a:pt x="39693" y="7031"/>
                  </a:lnTo>
                  <a:lnTo>
                    <a:pt x="39834" y="6991"/>
                  </a:lnTo>
                  <a:lnTo>
                    <a:pt x="39974" y="6931"/>
                  </a:lnTo>
                  <a:lnTo>
                    <a:pt x="40115" y="6850"/>
                  </a:lnTo>
                  <a:lnTo>
                    <a:pt x="40255" y="6750"/>
                  </a:lnTo>
                  <a:lnTo>
                    <a:pt x="40376" y="6649"/>
                  </a:lnTo>
                  <a:lnTo>
                    <a:pt x="40496" y="6549"/>
                  </a:lnTo>
                  <a:lnTo>
                    <a:pt x="40597" y="6408"/>
                  </a:lnTo>
                  <a:lnTo>
                    <a:pt x="40677" y="6288"/>
                  </a:lnTo>
                  <a:lnTo>
                    <a:pt x="40758" y="6147"/>
                  </a:lnTo>
                  <a:lnTo>
                    <a:pt x="40818" y="6006"/>
                  </a:lnTo>
                  <a:lnTo>
                    <a:pt x="40858" y="5846"/>
                  </a:lnTo>
                  <a:lnTo>
                    <a:pt x="40878" y="5705"/>
                  </a:lnTo>
                  <a:lnTo>
                    <a:pt x="40898" y="5544"/>
                  </a:lnTo>
                  <a:lnTo>
                    <a:pt x="40898" y="5404"/>
                  </a:lnTo>
                  <a:lnTo>
                    <a:pt x="40878" y="5243"/>
                  </a:lnTo>
                  <a:lnTo>
                    <a:pt x="40858" y="5082"/>
                  </a:lnTo>
                  <a:lnTo>
                    <a:pt x="40818" y="4942"/>
                  </a:lnTo>
                  <a:lnTo>
                    <a:pt x="40758" y="4801"/>
                  </a:lnTo>
                  <a:lnTo>
                    <a:pt x="40677" y="4661"/>
                  </a:lnTo>
                  <a:lnTo>
                    <a:pt x="40597" y="4520"/>
                  </a:lnTo>
                  <a:lnTo>
                    <a:pt x="40476" y="4400"/>
                  </a:lnTo>
                  <a:lnTo>
                    <a:pt x="36961" y="523"/>
                  </a:lnTo>
                  <a:lnTo>
                    <a:pt x="36821" y="402"/>
                  </a:lnTo>
                  <a:lnTo>
                    <a:pt x="36680" y="282"/>
                  </a:lnTo>
                  <a:lnTo>
                    <a:pt x="36519" y="181"/>
                  </a:lnTo>
                  <a:lnTo>
                    <a:pt x="36338" y="101"/>
                  </a:lnTo>
                  <a:lnTo>
                    <a:pt x="36178" y="61"/>
                  </a:lnTo>
                  <a:lnTo>
                    <a:pt x="35977" y="21"/>
                  </a:lnTo>
                  <a:lnTo>
                    <a:pt x="3579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25"/>
            <p:cNvSpPr/>
            <p:nvPr/>
          </p:nvSpPr>
          <p:spPr>
            <a:xfrm>
              <a:off x="2672575" y="-393825"/>
              <a:ext cx="149675" cy="153675"/>
            </a:xfrm>
            <a:custGeom>
              <a:avLst/>
              <a:gdLst/>
              <a:ahLst/>
              <a:cxnLst/>
              <a:rect l="l" t="t" r="r" b="b"/>
              <a:pathLst>
                <a:path w="5987" h="6147" extrusionOk="0">
                  <a:moveTo>
                    <a:pt x="5063" y="0"/>
                  </a:moveTo>
                  <a:lnTo>
                    <a:pt x="4982" y="20"/>
                  </a:lnTo>
                  <a:lnTo>
                    <a:pt x="4902" y="40"/>
                  </a:lnTo>
                  <a:lnTo>
                    <a:pt x="4822" y="81"/>
                  </a:lnTo>
                  <a:lnTo>
                    <a:pt x="4741" y="141"/>
                  </a:lnTo>
                  <a:lnTo>
                    <a:pt x="2492" y="1929"/>
                  </a:lnTo>
                  <a:lnTo>
                    <a:pt x="242" y="3716"/>
                  </a:lnTo>
                  <a:lnTo>
                    <a:pt x="182" y="3777"/>
                  </a:lnTo>
                  <a:lnTo>
                    <a:pt x="121" y="3857"/>
                  </a:lnTo>
                  <a:lnTo>
                    <a:pt x="61" y="3937"/>
                  </a:lnTo>
                  <a:lnTo>
                    <a:pt x="41" y="4018"/>
                  </a:lnTo>
                  <a:lnTo>
                    <a:pt x="1" y="4178"/>
                  </a:lnTo>
                  <a:lnTo>
                    <a:pt x="21" y="4339"/>
                  </a:lnTo>
                  <a:lnTo>
                    <a:pt x="61" y="4500"/>
                  </a:lnTo>
                  <a:lnTo>
                    <a:pt x="161" y="4640"/>
                  </a:lnTo>
                  <a:lnTo>
                    <a:pt x="222" y="4701"/>
                  </a:lnTo>
                  <a:lnTo>
                    <a:pt x="302" y="4761"/>
                  </a:lnTo>
                  <a:lnTo>
                    <a:pt x="382" y="4801"/>
                  </a:lnTo>
                  <a:lnTo>
                    <a:pt x="463" y="4841"/>
                  </a:lnTo>
                  <a:lnTo>
                    <a:pt x="5183" y="6127"/>
                  </a:lnTo>
                  <a:lnTo>
                    <a:pt x="5324" y="6147"/>
                  </a:lnTo>
                  <a:lnTo>
                    <a:pt x="5485" y="6147"/>
                  </a:lnTo>
                  <a:lnTo>
                    <a:pt x="5625" y="6087"/>
                  </a:lnTo>
                  <a:lnTo>
                    <a:pt x="5746" y="6006"/>
                  </a:lnTo>
                  <a:lnTo>
                    <a:pt x="5846" y="5906"/>
                  </a:lnTo>
                  <a:lnTo>
                    <a:pt x="5926" y="5785"/>
                  </a:lnTo>
                  <a:lnTo>
                    <a:pt x="5967" y="5645"/>
                  </a:lnTo>
                  <a:lnTo>
                    <a:pt x="5987" y="5484"/>
                  </a:lnTo>
                  <a:lnTo>
                    <a:pt x="5786" y="603"/>
                  </a:lnTo>
                  <a:lnTo>
                    <a:pt x="5766" y="522"/>
                  </a:lnTo>
                  <a:lnTo>
                    <a:pt x="5746" y="422"/>
                  </a:lnTo>
                  <a:lnTo>
                    <a:pt x="5705" y="342"/>
                  </a:lnTo>
                  <a:lnTo>
                    <a:pt x="5665" y="261"/>
                  </a:lnTo>
                  <a:lnTo>
                    <a:pt x="5545" y="141"/>
                  </a:lnTo>
                  <a:lnTo>
                    <a:pt x="5404" y="60"/>
                  </a:lnTo>
                  <a:lnTo>
                    <a:pt x="52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29" name="Google Shape;1329;p25"/>
          <p:cNvGrpSpPr/>
          <p:nvPr/>
        </p:nvGrpSpPr>
        <p:grpSpPr>
          <a:xfrm>
            <a:off x="782500" y="539500"/>
            <a:ext cx="1141975" cy="1020450"/>
            <a:chOff x="2851325" y="4297250"/>
            <a:chExt cx="1141975" cy="1020450"/>
          </a:xfrm>
        </p:grpSpPr>
        <p:sp>
          <p:nvSpPr>
            <p:cNvPr id="1330" name="Google Shape;1330;p25"/>
            <p:cNvSpPr/>
            <p:nvPr/>
          </p:nvSpPr>
          <p:spPr>
            <a:xfrm>
              <a:off x="2851325" y="4297250"/>
              <a:ext cx="740750" cy="757300"/>
            </a:xfrm>
            <a:custGeom>
              <a:avLst/>
              <a:gdLst/>
              <a:ahLst/>
              <a:cxnLst/>
              <a:rect l="l" t="t" r="r" b="b"/>
              <a:pathLst>
                <a:path w="29630" h="30292" extrusionOk="0">
                  <a:moveTo>
                    <a:pt x="15066" y="8738"/>
                  </a:moveTo>
                  <a:lnTo>
                    <a:pt x="15387" y="8758"/>
                  </a:lnTo>
                  <a:lnTo>
                    <a:pt x="15689" y="8798"/>
                  </a:lnTo>
                  <a:lnTo>
                    <a:pt x="15990" y="8838"/>
                  </a:lnTo>
                  <a:lnTo>
                    <a:pt x="16291" y="8919"/>
                  </a:lnTo>
                  <a:lnTo>
                    <a:pt x="16613" y="8999"/>
                  </a:lnTo>
                  <a:lnTo>
                    <a:pt x="16894" y="9080"/>
                  </a:lnTo>
                  <a:lnTo>
                    <a:pt x="17195" y="9200"/>
                  </a:lnTo>
                  <a:lnTo>
                    <a:pt x="17497" y="9321"/>
                  </a:lnTo>
                  <a:lnTo>
                    <a:pt x="17778" y="9461"/>
                  </a:lnTo>
                  <a:lnTo>
                    <a:pt x="18059" y="9622"/>
                  </a:lnTo>
                  <a:lnTo>
                    <a:pt x="18340" y="9783"/>
                  </a:lnTo>
                  <a:lnTo>
                    <a:pt x="18601" y="9983"/>
                  </a:lnTo>
                  <a:lnTo>
                    <a:pt x="18862" y="10184"/>
                  </a:lnTo>
                  <a:lnTo>
                    <a:pt x="19124" y="10405"/>
                  </a:lnTo>
                  <a:lnTo>
                    <a:pt x="19365" y="10626"/>
                  </a:lnTo>
                  <a:lnTo>
                    <a:pt x="19586" y="10847"/>
                  </a:lnTo>
                  <a:lnTo>
                    <a:pt x="19786" y="11088"/>
                  </a:lnTo>
                  <a:lnTo>
                    <a:pt x="19987" y="11349"/>
                  </a:lnTo>
                  <a:lnTo>
                    <a:pt x="20168" y="11590"/>
                  </a:lnTo>
                  <a:lnTo>
                    <a:pt x="20329" y="11872"/>
                  </a:lnTo>
                  <a:lnTo>
                    <a:pt x="20469" y="12133"/>
                  </a:lnTo>
                  <a:lnTo>
                    <a:pt x="20610" y="12414"/>
                  </a:lnTo>
                  <a:lnTo>
                    <a:pt x="20751" y="12695"/>
                  </a:lnTo>
                  <a:lnTo>
                    <a:pt x="20851" y="12976"/>
                  </a:lnTo>
                  <a:lnTo>
                    <a:pt x="20952" y="13278"/>
                  </a:lnTo>
                  <a:lnTo>
                    <a:pt x="21032" y="13579"/>
                  </a:lnTo>
                  <a:lnTo>
                    <a:pt x="21092" y="13880"/>
                  </a:lnTo>
                  <a:lnTo>
                    <a:pt x="21152" y="14182"/>
                  </a:lnTo>
                  <a:lnTo>
                    <a:pt x="21193" y="14483"/>
                  </a:lnTo>
                  <a:lnTo>
                    <a:pt x="21213" y="14784"/>
                  </a:lnTo>
                  <a:lnTo>
                    <a:pt x="21233" y="15106"/>
                  </a:lnTo>
                  <a:lnTo>
                    <a:pt x="21233" y="15407"/>
                  </a:lnTo>
                  <a:lnTo>
                    <a:pt x="21213" y="15708"/>
                  </a:lnTo>
                  <a:lnTo>
                    <a:pt x="21172" y="16030"/>
                  </a:lnTo>
                  <a:lnTo>
                    <a:pt x="21112" y="16331"/>
                  </a:lnTo>
                  <a:lnTo>
                    <a:pt x="21052" y="16632"/>
                  </a:lnTo>
                  <a:lnTo>
                    <a:pt x="20972" y="16934"/>
                  </a:lnTo>
                  <a:lnTo>
                    <a:pt x="20891" y="17235"/>
                  </a:lnTo>
                  <a:lnTo>
                    <a:pt x="20771" y="17536"/>
                  </a:lnTo>
                  <a:lnTo>
                    <a:pt x="20650" y="17817"/>
                  </a:lnTo>
                  <a:lnTo>
                    <a:pt x="20510" y="18119"/>
                  </a:lnTo>
                  <a:lnTo>
                    <a:pt x="20349" y="18400"/>
                  </a:lnTo>
                  <a:lnTo>
                    <a:pt x="20168" y="18681"/>
                  </a:lnTo>
                  <a:lnTo>
                    <a:pt x="19987" y="18942"/>
                  </a:lnTo>
                  <a:lnTo>
                    <a:pt x="19786" y="19203"/>
                  </a:lnTo>
                  <a:lnTo>
                    <a:pt x="19565" y="19445"/>
                  </a:lnTo>
                  <a:lnTo>
                    <a:pt x="19345" y="19686"/>
                  </a:lnTo>
                  <a:lnTo>
                    <a:pt x="19124" y="19907"/>
                  </a:lnTo>
                  <a:lnTo>
                    <a:pt x="18883" y="20107"/>
                  </a:lnTo>
                  <a:lnTo>
                    <a:pt x="18621" y="20308"/>
                  </a:lnTo>
                  <a:lnTo>
                    <a:pt x="18360" y="20489"/>
                  </a:lnTo>
                  <a:lnTo>
                    <a:pt x="18099" y="20650"/>
                  </a:lnTo>
                  <a:lnTo>
                    <a:pt x="17838" y="20810"/>
                  </a:lnTo>
                  <a:lnTo>
                    <a:pt x="17557" y="20951"/>
                  </a:lnTo>
                  <a:lnTo>
                    <a:pt x="17276" y="21072"/>
                  </a:lnTo>
                  <a:lnTo>
                    <a:pt x="16974" y="21192"/>
                  </a:lnTo>
                  <a:lnTo>
                    <a:pt x="16693" y="21293"/>
                  </a:lnTo>
                  <a:lnTo>
                    <a:pt x="16392" y="21373"/>
                  </a:lnTo>
                  <a:lnTo>
                    <a:pt x="16090" y="21433"/>
                  </a:lnTo>
                  <a:lnTo>
                    <a:pt x="15789" y="21493"/>
                  </a:lnTo>
                  <a:lnTo>
                    <a:pt x="15488" y="21534"/>
                  </a:lnTo>
                  <a:lnTo>
                    <a:pt x="15166" y="21554"/>
                  </a:lnTo>
                  <a:lnTo>
                    <a:pt x="14564" y="21554"/>
                  </a:lnTo>
                  <a:lnTo>
                    <a:pt x="14242" y="21534"/>
                  </a:lnTo>
                  <a:lnTo>
                    <a:pt x="13941" y="21514"/>
                  </a:lnTo>
                  <a:lnTo>
                    <a:pt x="13640" y="21453"/>
                  </a:lnTo>
                  <a:lnTo>
                    <a:pt x="13338" y="21393"/>
                  </a:lnTo>
                  <a:lnTo>
                    <a:pt x="13037" y="21313"/>
                  </a:lnTo>
                  <a:lnTo>
                    <a:pt x="12736" y="21212"/>
                  </a:lnTo>
                  <a:lnTo>
                    <a:pt x="12435" y="21112"/>
                  </a:lnTo>
                  <a:lnTo>
                    <a:pt x="12133" y="20971"/>
                  </a:lnTo>
                  <a:lnTo>
                    <a:pt x="11852" y="20831"/>
                  </a:lnTo>
                  <a:lnTo>
                    <a:pt x="11571" y="20670"/>
                  </a:lnTo>
                  <a:lnTo>
                    <a:pt x="11290" y="20509"/>
                  </a:lnTo>
                  <a:lnTo>
                    <a:pt x="11028" y="20328"/>
                  </a:lnTo>
                  <a:lnTo>
                    <a:pt x="10767" y="20107"/>
                  </a:lnTo>
                  <a:lnTo>
                    <a:pt x="10506" y="19907"/>
                  </a:lnTo>
                  <a:lnTo>
                    <a:pt x="10285" y="19686"/>
                  </a:lnTo>
                  <a:lnTo>
                    <a:pt x="10064" y="19445"/>
                  </a:lnTo>
                  <a:lnTo>
                    <a:pt x="9843" y="19203"/>
                  </a:lnTo>
                  <a:lnTo>
                    <a:pt x="9663" y="18962"/>
                  </a:lnTo>
                  <a:lnTo>
                    <a:pt x="9482" y="18701"/>
                  </a:lnTo>
                  <a:lnTo>
                    <a:pt x="9301" y="18440"/>
                  </a:lnTo>
                  <a:lnTo>
                    <a:pt x="9160" y="18159"/>
                  </a:lnTo>
                  <a:lnTo>
                    <a:pt x="9020" y="17878"/>
                  </a:lnTo>
                  <a:lnTo>
                    <a:pt x="8899" y="17597"/>
                  </a:lnTo>
                  <a:lnTo>
                    <a:pt x="8779" y="17315"/>
                  </a:lnTo>
                  <a:lnTo>
                    <a:pt x="8678" y="17014"/>
                  </a:lnTo>
                  <a:lnTo>
                    <a:pt x="8598" y="16733"/>
                  </a:lnTo>
                  <a:lnTo>
                    <a:pt x="8538" y="16431"/>
                  </a:lnTo>
                  <a:lnTo>
                    <a:pt x="8477" y="16130"/>
                  </a:lnTo>
                  <a:lnTo>
                    <a:pt x="8437" y="15809"/>
                  </a:lnTo>
                  <a:lnTo>
                    <a:pt x="8417" y="15507"/>
                  </a:lnTo>
                  <a:lnTo>
                    <a:pt x="8397" y="15206"/>
                  </a:lnTo>
                  <a:lnTo>
                    <a:pt x="8417" y="14885"/>
                  </a:lnTo>
                  <a:lnTo>
                    <a:pt x="8437" y="14583"/>
                  </a:lnTo>
                  <a:lnTo>
                    <a:pt x="8457" y="14282"/>
                  </a:lnTo>
                  <a:lnTo>
                    <a:pt x="8518" y="13961"/>
                  </a:lnTo>
                  <a:lnTo>
                    <a:pt x="8578" y="13659"/>
                  </a:lnTo>
                  <a:lnTo>
                    <a:pt x="8658" y="13358"/>
                  </a:lnTo>
                  <a:lnTo>
                    <a:pt x="8759" y="13057"/>
                  </a:lnTo>
                  <a:lnTo>
                    <a:pt x="8859" y="12755"/>
                  </a:lnTo>
                  <a:lnTo>
                    <a:pt x="8980" y="12474"/>
                  </a:lnTo>
                  <a:lnTo>
                    <a:pt x="9120" y="12193"/>
                  </a:lnTo>
                  <a:lnTo>
                    <a:pt x="9281" y="11912"/>
                  </a:lnTo>
                  <a:lnTo>
                    <a:pt x="9462" y="11631"/>
                  </a:lnTo>
                  <a:lnTo>
                    <a:pt x="9642" y="11349"/>
                  </a:lnTo>
                  <a:lnTo>
                    <a:pt x="9843" y="11088"/>
                  </a:lnTo>
                  <a:lnTo>
                    <a:pt x="10064" y="10847"/>
                  </a:lnTo>
                  <a:lnTo>
                    <a:pt x="10285" y="10606"/>
                  </a:lnTo>
                  <a:lnTo>
                    <a:pt x="10526" y="10385"/>
                  </a:lnTo>
                  <a:lnTo>
                    <a:pt x="10767" y="10184"/>
                  </a:lnTo>
                  <a:lnTo>
                    <a:pt x="11008" y="9983"/>
                  </a:lnTo>
                  <a:lnTo>
                    <a:pt x="11269" y="9803"/>
                  </a:lnTo>
                  <a:lnTo>
                    <a:pt x="11531" y="9642"/>
                  </a:lnTo>
                  <a:lnTo>
                    <a:pt x="11812" y="9481"/>
                  </a:lnTo>
                  <a:lnTo>
                    <a:pt x="12073" y="9341"/>
                  </a:lnTo>
                  <a:lnTo>
                    <a:pt x="12354" y="9220"/>
                  </a:lnTo>
                  <a:lnTo>
                    <a:pt x="12656" y="9120"/>
                  </a:lnTo>
                  <a:lnTo>
                    <a:pt x="12937" y="9019"/>
                  </a:lnTo>
                  <a:lnTo>
                    <a:pt x="13238" y="8939"/>
                  </a:lnTo>
                  <a:lnTo>
                    <a:pt x="13539" y="8859"/>
                  </a:lnTo>
                  <a:lnTo>
                    <a:pt x="13841" y="8818"/>
                  </a:lnTo>
                  <a:lnTo>
                    <a:pt x="14142" y="8778"/>
                  </a:lnTo>
                  <a:lnTo>
                    <a:pt x="14463" y="8738"/>
                  </a:lnTo>
                  <a:close/>
                  <a:moveTo>
                    <a:pt x="14885" y="0"/>
                  </a:moveTo>
                  <a:lnTo>
                    <a:pt x="14142" y="20"/>
                  </a:lnTo>
                  <a:lnTo>
                    <a:pt x="13399" y="80"/>
                  </a:lnTo>
                  <a:lnTo>
                    <a:pt x="12133" y="2491"/>
                  </a:lnTo>
                  <a:lnTo>
                    <a:pt x="11511" y="2652"/>
                  </a:lnTo>
                  <a:lnTo>
                    <a:pt x="10888" y="2832"/>
                  </a:lnTo>
                  <a:lnTo>
                    <a:pt x="10265" y="3033"/>
                  </a:lnTo>
                  <a:lnTo>
                    <a:pt x="9642" y="3294"/>
                  </a:lnTo>
                  <a:lnTo>
                    <a:pt x="7212" y="2029"/>
                  </a:lnTo>
                  <a:lnTo>
                    <a:pt x="6589" y="2411"/>
                  </a:lnTo>
                  <a:lnTo>
                    <a:pt x="5966" y="2832"/>
                  </a:lnTo>
                  <a:lnTo>
                    <a:pt x="5384" y="3294"/>
                  </a:lnTo>
                  <a:lnTo>
                    <a:pt x="4801" y="3777"/>
                  </a:lnTo>
                  <a:lnTo>
                    <a:pt x="5203" y="6468"/>
                  </a:lnTo>
                  <a:lnTo>
                    <a:pt x="4781" y="6970"/>
                  </a:lnTo>
                  <a:lnTo>
                    <a:pt x="4380" y="7493"/>
                  </a:lnTo>
                  <a:lnTo>
                    <a:pt x="3998" y="8035"/>
                  </a:lnTo>
                  <a:lnTo>
                    <a:pt x="3656" y="8597"/>
                  </a:lnTo>
                  <a:lnTo>
                    <a:pt x="965" y="8999"/>
                  </a:lnTo>
                  <a:lnTo>
                    <a:pt x="684" y="9702"/>
                  </a:lnTo>
                  <a:lnTo>
                    <a:pt x="422" y="10405"/>
                  </a:lnTo>
                  <a:lnTo>
                    <a:pt x="201" y="11108"/>
                  </a:lnTo>
                  <a:lnTo>
                    <a:pt x="21" y="11831"/>
                  </a:lnTo>
                  <a:lnTo>
                    <a:pt x="1949" y="13780"/>
                  </a:lnTo>
                  <a:lnTo>
                    <a:pt x="1909" y="14423"/>
                  </a:lnTo>
                  <a:lnTo>
                    <a:pt x="1889" y="15086"/>
                  </a:lnTo>
                  <a:lnTo>
                    <a:pt x="1889" y="15728"/>
                  </a:lnTo>
                  <a:lnTo>
                    <a:pt x="1949" y="16391"/>
                  </a:lnTo>
                  <a:lnTo>
                    <a:pt x="1" y="18300"/>
                  </a:lnTo>
                  <a:lnTo>
                    <a:pt x="181" y="19043"/>
                  </a:lnTo>
                  <a:lnTo>
                    <a:pt x="382" y="19746"/>
                  </a:lnTo>
                  <a:lnTo>
                    <a:pt x="623" y="20469"/>
                  </a:lnTo>
                  <a:lnTo>
                    <a:pt x="905" y="21152"/>
                  </a:lnTo>
                  <a:lnTo>
                    <a:pt x="3596" y="21594"/>
                  </a:lnTo>
                  <a:lnTo>
                    <a:pt x="3938" y="22156"/>
                  </a:lnTo>
                  <a:lnTo>
                    <a:pt x="4299" y="22699"/>
                  </a:lnTo>
                  <a:lnTo>
                    <a:pt x="4701" y="23221"/>
                  </a:lnTo>
                  <a:lnTo>
                    <a:pt x="5123" y="23743"/>
                  </a:lnTo>
                  <a:lnTo>
                    <a:pt x="4681" y="26435"/>
                  </a:lnTo>
                  <a:lnTo>
                    <a:pt x="5243" y="26917"/>
                  </a:lnTo>
                  <a:lnTo>
                    <a:pt x="5846" y="27379"/>
                  </a:lnTo>
                  <a:lnTo>
                    <a:pt x="6469" y="27801"/>
                  </a:lnTo>
                  <a:lnTo>
                    <a:pt x="7091" y="28182"/>
                  </a:lnTo>
                  <a:lnTo>
                    <a:pt x="9522" y="26957"/>
                  </a:lnTo>
                  <a:lnTo>
                    <a:pt x="10145" y="27218"/>
                  </a:lnTo>
                  <a:lnTo>
                    <a:pt x="10767" y="27439"/>
                  </a:lnTo>
                  <a:lnTo>
                    <a:pt x="11390" y="27640"/>
                  </a:lnTo>
                  <a:lnTo>
                    <a:pt x="12013" y="27781"/>
                  </a:lnTo>
                  <a:lnTo>
                    <a:pt x="13238" y="30211"/>
                  </a:lnTo>
                  <a:lnTo>
                    <a:pt x="14001" y="30272"/>
                  </a:lnTo>
                  <a:lnTo>
                    <a:pt x="14745" y="30292"/>
                  </a:lnTo>
                  <a:lnTo>
                    <a:pt x="15488" y="30272"/>
                  </a:lnTo>
                  <a:lnTo>
                    <a:pt x="16231" y="30231"/>
                  </a:lnTo>
                  <a:lnTo>
                    <a:pt x="17497" y="27801"/>
                  </a:lnTo>
                  <a:lnTo>
                    <a:pt x="18119" y="27660"/>
                  </a:lnTo>
                  <a:lnTo>
                    <a:pt x="18762" y="27479"/>
                  </a:lnTo>
                  <a:lnTo>
                    <a:pt x="19365" y="27258"/>
                  </a:lnTo>
                  <a:lnTo>
                    <a:pt x="19987" y="27017"/>
                  </a:lnTo>
                  <a:lnTo>
                    <a:pt x="22418" y="28263"/>
                  </a:lnTo>
                  <a:lnTo>
                    <a:pt x="23041" y="27881"/>
                  </a:lnTo>
                  <a:lnTo>
                    <a:pt x="23663" y="27459"/>
                  </a:lnTo>
                  <a:lnTo>
                    <a:pt x="24246" y="27017"/>
                  </a:lnTo>
                  <a:lnTo>
                    <a:pt x="24828" y="26535"/>
                  </a:lnTo>
                  <a:lnTo>
                    <a:pt x="24427" y="23844"/>
                  </a:lnTo>
                  <a:lnTo>
                    <a:pt x="24848" y="23341"/>
                  </a:lnTo>
                  <a:lnTo>
                    <a:pt x="25250" y="22819"/>
                  </a:lnTo>
                  <a:lnTo>
                    <a:pt x="25632" y="22277"/>
                  </a:lnTo>
                  <a:lnTo>
                    <a:pt x="25973" y="21714"/>
                  </a:lnTo>
                  <a:lnTo>
                    <a:pt x="28665" y="21293"/>
                  </a:lnTo>
                  <a:lnTo>
                    <a:pt x="28966" y="20610"/>
                  </a:lnTo>
                  <a:lnTo>
                    <a:pt x="29207" y="19907"/>
                  </a:lnTo>
                  <a:lnTo>
                    <a:pt x="29428" y="19183"/>
                  </a:lnTo>
                  <a:lnTo>
                    <a:pt x="29609" y="18460"/>
                  </a:lnTo>
                  <a:lnTo>
                    <a:pt x="27681" y="16532"/>
                  </a:lnTo>
                  <a:lnTo>
                    <a:pt x="27741" y="15869"/>
                  </a:lnTo>
                  <a:lnTo>
                    <a:pt x="27761" y="15206"/>
                  </a:lnTo>
                  <a:lnTo>
                    <a:pt x="27741" y="14563"/>
                  </a:lnTo>
                  <a:lnTo>
                    <a:pt x="27701" y="13921"/>
                  </a:lnTo>
                  <a:lnTo>
                    <a:pt x="29629" y="11992"/>
                  </a:lnTo>
                  <a:lnTo>
                    <a:pt x="29448" y="11269"/>
                  </a:lnTo>
                  <a:lnTo>
                    <a:pt x="29248" y="10546"/>
                  </a:lnTo>
                  <a:lnTo>
                    <a:pt x="29006" y="9843"/>
                  </a:lnTo>
                  <a:lnTo>
                    <a:pt x="28725" y="9140"/>
                  </a:lnTo>
                  <a:lnTo>
                    <a:pt x="26034" y="8698"/>
                  </a:lnTo>
                  <a:lnTo>
                    <a:pt x="25692" y="8135"/>
                  </a:lnTo>
                  <a:lnTo>
                    <a:pt x="25331" y="7593"/>
                  </a:lnTo>
                  <a:lnTo>
                    <a:pt x="24929" y="7071"/>
                  </a:lnTo>
                  <a:lnTo>
                    <a:pt x="24507" y="6569"/>
                  </a:lnTo>
                  <a:lnTo>
                    <a:pt x="24949" y="3877"/>
                  </a:lnTo>
                  <a:lnTo>
                    <a:pt x="24386" y="3395"/>
                  </a:lnTo>
                  <a:lnTo>
                    <a:pt x="23784" y="2933"/>
                  </a:lnTo>
                  <a:lnTo>
                    <a:pt x="23181" y="2511"/>
                  </a:lnTo>
                  <a:lnTo>
                    <a:pt x="22538" y="2109"/>
                  </a:lnTo>
                  <a:lnTo>
                    <a:pt x="20108" y="3335"/>
                  </a:lnTo>
                  <a:lnTo>
                    <a:pt x="19485" y="3073"/>
                  </a:lnTo>
                  <a:lnTo>
                    <a:pt x="18862" y="2852"/>
                  </a:lnTo>
                  <a:lnTo>
                    <a:pt x="18240" y="2672"/>
                  </a:lnTo>
                  <a:lnTo>
                    <a:pt x="17617" y="2511"/>
                  </a:lnTo>
                  <a:lnTo>
                    <a:pt x="16392" y="80"/>
                  </a:lnTo>
                  <a:lnTo>
                    <a:pt x="15628" y="20"/>
                  </a:lnTo>
                  <a:lnTo>
                    <a:pt x="1488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25"/>
            <p:cNvSpPr/>
            <p:nvPr/>
          </p:nvSpPr>
          <p:spPr>
            <a:xfrm>
              <a:off x="3005500" y="4459950"/>
              <a:ext cx="432400" cy="432400"/>
            </a:xfrm>
            <a:custGeom>
              <a:avLst/>
              <a:gdLst/>
              <a:ahLst/>
              <a:cxnLst/>
              <a:rect l="l" t="t" r="r" b="b"/>
              <a:pathLst>
                <a:path w="17296" h="17296" extrusionOk="0">
                  <a:moveTo>
                    <a:pt x="8578" y="442"/>
                  </a:moveTo>
                  <a:lnTo>
                    <a:pt x="8979" y="462"/>
                  </a:lnTo>
                  <a:lnTo>
                    <a:pt x="9381" y="482"/>
                  </a:lnTo>
                  <a:lnTo>
                    <a:pt x="9763" y="523"/>
                  </a:lnTo>
                  <a:lnTo>
                    <a:pt x="10164" y="583"/>
                  </a:lnTo>
                  <a:lnTo>
                    <a:pt x="10546" y="663"/>
                  </a:lnTo>
                  <a:lnTo>
                    <a:pt x="10928" y="764"/>
                  </a:lnTo>
                  <a:lnTo>
                    <a:pt x="11330" y="884"/>
                  </a:lnTo>
                  <a:lnTo>
                    <a:pt x="11691" y="1025"/>
                  </a:lnTo>
                  <a:lnTo>
                    <a:pt x="12073" y="1186"/>
                  </a:lnTo>
                  <a:lnTo>
                    <a:pt x="12434" y="1366"/>
                  </a:lnTo>
                  <a:lnTo>
                    <a:pt x="12796" y="1567"/>
                  </a:lnTo>
                  <a:lnTo>
                    <a:pt x="13157" y="1788"/>
                  </a:lnTo>
                  <a:lnTo>
                    <a:pt x="13499" y="2029"/>
                  </a:lnTo>
                  <a:lnTo>
                    <a:pt x="13820" y="2290"/>
                  </a:lnTo>
                  <a:lnTo>
                    <a:pt x="14142" y="2551"/>
                  </a:lnTo>
                  <a:lnTo>
                    <a:pt x="14423" y="2833"/>
                  </a:lnTo>
                  <a:lnTo>
                    <a:pt x="14704" y="3114"/>
                  </a:lnTo>
                  <a:lnTo>
                    <a:pt x="14965" y="3415"/>
                  </a:lnTo>
                  <a:lnTo>
                    <a:pt x="15226" y="3737"/>
                  </a:lnTo>
                  <a:lnTo>
                    <a:pt x="15447" y="4058"/>
                  </a:lnTo>
                  <a:lnTo>
                    <a:pt x="15668" y="4399"/>
                  </a:lnTo>
                  <a:lnTo>
                    <a:pt x="15869" y="4741"/>
                  </a:lnTo>
                  <a:lnTo>
                    <a:pt x="16050" y="5103"/>
                  </a:lnTo>
                  <a:lnTo>
                    <a:pt x="16211" y="5464"/>
                  </a:lnTo>
                  <a:lnTo>
                    <a:pt x="16351" y="5826"/>
                  </a:lnTo>
                  <a:lnTo>
                    <a:pt x="16472" y="6207"/>
                  </a:lnTo>
                  <a:lnTo>
                    <a:pt x="16592" y="6609"/>
                  </a:lnTo>
                  <a:lnTo>
                    <a:pt x="16673" y="6991"/>
                  </a:lnTo>
                  <a:lnTo>
                    <a:pt x="16753" y="7392"/>
                  </a:lnTo>
                  <a:lnTo>
                    <a:pt x="16813" y="7814"/>
                  </a:lnTo>
                  <a:lnTo>
                    <a:pt x="16833" y="8216"/>
                  </a:lnTo>
                  <a:lnTo>
                    <a:pt x="16853" y="8618"/>
                  </a:lnTo>
                  <a:lnTo>
                    <a:pt x="16833" y="9020"/>
                  </a:lnTo>
                  <a:lnTo>
                    <a:pt x="16813" y="9421"/>
                  </a:lnTo>
                  <a:lnTo>
                    <a:pt x="16773" y="9823"/>
                  </a:lnTo>
                  <a:lnTo>
                    <a:pt x="16693" y="10205"/>
                  </a:lnTo>
                  <a:lnTo>
                    <a:pt x="16612" y="10586"/>
                  </a:lnTo>
                  <a:lnTo>
                    <a:pt x="16512" y="10988"/>
                  </a:lnTo>
                  <a:lnTo>
                    <a:pt x="16391" y="11370"/>
                  </a:lnTo>
                  <a:lnTo>
                    <a:pt x="16251" y="11731"/>
                  </a:lnTo>
                  <a:lnTo>
                    <a:pt x="16090" y="12093"/>
                  </a:lnTo>
                  <a:lnTo>
                    <a:pt x="15909" y="12454"/>
                  </a:lnTo>
                  <a:lnTo>
                    <a:pt x="15709" y="12816"/>
                  </a:lnTo>
                  <a:lnTo>
                    <a:pt x="15488" y="13158"/>
                  </a:lnTo>
                  <a:lnTo>
                    <a:pt x="15247" y="13499"/>
                  </a:lnTo>
                  <a:lnTo>
                    <a:pt x="15005" y="13820"/>
                  </a:lnTo>
                  <a:lnTo>
                    <a:pt x="14744" y="14122"/>
                  </a:lnTo>
                  <a:lnTo>
                    <a:pt x="14463" y="14423"/>
                  </a:lnTo>
                  <a:lnTo>
                    <a:pt x="14182" y="14704"/>
                  </a:lnTo>
                  <a:lnTo>
                    <a:pt x="13881" y="14965"/>
                  </a:lnTo>
                  <a:lnTo>
                    <a:pt x="13559" y="15206"/>
                  </a:lnTo>
                  <a:lnTo>
                    <a:pt x="13238" y="15447"/>
                  </a:lnTo>
                  <a:lnTo>
                    <a:pt x="12896" y="15648"/>
                  </a:lnTo>
                  <a:lnTo>
                    <a:pt x="12555" y="15849"/>
                  </a:lnTo>
                  <a:lnTo>
                    <a:pt x="12193" y="16030"/>
                  </a:lnTo>
                  <a:lnTo>
                    <a:pt x="11832" y="16191"/>
                  </a:lnTo>
                  <a:lnTo>
                    <a:pt x="11450" y="16351"/>
                  </a:lnTo>
                  <a:lnTo>
                    <a:pt x="11088" y="16472"/>
                  </a:lnTo>
                  <a:lnTo>
                    <a:pt x="10687" y="16572"/>
                  </a:lnTo>
                  <a:lnTo>
                    <a:pt x="10285" y="16673"/>
                  </a:lnTo>
                  <a:lnTo>
                    <a:pt x="9883" y="16753"/>
                  </a:lnTo>
                  <a:lnTo>
                    <a:pt x="9481" y="16793"/>
                  </a:lnTo>
                  <a:lnTo>
                    <a:pt x="9080" y="16833"/>
                  </a:lnTo>
                  <a:lnTo>
                    <a:pt x="8276" y="16833"/>
                  </a:lnTo>
                  <a:lnTo>
                    <a:pt x="7875" y="16813"/>
                  </a:lnTo>
                  <a:lnTo>
                    <a:pt x="7473" y="16753"/>
                  </a:lnTo>
                  <a:lnTo>
                    <a:pt x="7091" y="16693"/>
                  </a:lnTo>
                  <a:lnTo>
                    <a:pt x="6689" y="16613"/>
                  </a:lnTo>
                  <a:lnTo>
                    <a:pt x="6308" y="16512"/>
                  </a:lnTo>
                  <a:lnTo>
                    <a:pt x="5926" y="16371"/>
                  </a:lnTo>
                  <a:lnTo>
                    <a:pt x="5564" y="16231"/>
                  </a:lnTo>
                  <a:lnTo>
                    <a:pt x="5183" y="16070"/>
                  </a:lnTo>
                  <a:lnTo>
                    <a:pt x="4821" y="15889"/>
                  </a:lnTo>
                  <a:lnTo>
                    <a:pt x="4480" y="15709"/>
                  </a:lnTo>
                  <a:lnTo>
                    <a:pt x="4138" y="15488"/>
                  </a:lnTo>
                  <a:lnTo>
                    <a:pt x="3797" y="15247"/>
                  </a:lnTo>
                  <a:lnTo>
                    <a:pt x="3455" y="14985"/>
                  </a:lnTo>
                  <a:lnTo>
                    <a:pt x="3154" y="14724"/>
                  </a:lnTo>
                  <a:lnTo>
                    <a:pt x="2853" y="14443"/>
                  </a:lnTo>
                  <a:lnTo>
                    <a:pt x="2572" y="14142"/>
                  </a:lnTo>
                  <a:lnTo>
                    <a:pt x="2310" y="13820"/>
                  </a:lnTo>
                  <a:lnTo>
                    <a:pt x="2049" y="13519"/>
                  </a:lnTo>
                  <a:lnTo>
                    <a:pt x="1828" y="13178"/>
                  </a:lnTo>
                  <a:lnTo>
                    <a:pt x="1607" y="12836"/>
                  </a:lnTo>
                  <a:lnTo>
                    <a:pt x="1406" y="12495"/>
                  </a:lnTo>
                  <a:lnTo>
                    <a:pt x="1246" y="12133"/>
                  </a:lnTo>
                  <a:lnTo>
                    <a:pt x="1085" y="11771"/>
                  </a:lnTo>
                  <a:lnTo>
                    <a:pt x="944" y="11410"/>
                  </a:lnTo>
                  <a:lnTo>
                    <a:pt x="804" y="11028"/>
                  </a:lnTo>
                  <a:lnTo>
                    <a:pt x="703" y="10647"/>
                  </a:lnTo>
                  <a:lnTo>
                    <a:pt x="623" y="10265"/>
                  </a:lnTo>
                  <a:lnTo>
                    <a:pt x="543" y="9883"/>
                  </a:lnTo>
                  <a:lnTo>
                    <a:pt x="503" y="9502"/>
                  </a:lnTo>
                  <a:lnTo>
                    <a:pt x="462" y="9100"/>
                  </a:lnTo>
                  <a:lnTo>
                    <a:pt x="462" y="8698"/>
                  </a:lnTo>
                  <a:lnTo>
                    <a:pt x="462" y="8316"/>
                  </a:lnTo>
                  <a:lnTo>
                    <a:pt x="482" y="7915"/>
                  </a:lnTo>
                  <a:lnTo>
                    <a:pt x="523" y="7533"/>
                  </a:lnTo>
                  <a:lnTo>
                    <a:pt x="603" y="7131"/>
                  </a:lnTo>
                  <a:lnTo>
                    <a:pt x="683" y="6750"/>
                  </a:lnTo>
                  <a:lnTo>
                    <a:pt x="784" y="6348"/>
                  </a:lnTo>
                  <a:lnTo>
                    <a:pt x="904" y="5966"/>
                  </a:lnTo>
                  <a:lnTo>
                    <a:pt x="1045" y="5585"/>
                  </a:lnTo>
                  <a:lnTo>
                    <a:pt x="1206" y="5223"/>
                  </a:lnTo>
                  <a:lnTo>
                    <a:pt x="1386" y="4841"/>
                  </a:lnTo>
                  <a:lnTo>
                    <a:pt x="1587" y="4500"/>
                  </a:lnTo>
                  <a:lnTo>
                    <a:pt x="1808" y="4138"/>
                  </a:lnTo>
                  <a:lnTo>
                    <a:pt x="2049" y="3797"/>
                  </a:lnTo>
                  <a:lnTo>
                    <a:pt x="2290" y="3455"/>
                  </a:lnTo>
                  <a:lnTo>
                    <a:pt x="2572" y="3134"/>
                  </a:lnTo>
                  <a:lnTo>
                    <a:pt x="2853" y="2833"/>
                  </a:lnTo>
                  <a:lnTo>
                    <a:pt x="3154" y="2551"/>
                  </a:lnTo>
                  <a:lnTo>
                    <a:pt x="3455" y="2290"/>
                  </a:lnTo>
                  <a:lnTo>
                    <a:pt x="3777" y="2049"/>
                  </a:lnTo>
                  <a:lnTo>
                    <a:pt x="4118" y="1808"/>
                  </a:lnTo>
                  <a:lnTo>
                    <a:pt x="4440" y="1607"/>
                  </a:lnTo>
                  <a:lnTo>
                    <a:pt x="4801" y="1406"/>
                  </a:lnTo>
                  <a:lnTo>
                    <a:pt x="5143" y="1226"/>
                  </a:lnTo>
                  <a:lnTo>
                    <a:pt x="5504" y="1065"/>
                  </a:lnTo>
                  <a:lnTo>
                    <a:pt x="5886" y="924"/>
                  </a:lnTo>
                  <a:lnTo>
                    <a:pt x="6247" y="804"/>
                  </a:lnTo>
                  <a:lnTo>
                    <a:pt x="6629" y="703"/>
                  </a:lnTo>
                  <a:lnTo>
                    <a:pt x="7031" y="603"/>
                  </a:lnTo>
                  <a:lnTo>
                    <a:pt x="7413" y="543"/>
                  </a:lnTo>
                  <a:lnTo>
                    <a:pt x="7794" y="503"/>
                  </a:lnTo>
                  <a:lnTo>
                    <a:pt x="8196" y="462"/>
                  </a:lnTo>
                  <a:lnTo>
                    <a:pt x="8578" y="442"/>
                  </a:lnTo>
                  <a:close/>
                  <a:moveTo>
                    <a:pt x="8156" y="0"/>
                  </a:moveTo>
                  <a:lnTo>
                    <a:pt x="7754" y="41"/>
                  </a:lnTo>
                  <a:lnTo>
                    <a:pt x="7332" y="101"/>
                  </a:lnTo>
                  <a:lnTo>
                    <a:pt x="6930" y="161"/>
                  </a:lnTo>
                  <a:lnTo>
                    <a:pt x="6529" y="261"/>
                  </a:lnTo>
                  <a:lnTo>
                    <a:pt x="6127" y="362"/>
                  </a:lnTo>
                  <a:lnTo>
                    <a:pt x="5725" y="503"/>
                  </a:lnTo>
                  <a:lnTo>
                    <a:pt x="5344" y="643"/>
                  </a:lnTo>
                  <a:lnTo>
                    <a:pt x="4962" y="824"/>
                  </a:lnTo>
                  <a:lnTo>
                    <a:pt x="4580" y="1005"/>
                  </a:lnTo>
                  <a:lnTo>
                    <a:pt x="4219" y="1206"/>
                  </a:lnTo>
                  <a:lnTo>
                    <a:pt x="3857" y="1447"/>
                  </a:lnTo>
                  <a:lnTo>
                    <a:pt x="3516" y="1688"/>
                  </a:lnTo>
                  <a:lnTo>
                    <a:pt x="3174" y="1949"/>
                  </a:lnTo>
                  <a:lnTo>
                    <a:pt x="2853" y="2230"/>
                  </a:lnTo>
                  <a:lnTo>
                    <a:pt x="2531" y="2511"/>
                  </a:lnTo>
                  <a:lnTo>
                    <a:pt x="2230" y="2833"/>
                  </a:lnTo>
                  <a:lnTo>
                    <a:pt x="1949" y="3174"/>
                  </a:lnTo>
                  <a:lnTo>
                    <a:pt x="1668" y="3516"/>
                  </a:lnTo>
                  <a:lnTo>
                    <a:pt x="1427" y="3877"/>
                  </a:lnTo>
                  <a:lnTo>
                    <a:pt x="1185" y="4259"/>
                  </a:lnTo>
                  <a:lnTo>
                    <a:pt x="985" y="4641"/>
                  </a:lnTo>
                  <a:lnTo>
                    <a:pt x="784" y="5022"/>
                  </a:lnTo>
                  <a:lnTo>
                    <a:pt x="623" y="5424"/>
                  </a:lnTo>
                  <a:lnTo>
                    <a:pt x="462" y="5826"/>
                  </a:lnTo>
                  <a:lnTo>
                    <a:pt x="342" y="6227"/>
                  </a:lnTo>
                  <a:lnTo>
                    <a:pt x="241" y="6629"/>
                  </a:lnTo>
                  <a:lnTo>
                    <a:pt x="141" y="7051"/>
                  </a:lnTo>
                  <a:lnTo>
                    <a:pt x="81" y="7453"/>
                  </a:lnTo>
                  <a:lnTo>
                    <a:pt x="41" y="7875"/>
                  </a:lnTo>
                  <a:lnTo>
                    <a:pt x="0" y="8296"/>
                  </a:lnTo>
                  <a:lnTo>
                    <a:pt x="0" y="8718"/>
                  </a:lnTo>
                  <a:lnTo>
                    <a:pt x="20" y="9120"/>
                  </a:lnTo>
                  <a:lnTo>
                    <a:pt x="41" y="9542"/>
                  </a:lnTo>
                  <a:lnTo>
                    <a:pt x="101" y="9944"/>
                  </a:lnTo>
                  <a:lnTo>
                    <a:pt x="181" y="10365"/>
                  </a:lnTo>
                  <a:lnTo>
                    <a:pt x="261" y="10767"/>
                  </a:lnTo>
                  <a:lnTo>
                    <a:pt x="382" y="11169"/>
                  </a:lnTo>
                  <a:lnTo>
                    <a:pt x="503" y="11571"/>
                  </a:lnTo>
                  <a:lnTo>
                    <a:pt x="663" y="11952"/>
                  </a:lnTo>
                  <a:lnTo>
                    <a:pt x="824" y="12334"/>
                  </a:lnTo>
                  <a:lnTo>
                    <a:pt x="1025" y="12716"/>
                  </a:lnTo>
                  <a:lnTo>
                    <a:pt x="1226" y="13077"/>
                  </a:lnTo>
                  <a:lnTo>
                    <a:pt x="1447" y="13439"/>
                  </a:lnTo>
                  <a:lnTo>
                    <a:pt x="1688" y="13780"/>
                  </a:lnTo>
                  <a:lnTo>
                    <a:pt x="1949" y="14122"/>
                  </a:lnTo>
                  <a:lnTo>
                    <a:pt x="2230" y="14443"/>
                  </a:lnTo>
                  <a:lnTo>
                    <a:pt x="2531" y="14764"/>
                  </a:lnTo>
                  <a:lnTo>
                    <a:pt x="2853" y="15046"/>
                  </a:lnTo>
                  <a:lnTo>
                    <a:pt x="3174" y="15347"/>
                  </a:lnTo>
                  <a:lnTo>
                    <a:pt x="3536" y="15608"/>
                  </a:lnTo>
                  <a:lnTo>
                    <a:pt x="3817" y="15809"/>
                  </a:lnTo>
                  <a:lnTo>
                    <a:pt x="4098" y="16010"/>
                  </a:lnTo>
                  <a:lnTo>
                    <a:pt x="4399" y="16171"/>
                  </a:lnTo>
                  <a:lnTo>
                    <a:pt x="4701" y="16351"/>
                  </a:lnTo>
                  <a:lnTo>
                    <a:pt x="5002" y="16492"/>
                  </a:lnTo>
                  <a:lnTo>
                    <a:pt x="5323" y="16633"/>
                  </a:lnTo>
                  <a:lnTo>
                    <a:pt x="5645" y="16753"/>
                  </a:lnTo>
                  <a:lnTo>
                    <a:pt x="5966" y="16874"/>
                  </a:lnTo>
                  <a:lnTo>
                    <a:pt x="6288" y="16974"/>
                  </a:lnTo>
                  <a:lnTo>
                    <a:pt x="6609" y="17054"/>
                  </a:lnTo>
                  <a:lnTo>
                    <a:pt x="6930" y="17135"/>
                  </a:lnTo>
                  <a:lnTo>
                    <a:pt x="7272" y="17195"/>
                  </a:lnTo>
                  <a:lnTo>
                    <a:pt x="7613" y="17235"/>
                  </a:lnTo>
                  <a:lnTo>
                    <a:pt x="7955" y="17275"/>
                  </a:lnTo>
                  <a:lnTo>
                    <a:pt x="8296" y="17295"/>
                  </a:lnTo>
                  <a:lnTo>
                    <a:pt x="8959" y="17295"/>
                  </a:lnTo>
                  <a:lnTo>
                    <a:pt x="9301" y="17275"/>
                  </a:lnTo>
                  <a:lnTo>
                    <a:pt x="9622" y="17235"/>
                  </a:lnTo>
                  <a:lnTo>
                    <a:pt x="9964" y="17195"/>
                  </a:lnTo>
                  <a:lnTo>
                    <a:pt x="10385" y="17115"/>
                  </a:lnTo>
                  <a:lnTo>
                    <a:pt x="10807" y="17014"/>
                  </a:lnTo>
                  <a:lnTo>
                    <a:pt x="11209" y="16914"/>
                  </a:lnTo>
                  <a:lnTo>
                    <a:pt x="11611" y="16773"/>
                  </a:lnTo>
                  <a:lnTo>
                    <a:pt x="12012" y="16613"/>
                  </a:lnTo>
                  <a:lnTo>
                    <a:pt x="12394" y="16452"/>
                  </a:lnTo>
                  <a:lnTo>
                    <a:pt x="12776" y="16251"/>
                  </a:lnTo>
                  <a:lnTo>
                    <a:pt x="13137" y="16050"/>
                  </a:lnTo>
                  <a:lnTo>
                    <a:pt x="13479" y="15809"/>
                  </a:lnTo>
                  <a:lnTo>
                    <a:pt x="13840" y="15568"/>
                  </a:lnTo>
                  <a:lnTo>
                    <a:pt x="14162" y="15307"/>
                  </a:lnTo>
                  <a:lnTo>
                    <a:pt x="14483" y="15026"/>
                  </a:lnTo>
                  <a:lnTo>
                    <a:pt x="14785" y="14744"/>
                  </a:lnTo>
                  <a:lnTo>
                    <a:pt x="15086" y="14423"/>
                  </a:lnTo>
                  <a:lnTo>
                    <a:pt x="15367" y="14102"/>
                  </a:lnTo>
                  <a:lnTo>
                    <a:pt x="15628" y="13760"/>
                  </a:lnTo>
                  <a:lnTo>
                    <a:pt x="15869" y="13399"/>
                  </a:lnTo>
                  <a:lnTo>
                    <a:pt x="16090" y="13037"/>
                  </a:lnTo>
                  <a:lnTo>
                    <a:pt x="16311" y="12675"/>
                  </a:lnTo>
                  <a:lnTo>
                    <a:pt x="16492" y="12294"/>
                  </a:lnTo>
                  <a:lnTo>
                    <a:pt x="16673" y="11912"/>
                  </a:lnTo>
                  <a:lnTo>
                    <a:pt x="16813" y="11510"/>
                  </a:lnTo>
                  <a:lnTo>
                    <a:pt x="16954" y="11109"/>
                  </a:lnTo>
                  <a:lnTo>
                    <a:pt x="17054" y="10707"/>
                  </a:lnTo>
                  <a:lnTo>
                    <a:pt x="17155" y="10285"/>
                  </a:lnTo>
                  <a:lnTo>
                    <a:pt x="17215" y="9883"/>
                  </a:lnTo>
                  <a:lnTo>
                    <a:pt x="17255" y="9461"/>
                  </a:lnTo>
                  <a:lnTo>
                    <a:pt x="17295" y="9040"/>
                  </a:lnTo>
                  <a:lnTo>
                    <a:pt x="17295" y="8618"/>
                  </a:lnTo>
                  <a:lnTo>
                    <a:pt x="17295" y="8196"/>
                  </a:lnTo>
                  <a:lnTo>
                    <a:pt x="17255" y="7754"/>
                  </a:lnTo>
                  <a:lnTo>
                    <a:pt x="17195" y="7332"/>
                  </a:lnTo>
                  <a:lnTo>
                    <a:pt x="17115" y="6910"/>
                  </a:lnTo>
                  <a:lnTo>
                    <a:pt x="17034" y="6489"/>
                  </a:lnTo>
                  <a:lnTo>
                    <a:pt x="16914" y="6087"/>
                  </a:lnTo>
                  <a:lnTo>
                    <a:pt x="16773" y="5685"/>
                  </a:lnTo>
                  <a:lnTo>
                    <a:pt x="16633" y="5283"/>
                  </a:lnTo>
                  <a:lnTo>
                    <a:pt x="16452" y="4902"/>
                  </a:lnTo>
                  <a:lnTo>
                    <a:pt x="16251" y="4520"/>
                  </a:lnTo>
                  <a:lnTo>
                    <a:pt x="16050" y="4158"/>
                  </a:lnTo>
                  <a:lnTo>
                    <a:pt x="15829" y="3797"/>
                  </a:lnTo>
                  <a:lnTo>
                    <a:pt x="15588" y="3455"/>
                  </a:lnTo>
                  <a:lnTo>
                    <a:pt x="15327" y="3134"/>
                  </a:lnTo>
                  <a:lnTo>
                    <a:pt x="15046" y="2813"/>
                  </a:lnTo>
                  <a:lnTo>
                    <a:pt x="14744" y="2511"/>
                  </a:lnTo>
                  <a:lnTo>
                    <a:pt x="14443" y="2210"/>
                  </a:lnTo>
                  <a:lnTo>
                    <a:pt x="14102" y="1929"/>
                  </a:lnTo>
                  <a:lnTo>
                    <a:pt x="13760" y="1668"/>
                  </a:lnTo>
                  <a:lnTo>
                    <a:pt x="13398" y="1406"/>
                  </a:lnTo>
                  <a:lnTo>
                    <a:pt x="13037" y="1186"/>
                  </a:lnTo>
                  <a:lnTo>
                    <a:pt x="12655" y="965"/>
                  </a:lnTo>
                  <a:lnTo>
                    <a:pt x="12254" y="784"/>
                  </a:lnTo>
                  <a:lnTo>
                    <a:pt x="11872" y="603"/>
                  </a:lnTo>
                  <a:lnTo>
                    <a:pt x="11470" y="462"/>
                  </a:lnTo>
                  <a:lnTo>
                    <a:pt x="11068" y="342"/>
                  </a:lnTo>
                  <a:lnTo>
                    <a:pt x="10647" y="221"/>
                  </a:lnTo>
                  <a:lnTo>
                    <a:pt x="10245" y="141"/>
                  </a:lnTo>
                  <a:lnTo>
                    <a:pt x="9823" y="81"/>
                  </a:lnTo>
                  <a:lnTo>
                    <a:pt x="9421" y="20"/>
                  </a:lnTo>
                  <a:lnTo>
                    <a:pt x="899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25"/>
            <p:cNvSpPr/>
            <p:nvPr/>
          </p:nvSpPr>
          <p:spPr>
            <a:xfrm>
              <a:off x="3460475" y="4792900"/>
              <a:ext cx="532825" cy="524800"/>
            </a:xfrm>
            <a:custGeom>
              <a:avLst/>
              <a:gdLst/>
              <a:ahLst/>
              <a:cxnLst/>
              <a:rect l="l" t="t" r="r" b="b"/>
              <a:pathLst>
                <a:path w="21313" h="20992" extrusionOk="0">
                  <a:moveTo>
                    <a:pt x="10707" y="5986"/>
                  </a:moveTo>
                  <a:lnTo>
                    <a:pt x="11129" y="6006"/>
                  </a:lnTo>
                  <a:lnTo>
                    <a:pt x="11550" y="6087"/>
                  </a:lnTo>
                  <a:lnTo>
                    <a:pt x="11972" y="6187"/>
                  </a:lnTo>
                  <a:lnTo>
                    <a:pt x="12394" y="6328"/>
                  </a:lnTo>
                  <a:lnTo>
                    <a:pt x="12776" y="6529"/>
                  </a:lnTo>
                  <a:lnTo>
                    <a:pt x="13157" y="6750"/>
                  </a:lnTo>
                  <a:lnTo>
                    <a:pt x="13519" y="7011"/>
                  </a:lnTo>
                  <a:lnTo>
                    <a:pt x="13840" y="7312"/>
                  </a:lnTo>
                  <a:lnTo>
                    <a:pt x="14142" y="7633"/>
                  </a:lnTo>
                  <a:lnTo>
                    <a:pt x="14423" y="8015"/>
                  </a:lnTo>
                  <a:lnTo>
                    <a:pt x="14664" y="8417"/>
                  </a:lnTo>
                  <a:lnTo>
                    <a:pt x="14845" y="8818"/>
                  </a:lnTo>
                  <a:lnTo>
                    <a:pt x="14985" y="9240"/>
                  </a:lnTo>
                  <a:lnTo>
                    <a:pt x="15086" y="9662"/>
                  </a:lnTo>
                  <a:lnTo>
                    <a:pt x="15146" y="10104"/>
                  </a:lnTo>
                  <a:lnTo>
                    <a:pt x="15166" y="10546"/>
                  </a:lnTo>
                  <a:lnTo>
                    <a:pt x="15146" y="10968"/>
                  </a:lnTo>
                  <a:lnTo>
                    <a:pt x="15086" y="11410"/>
                  </a:lnTo>
                  <a:lnTo>
                    <a:pt x="14965" y="11811"/>
                  </a:lnTo>
                  <a:lnTo>
                    <a:pt x="14825" y="12233"/>
                  </a:lnTo>
                  <a:lnTo>
                    <a:pt x="14644" y="12615"/>
                  </a:lnTo>
                  <a:lnTo>
                    <a:pt x="14423" y="12997"/>
                  </a:lnTo>
                  <a:lnTo>
                    <a:pt x="14162" y="13358"/>
                  </a:lnTo>
                  <a:lnTo>
                    <a:pt x="13860" y="13680"/>
                  </a:lnTo>
                  <a:lnTo>
                    <a:pt x="13519" y="13981"/>
                  </a:lnTo>
                  <a:lnTo>
                    <a:pt x="13137" y="14262"/>
                  </a:lnTo>
                  <a:lnTo>
                    <a:pt x="12756" y="14503"/>
                  </a:lnTo>
                  <a:lnTo>
                    <a:pt x="12334" y="14684"/>
                  </a:lnTo>
                  <a:lnTo>
                    <a:pt x="11912" y="14825"/>
                  </a:lnTo>
                  <a:lnTo>
                    <a:pt x="11490" y="14925"/>
                  </a:lnTo>
                  <a:lnTo>
                    <a:pt x="11048" y="14985"/>
                  </a:lnTo>
                  <a:lnTo>
                    <a:pt x="10626" y="15005"/>
                  </a:lnTo>
                  <a:lnTo>
                    <a:pt x="10185" y="14985"/>
                  </a:lnTo>
                  <a:lnTo>
                    <a:pt x="9763" y="14925"/>
                  </a:lnTo>
                  <a:lnTo>
                    <a:pt x="9341" y="14804"/>
                  </a:lnTo>
                  <a:lnTo>
                    <a:pt x="8939" y="14664"/>
                  </a:lnTo>
                  <a:lnTo>
                    <a:pt x="8537" y="14483"/>
                  </a:lnTo>
                  <a:lnTo>
                    <a:pt x="8156" y="14262"/>
                  </a:lnTo>
                  <a:lnTo>
                    <a:pt x="7814" y="14001"/>
                  </a:lnTo>
                  <a:lnTo>
                    <a:pt x="7473" y="13700"/>
                  </a:lnTo>
                  <a:lnTo>
                    <a:pt x="7171" y="13358"/>
                  </a:lnTo>
                  <a:lnTo>
                    <a:pt x="6890" y="12977"/>
                  </a:lnTo>
                  <a:lnTo>
                    <a:pt x="6669" y="12595"/>
                  </a:lnTo>
                  <a:lnTo>
                    <a:pt x="6468" y="12173"/>
                  </a:lnTo>
                  <a:lnTo>
                    <a:pt x="6328" y="11751"/>
                  </a:lnTo>
                  <a:lnTo>
                    <a:pt x="6227" y="11329"/>
                  </a:lnTo>
                  <a:lnTo>
                    <a:pt x="6167" y="10887"/>
                  </a:lnTo>
                  <a:lnTo>
                    <a:pt x="6147" y="10466"/>
                  </a:lnTo>
                  <a:lnTo>
                    <a:pt x="6167" y="10024"/>
                  </a:lnTo>
                  <a:lnTo>
                    <a:pt x="6247" y="9602"/>
                  </a:lnTo>
                  <a:lnTo>
                    <a:pt x="6348" y="9180"/>
                  </a:lnTo>
                  <a:lnTo>
                    <a:pt x="6488" y="8778"/>
                  </a:lnTo>
                  <a:lnTo>
                    <a:pt x="6689" y="8377"/>
                  </a:lnTo>
                  <a:lnTo>
                    <a:pt x="6910" y="7995"/>
                  </a:lnTo>
                  <a:lnTo>
                    <a:pt x="7171" y="7653"/>
                  </a:lnTo>
                  <a:lnTo>
                    <a:pt x="7473" y="7312"/>
                  </a:lnTo>
                  <a:lnTo>
                    <a:pt x="7794" y="7011"/>
                  </a:lnTo>
                  <a:lnTo>
                    <a:pt x="8176" y="6729"/>
                  </a:lnTo>
                  <a:lnTo>
                    <a:pt x="8578" y="6508"/>
                  </a:lnTo>
                  <a:lnTo>
                    <a:pt x="8979" y="6308"/>
                  </a:lnTo>
                  <a:lnTo>
                    <a:pt x="9401" y="6167"/>
                  </a:lnTo>
                  <a:lnTo>
                    <a:pt x="9823" y="6067"/>
                  </a:lnTo>
                  <a:lnTo>
                    <a:pt x="10265" y="6006"/>
                  </a:lnTo>
                  <a:lnTo>
                    <a:pt x="10707" y="5986"/>
                  </a:lnTo>
                  <a:close/>
                  <a:moveTo>
                    <a:pt x="8839" y="0"/>
                  </a:moveTo>
                  <a:lnTo>
                    <a:pt x="8337" y="101"/>
                  </a:lnTo>
                  <a:lnTo>
                    <a:pt x="7814" y="221"/>
                  </a:lnTo>
                  <a:lnTo>
                    <a:pt x="7312" y="382"/>
                  </a:lnTo>
                  <a:lnTo>
                    <a:pt x="6830" y="563"/>
                  </a:lnTo>
                  <a:lnTo>
                    <a:pt x="6428" y="2431"/>
                  </a:lnTo>
                  <a:lnTo>
                    <a:pt x="6026" y="2652"/>
                  </a:lnTo>
                  <a:lnTo>
                    <a:pt x="5645" y="2913"/>
                  </a:lnTo>
                  <a:lnTo>
                    <a:pt x="5263" y="3174"/>
                  </a:lnTo>
                  <a:lnTo>
                    <a:pt x="4882" y="3455"/>
                  </a:lnTo>
                  <a:lnTo>
                    <a:pt x="3013" y="3074"/>
                  </a:lnTo>
                  <a:lnTo>
                    <a:pt x="2652" y="3455"/>
                  </a:lnTo>
                  <a:lnTo>
                    <a:pt x="2310" y="3857"/>
                  </a:lnTo>
                  <a:lnTo>
                    <a:pt x="2009" y="4279"/>
                  </a:lnTo>
                  <a:lnTo>
                    <a:pt x="1708" y="4721"/>
                  </a:lnTo>
                  <a:lnTo>
                    <a:pt x="2511" y="6468"/>
                  </a:lnTo>
                  <a:lnTo>
                    <a:pt x="2310" y="6890"/>
                  </a:lnTo>
                  <a:lnTo>
                    <a:pt x="2150" y="7312"/>
                  </a:lnTo>
                  <a:lnTo>
                    <a:pt x="1989" y="7734"/>
                  </a:lnTo>
                  <a:lnTo>
                    <a:pt x="1868" y="8176"/>
                  </a:lnTo>
                  <a:lnTo>
                    <a:pt x="121" y="8979"/>
                  </a:lnTo>
                  <a:lnTo>
                    <a:pt x="61" y="9501"/>
                  </a:lnTo>
                  <a:lnTo>
                    <a:pt x="20" y="10024"/>
                  </a:lnTo>
                  <a:lnTo>
                    <a:pt x="0" y="10546"/>
                  </a:lnTo>
                  <a:lnTo>
                    <a:pt x="20" y="11088"/>
                  </a:lnTo>
                  <a:lnTo>
                    <a:pt x="1688" y="12032"/>
                  </a:lnTo>
                  <a:lnTo>
                    <a:pt x="1768" y="12474"/>
                  </a:lnTo>
                  <a:lnTo>
                    <a:pt x="1889" y="12916"/>
                  </a:lnTo>
                  <a:lnTo>
                    <a:pt x="2029" y="13358"/>
                  </a:lnTo>
                  <a:lnTo>
                    <a:pt x="2170" y="13800"/>
                  </a:lnTo>
                  <a:lnTo>
                    <a:pt x="1226" y="15467"/>
                  </a:lnTo>
                  <a:lnTo>
                    <a:pt x="1487" y="15929"/>
                  </a:lnTo>
                  <a:lnTo>
                    <a:pt x="1768" y="16371"/>
                  </a:lnTo>
                  <a:lnTo>
                    <a:pt x="2069" y="16813"/>
                  </a:lnTo>
                  <a:lnTo>
                    <a:pt x="2391" y="17215"/>
                  </a:lnTo>
                  <a:lnTo>
                    <a:pt x="4299" y="17014"/>
                  </a:lnTo>
                  <a:lnTo>
                    <a:pt x="4640" y="17315"/>
                  </a:lnTo>
                  <a:lnTo>
                    <a:pt x="5002" y="17617"/>
                  </a:lnTo>
                  <a:lnTo>
                    <a:pt x="5364" y="17898"/>
                  </a:lnTo>
                  <a:lnTo>
                    <a:pt x="5745" y="18159"/>
                  </a:lnTo>
                  <a:lnTo>
                    <a:pt x="5966" y="20047"/>
                  </a:lnTo>
                  <a:lnTo>
                    <a:pt x="6428" y="20268"/>
                  </a:lnTo>
                  <a:lnTo>
                    <a:pt x="6930" y="20469"/>
                  </a:lnTo>
                  <a:lnTo>
                    <a:pt x="7433" y="20650"/>
                  </a:lnTo>
                  <a:lnTo>
                    <a:pt x="7935" y="20790"/>
                  </a:lnTo>
                  <a:lnTo>
                    <a:pt x="9341" y="19505"/>
                  </a:lnTo>
                  <a:lnTo>
                    <a:pt x="9803" y="19545"/>
                  </a:lnTo>
                  <a:lnTo>
                    <a:pt x="10265" y="19585"/>
                  </a:lnTo>
                  <a:lnTo>
                    <a:pt x="11189" y="19585"/>
                  </a:lnTo>
                  <a:lnTo>
                    <a:pt x="12474" y="20991"/>
                  </a:lnTo>
                  <a:lnTo>
                    <a:pt x="12997" y="20891"/>
                  </a:lnTo>
                  <a:lnTo>
                    <a:pt x="13499" y="20770"/>
                  </a:lnTo>
                  <a:lnTo>
                    <a:pt x="14001" y="20610"/>
                  </a:lnTo>
                  <a:lnTo>
                    <a:pt x="14503" y="20449"/>
                  </a:lnTo>
                  <a:lnTo>
                    <a:pt x="14885" y="18561"/>
                  </a:lnTo>
                  <a:lnTo>
                    <a:pt x="15287" y="18340"/>
                  </a:lnTo>
                  <a:lnTo>
                    <a:pt x="15688" y="18099"/>
                  </a:lnTo>
                  <a:lnTo>
                    <a:pt x="16070" y="17818"/>
                  </a:lnTo>
                  <a:lnTo>
                    <a:pt x="16432" y="17536"/>
                  </a:lnTo>
                  <a:lnTo>
                    <a:pt x="18300" y="17918"/>
                  </a:lnTo>
                  <a:lnTo>
                    <a:pt x="18661" y="17536"/>
                  </a:lnTo>
                  <a:lnTo>
                    <a:pt x="19003" y="17135"/>
                  </a:lnTo>
                  <a:lnTo>
                    <a:pt x="19324" y="16713"/>
                  </a:lnTo>
                  <a:lnTo>
                    <a:pt x="19605" y="16291"/>
                  </a:lnTo>
                  <a:lnTo>
                    <a:pt x="18802" y="14543"/>
                  </a:lnTo>
                  <a:lnTo>
                    <a:pt x="19003" y="14122"/>
                  </a:lnTo>
                  <a:lnTo>
                    <a:pt x="19184" y="13700"/>
                  </a:lnTo>
                  <a:lnTo>
                    <a:pt x="19324" y="13258"/>
                  </a:lnTo>
                  <a:lnTo>
                    <a:pt x="19445" y="12816"/>
                  </a:lnTo>
                  <a:lnTo>
                    <a:pt x="21192" y="12012"/>
                  </a:lnTo>
                  <a:lnTo>
                    <a:pt x="21253" y="11490"/>
                  </a:lnTo>
                  <a:lnTo>
                    <a:pt x="21293" y="10968"/>
                  </a:lnTo>
                  <a:lnTo>
                    <a:pt x="21313" y="10446"/>
                  </a:lnTo>
                  <a:lnTo>
                    <a:pt x="21293" y="9923"/>
                  </a:lnTo>
                  <a:lnTo>
                    <a:pt x="19626" y="8979"/>
                  </a:lnTo>
                  <a:lnTo>
                    <a:pt x="19545" y="8517"/>
                  </a:lnTo>
                  <a:lnTo>
                    <a:pt x="19425" y="8075"/>
                  </a:lnTo>
                  <a:lnTo>
                    <a:pt x="19304" y="7633"/>
                  </a:lnTo>
                  <a:lnTo>
                    <a:pt x="19143" y="7191"/>
                  </a:lnTo>
                  <a:lnTo>
                    <a:pt x="20088" y="5524"/>
                  </a:lnTo>
                  <a:lnTo>
                    <a:pt x="19826" y="5062"/>
                  </a:lnTo>
                  <a:lnTo>
                    <a:pt x="19545" y="4620"/>
                  </a:lnTo>
                  <a:lnTo>
                    <a:pt x="19244" y="4178"/>
                  </a:lnTo>
                  <a:lnTo>
                    <a:pt x="18922" y="3777"/>
                  </a:lnTo>
                  <a:lnTo>
                    <a:pt x="17014" y="3998"/>
                  </a:lnTo>
                  <a:lnTo>
                    <a:pt x="16673" y="3676"/>
                  </a:lnTo>
                  <a:lnTo>
                    <a:pt x="16331" y="3375"/>
                  </a:lnTo>
                  <a:lnTo>
                    <a:pt x="15950" y="3094"/>
                  </a:lnTo>
                  <a:lnTo>
                    <a:pt x="15568" y="2832"/>
                  </a:lnTo>
                  <a:lnTo>
                    <a:pt x="15367" y="944"/>
                  </a:lnTo>
                  <a:lnTo>
                    <a:pt x="14885" y="723"/>
                  </a:lnTo>
                  <a:lnTo>
                    <a:pt x="14383" y="522"/>
                  </a:lnTo>
                  <a:lnTo>
                    <a:pt x="13901" y="362"/>
                  </a:lnTo>
                  <a:lnTo>
                    <a:pt x="13398" y="201"/>
                  </a:lnTo>
                  <a:lnTo>
                    <a:pt x="11972" y="1507"/>
                  </a:lnTo>
                  <a:lnTo>
                    <a:pt x="11510" y="1446"/>
                  </a:lnTo>
                  <a:lnTo>
                    <a:pt x="11068" y="1406"/>
                  </a:lnTo>
                  <a:lnTo>
                    <a:pt x="10606" y="1406"/>
                  </a:lnTo>
                  <a:lnTo>
                    <a:pt x="10144" y="1426"/>
                  </a:lnTo>
                  <a:lnTo>
                    <a:pt x="883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25"/>
            <p:cNvSpPr/>
            <p:nvPr/>
          </p:nvSpPr>
          <p:spPr>
            <a:xfrm>
              <a:off x="3572950" y="4901375"/>
              <a:ext cx="307875" cy="307850"/>
            </a:xfrm>
            <a:custGeom>
              <a:avLst/>
              <a:gdLst/>
              <a:ahLst/>
              <a:cxnLst/>
              <a:rect l="l" t="t" r="r" b="b"/>
              <a:pathLst>
                <a:path w="12315" h="12314" extrusionOk="0">
                  <a:moveTo>
                    <a:pt x="6429" y="462"/>
                  </a:moveTo>
                  <a:lnTo>
                    <a:pt x="6730" y="482"/>
                  </a:lnTo>
                  <a:lnTo>
                    <a:pt x="7011" y="522"/>
                  </a:lnTo>
                  <a:lnTo>
                    <a:pt x="7293" y="583"/>
                  </a:lnTo>
                  <a:lnTo>
                    <a:pt x="7574" y="643"/>
                  </a:lnTo>
                  <a:lnTo>
                    <a:pt x="7855" y="723"/>
                  </a:lnTo>
                  <a:lnTo>
                    <a:pt x="8116" y="804"/>
                  </a:lnTo>
                  <a:lnTo>
                    <a:pt x="8377" y="904"/>
                  </a:lnTo>
                  <a:lnTo>
                    <a:pt x="8618" y="1024"/>
                  </a:lnTo>
                  <a:lnTo>
                    <a:pt x="8879" y="1145"/>
                  </a:lnTo>
                  <a:lnTo>
                    <a:pt x="9120" y="1286"/>
                  </a:lnTo>
                  <a:lnTo>
                    <a:pt x="9341" y="1446"/>
                  </a:lnTo>
                  <a:lnTo>
                    <a:pt x="9582" y="1607"/>
                  </a:lnTo>
                  <a:lnTo>
                    <a:pt x="9783" y="1768"/>
                  </a:lnTo>
                  <a:lnTo>
                    <a:pt x="10004" y="1949"/>
                  </a:lnTo>
                  <a:lnTo>
                    <a:pt x="10205" y="2149"/>
                  </a:lnTo>
                  <a:lnTo>
                    <a:pt x="10386" y="2350"/>
                  </a:lnTo>
                  <a:lnTo>
                    <a:pt x="10567" y="2571"/>
                  </a:lnTo>
                  <a:lnTo>
                    <a:pt x="10748" y="2792"/>
                  </a:lnTo>
                  <a:lnTo>
                    <a:pt x="10908" y="3013"/>
                  </a:lnTo>
                  <a:lnTo>
                    <a:pt x="11069" y="3254"/>
                  </a:lnTo>
                  <a:lnTo>
                    <a:pt x="11210" y="3515"/>
                  </a:lnTo>
                  <a:lnTo>
                    <a:pt x="11330" y="3756"/>
                  </a:lnTo>
                  <a:lnTo>
                    <a:pt x="11430" y="4017"/>
                  </a:lnTo>
                  <a:lnTo>
                    <a:pt x="11531" y="4279"/>
                  </a:lnTo>
                  <a:lnTo>
                    <a:pt x="11631" y="4540"/>
                  </a:lnTo>
                  <a:lnTo>
                    <a:pt x="11692" y="4801"/>
                  </a:lnTo>
                  <a:lnTo>
                    <a:pt x="11752" y="5082"/>
                  </a:lnTo>
                  <a:lnTo>
                    <a:pt x="11792" y="5343"/>
                  </a:lnTo>
                  <a:lnTo>
                    <a:pt x="11832" y="5624"/>
                  </a:lnTo>
                  <a:lnTo>
                    <a:pt x="11852" y="5906"/>
                  </a:lnTo>
                  <a:lnTo>
                    <a:pt x="11852" y="6187"/>
                  </a:lnTo>
                  <a:lnTo>
                    <a:pt x="11852" y="6468"/>
                  </a:lnTo>
                  <a:lnTo>
                    <a:pt x="11832" y="6729"/>
                  </a:lnTo>
                  <a:lnTo>
                    <a:pt x="11792" y="7010"/>
                  </a:lnTo>
                  <a:lnTo>
                    <a:pt x="11732" y="7292"/>
                  </a:lnTo>
                  <a:lnTo>
                    <a:pt x="11672" y="7573"/>
                  </a:lnTo>
                  <a:lnTo>
                    <a:pt x="11591" y="7854"/>
                  </a:lnTo>
                  <a:lnTo>
                    <a:pt x="11511" y="8115"/>
                  </a:lnTo>
                  <a:lnTo>
                    <a:pt x="11410" y="8376"/>
                  </a:lnTo>
                  <a:lnTo>
                    <a:pt x="11290" y="8638"/>
                  </a:lnTo>
                  <a:lnTo>
                    <a:pt x="11169" y="8879"/>
                  </a:lnTo>
                  <a:lnTo>
                    <a:pt x="11029" y="9120"/>
                  </a:lnTo>
                  <a:lnTo>
                    <a:pt x="10888" y="9341"/>
                  </a:lnTo>
                  <a:lnTo>
                    <a:pt x="10727" y="9582"/>
                  </a:lnTo>
                  <a:lnTo>
                    <a:pt x="10547" y="9803"/>
                  </a:lnTo>
                  <a:lnTo>
                    <a:pt x="10366" y="10003"/>
                  </a:lnTo>
                  <a:lnTo>
                    <a:pt x="10185" y="10204"/>
                  </a:lnTo>
                  <a:lnTo>
                    <a:pt x="9964" y="10385"/>
                  </a:lnTo>
                  <a:lnTo>
                    <a:pt x="9763" y="10586"/>
                  </a:lnTo>
                  <a:lnTo>
                    <a:pt x="9542" y="10747"/>
                  </a:lnTo>
                  <a:lnTo>
                    <a:pt x="9301" y="10907"/>
                  </a:lnTo>
                  <a:lnTo>
                    <a:pt x="9060" y="11068"/>
                  </a:lnTo>
                  <a:lnTo>
                    <a:pt x="8799" y="11209"/>
                  </a:lnTo>
                  <a:lnTo>
                    <a:pt x="8538" y="11329"/>
                  </a:lnTo>
                  <a:lnTo>
                    <a:pt x="8277" y="11450"/>
                  </a:lnTo>
                  <a:lnTo>
                    <a:pt x="8016" y="11550"/>
                  </a:lnTo>
                  <a:lnTo>
                    <a:pt x="7755" y="11631"/>
                  </a:lnTo>
                  <a:lnTo>
                    <a:pt x="7473" y="11711"/>
                  </a:lnTo>
                  <a:lnTo>
                    <a:pt x="7212" y="11751"/>
                  </a:lnTo>
                  <a:lnTo>
                    <a:pt x="6931" y="11811"/>
                  </a:lnTo>
                  <a:lnTo>
                    <a:pt x="6650" y="11831"/>
                  </a:lnTo>
                  <a:lnTo>
                    <a:pt x="6389" y="11852"/>
                  </a:lnTo>
                  <a:lnTo>
                    <a:pt x="5826" y="11852"/>
                  </a:lnTo>
                  <a:lnTo>
                    <a:pt x="5565" y="11831"/>
                  </a:lnTo>
                  <a:lnTo>
                    <a:pt x="5284" y="11791"/>
                  </a:lnTo>
                  <a:lnTo>
                    <a:pt x="5023" y="11731"/>
                  </a:lnTo>
                  <a:lnTo>
                    <a:pt x="4762" y="11671"/>
                  </a:lnTo>
                  <a:lnTo>
                    <a:pt x="4500" y="11610"/>
                  </a:lnTo>
                  <a:lnTo>
                    <a:pt x="4239" y="11510"/>
                  </a:lnTo>
                  <a:lnTo>
                    <a:pt x="3978" y="11410"/>
                  </a:lnTo>
                  <a:lnTo>
                    <a:pt x="3717" y="11309"/>
                  </a:lnTo>
                  <a:lnTo>
                    <a:pt x="3476" y="11189"/>
                  </a:lnTo>
                  <a:lnTo>
                    <a:pt x="3235" y="11048"/>
                  </a:lnTo>
                  <a:lnTo>
                    <a:pt x="2994" y="10907"/>
                  </a:lnTo>
                  <a:lnTo>
                    <a:pt x="2773" y="10747"/>
                  </a:lnTo>
                  <a:lnTo>
                    <a:pt x="2552" y="10566"/>
                  </a:lnTo>
                  <a:lnTo>
                    <a:pt x="2351" y="10385"/>
                  </a:lnTo>
                  <a:lnTo>
                    <a:pt x="2130" y="10184"/>
                  </a:lnTo>
                  <a:lnTo>
                    <a:pt x="1949" y="9983"/>
                  </a:lnTo>
                  <a:lnTo>
                    <a:pt x="1748" y="9762"/>
                  </a:lnTo>
                  <a:lnTo>
                    <a:pt x="1568" y="9541"/>
                  </a:lnTo>
                  <a:lnTo>
                    <a:pt x="1407" y="9300"/>
                  </a:lnTo>
                  <a:lnTo>
                    <a:pt x="1266" y="9059"/>
                  </a:lnTo>
                  <a:lnTo>
                    <a:pt x="1126" y="8818"/>
                  </a:lnTo>
                  <a:lnTo>
                    <a:pt x="985" y="8557"/>
                  </a:lnTo>
                  <a:lnTo>
                    <a:pt x="885" y="8316"/>
                  </a:lnTo>
                  <a:lnTo>
                    <a:pt x="784" y="8055"/>
                  </a:lnTo>
                  <a:lnTo>
                    <a:pt x="704" y="7774"/>
                  </a:lnTo>
                  <a:lnTo>
                    <a:pt x="624" y="7513"/>
                  </a:lnTo>
                  <a:lnTo>
                    <a:pt x="563" y="7252"/>
                  </a:lnTo>
                  <a:lnTo>
                    <a:pt x="523" y="6970"/>
                  </a:lnTo>
                  <a:lnTo>
                    <a:pt x="483" y="6689"/>
                  </a:lnTo>
                  <a:lnTo>
                    <a:pt x="463" y="6428"/>
                  </a:lnTo>
                  <a:lnTo>
                    <a:pt x="463" y="6147"/>
                  </a:lnTo>
                  <a:lnTo>
                    <a:pt x="463" y="5866"/>
                  </a:lnTo>
                  <a:lnTo>
                    <a:pt x="483" y="5584"/>
                  </a:lnTo>
                  <a:lnTo>
                    <a:pt x="523" y="5303"/>
                  </a:lnTo>
                  <a:lnTo>
                    <a:pt x="583" y="5022"/>
                  </a:lnTo>
                  <a:lnTo>
                    <a:pt x="644" y="4741"/>
                  </a:lnTo>
                  <a:lnTo>
                    <a:pt x="724" y="4479"/>
                  </a:lnTo>
                  <a:lnTo>
                    <a:pt x="804" y="4198"/>
                  </a:lnTo>
                  <a:lnTo>
                    <a:pt x="905" y="3937"/>
                  </a:lnTo>
                  <a:lnTo>
                    <a:pt x="1025" y="3696"/>
                  </a:lnTo>
                  <a:lnTo>
                    <a:pt x="1146" y="3435"/>
                  </a:lnTo>
                  <a:lnTo>
                    <a:pt x="1286" y="3194"/>
                  </a:lnTo>
                  <a:lnTo>
                    <a:pt x="1427" y="2973"/>
                  </a:lnTo>
                  <a:lnTo>
                    <a:pt x="1588" y="2752"/>
                  </a:lnTo>
                  <a:lnTo>
                    <a:pt x="1769" y="2531"/>
                  </a:lnTo>
                  <a:lnTo>
                    <a:pt x="1949" y="2310"/>
                  </a:lnTo>
                  <a:lnTo>
                    <a:pt x="2150" y="2109"/>
                  </a:lnTo>
                  <a:lnTo>
                    <a:pt x="2351" y="1928"/>
                  </a:lnTo>
                  <a:lnTo>
                    <a:pt x="2552" y="1748"/>
                  </a:lnTo>
                  <a:lnTo>
                    <a:pt x="2793" y="1567"/>
                  </a:lnTo>
                  <a:lnTo>
                    <a:pt x="3014" y="1406"/>
                  </a:lnTo>
                  <a:lnTo>
                    <a:pt x="3376" y="1185"/>
                  </a:lnTo>
                  <a:lnTo>
                    <a:pt x="3757" y="1004"/>
                  </a:lnTo>
                  <a:lnTo>
                    <a:pt x="4139" y="844"/>
                  </a:lnTo>
                  <a:lnTo>
                    <a:pt x="4520" y="703"/>
                  </a:lnTo>
                  <a:lnTo>
                    <a:pt x="4922" y="603"/>
                  </a:lnTo>
                  <a:lnTo>
                    <a:pt x="5324" y="522"/>
                  </a:lnTo>
                  <a:lnTo>
                    <a:pt x="5726" y="482"/>
                  </a:lnTo>
                  <a:lnTo>
                    <a:pt x="6148" y="462"/>
                  </a:lnTo>
                  <a:close/>
                  <a:moveTo>
                    <a:pt x="6188" y="0"/>
                  </a:moveTo>
                  <a:lnTo>
                    <a:pt x="5886" y="20"/>
                  </a:lnTo>
                  <a:lnTo>
                    <a:pt x="5585" y="40"/>
                  </a:lnTo>
                  <a:lnTo>
                    <a:pt x="5284" y="60"/>
                  </a:lnTo>
                  <a:lnTo>
                    <a:pt x="4982" y="121"/>
                  </a:lnTo>
                  <a:lnTo>
                    <a:pt x="4701" y="181"/>
                  </a:lnTo>
                  <a:lnTo>
                    <a:pt x="4400" y="261"/>
                  </a:lnTo>
                  <a:lnTo>
                    <a:pt x="4119" y="362"/>
                  </a:lnTo>
                  <a:lnTo>
                    <a:pt x="3838" y="462"/>
                  </a:lnTo>
                  <a:lnTo>
                    <a:pt x="3556" y="583"/>
                  </a:lnTo>
                  <a:lnTo>
                    <a:pt x="3295" y="723"/>
                  </a:lnTo>
                  <a:lnTo>
                    <a:pt x="3034" y="864"/>
                  </a:lnTo>
                  <a:lnTo>
                    <a:pt x="2773" y="1024"/>
                  </a:lnTo>
                  <a:lnTo>
                    <a:pt x="2512" y="1205"/>
                  </a:lnTo>
                  <a:lnTo>
                    <a:pt x="2271" y="1386"/>
                  </a:lnTo>
                  <a:lnTo>
                    <a:pt x="2050" y="1587"/>
                  </a:lnTo>
                  <a:lnTo>
                    <a:pt x="1829" y="1788"/>
                  </a:lnTo>
                  <a:lnTo>
                    <a:pt x="1608" y="2009"/>
                  </a:lnTo>
                  <a:lnTo>
                    <a:pt x="1427" y="2230"/>
                  </a:lnTo>
                  <a:lnTo>
                    <a:pt x="1226" y="2471"/>
                  </a:lnTo>
                  <a:lnTo>
                    <a:pt x="1065" y="2712"/>
                  </a:lnTo>
                  <a:lnTo>
                    <a:pt x="905" y="2973"/>
                  </a:lnTo>
                  <a:lnTo>
                    <a:pt x="744" y="3234"/>
                  </a:lnTo>
                  <a:lnTo>
                    <a:pt x="624" y="3495"/>
                  </a:lnTo>
                  <a:lnTo>
                    <a:pt x="483" y="3776"/>
                  </a:lnTo>
                  <a:lnTo>
                    <a:pt x="383" y="4058"/>
                  </a:lnTo>
                  <a:lnTo>
                    <a:pt x="282" y="4339"/>
                  </a:lnTo>
                  <a:lnTo>
                    <a:pt x="202" y="4640"/>
                  </a:lnTo>
                  <a:lnTo>
                    <a:pt x="141" y="4921"/>
                  </a:lnTo>
                  <a:lnTo>
                    <a:pt x="81" y="5223"/>
                  </a:lnTo>
                  <a:lnTo>
                    <a:pt x="41" y="5544"/>
                  </a:lnTo>
                  <a:lnTo>
                    <a:pt x="21" y="5845"/>
                  </a:lnTo>
                  <a:lnTo>
                    <a:pt x="1" y="6147"/>
                  </a:lnTo>
                  <a:lnTo>
                    <a:pt x="21" y="6448"/>
                  </a:lnTo>
                  <a:lnTo>
                    <a:pt x="41" y="6729"/>
                  </a:lnTo>
                  <a:lnTo>
                    <a:pt x="61" y="7031"/>
                  </a:lnTo>
                  <a:lnTo>
                    <a:pt x="121" y="7332"/>
                  </a:lnTo>
                  <a:lnTo>
                    <a:pt x="182" y="7613"/>
                  </a:lnTo>
                  <a:lnTo>
                    <a:pt x="262" y="7914"/>
                  </a:lnTo>
                  <a:lnTo>
                    <a:pt x="362" y="8196"/>
                  </a:lnTo>
                  <a:lnTo>
                    <a:pt x="463" y="8477"/>
                  </a:lnTo>
                  <a:lnTo>
                    <a:pt x="583" y="8758"/>
                  </a:lnTo>
                  <a:lnTo>
                    <a:pt x="724" y="9019"/>
                  </a:lnTo>
                  <a:lnTo>
                    <a:pt x="865" y="9300"/>
                  </a:lnTo>
                  <a:lnTo>
                    <a:pt x="1025" y="9541"/>
                  </a:lnTo>
                  <a:lnTo>
                    <a:pt x="1266" y="9883"/>
                  </a:lnTo>
                  <a:lnTo>
                    <a:pt x="1507" y="10184"/>
                  </a:lnTo>
                  <a:lnTo>
                    <a:pt x="1769" y="10465"/>
                  </a:lnTo>
                  <a:lnTo>
                    <a:pt x="2050" y="10727"/>
                  </a:lnTo>
                  <a:lnTo>
                    <a:pt x="2351" y="10988"/>
                  </a:lnTo>
                  <a:lnTo>
                    <a:pt x="2652" y="11209"/>
                  </a:lnTo>
                  <a:lnTo>
                    <a:pt x="2974" y="11410"/>
                  </a:lnTo>
                  <a:lnTo>
                    <a:pt x="3295" y="11590"/>
                  </a:lnTo>
                  <a:lnTo>
                    <a:pt x="3637" y="11771"/>
                  </a:lnTo>
                  <a:lnTo>
                    <a:pt x="3978" y="11912"/>
                  </a:lnTo>
                  <a:lnTo>
                    <a:pt x="4340" y="12032"/>
                  </a:lnTo>
                  <a:lnTo>
                    <a:pt x="4681" y="12133"/>
                  </a:lnTo>
                  <a:lnTo>
                    <a:pt x="5063" y="12213"/>
                  </a:lnTo>
                  <a:lnTo>
                    <a:pt x="5424" y="12253"/>
                  </a:lnTo>
                  <a:lnTo>
                    <a:pt x="5786" y="12293"/>
                  </a:lnTo>
                  <a:lnTo>
                    <a:pt x="6168" y="12314"/>
                  </a:lnTo>
                  <a:lnTo>
                    <a:pt x="6610" y="12293"/>
                  </a:lnTo>
                  <a:lnTo>
                    <a:pt x="7051" y="12253"/>
                  </a:lnTo>
                  <a:lnTo>
                    <a:pt x="7473" y="12173"/>
                  </a:lnTo>
                  <a:lnTo>
                    <a:pt x="7915" y="12052"/>
                  </a:lnTo>
                  <a:lnTo>
                    <a:pt x="8337" y="11912"/>
                  </a:lnTo>
                  <a:lnTo>
                    <a:pt x="8739" y="11731"/>
                  </a:lnTo>
                  <a:lnTo>
                    <a:pt x="9161" y="11530"/>
                  </a:lnTo>
                  <a:lnTo>
                    <a:pt x="9542" y="11289"/>
                  </a:lnTo>
                  <a:lnTo>
                    <a:pt x="9803" y="11108"/>
                  </a:lnTo>
                  <a:lnTo>
                    <a:pt x="10044" y="10927"/>
                  </a:lnTo>
                  <a:lnTo>
                    <a:pt x="10265" y="10727"/>
                  </a:lnTo>
                  <a:lnTo>
                    <a:pt x="10486" y="10526"/>
                  </a:lnTo>
                  <a:lnTo>
                    <a:pt x="10707" y="10305"/>
                  </a:lnTo>
                  <a:lnTo>
                    <a:pt x="10908" y="10084"/>
                  </a:lnTo>
                  <a:lnTo>
                    <a:pt x="11089" y="9843"/>
                  </a:lnTo>
                  <a:lnTo>
                    <a:pt x="11250" y="9602"/>
                  </a:lnTo>
                  <a:lnTo>
                    <a:pt x="11410" y="9361"/>
                  </a:lnTo>
                  <a:lnTo>
                    <a:pt x="11571" y="9100"/>
                  </a:lnTo>
                  <a:lnTo>
                    <a:pt x="11712" y="8818"/>
                  </a:lnTo>
                  <a:lnTo>
                    <a:pt x="11832" y="8557"/>
                  </a:lnTo>
                  <a:lnTo>
                    <a:pt x="11933" y="8276"/>
                  </a:lnTo>
                  <a:lnTo>
                    <a:pt x="12033" y="7975"/>
                  </a:lnTo>
                  <a:lnTo>
                    <a:pt x="12113" y="7693"/>
                  </a:lnTo>
                  <a:lnTo>
                    <a:pt x="12194" y="7392"/>
                  </a:lnTo>
                  <a:lnTo>
                    <a:pt x="12234" y="7091"/>
                  </a:lnTo>
                  <a:lnTo>
                    <a:pt x="12274" y="6790"/>
                  </a:lnTo>
                  <a:lnTo>
                    <a:pt x="12294" y="6488"/>
                  </a:lnTo>
                  <a:lnTo>
                    <a:pt x="12314" y="6187"/>
                  </a:lnTo>
                  <a:lnTo>
                    <a:pt x="12314" y="5886"/>
                  </a:lnTo>
                  <a:lnTo>
                    <a:pt x="12294" y="5584"/>
                  </a:lnTo>
                  <a:lnTo>
                    <a:pt x="12254" y="5283"/>
                  </a:lnTo>
                  <a:lnTo>
                    <a:pt x="12194" y="4982"/>
                  </a:lnTo>
                  <a:lnTo>
                    <a:pt x="12134" y="4700"/>
                  </a:lnTo>
                  <a:lnTo>
                    <a:pt x="12053" y="4399"/>
                  </a:lnTo>
                  <a:lnTo>
                    <a:pt x="11973" y="4118"/>
                  </a:lnTo>
                  <a:lnTo>
                    <a:pt x="11852" y="3837"/>
                  </a:lnTo>
                  <a:lnTo>
                    <a:pt x="11732" y="3576"/>
                  </a:lnTo>
                  <a:lnTo>
                    <a:pt x="11611" y="3294"/>
                  </a:lnTo>
                  <a:lnTo>
                    <a:pt x="11451" y="3033"/>
                  </a:lnTo>
                  <a:lnTo>
                    <a:pt x="11290" y="2772"/>
                  </a:lnTo>
                  <a:lnTo>
                    <a:pt x="11109" y="2511"/>
                  </a:lnTo>
                  <a:lnTo>
                    <a:pt x="10928" y="2270"/>
                  </a:lnTo>
                  <a:lnTo>
                    <a:pt x="10727" y="2049"/>
                  </a:lnTo>
                  <a:lnTo>
                    <a:pt x="10527" y="1828"/>
                  </a:lnTo>
                  <a:lnTo>
                    <a:pt x="10306" y="1607"/>
                  </a:lnTo>
                  <a:lnTo>
                    <a:pt x="10085" y="1426"/>
                  </a:lnTo>
                  <a:lnTo>
                    <a:pt x="9844" y="1225"/>
                  </a:lnTo>
                  <a:lnTo>
                    <a:pt x="9603" y="1065"/>
                  </a:lnTo>
                  <a:lnTo>
                    <a:pt x="9341" y="904"/>
                  </a:lnTo>
                  <a:lnTo>
                    <a:pt x="9100" y="743"/>
                  </a:lnTo>
                  <a:lnTo>
                    <a:pt x="8819" y="623"/>
                  </a:lnTo>
                  <a:lnTo>
                    <a:pt x="8558" y="482"/>
                  </a:lnTo>
                  <a:lnTo>
                    <a:pt x="8277" y="382"/>
                  </a:lnTo>
                  <a:lnTo>
                    <a:pt x="7975" y="281"/>
                  </a:lnTo>
                  <a:lnTo>
                    <a:pt x="7694" y="201"/>
                  </a:lnTo>
                  <a:lnTo>
                    <a:pt x="7393" y="141"/>
                  </a:lnTo>
                  <a:lnTo>
                    <a:pt x="7092" y="80"/>
                  </a:lnTo>
                  <a:lnTo>
                    <a:pt x="6790" y="40"/>
                  </a:lnTo>
                  <a:lnTo>
                    <a:pt x="6489" y="20"/>
                  </a:lnTo>
                  <a:lnTo>
                    <a:pt x="618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25"/>
            <p:cNvSpPr/>
            <p:nvPr/>
          </p:nvSpPr>
          <p:spPr>
            <a:xfrm>
              <a:off x="3592050" y="4463975"/>
              <a:ext cx="329950" cy="326425"/>
            </a:xfrm>
            <a:custGeom>
              <a:avLst/>
              <a:gdLst/>
              <a:ahLst/>
              <a:cxnLst/>
              <a:rect l="l" t="t" r="r" b="b"/>
              <a:pathLst>
                <a:path w="13198" h="13057" extrusionOk="0">
                  <a:moveTo>
                    <a:pt x="6649" y="3736"/>
                  </a:moveTo>
                  <a:lnTo>
                    <a:pt x="6930" y="3756"/>
                  </a:lnTo>
                  <a:lnTo>
                    <a:pt x="7211" y="3797"/>
                  </a:lnTo>
                  <a:lnTo>
                    <a:pt x="7473" y="3877"/>
                  </a:lnTo>
                  <a:lnTo>
                    <a:pt x="7714" y="3977"/>
                  </a:lnTo>
                  <a:lnTo>
                    <a:pt x="7955" y="4098"/>
                  </a:lnTo>
                  <a:lnTo>
                    <a:pt x="8196" y="4238"/>
                  </a:lnTo>
                  <a:lnTo>
                    <a:pt x="8397" y="4399"/>
                  </a:lnTo>
                  <a:lnTo>
                    <a:pt x="8597" y="4580"/>
                  </a:lnTo>
                  <a:lnTo>
                    <a:pt x="8778" y="4781"/>
                  </a:lnTo>
                  <a:lnTo>
                    <a:pt x="8939" y="5002"/>
                  </a:lnTo>
                  <a:lnTo>
                    <a:pt x="9080" y="5243"/>
                  </a:lnTo>
                  <a:lnTo>
                    <a:pt x="9180" y="5484"/>
                  </a:lnTo>
                  <a:lnTo>
                    <a:pt x="9280" y="5745"/>
                  </a:lnTo>
                  <a:lnTo>
                    <a:pt x="9341" y="6026"/>
                  </a:lnTo>
                  <a:lnTo>
                    <a:pt x="9381" y="6307"/>
                  </a:lnTo>
                  <a:lnTo>
                    <a:pt x="9381" y="6589"/>
                  </a:lnTo>
                  <a:lnTo>
                    <a:pt x="9361" y="6870"/>
                  </a:lnTo>
                  <a:lnTo>
                    <a:pt x="9321" y="7131"/>
                  </a:lnTo>
                  <a:lnTo>
                    <a:pt x="9240" y="7392"/>
                  </a:lnTo>
                  <a:lnTo>
                    <a:pt x="9160" y="7653"/>
                  </a:lnTo>
                  <a:lnTo>
                    <a:pt x="9039" y="7894"/>
                  </a:lnTo>
                  <a:lnTo>
                    <a:pt x="8899" y="8115"/>
                  </a:lnTo>
                  <a:lnTo>
                    <a:pt x="8718" y="8336"/>
                  </a:lnTo>
                  <a:lnTo>
                    <a:pt x="8537" y="8537"/>
                  </a:lnTo>
                  <a:lnTo>
                    <a:pt x="8336" y="8698"/>
                  </a:lnTo>
                  <a:lnTo>
                    <a:pt x="8115" y="8859"/>
                  </a:lnTo>
                  <a:lnTo>
                    <a:pt x="7894" y="8999"/>
                  </a:lnTo>
                  <a:lnTo>
                    <a:pt x="7653" y="9120"/>
                  </a:lnTo>
                  <a:lnTo>
                    <a:pt x="7392" y="9200"/>
                  </a:lnTo>
                  <a:lnTo>
                    <a:pt x="7111" y="9280"/>
                  </a:lnTo>
                  <a:lnTo>
                    <a:pt x="6830" y="9300"/>
                  </a:lnTo>
                  <a:lnTo>
                    <a:pt x="6549" y="9321"/>
                  </a:lnTo>
                  <a:lnTo>
                    <a:pt x="6267" y="9300"/>
                  </a:lnTo>
                  <a:lnTo>
                    <a:pt x="5986" y="9260"/>
                  </a:lnTo>
                  <a:lnTo>
                    <a:pt x="5725" y="9180"/>
                  </a:lnTo>
                  <a:lnTo>
                    <a:pt x="5484" y="9079"/>
                  </a:lnTo>
                  <a:lnTo>
                    <a:pt x="5243" y="8959"/>
                  </a:lnTo>
                  <a:lnTo>
                    <a:pt x="5002" y="8818"/>
                  </a:lnTo>
                  <a:lnTo>
                    <a:pt x="4801" y="8658"/>
                  </a:lnTo>
                  <a:lnTo>
                    <a:pt x="4600" y="8477"/>
                  </a:lnTo>
                  <a:lnTo>
                    <a:pt x="4419" y="8276"/>
                  </a:lnTo>
                  <a:lnTo>
                    <a:pt x="4259" y="8055"/>
                  </a:lnTo>
                  <a:lnTo>
                    <a:pt x="4118" y="7814"/>
                  </a:lnTo>
                  <a:lnTo>
                    <a:pt x="4018" y="7573"/>
                  </a:lnTo>
                  <a:lnTo>
                    <a:pt x="3917" y="7312"/>
                  </a:lnTo>
                  <a:lnTo>
                    <a:pt x="3857" y="7051"/>
                  </a:lnTo>
                  <a:lnTo>
                    <a:pt x="3817" y="6749"/>
                  </a:lnTo>
                  <a:lnTo>
                    <a:pt x="3817" y="6468"/>
                  </a:lnTo>
                  <a:lnTo>
                    <a:pt x="3837" y="6187"/>
                  </a:lnTo>
                  <a:lnTo>
                    <a:pt x="3877" y="5926"/>
                  </a:lnTo>
                  <a:lnTo>
                    <a:pt x="3957" y="5665"/>
                  </a:lnTo>
                  <a:lnTo>
                    <a:pt x="4038" y="5404"/>
                  </a:lnTo>
                  <a:lnTo>
                    <a:pt x="4158" y="5162"/>
                  </a:lnTo>
                  <a:lnTo>
                    <a:pt x="4299" y="4942"/>
                  </a:lnTo>
                  <a:lnTo>
                    <a:pt x="4480" y="4721"/>
                  </a:lnTo>
                  <a:lnTo>
                    <a:pt x="4660" y="4540"/>
                  </a:lnTo>
                  <a:lnTo>
                    <a:pt x="4861" y="4359"/>
                  </a:lnTo>
                  <a:lnTo>
                    <a:pt x="5062" y="4198"/>
                  </a:lnTo>
                  <a:lnTo>
                    <a:pt x="5303" y="4058"/>
                  </a:lnTo>
                  <a:lnTo>
                    <a:pt x="5544" y="3937"/>
                  </a:lnTo>
                  <a:lnTo>
                    <a:pt x="5805" y="3857"/>
                  </a:lnTo>
                  <a:lnTo>
                    <a:pt x="6087" y="3797"/>
                  </a:lnTo>
                  <a:lnTo>
                    <a:pt x="6368" y="3756"/>
                  </a:lnTo>
                  <a:lnTo>
                    <a:pt x="6649" y="3736"/>
                  </a:lnTo>
                  <a:close/>
                  <a:moveTo>
                    <a:pt x="7473" y="0"/>
                  </a:moveTo>
                  <a:lnTo>
                    <a:pt x="6709" y="904"/>
                  </a:lnTo>
                  <a:lnTo>
                    <a:pt x="6428" y="904"/>
                  </a:lnTo>
                  <a:lnTo>
                    <a:pt x="6127" y="924"/>
                  </a:lnTo>
                  <a:lnTo>
                    <a:pt x="5846" y="944"/>
                  </a:lnTo>
                  <a:lnTo>
                    <a:pt x="5564" y="984"/>
                  </a:lnTo>
                  <a:lnTo>
                    <a:pt x="4660" y="221"/>
                  </a:lnTo>
                  <a:lnTo>
                    <a:pt x="4359" y="342"/>
                  </a:lnTo>
                  <a:lnTo>
                    <a:pt x="4058" y="442"/>
                  </a:lnTo>
                  <a:lnTo>
                    <a:pt x="3756" y="583"/>
                  </a:lnTo>
                  <a:lnTo>
                    <a:pt x="3475" y="723"/>
                  </a:lnTo>
                  <a:lnTo>
                    <a:pt x="3375" y="1908"/>
                  </a:lnTo>
                  <a:lnTo>
                    <a:pt x="3154" y="2089"/>
                  </a:lnTo>
                  <a:lnTo>
                    <a:pt x="2933" y="2270"/>
                  </a:lnTo>
                  <a:lnTo>
                    <a:pt x="2712" y="2451"/>
                  </a:lnTo>
                  <a:lnTo>
                    <a:pt x="2511" y="2652"/>
                  </a:lnTo>
                  <a:lnTo>
                    <a:pt x="1326" y="2571"/>
                  </a:lnTo>
                  <a:lnTo>
                    <a:pt x="1145" y="2832"/>
                  </a:lnTo>
                  <a:lnTo>
                    <a:pt x="964" y="3114"/>
                  </a:lnTo>
                  <a:lnTo>
                    <a:pt x="804" y="3395"/>
                  </a:lnTo>
                  <a:lnTo>
                    <a:pt x="663" y="3676"/>
                  </a:lnTo>
                  <a:lnTo>
                    <a:pt x="1286" y="4680"/>
                  </a:lnTo>
                  <a:lnTo>
                    <a:pt x="1185" y="4962"/>
                  </a:lnTo>
                  <a:lnTo>
                    <a:pt x="1125" y="5243"/>
                  </a:lnTo>
                  <a:lnTo>
                    <a:pt x="1065" y="5504"/>
                  </a:lnTo>
                  <a:lnTo>
                    <a:pt x="1025" y="5805"/>
                  </a:lnTo>
                  <a:lnTo>
                    <a:pt x="0" y="6428"/>
                  </a:lnTo>
                  <a:lnTo>
                    <a:pt x="0" y="6749"/>
                  </a:lnTo>
                  <a:lnTo>
                    <a:pt x="20" y="7071"/>
                  </a:lnTo>
                  <a:lnTo>
                    <a:pt x="60" y="7392"/>
                  </a:lnTo>
                  <a:lnTo>
                    <a:pt x="121" y="7714"/>
                  </a:lnTo>
                  <a:lnTo>
                    <a:pt x="1205" y="8176"/>
                  </a:lnTo>
                  <a:lnTo>
                    <a:pt x="1306" y="8437"/>
                  </a:lnTo>
                  <a:lnTo>
                    <a:pt x="1406" y="8698"/>
                  </a:lnTo>
                  <a:lnTo>
                    <a:pt x="1527" y="8959"/>
                  </a:lnTo>
                  <a:lnTo>
                    <a:pt x="1647" y="9220"/>
                  </a:lnTo>
                  <a:lnTo>
                    <a:pt x="1205" y="10305"/>
                  </a:lnTo>
                  <a:lnTo>
                    <a:pt x="1406" y="10586"/>
                  </a:lnTo>
                  <a:lnTo>
                    <a:pt x="1607" y="10827"/>
                  </a:lnTo>
                  <a:lnTo>
                    <a:pt x="1828" y="11068"/>
                  </a:lnTo>
                  <a:lnTo>
                    <a:pt x="2049" y="11289"/>
                  </a:lnTo>
                  <a:lnTo>
                    <a:pt x="3214" y="11028"/>
                  </a:lnTo>
                  <a:lnTo>
                    <a:pt x="3435" y="11189"/>
                  </a:lnTo>
                  <a:lnTo>
                    <a:pt x="3676" y="11329"/>
                  </a:lnTo>
                  <a:lnTo>
                    <a:pt x="3917" y="11470"/>
                  </a:lnTo>
                  <a:lnTo>
                    <a:pt x="4178" y="11610"/>
                  </a:lnTo>
                  <a:lnTo>
                    <a:pt x="4460" y="12755"/>
                  </a:lnTo>
                  <a:lnTo>
                    <a:pt x="4761" y="12856"/>
                  </a:lnTo>
                  <a:lnTo>
                    <a:pt x="5082" y="12936"/>
                  </a:lnTo>
                  <a:lnTo>
                    <a:pt x="5404" y="13017"/>
                  </a:lnTo>
                  <a:lnTo>
                    <a:pt x="5725" y="13057"/>
                  </a:lnTo>
                  <a:lnTo>
                    <a:pt x="6488" y="12153"/>
                  </a:lnTo>
                  <a:lnTo>
                    <a:pt x="6770" y="12153"/>
                  </a:lnTo>
                  <a:lnTo>
                    <a:pt x="7071" y="12133"/>
                  </a:lnTo>
                  <a:lnTo>
                    <a:pt x="7352" y="12113"/>
                  </a:lnTo>
                  <a:lnTo>
                    <a:pt x="7633" y="12072"/>
                  </a:lnTo>
                  <a:lnTo>
                    <a:pt x="8537" y="12836"/>
                  </a:lnTo>
                  <a:lnTo>
                    <a:pt x="8839" y="12735"/>
                  </a:lnTo>
                  <a:lnTo>
                    <a:pt x="9140" y="12615"/>
                  </a:lnTo>
                  <a:lnTo>
                    <a:pt x="9441" y="12474"/>
                  </a:lnTo>
                  <a:lnTo>
                    <a:pt x="9722" y="12334"/>
                  </a:lnTo>
                  <a:lnTo>
                    <a:pt x="9823" y="11148"/>
                  </a:lnTo>
                  <a:lnTo>
                    <a:pt x="10044" y="10968"/>
                  </a:lnTo>
                  <a:lnTo>
                    <a:pt x="10265" y="10787"/>
                  </a:lnTo>
                  <a:lnTo>
                    <a:pt x="10486" y="10606"/>
                  </a:lnTo>
                  <a:lnTo>
                    <a:pt x="10687" y="10405"/>
                  </a:lnTo>
                  <a:lnTo>
                    <a:pt x="11872" y="10486"/>
                  </a:lnTo>
                  <a:lnTo>
                    <a:pt x="12052" y="10224"/>
                  </a:lnTo>
                  <a:lnTo>
                    <a:pt x="12233" y="9943"/>
                  </a:lnTo>
                  <a:lnTo>
                    <a:pt x="12394" y="9662"/>
                  </a:lnTo>
                  <a:lnTo>
                    <a:pt x="12535" y="9381"/>
                  </a:lnTo>
                  <a:lnTo>
                    <a:pt x="11912" y="8376"/>
                  </a:lnTo>
                  <a:lnTo>
                    <a:pt x="12012" y="8095"/>
                  </a:lnTo>
                  <a:lnTo>
                    <a:pt x="12073" y="7834"/>
                  </a:lnTo>
                  <a:lnTo>
                    <a:pt x="12133" y="7553"/>
                  </a:lnTo>
                  <a:lnTo>
                    <a:pt x="12173" y="7252"/>
                  </a:lnTo>
                  <a:lnTo>
                    <a:pt x="13197" y="6629"/>
                  </a:lnTo>
                  <a:lnTo>
                    <a:pt x="13197" y="6307"/>
                  </a:lnTo>
                  <a:lnTo>
                    <a:pt x="13177" y="5986"/>
                  </a:lnTo>
                  <a:lnTo>
                    <a:pt x="13137" y="5665"/>
                  </a:lnTo>
                  <a:lnTo>
                    <a:pt x="13077" y="5343"/>
                  </a:lnTo>
                  <a:lnTo>
                    <a:pt x="11992" y="4901"/>
                  </a:lnTo>
                  <a:lnTo>
                    <a:pt x="11892" y="4620"/>
                  </a:lnTo>
                  <a:lnTo>
                    <a:pt x="11791" y="4359"/>
                  </a:lnTo>
                  <a:lnTo>
                    <a:pt x="11671" y="4098"/>
                  </a:lnTo>
                  <a:lnTo>
                    <a:pt x="11550" y="3837"/>
                  </a:lnTo>
                  <a:lnTo>
                    <a:pt x="11992" y="2752"/>
                  </a:lnTo>
                  <a:lnTo>
                    <a:pt x="11791" y="2491"/>
                  </a:lnTo>
                  <a:lnTo>
                    <a:pt x="11590" y="2230"/>
                  </a:lnTo>
                  <a:lnTo>
                    <a:pt x="11370" y="1989"/>
                  </a:lnTo>
                  <a:lnTo>
                    <a:pt x="11149" y="1768"/>
                  </a:lnTo>
                  <a:lnTo>
                    <a:pt x="9984" y="2049"/>
                  </a:lnTo>
                  <a:lnTo>
                    <a:pt x="9763" y="1868"/>
                  </a:lnTo>
                  <a:lnTo>
                    <a:pt x="9521" y="1728"/>
                  </a:lnTo>
                  <a:lnTo>
                    <a:pt x="9280" y="1587"/>
                  </a:lnTo>
                  <a:lnTo>
                    <a:pt x="9019" y="1446"/>
                  </a:lnTo>
                  <a:lnTo>
                    <a:pt x="8738" y="301"/>
                  </a:lnTo>
                  <a:lnTo>
                    <a:pt x="8437" y="201"/>
                  </a:lnTo>
                  <a:lnTo>
                    <a:pt x="8115" y="121"/>
                  </a:lnTo>
                  <a:lnTo>
                    <a:pt x="7794" y="40"/>
                  </a:lnTo>
                  <a:lnTo>
                    <a:pt x="74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25"/>
            <p:cNvSpPr/>
            <p:nvPr/>
          </p:nvSpPr>
          <p:spPr>
            <a:xfrm>
              <a:off x="3659825" y="4529750"/>
              <a:ext cx="194375" cy="194875"/>
            </a:xfrm>
            <a:custGeom>
              <a:avLst/>
              <a:gdLst/>
              <a:ahLst/>
              <a:cxnLst/>
              <a:rect l="l" t="t" r="r" b="b"/>
              <a:pathLst>
                <a:path w="7775" h="7795" extrusionOk="0">
                  <a:moveTo>
                    <a:pt x="3938" y="462"/>
                  </a:moveTo>
                  <a:lnTo>
                    <a:pt x="4280" y="483"/>
                  </a:lnTo>
                  <a:lnTo>
                    <a:pt x="4621" y="543"/>
                  </a:lnTo>
                  <a:lnTo>
                    <a:pt x="4942" y="623"/>
                  </a:lnTo>
                  <a:lnTo>
                    <a:pt x="5244" y="744"/>
                  </a:lnTo>
                  <a:lnTo>
                    <a:pt x="5545" y="884"/>
                  </a:lnTo>
                  <a:lnTo>
                    <a:pt x="5846" y="1065"/>
                  </a:lnTo>
                  <a:lnTo>
                    <a:pt x="6107" y="1286"/>
                  </a:lnTo>
                  <a:lnTo>
                    <a:pt x="6369" y="1507"/>
                  </a:lnTo>
                  <a:lnTo>
                    <a:pt x="6590" y="1768"/>
                  </a:lnTo>
                  <a:lnTo>
                    <a:pt x="6770" y="2029"/>
                  </a:lnTo>
                  <a:lnTo>
                    <a:pt x="6951" y="2331"/>
                  </a:lnTo>
                  <a:lnTo>
                    <a:pt x="7092" y="2632"/>
                  </a:lnTo>
                  <a:lnTo>
                    <a:pt x="7192" y="2953"/>
                  </a:lnTo>
                  <a:lnTo>
                    <a:pt x="7273" y="3275"/>
                  </a:lnTo>
                  <a:lnTo>
                    <a:pt x="7313" y="3616"/>
                  </a:lnTo>
                  <a:lnTo>
                    <a:pt x="7333" y="3958"/>
                  </a:lnTo>
                  <a:lnTo>
                    <a:pt x="7293" y="4299"/>
                  </a:lnTo>
                  <a:lnTo>
                    <a:pt x="7252" y="4621"/>
                  </a:lnTo>
                  <a:lnTo>
                    <a:pt x="7172" y="4942"/>
                  </a:lnTo>
                  <a:lnTo>
                    <a:pt x="7052" y="5263"/>
                  </a:lnTo>
                  <a:lnTo>
                    <a:pt x="6891" y="5565"/>
                  </a:lnTo>
                  <a:lnTo>
                    <a:pt x="6710" y="5846"/>
                  </a:lnTo>
                  <a:lnTo>
                    <a:pt x="6509" y="6127"/>
                  </a:lnTo>
                  <a:lnTo>
                    <a:pt x="6268" y="6368"/>
                  </a:lnTo>
                  <a:lnTo>
                    <a:pt x="6027" y="6589"/>
                  </a:lnTo>
                  <a:lnTo>
                    <a:pt x="5746" y="6790"/>
                  </a:lnTo>
                  <a:lnTo>
                    <a:pt x="5465" y="6951"/>
                  </a:lnTo>
                  <a:lnTo>
                    <a:pt x="5163" y="7091"/>
                  </a:lnTo>
                  <a:lnTo>
                    <a:pt x="4842" y="7212"/>
                  </a:lnTo>
                  <a:lnTo>
                    <a:pt x="4500" y="7272"/>
                  </a:lnTo>
                  <a:lnTo>
                    <a:pt x="4179" y="7332"/>
                  </a:lnTo>
                  <a:lnTo>
                    <a:pt x="3838" y="7332"/>
                  </a:lnTo>
                  <a:lnTo>
                    <a:pt x="3496" y="7312"/>
                  </a:lnTo>
                  <a:lnTo>
                    <a:pt x="3155" y="7252"/>
                  </a:lnTo>
                  <a:lnTo>
                    <a:pt x="2833" y="7172"/>
                  </a:lnTo>
                  <a:lnTo>
                    <a:pt x="2532" y="7051"/>
                  </a:lnTo>
                  <a:lnTo>
                    <a:pt x="2231" y="6910"/>
                  </a:lnTo>
                  <a:lnTo>
                    <a:pt x="1929" y="6730"/>
                  </a:lnTo>
                  <a:lnTo>
                    <a:pt x="1668" y="6529"/>
                  </a:lnTo>
                  <a:lnTo>
                    <a:pt x="1407" y="6288"/>
                  </a:lnTo>
                  <a:lnTo>
                    <a:pt x="1186" y="6027"/>
                  </a:lnTo>
                  <a:lnTo>
                    <a:pt x="1005" y="5766"/>
                  </a:lnTo>
                  <a:lnTo>
                    <a:pt x="825" y="5464"/>
                  </a:lnTo>
                  <a:lnTo>
                    <a:pt x="684" y="5163"/>
                  </a:lnTo>
                  <a:lnTo>
                    <a:pt x="583" y="4842"/>
                  </a:lnTo>
                  <a:lnTo>
                    <a:pt x="503" y="4520"/>
                  </a:lnTo>
                  <a:lnTo>
                    <a:pt x="463" y="4179"/>
                  </a:lnTo>
                  <a:lnTo>
                    <a:pt x="443" y="3837"/>
                  </a:lnTo>
                  <a:lnTo>
                    <a:pt x="463" y="3496"/>
                  </a:lnTo>
                  <a:lnTo>
                    <a:pt x="523" y="3174"/>
                  </a:lnTo>
                  <a:lnTo>
                    <a:pt x="604" y="2853"/>
                  </a:lnTo>
                  <a:lnTo>
                    <a:pt x="724" y="2531"/>
                  </a:lnTo>
                  <a:lnTo>
                    <a:pt x="885" y="2230"/>
                  </a:lnTo>
                  <a:lnTo>
                    <a:pt x="1066" y="1949"/>
                  </a:lnTo>
                  <a:lnTo>
                    <a:pt x="1266" y="1668"/>
                  </a:lnTo>
                  <a:lnTo>
                    <a:pt x="1507" y="1427"/>
                  </a:lnTo>
                  <a:lnTo>
                    <a:pt x="1749" y="1206"/>
                  </a:lnTo>
                  <a:lnTo>
                    <a:pt x="2030" y="1005"/>
                  </a:lnTo>
                  <a:lnTo>
                    <a:pt x="2311" y="844"/>
                  </a:lnTo>
                  <a:lnTo>
                    <a:pt x="2612" y="704"/>
                  </a:lnTo>
                  <a:lnTo>
                    <a:pt x="2934" y="603"/>
                  </a:lnTo>
                  <a:lnTo>
                    <a:pt x="3275" y="523"/>
                  </a:lnTo>
                  <a:lnTo>
                    <a:pt x="3597" y="483"/>
                  </a:lnTo>
                  <a:lnTo>
                    <a:pt x="3938" y="462"/>
                  </a:lnTo>
                  <a:close/>
                  <a:moveTo>
                    <a:pt x="3958" y="0"/>
                  </a:moveTo>
                  <a:lnTo>
                    <a:pt x="3576" y="21"/>
                  </a:lnTo>
                  <a:lnTo>
                    <a:pt x="3175" y="81"/>
                  </a:lnTo>
                  <a:lnTo>
                    <a:pt x="2813" y="161"/>
                  </a:lnTo>
                  <a:lnTo>
                    <a:pt x="2452" y="282"/>
                  </a:lnTo>
                  <a:lnTo>
                    <a:pt x="2110" y="442"/>
                  </a:lnTo>
                  <a:lnTo>
                    <a:pt x="1789" y="623"/>
                  </a:lnTo>
                  <a:lnTo>
                    <a:pt x="1467" y="844"/>
                  </a:lnTo>
                  <a:lnTo>
                    <a:pt x="1186" y="1105"/>
                  </a:lnTo>
                  <a:lnTo>
                    <a:pt x="925" y="1387"/>
                  </a:lnTo>
                  <a:lnTo>
                    <a:pt x="684" y="1688"/>
                  </a:lnTo>
                  <a:lnTo>
                    <a:pt x="483" y="2009"/>
                  </a:lnTo>
                  <a:lnTo>
                    <a:pt x="322" y="2351"/>
                  </a:lnTo>
                  <a:lnTo>
                    <a:pt x="182" y="2712"/>
                  </a:lnTo>
                  <a:lnTo>
                    <a:pt x="81" y="3074"/>
                  </a:lnTo>
                  <a:lnTo>
                    <a:pt x="21" y="3455"/>
                  </a:lnTo>
                  <a:lnTo>
                    <a:pt x="1" y="3837"/>
                  </a:lnTo>
                  <a:lnTo>
                    <a:pt x="1" y="4219"/>
                  </a:lnTo>
                  <a:lnTo>
                    <a:pt x="61" y="4600"/>
                  </a:lnTo>
                  <a:lnTo>
                    <a:pt x="142" y="4982"/>
                  </a:lnTo>
                  <a:lnTo>
                    <a:pt x="262" y="5344"/>
                  </a:lnTo>
                  <a:lnTo>
                    <a:pt x="423" y="5685"/>
                  </a:lnTo>
                  <a:lnTo>
                    <a:pt x="624" y="6007"/>
                  </a:lnTo>
                  <a:lnTo>
                    <a:pt x="845" y="6308"/>
                  </a:lnTo>
                  <a:lnTo>
                    <a:pt x="1086" y="6609"/>
                  </a:lnTo>
                  <a:lnTo>
                    <a:pt x="1367" y="6870"/>
                  </a:lnTo>
                  <a:lnTo>
                    <a:pt x="1648" y="7071"/>
                  </a:lnTo>
                  <a:lnTo>
                    <a:pt x="1929" y="7272"/>
                  </a:lnTo>
                  <a:lnTo>
                    <a:pt x="2231" y="7413"/>
                  </a:lnTo>
                  <a:lnTo>
                    <a:pt x="2552" y="7553"/>
                  </a:lnTo>
                  <a:lnTo>
                    <a:pt x="2873" y="7654"/>
                  </a:lnTo>
                  <a:lnTo>
                    <a:pt x="3195" y="7734"/>
                  </a:lnTo>
                  <a:lnTo>
                    <a:pt x="3536" y="7774"/>
                  </a:lnTo>
                  <a:lnTo>
                    <a:pt x="3878" y="7794"/>
                  </a:lnTo>
                  <a:lnTo>
                    <a:pt x="4199" y="7774"/>
                  </a:lnTo>
                  <a:lnTo>
                    <a:pt x="4601" y="7714"/>
                  </a:lnTo>
                  <a:lnTo>
                    <a:pt x="4983" y="7634"/>
                  </a:lnTo>
                  <a:lnTo>
                    <a:pt x="5344" y="7513"/>
                  </a:lnTo>
                  <a:lnTo>
                    <a:pt x="5686" y="7352"/>
                  </a:lnTo>
                  <a:lnTo>
                    <a:pt x="6007" y="7152"/>
                  </a:lnTo>
                  <a:lnTo>
                    <a:pt x="6328" y="6931"/>
                  </a:lnTo>
                  <a:lnTo>
                    <a:pt x="6590" y="6690"/>
                  </a:lnTo>
                  <a:lnTo>
                    <a:pt x="6851" y="6408"/>
                  </a:lnTo>
                  <a:lnTo>
                    <a:pt x="7092" y="6107"/>
                  </a:lnTo>
                  <a:lnTo>
                    <a:pt x="7273" y="5806"/>
                  </a:lnTo>
                  <a:lnTo>
                    <a:pt x="7453" y="5464"/>
                  </a:lnTo>
                  <a:lnTo>
                    <a:pt x="7594" y="5103"/>
                  </a:lnTo>
                  <a:lnTo>
                    <a:pt x="7694" y="4741"/>
                  </a:lnTo>
                  <a:lnTo>
                    <a:pt x="7755" y="4359"/>
                  </a:lnTo>
                  <a:lnTo>
                    <a:pt x="7775" y="3978"/>
                  </a:lnTo>
                  <a:lnTo>
                    <a:pt x="7755" y="3576"/>
                  </a:lnTo>
                  <a:lnTo>
                    <a:pt x="7714" y="3174"/>
                  </a:lnTo>
                  <a:lnTo>
                    <a:pt x="7614" y="2813"/>
                  </a:lnTo>
                  <a:lnTo>
                    <a:pt x="7493" y="2431"/>
                  </a:lnTo>
                  <a:lnTo>
                    <a:pt x="7333" y="2090"/>
                  </a:lnTo>
                  <a:lnTo>
                    <a:pt x="7152" y="1768"/>
                  </a:lnTo>
                  <a:lnTo>
                    <a:pt x="6931" y="1467"/>
                  </a:lnTo>
                  <a:lnTo>
                    <a:pt x="6670" y="1186"/>
                  </a:lnTo>
                  <a:lnTo>
                    <a:pt x="6409" y="925"/>
                  </a:lnTo>
                  <a:lnTo>
                    <a:pt x="6107" y="704"/>
                  </a:lnTo>
                  <a:lnTo>
                    <a:pt x="5786" y="503"/>
                  </a:lnTo>
                  <a:lnTo>
                    <a:pt x="5445" y="342"/>
                  </a:lnTo>
                  <a:lnTo>
                    <a:pt x="5103" y="201"/>
                  </a:lnTo>
                  <a:lnTo>
                    <a:pt x="4742" y="101"/>
                  </a:lnTo>
                  <a:lnTo>
                    <a:pt x="4360" y="41"/>
                  </a:lnTo>
                  <a:lnTo>
                    <a:pt x="395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1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7" name="Google Shape;1337;p26"/>
          <p:cNvGrpSpPr/>
          <p:nvPr/>
        </p:nvGrpSpPr>
        <p:grpSpPr>
          <a:xfrm>
            <a:off x="10025" y="-12300"/>
            <a:ext cx="9123927" cy="5187493"/>
            <a:chOff x="33197" y="-12175"/>
            <a:chExt cx="9123927" cy="5118900"/>
          </a:xfrm>
        </p:grpSpPr>
        <p:grpSp>
          <p:nvGrpSpPr>
            <p:cNvPr id="1338" name="Google Shape;1338;p26"/>
            <p:cNvGrpSpPr/>
            <p:nvPr/>
          </p:nvGrpSpPr>
          <p:grpSpPr>
            <a:xfrm>
              <a:off x="577902" y="-12175"/>
              <a:ext cx="7986672" cy="5118900"/>
              <a:chOff x="577902" y="-12175"/>
              <a:chExt cx="7986672" cy="5118900"/>
            </a:xfrm>
          </p:grpSpPr>
          <p:cxnSp>
            <p:nvCxnSpPr>
              <p:cNvPr id="1339" name="Google Shape;1339;p26"/>
              <p:cNvCxnSpPr/>
              <p:nvPr/>
            </p:nvCxnSpPr>
            <p:spPr>
              <a:xfrm>
                <a:off x="577902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40" name="Google Shape;1340;p26"/>
              <p:cNvCxnSpPr/>
              <p:nvPr/>
            </p:nvCxnSpPr>
            <p:spPr>
              <a:xfrm>
                <a:off x="114837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41" name="Google Shape;1341;p26"/>
              <p:cNvCxnSpPr/>
              <p:nvPr/>
            </p:nvCxnSpPr>
            <p:spPr>
              <a:xfrm>
                <a:off x="1718855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42" name="Google Shape;1342;p26"/>
              <p:cNvCxnSpPr/>
              <p:nvPr/>
            </p:nvCxnSpPr>
            <p:spPr>
              <a:xfrm>
                <a:off x="228933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43" name="Google Shape;1343;p26"/>
              <p:cNvCxnSpPr/>
              <p:nvPr/>
            </p:nvCxnSpPr>
            <p:spPr>
              <a:xfrm>
                <a:off x="285980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44" name="Google Shape;1344;p26"/>
              <p:cNvCxnSpPr/>
              <p:nvPr/>
            </p:nvCxnSpPr>
            <p:spPr>
              <a:xfrm>
                <a:off x="343028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45" name="Google Shape;1345;p26"/>
              <p:cNvCxnSpPr/>
              <p:nvPr/>
            </p:nvCxnSpPr>
            <p:spPr>
              <a:xfrm>
                <a:off x="400076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46" name="Google Shape;1346;p26"/>
              <p:cNvCxnSpPr/>
              <p:nvPr/>
            </p:nvCxnSpPr>
            <p:spPr>
              <a:xfrm>
                <a:off x="457123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47" name="Google Shape;1347;p26"/>
              <p:cNvCxnSpPr/>
              <p:nvPr/>
            </p:nvCxnSpPr>
            <p:spPr>
              <a:xfrm>
                <a:off x="514171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48" name="Google Shape;1348;p26"/>
              <p:cNvCxnSpPr/>
              <p:nvPr/>
            </p:nvCxnSpPr>
            <p:spPr>
              <a:xfrm>
                <a:off x="571219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49" name="Google Shape;1349;p26"/>
              <p:cNvCxnSpPr/>
              <p:nvPr/>
            </p:nvCxnSpPr>
            <p:spPr>
              <a:xfrm>
                <a:off x="6282667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50" name="Google Shape;1350;p26"/>
              <p:cNvCxnSpPr/>
              <p:nvPr/>
            </p:nvCxnSpPr>
            <p:spPr>
              <a:xfrm>
                <a:off x="685314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51" name="Google Shape;1351;p26"/>
              <p:cNvCxnSpPr/>
              <p:nvPr/>
            </p:nvCxnSpPr>
            <p:spPr>
              <a:xfrm>
                <a:off x="7423620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52" name="Google Shape;1352;p26"/>
              <p:cNvCxnSpPr/>
              <p:nvPr/>
            </p:nvCxnSpPr>
            <p:spPr>
              <a:xfrm>
                <a:off x="7994097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53" name="Google Shape;1353;p26"/>
              <p:cNvCxnSpPr/>
              <p:nvPr/>
            </p:nvCxnSpPr>
            <p:spPr>
              <a:xfrm>
                <a:off x="8564573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354" name="Google Shape;1354;p26"/>
            <p:cNvGrpSpPr/>
            <p:nvPr/>
          </p:nvGrpSpPr>
          <p:grpSpPr>
            <a:xfrm rot="5400000">
              <a:off x="2598493" y="-2006994"/>
              <a:ext cx="3993336" cy="9123927"/>
              <a:chOff x="577902" y="-12175"/>
              <a:chExt cx="3993336" cy="5118900"/>
            </a:xfrm>
          </p:grpSpPr>
          <p:cxnSp>
            <p:nvCxnSpPr>
              <p:cNvPr id="1355" name="Google Shape;1355;p26"/>
              <p:cNvCxnSpPr/>
              <p:nvPr/>
            </p:nvCxnSpPr>
            <p:spPr>
              <a:xfrm>
                <a:off x="577902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56" name="Google Shape;1356;p26"/>
              <p:cNvCxnSpPr/>
              <p:nvPr/>
            </p:nvCxnSpPr>
            <p:spPr>
              <a:xfrm>
                <a:off x="114837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57" name="Google Shape;1357;p26"/>
              <p:cNvCxnSpPr/>
              <p:nvPr/>
            </p:nvCxnSpPr>
            <p:spPr>
              <a:xfrm>
                <a:off x="1718855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58" name="Google Shape;1358;p26"/>
              <p:cNvCxnSpPr/>
              <p:nvPr/>
            </p:nvCxnSpPr>
            <p:spPr>
              <a:xfrm>
                <a:off x="228933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59" name="Google Shape;1359;p26"/>
              <p:cNvCxnSpPr/>
              <p:nvPr/>
            </p:nvCxnSpPr>
            <p:spPr>
              <a:xfrm>
                <a:off x="285980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26"/>
              <p:cNvCxnSpPr/>
              <p:nvPr/>
            </p:nvCxnSpPr>
            <p:spPr>
              <a:xfrm>
                <a:off x="343028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6"/>
              <p:cNvCxnSpPr/>
              <p:nvPr/>
            </p:nvCxnSpPr>
            <p:spPr>
              <a:xfrm>
                <a:off x="400076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6"/>
              <p:cNvCxnSpPr/>
              <p:nvPr/>
            </p:nvCxnSpPr>
            <p:spPr>
              <a:xfrm>
                <a:off x="457123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1363" name="Google Shape;1363;p26"/>
          <p:cNvGrpSpPr/>
          <p:nvPr/>
        </p:nvGrpSpPr>
        <p:grpSpPr>
          <a:xfrm>
            <a:off x="159382" y="236346"/>
            <a:ext cx="969437" cy="969860"/>
            <a:chOff x="769800" y="2509975"/>
            <a:chExt cx="1145500" cy="1146000"/>
          </a:xfrm>
        </p:grpSpPr>
        <p:sp>
          <p:nvSpPr>
            <p:cNvPr id="1364" name="Google Shape;1364;p26"/>
            <p:cNvSpPr/>
            <p:nvPr/>
          </p:nvSpPr>
          <p:spPr>
            <a:xfrm>
              <a:off x="769800" y="2509975"/>
              <a:ext cx="1145500" cy="1146000"/>
            </a:xfrm>
            <a:custGeom>
              <a:avLst/>
              <a:gdLst/>
              <a:ahLst/>
              <a:cxnLst/>
              <a:rect l="l" t="t" r="r" b="b"/>
              <a:pathLst>
                <a:path w="45820" h="45840" extrusionOk="0">
                  <a:moveTo>
                    <a:pt x="22317" y="1"/>
                  </a:moveTo>
                  <a:lnTo>
                    <a:pt x="21735" y="41"/>
                  </a:lnTo>
                  <a:lnTo>
                    <a:pt x="21152" y="61"/>
                  </a:lnTo>
                  <a:lnTo>
                    <a:pt x="20569" y="121"/>
                  </a:lnTo>
                  <a:lnTo>
                    <a:pt x="19987" y="181"/>
                  </a:lnTo>
                  <a:lnTo>
                    <a:pt x="19425" y="262"/>
                  </a:lnTo>
                  <a:lnTo>
                    <a:pt x="18842" y="362"/>
                  </a:lnTo>
                  <a:lnTo>
                    <a:pt x="18280" y="463"/>
                  </a:lnTo>
                  <a:lnTo>
                    <a:pt x="17737" y="583"/>
                  </a:lnTo>
                  <a:lnTo>
                    <a:pt x="17175" y="724"/>
                  </a:lnTo>
                  <a:lnTo>
                    <a:pt x="16632" y="864"/>
                  </a:lnTo>
                  <a:lnTo>
                    <a:pt x="16090" y="1025"/>
                  </a:lnTo>
                  <a:lnTo>
                    <a:pt x="15568" y="1206"/>
                  </a:lnTo>
                  <a:lnTo>
                    <a:pt x="15025" y="1387"/>
                  </a:lnTo>
                  <a:lnTo>
                    <a:pt x="14503" y="1588"/>
                  </a:lnTo>
                  <a:lnTo>
                    <a:pt x="13981" y="1808"/>
                  </a:lnTo>
                  <a:lnTo>
                    <a:pt x="13479" y="2029"/>
                  </a:lnTo>
                  <a:lnTo>
                    <a:pt x="12977" y="2270"/>
                  </a:lnTo>
                  <a:lnTo>
                    <a:pt x="12474" y="2512"/>
                  </a:lnTo>
                  <a:lnTo>
                    <a:pt x="11992" y="2773"/>
                  </a:lnTo>
                  <a:lnTo>
                    <a:pt x="11510" y="3034"/>
                  </a:lnTo>
                  <a:lnTo>
                    <a:pt x="11028" y="3315"/>
                  </a:lnTo>
                  <a:lnTo>
                    <a:pt x="10566" y="3616"/>
                  </a:lnTo>
                  <a:lnTo>
                    <a:pt x="10104" y="3918"/>
                  </a:lnTo>
                  <a:lnTo>
                    <a:pt x="9642" y="4239"/>
                  </a:lnTo>
                  <a:lnTo>
                    <a:pt x="9200" y="4560"/>
                  </a:lnTo>
                  <a:lnTo>
                    <a:pt x="8758" y="4882"/>
                  </a:lnTo>
                  <a:lnTo>
                    <a:pt x="8336" y="5243"/>
                  </a:lnTo>
                  <a:lnTo>
                    <a:pt x="7915" y="5585"/>
                  </a:lnTo>
                  <a:lnTo>
                    <a:pt x="7493" y="5946"/>
                  </a:lnTo>
                  <a:lnTo>
                    <a:pt x="7091" y="6328"/>
                  </a:lnTo>
                  <a:lnTo>
                    <a:pt x="6709" y="6710"/>
                  </a:lnTo>
                  <a:lnTo>
                    <a:pt x="6328" y="7112"/>
                  </a:lnTo>
                  <a:lnTo>
                    <a:pt x="5946" y="7513"/>
                  </a:lnTo>
                  <a:lnTo>
                    <a:pt x="5584" y="7915"/>
                  </a:lnTo>
                  <a:lnTo>
                    <a:pt x="5223" y="8337"/>
                  </a:lnTo>
                  <a:lnTo>
                    <a:pt x="4881" y="8779"/>
                  </a:lnTo>
                  <a:lnTo>
                    <a:pt x="4540" y="9201"/>
                  </a:lnTo>
                  <a:lnTo>
                    <a:pt x="4219" y="9663"/>
                  </a:lnTo>
                  <a:lnTo>
                    <a:pt x="3897" y="10105"/>
                  </a:lnTo>
                  <a:lnTo>
                    <a:pt x="3596" y="10567"/>
                  </a:lnTo>
                  <a:lnTo>
                    <a:pt x="3315" y="11029"/>
                  </a:lnTo>
                  <a:lnTo>
                    <a:pt x="3033" y="11511"/>
                  </a:lnTo>
                  <a:lnTo>
                    <a:pt x="2752" y="11993"/>
                  </a:lnTo>
                  <a:lnTo>
                    <a:pt x="2491" y="12495"/>
                  </a:lnTo>
                  <a:lnTo>
                    <a:pt x="2250" y="12977"/>
                  </a:lnTo>
                  <a:lnTo>
                    <a:pt x="2009" y="13479"/>
                  </a:lnTo>
                  <a:lnTo>
                    <a:pt x="1788" y="14001"/>
                  </a:lnTo>
                  <a:lnTo>
                    <a:pt x="1587" y="14524"/>
                  </a:lnTo>
                  <a:lnTo>
                    <a:pt x="1386" y="15046"/>
                  </a:lnTo>
                  <a:lnTo>
                    <a:pt x="1205" y="15568"/>
                  </a:lnTo>
                  <a:lnTo>
                    <a:pt x="1025" y="16111"/>
                  </a:lnTo>
                  <a:lnTo>
                    <a:pt x="864" y="16653"/>
                  </a:lnTo>
                  <a:lnTo>
                    <a:pt x="723" y="17195"/>
                  </a:lnTo>
                  <a:lnTo>
                    <a:pt x="583" y="17738"/>
                  </a:lnTo>
                  <a:lnTo>
                    <a:pt x="462" y="18300"/>
                  </a:lnTo>
                  <a:lnTo>
                    <a:pt x="342" y="18863"/>
                  </a:lnTo>
                  <a:lnTo>
                    <a:pt x="261" y="19425"/>
                  </a:lnTo>
                  <a:lnTo>
                    <a:pt x="181" y="20008"/>
                  </a:lnTo>
                  <a:lnTo>
                    <a:pt x="101" y="20570"/>
                  </a:lnTo>
                  <a:lnTo>
                    <a:pt x="60" y="21152"/>
                  </a:lnTo>
                  <a:lnTo>
                    <a:pt x="20" y="21735"/>
                  </a:lnTo>
                  <a:lnTo>
                    <a:pt x="0" y="22318"/>
                  </a:lnTo>
                  <a:lnTo>
                    <a:pt x="0" y="22920"/>
                  </a:lnTo>
                  <a:lnTo>
                    <a:pt x="0" y="23503"/>
                  </a:lnTo>
                  <a:lnTo>
                    <a:pt x="20" y="24105"/>
                  </a:lnTo>
                  <a:lnTo>
                    <a:pt x="60" y="24688"/>
                  </a:lnTo>
                  <a:lnTo>
                    <a:pt x="101" y="25270"/>
                  </a:lnTo>
                  <a:lnTo>
                    <a:pt x="181" y="25833"/>
                  </a:lnTo>
                  <a:lnTo>
                    <a:pt x="261" y="26415"/>
                  </a:lnTo>
                  <a:lnTo>
                    <a:pt x="342" y="26978"/>
                  </a:lnTo>
                  <a:lnTo>
                    <a:pt x="462" y="27540"/>
                  </a:lnTo>
                  <a:lnTo>
                    <a:pt x="583" y="28103"/>
                  </a:lnTo>
                  <a:lnTo>
                    <a:pt x="723" y="28645"/>
                  </a:lnTo>
                  <a:lnTo>
                    <a:pt x="864" y="29187"/>
                  </a:lnTo>
                  <a:lnTo>
                    <a:pt x="1025" y="29730"/>
                  </a:lnTo>
                  <a:lnTo>
                    <a:pt x="1205" y="30272"/>
                  </a:lnTo>
                  <a:lnTo>
                    <a:pt x="1386" y="30794"/>
                  </a:lnTo>
                  <a:lnTo>
                    <a:pt x="1587" y="31317"/>
                  </a:lnTo>
                  <a:lnTo>
                    <a:pt x="1788" y="31839"/>
                  </a:lnTo>
                  <a:lnTo>
                    <a:pt x="2009" y="32341"/>
                  </a:lnTo>
                  <a:lnTo>
                    <a:pt x="2250" y="32843"/>
                  </a:lnTo>
                  <a:lnTo>
                    <a:pt x="2491" y="33345"/>
                  </a:lnTo>
                  <a:lnTo>
                    <a:pt x="2752" y="33848"/>
                  </a:lnTo>
                  <a:lnTo>
                    <a:pt x="3033" y="34330"/>
                  </a:lnTo>
                  <a:lnTo>
                    <a:pt x="3315" y="34792"/>
                  </a:lnTo>
                  <a:lnTo>
                    <a:pt x="3596" y="35274"/>
                  </a:lnTo>
                  <a:lnTo>
                    <a:pt x="3897" y="35736"/>
                  </a:lnTo>
                  <a:lnTo>
                    <a:pt x="4219" y="36178"/>
                  </a:lnTo>
                  <a:lnTo>
                    <a:pt x="4540" y="36620"/>
                  </a:lnTo>
                  <a:lnTo>
                    <a:pt x="4881" y="37062"/>
                  </a:lnTo>
                  <a:lnTo>
                    <a:pt x="5223" y="37504"/>
                  </a:lnTo>
                  <a:lnTo>
                    <a:pt x="5584" y="37905"/>
                  </a:lnTo>
                  <a:lnTo>
                    <a:pt x="5946" y="38327"/>
                  </a:lnTo>
                  <a:lnTo>
                    <a:pt x="6328" y="38729"/>
                  </a:lnTo>
                  <a:lnTo>
                    <a:pt x="6709" y="39131"/>
                  </a:lnTo>
                  <a:lnTo>
                    <a:pt x="7091" y="39512"/>
                  </a:lnTo>
                  <a:lnTo>
                    <a:pt x="7493" y="39874"/>
                  </a:lnTo>
                  <a:lnTo>
                    <a:pt x="7915" y="40255"/>
                  </a:lnTo>
                  <a:lnTo>
                    <a:pt x="8336" y="40597"/>
                  </a:lnTo>
                  <a:lnTo>
                    <a:pt x="8758" y="40938"/>
                  </a:lnTo>
                  <a:lnTo>
                    <a:pt x="9200" y="41280"/>
                  </a:lnTo>
                  <a:lnTo>
                    <a:pt x="9642" y="41601"/>
                  </a:lnTo>
                  <a:lnTo>
                    <a:pt x="10104" y="41923"/>
                  </a:lnTo>
                  <a:lnTo>
                    <a:pt x="10566" y="42224"/>
                  </a:lnTo>
                  <a:lnTo>
                    <a:pt x="11028" y="42525"/>
                  </a:lnTo>
                  <a:lnTo>
                    <a:pt x="11510" y="42807"/>
                  </a:lnTo>
                  <a:lnTo>
                    <a:pt x="11992" y="43068"/>
                  </a:lnTo>
                  <a:lnTo>
                    <a:pt x="12474" y="43329"/>
                  </a:lnTo>
                  <a:lnTo>
                    <a:pt x="12977" y="43570"/>
                  </a:lnTo>
                  <a:lnTo>
                    <a:pt x="13479" y="43811"/>
                  </a:lnTo>
                  <a:lnTo>
                    <a:pt x="13981" y="44032"/>
                  </a:lnTo>
                  <a:lnTo>
                    <a:pt x="14503" y="44253"/>
                  </a:lnTo>
                  <a:lnTo>
                    <a:pt x="15025" y="44434"/>
                  </a:lnTo>
                  <a:lnTo>
                    <a:pt x="15568" y="44634"/>
                  </a:lnTo>
                  <a:lnTo>
                    <a:pt x="16090" y="44795"/>
                  </a:lnTo>
                  <a:lnTo>
                    <a:pt x="16632" y="44956"/>
                  </a:lnTo>
                  <a:lnTo>
                    <a:pt x="17175" y="45117"/>
                  </a:lnTo>
                  <a:lnTo>
                    <a:pt x="17737" y="45237"/>
                  </a:lnTo>
                  <a:lnTo>
                    <a:pt x="18280" y="45378"/>
                  </a:lnTo>
                  <a:lnTo>
                    <a:pt x="18842" y="45478"/>
                  </a:lnTo>
                  <a:lnTo>
                    <a:pt x="19425" y="45579"/>
                  </a:lnTo>
                  <a:lnTo>
                    <a:pt x="19987" y="45659"/>
                  </a:lnTo>
                  <a:lnTo>
                    <a:pt x="20569" y="45719"/>
                  </a:lnTo>
                  <a:lnTo>
                    <a:pt x="21152" y="45759"/>
                  </a:lnTo>
                  <a:lnTo>
                    <a:pt x="21735" y="45800"/>
                  </a:lnTo>
                  <a:lnTo>
                    <a:pt x="22317" y="45820"/>
                  </a:lnTo>
                  <a:lnTo>
                    <a:pt x="22900" y="45840"/>
                  </a:lnTo>
                  <a:lnTo>
                    <a:pt x="23502" y="45820"/>
                  </a:lnTo>
                  <a:lnTo>
                    <a:pt x="24085" y="45800"/>
                  </a:lnTo>
                  <a:lnTo>
                    <a:pt x="24667" y="45759"/>
                  </a:lnTo>
                  <a:lnTo>
                    <a:pt x="25250" y="45719"/>
                  </a:lnTo>
                  <a:lnTo>
                    <a:pt x="25832" y="45659"/>
                  </a:lnTo>
                  <a:lnTo>
                    <a:pt x="26395" y="45579"/>
                  </a:lnTo>
                  <a:lnTo>
                    <a:pt x="26957" y="45478"/>
                  </a:lnTo>
                  <a:lnTo>
                    <a:pt x="27520" y="45378"/>
                  </a:lnTo>
                  <a:lnTo>
                    <a:pt x="28082" y="45237"/>
                  </a:lnTo>
                  <a:lnTo>
                    <a:pt x="28645" y="45117"/>
                  </a:lnTo>
                  <a:lnTo>
                    <a:pt x="29187" y="44956"/>
                  </a:lnTo>
                  <a:lnTo>
                    <a:pt x="29729" y="44795"/>
                  </a:lnTo>
                  <a:lnTo>
                    <a:pt x="30252" y="44634"/>
                  </a:lnTo>
                  <a:lnTo>
                    <a:pt x="30794" y="44434"/>
                  </a:lnTo>
                  <a:lnTo>
                    <a:pt x="31316" y="44253"/>
                  </a:lnTo>
                  <a:lnTo>
                    <a:pt x="31818" y="44032"/>
                  </a:lnTo>
                  <a:lnTo>
                    <a:pt x="32341" y="43811"/>
                  </a:lnTo>
                  <a:lnTo>
                    <a:pt x="32843" y="43570"/>
                  </a:lnTo>
                  <a:lnTo>
                    <a:pt x="33345" y="43329"/>
                  </a:lnTo>
                  <a:lnTo>
                    <a:pt x="33827" y="43068"/>
                  </a:lnTo>
                  <a:lnTo>
                    <a:pt x="34309" y="42807"/>
                  </a:lnTo>
                  <a:lnTo>
                    <a:pt x="34791" y="42525"/>
                  </a:lnTo>
                  <a:lnTo>
                    <a:pt x="35253" y="42224"/>
                  </a:lnTo>
                  <a:lnTo>
                    <a:pt x="35715" y="41923"/>
                  </a:lnTo>
                  <a:lnTo>
                    <a:pt x="36177" y="41601"/>
                  </a:lnTo>
                  <a:lnTo>
                    <a:pt x="36619" y="41280"/>
                  </a:lnTo>
                  <a:lnTo>
                    <a:pt x="37061" y="40938"/>
                  </a:lnTo>
                  <a:lnTo>
                    <a:pt x="37483" y="40597"/>
                  </a:lnTo>
                  <a:lnTo>
                    <a:pt x="37905" y="40255"/>
                  </a:lnTo>
                  <a:lnTo>
                    <a:pt x="38306" y="39874"/>
                  </a:lnTo>
                  <a:lnTo>
                    <a:pt x="38708" y="39512"/>
                  </a:lnTo>
                  <a:lnTo>
                    <a:pt x="39110" y="39131"/>
                  </a:lnTo>
                  <a:lnTo>
                    <a:pt x="39492" y="38729"/>
                  </a:lnTo>
                  <a:lnTo>
                    <a:pt x="39873" y="38327"/>
                  </a:lnTo>
                  <a:lnTo>
                    <a:pt x="40235" y="37905"/>
                  </a:lnTo>
                  <a:lnTo>
                    <a:pt x="40596" y="37504"/>
                  </a:lnTo>
                  <a:lnTo>
                    <a:pt x="40938" y="37062"/>
                  </a:lnTo>
                  <a:lnTo>
                    <a:pt x="41279" y="36620"/>
                  </a:lnTo>
                  <a:lnTo>
                    <a:pt x="41601" y="36178"/>
                  </a:lnTo>
                  <a:lnTo>
                    <a:pt x="41902" y="35736"/>
                  </a:lnTo>
                  <a:lnTo>
                    <a:pt x="42203" y="35274"/>
                  </a:lnTo>
                  <a:lnTo>
                    <a:pt x="42505" y="34792"/>
                  </a:lnTo>
                  <a:lnTo>
                    <a:pt x="42786" y="34330"/>
                  </a:lnTo>
                  <a:lnTo>
                    <a:pt x="43067" y="33848"/>
                  </a:lnTo>
                  <a:lnTo>
                    <a:pt x="43308" y="33345"/>
                  </a:lnTo>
                  <a:lnTo>
                    <a:pt x="43569" y="32843"/>
                  </a:lnTo>
                  <a:lnTo>
                    <a:pt x="43790" y="32341"/>
                  </a:lnTo>
                  <a:lnTo>
                    <a:pt x="44031" y="31839"/>
                  </a:lnTo>
                  <a:lnTo>
                    <a:pt x="44232" y="31317"/>
                  </a:lnTo>
                  <a:lnTo>
                    <a:pt x="44433" y="30794"/>
                  </a:lnTo>
                  <a:lnTo>
                    <a:pt x="44614" y="30272"/>
                  </a:lnTo>
                  <a:lnTo>
                    <a:pt x="44795" y="29730"/>
                  </a:lnTo>
                  <a:lnTo>
                    <a:pt x="44955" y="29187"/>
                  </a:lnTo>
                  <a:lnTo>
                    <a:pt x="45096" y="28645"/>
                  </a:lnTo>
                  <a:lnTo>
                    <a:pt x="45237" y="28103"/>
                  </a:lnTo>
                  <a:lnTo>
                    <a:pt x="45357" y="27540"/>
                  </a:lnTo>
                  <a:lnTo>
                    <a:pt x="45458" y="26978"/>
                  </a:lnTo>
                  <a:lnTo>
                    <a:pt x="45558" y="26415"/>
                  </a:lnTo>
                  <a:lnTo>
                    <a:pt x="45638" y="25833"/>
                  </a:lnTo>
                  <a:lnTo>
                    <a:pt x="45699" y="25270"/>
                  </a:lnTo>
                  <a:lnTo>
                    <a:pt x="45759" y="24688"/>
                  </a:lnTo>
                  <a:lnTo>
                    <a:pt x="45799" y="24105"/>
                  </a:lnTo>
                  <a:lnTo>
                    <a:pt x="45819" y="23503"/>
                  </a:lnTo>
                  <a:lnTo>
                    <a:pt x="45819" y="22920"/>
                  </a:lnTo>
                  <a:lnTo>
                    <a:pt x="45819" y="22318"/>
                  </a:lnTo>
                  <a:lnTo>
                    <a:pt x="45799" y="21735"/>
                  </a:lnTo>
                  <a:lnTo>
                    <a:pt x="45759" y="21152"/>
                  </a:lnTo>
                  <a:lnTo>
                    <a:pt x="45699" y="20570"/>
                  </a:lnTo>
                  <a:lnTo>
                    <a:pt x="45638" y="20008"/>
                  </a:lnTo>
                  <a:lnTo>
                    <a:pt x="45558" y="19425"/>
                  </a:lnTo>
                  <a:lnTo>
                    <a:pt x="45458" y="18863"/>
                  </a:lnTo>
                  <a:lnTo>
                    <a:pt x="45357" y="18300"/>
                  </a:lnTo>
                  <a:lnTo>
                    <a:pt x="45237" y="17738"/>
                  </a:lnTo>
                  <a:lnTo>
                    <a:pt x="45096" y="17195"/>
                  </a:lnTo>
                  <a:lnTo>
                    <a:pt x="44955" y="16653"/>
                  </a:lnTo>
                  <a:lnTo>
                    <a:pt x="44795" y="16111"/>
                  </a:lnTo>
                  <a:lnTo>
                    <a:pt x="44614" y="15568"/>
                  </a:lnTo>
                  <a:lnTo>
                    <a:pt x="44433" y="15046"/>
                  </a:lnTo>
                  <a:lnTo>
                    <a:pt x="44232" y="14524"/>
                  </a:lnTo>
                  <a:lnTo>
                    <a:pt x="44031" y="14001"/>
                  </a:lnTo>
                  <a:lnTo>
                    <a:pt x="43790" y="13479"/>
                  </a:lnTo>
                  <a:lnTo>
                    <a:pt x="43569" y="12977"/>
                  </a:lnTo>
                  <a:lnTo>
                    <a:pt x="43308" y="12495"/>
                  </a:lnTo>
                  <a:lnTo>
                    <a:pt x="43067" y="11993"/>
                  </a:lnTo>
                  <a:lnTo>
                    <a:pt x="42786" y="11511"/>
                  </a:lnTo>
                  <a:lnTo>
                    <a:pt x="42505" y="11029"/>
                  </a:lnTo>
                  <a:lnTo>
                    <a:pt x="42203" y="10567"/>
                  </a:lnTo>
                  <a:lnTo>
                    <a:pt x="41902" y="10105"/>
                  </a:lnTo>
                  <a:lnTo>
                    <a:pt x="41601" y="9663"/>
                  </a:lnTo>
                  <a:lnTo>
                    <a:pt x="41279" y="9201"/>
                  </a:lnTo>
                  <a:lnTo>
                    <a:pt x="40938" y="8779"/>
                  </a:lnTo>
                  <a:lnTo>
                    <a:pt x="40596" y="8337"/>
                  </a:lnTo>
                  <a:lnTo>
                    <a:pt x="40235" y="7915"/>
                  </a:lnTo>
                  <a:lnTo>
                    <a:pt x="39873" y="7513"/>
                  </a:lnTo>
                  <a:lnTo>
                    <a:pt x="39492" y="7112"/>
                  </a:lnTo>
                  <a:lnTo>
                    <a:pt x="39110" y="6710"/>
                  </a:lnTo>
                  <a:lnTo>
                    <a:pt x="38708" y="6328"/>
                  </a:lnTo>
                  <a:lnTo>
                    <a:pt x="38306" y="5946"/>
                  </a:lnTo>
                  <a:lnTo>
                    <a:pt x="37905" y="5585"/>
                  </a:lnTo>
                  <a:lnTo>
                    <a:pt x="37483" y="5243"/>
                  </a:lnTo>
                  <a:lnTo>
                    <a:pt x="37061" y="4882"/>
                  </a:lnTo>
                  <a:lnTo>
                    <a:pt x="36619" y="4560"/>
                  </a:lnTo>
                  <a:lnTo>
                    <a:pt x="36177" y="4239"/>
                  </a:lnTo>
                  <a:lnTo>
                    <a:pt x="35715" y="3918"/>
                  </a:lnTo>
                  <a:lnTo>
                    <a:pt x="35253" y="3616"/>
                  </a:lnTo>
                  <a:lnTo>
                    <a:pt x="34791" y="3315"/>
                  </a:lnTo>
                  <a:lnTo>
                    <a:pt x="34309" y="3034"/>
                  </a:lnTo>
                  <a:lnTo>
                    <a:pt x="33827" y="2773"/>
                  </a:lnTo>
                  <a:lnTo>
                    <a:pt x="33345" y="2512"/>
                  </a:lnTo>
                  <a:lnTo>
                    <a:pt x="32843" y="2270"/>
                  </a:lnTo>
                  <a:lnTo>
                    <a:pt x="32341" y="2029"/>
                  </a:lnTo>
                  <a:lnTo>
                    <a:pt x="31818" y="1808"/>
                  </a:lnTo>
                  <a:lnTo>
                    <a:pt x="31316" y="1588"/>
                  </a:lnTo>
                  <a:lnTo>
                    <a:pt x="30794" y="1387"/>
                  </a:lnTo>
                  <a:lnTo>
                    <a:pt x="30252" y="1206"/>
                  </a:lnTo>
                  <a:lnTo>
                    <a:pt x="29729" y="1025"/>
                  </a:lnTo>
                  <a:lnTo>
                    <a:pt x="29187" y="864"/>
                  </a:lnTo>
                  <a:lnTo>
                    <a:pt x="28645" y="724"/>
                  </a:lnTo>
                  <a:lnTo>
                    <a:pt x="28082" y="583"/>
                  </a:lnTo>
                  <a:lnTo>
                    <a:pt x="27520" y="463"/>
                  </a:lnTo>
                  <a:lnTo>
                    <a:pt x="26957" y="362"/>
                  </a:lnTo>
                  <a:lnTo>
                    <a:pt x="26395" y="262"/>
                  </a:lnTo>
                  <a:lnTo>
                    <a:pt x="25832" y="181"/>
                  </a:lnTo>
                  <a:lnTo>
                    <a:pt x="25250" y="121"/>
                  </a:lnTo>
                  <a:lnTo>
                    <a:pt x="24667" y="61"/>
                  </a:lnTo>
                  <a:lnTo>
                    <a:pt x="24085" y="41"/>
                  </a:lnTo>
                  <a:lnTo>
                    <a:pt x="2350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26"/>
            <p:cNvSpPr/>
            <p:nvPr/>
          </p:nvSpPr>
          <p:spPr>
            <a:xfrm>
              <a:off x="819500" y="2560200"/>
              <a:ext cx="1046075" cy="1045550"/>
            </a:xfrm>
            <a:custGeom>
              <a:avLst/>
              <a:gdLst/>
              <a:ahLst/>
              <a:cxnLst/>
              <a:rect l="l" t="t" r="r" b="b"/>
              <a:pathLst>
                <a:path w="41843" h="41822" extrusionOk="0">
                  <a:moveTo>
                    <a:pt x="20389" y="0"/>
                  </a:moveTo>
                  <a:lnTo>
                    <a:pt x="19847" y="20"/>
                  </a:lnTo>
                  <a:lnTo>
                    <a:pt x="19305" y="61"/>
                  </a:lnTo>
                  <a:lnTo>
                    <a:pt x="18782" y="101"/>
                  </a:lnTo>
                  <a:lnTo>
                    <a:pt x="18260" y="161"/>
                  </a:lnTo>
                  <a:lnTo>
                    <a:pt x="17738" y="241"/>
                  </a:lnTo>
                  <a:lnTo>
                    <a:pt x="17216" y="322"/>
                  </a:lnTo>
                  <a:lnTo>
                    <a:pt x="16713" y="422"/>
                  </a:lnTo>
                  <a:lnTo>
                    <a:pt x="16191" y="523"/>
                  </a:lnTo>
                  <a:lnTo>
                    <a:pt x="15689" y="643"/>
                  </a:lnTo>
                  <a:lnTo>
                    <a:pt x="15187" y="784"/>
                  </a:lnTo>
                  <a:lnTo>
                    <a:pt x="14705" y="924"/>
                  </a:lnTo>
                  <a:lnTo>
                    <a:pt x="14202" y="1085"/>
                  </a:lnTo>
                  <a:lnTo>
                    <a:pt x="13720" y="1266"/>
                  </a:lnTo>
                  <a:lnTo>
                    <a:pt x="13258" y="1447"/>
                  </a:lnTo>
                  <a:lnTo>
                    <a:pt x="12776" y="1627"/>
                  </a:lnTo>
                  <a:lnTo>
                    <a:pt x="12314" y="1848"/>
                  </a:lnTo>
                  <a:lnTo>
                    <a:pt x="11852" y="2049"/>
                  </a:lnTo>
                  <a:lnTo>
                    <a:pt x="11390" y="2290"/>
                  </a:lnTo>
                  <a:lnTo>
                    <a:pt x="10948" y="2511"/>
                  </a:lnTo>
                  <a:lnTo>
                    <a:pt x="10506" y="2772"/>
                  </a:lnTo>
                  <a:lnTo>
                    <a:pt x="10065" y="3013"/>
                  </a:lnTo>
                  <a:lnTo>
                    <a:pt x="9643" y="3295"/>
                  </a:lnTo>
                  <a:lnTo>
                    <a:pt x="9221" y="3556"/>
                  </a:lnTo>
                  <a:lnTo>
                    <a:pt x="8819" y="3857"/>
                  </a:lnTo>
                  <a:lnTo>
                    <a:pt x="8397" y="4138"/>
                  </a:lnTo>
                  <a:lnTo>
                    <a:pt x="7614" y="4761"/>
                  </a:lnTo>
                  <a:lnTo>
                    <a:pt x="6851" y="5424"/>
                  </a:lnTo>
                  <a:lnTo>
                    <a:pt x="6127" y="6127"/>
                  </a:lnTo>
                  <a:lnTo>
                    <a:pt x="5444" y="6850"/>
                  </a:lnTo>
                  <a:lnTo>
                    <a:pt x="4782" y="7613"/>
                  </a:lnTo>
                  <a:lnTo>
                    <a:pt x="4159" y="8397"/>
                  </a:lnTo>
                  <a:lnTo>
                    <a:pt x="3858" y="8799"/>
                  </a:lnTo>
                  <a:lnTo>
                    <a:pt x="3576" y="9220"/>
                  </a:lnTo>
                  <a:lnTo>
                    <a:pt x="3295" y="9642"/>
                  </a:lnTo>
                  <a:lnTo>
                    <a:pt x="3034" y="10064"/>
                  </a:lnTo>
                  <a:lnTo>
                    <a:pt x="2773" y="10506"/>
                  </a:lnTo>
                  <a:lnTo>
                    <a:pt x="2532" y="10948"/>
                  </a:lnTo>
                  <a:lnTo>
                    <a:pt x="2291" y="11390"/>
                  </a:lnTo>
                  <a:lnTo>
                    <a:pt x="2070" y="11832"/>
                  </a:lnTo>
                  <a:lnTo>
                    <a:pt x="1849" y="12294"/>
                  </a:lnTo>
                  <a:lnTo>
                    <a:pt x="1648" y="12776"/>
                  </a:lnTo>
                  <a:lnTo>
                    <a:pt x="1447" y="13238"/>
                  </a:lnTo>
                  <a:lnTo>
                    <a:pt x="1266" y="13720"/>
                  </a:lnTo>
                  <a:lnTo>
                    <a:pt x="1106" y="14202"/>
                  </a:lnTo>
                  <a:lnTo>
                    <a:pt x="945" y="14684"/>
                  </a:lnTo>
                  <a:lnTo>
                    <a:pt x="804" y="15186"/>
                  </a:lnTo>
                  <a:lnTo>
                    <a:pt x="664" y="15688"/>
                  </a:lnTo>
                  <a:lnTo>
                    <a:pt x="543" y="16191"/>
                  </a:lnTo>
                  <a:lnTo>
                    <a:pt x="423" y="16693"/>
                  </a:lnTo>
                  <a:lnTo>
                    <a:pt x="322" y="17215"/>
                  </a:lnTo>
                  <a:lnTo>
                    <a:pt x="242" y="17717"/>
                  </a:lnTo>
                  <a:lnTo>
                    <a:pt x="162" y="18240"/>
                  </a:lnTo>
                  <a:lnTo>
                    <a:pt x="101" y="18762"/>
                  </a:lnTo>
                  <a:lnTo>
                    <a:pt x="61" y="19304"/>
                  </a:lnTo>
                  <a:lnTo>
                    <a:pt x="21" y="19826"/>
                  </a:lnTo>
                  <a:lnTo>
                    <a:pt x="1" y="20369"/>
                  </a:lnTo>
                  <a:lnTo>
                    <a:pt x="1" y="20911"/>
                  </a:lnTo>
                  <a:lnTo>
                    <a:pt x="1" y="21454"/>
                  </a:lnTo>
                  <a:lnTo>
                    <a:pt x="21" y="21976"/>
                  </a:lnTo>
                  <a:lnTo>
                    <a:pt x="61" y="22518"/>
                  </a:lnTo>
                  <a:lnTo>
                    <a:pt x="101" y="23040"/>
                  </a:lnTo>
                  <a:lnTo>
                    <a:pt x="162" y="23583"/>
                  </a:lnTo>
                  <a:lnTo>
                    <a:pt x="242" y="24085"/>
                  </a:lnTo>
                  <a:lnTo>
                    <a:pt x="322" y="24607"/>
                  </a:lnTo>
                  <a:lnTo>
                    <a:pt x="423" y="25129"/>
                  </a:lnTo>
                  <a:lnTo>
                    <a:pt x="543" y="25632"/>
                  </a:lnTo>
                  <a:lnTo>
                    <a:pt x="664" y="26134"/>
                  </a:lnTo>
                  <a:lnTo>
                    <a:pt x="804" y="26636"/>
                  </a:lnTo>
                  <a:lnTo>
                    <a:pt x="945" y="27138"/>
                  </a:lnTo>
                  <a:lnTo>
                    <a:pt x="1106" y="27620"/>
                  </a:lnTo>
                  <a:lnTo>
                    <a:pt x="1266" y="28102"/>
                  </a:lnTo>
                  <a:lnTo>
                    <a:pt x="1447" y="28584"/>
                  </a:lnTo>
                  <a:lnTo>
                    <a:pt x="1648" y="29047"/>
                  </a:lnTo>
                  <a:lnTo>
                    <a:pt x="1849" y="29509"/>
                  </a:lnTo>
                  <a:lnTo>
                    <a:pt x="2070" y="29971"/>
                  </a:lnTo>
                  <a:lnTo>
                    <a:pt x="2291" y="30433"/>
                  </a:lnTo>
                  <a:lnTo>
                    <a:pt x="2532" y="30874"/>
                  </a:lnTo>
                  <a:lnTo>
                    <a:pt x="2773" y="31316"/>
                  </a:lnTo>
                  <a:lnTo>
                    <a:pt x="3034" y="31758"/>
                  </a:lnTo>
                  <a:lnTo>
                    <a:pt x="3295" y="32180"/>
                  </a:lnTo>
                  <a:lnTo>
                    <a:pt x="3576" y="32602"/>
                  </a:lnTo>
                  <a:lnTo>
                    <a:pt x="3858" y="33024"/>
                  </a:lnTo>
                  <a:lnTo>
                    <a:pt x="4159" y="33426"/>
                  </a:lnTo>
                  <a:lnTo>
                    <a:pt x="4782" y="34209"/>
                  </a:lnTo>
                  <a:lnTo>
                    <a:pt x="5444" y="34972"/>
                  </a:lnTo>
                  <a:lnTo>
                    <a:pt x="6127" y="35695"/>
                  </a:lnTo>
                  <a:lnTo>
                    <a:pt x="6851" y="36398"/>
                  </a:lnTo>
                  <a:lnTo>
                    <a:pt x="7614" y="37041"/>
                  </a:lnTo>
                  <a:lnTo>
                    <a:pt x="8397" y="37664"/>
                  </a:lnTo>
                  <a:lnTo>
                    <a:pt x="8819" y="37965"/>
                  </a:lnTo>
                  <a:lnTo>
                    <a:pt x="9221" y="38246"/>
                  </a:lnTo>
                  <a:lnTo>
                    <a:pt x="9643" y="38528"/>
                  </a:lnTo>
                  <a:lnTo>
                    <a:pt x="10065" y="38789"/>
                  </a:lnTo>
                  <a:lnTo>
                    <a:pt x="10506" y="39050"/>
                  </a:lnTo>
                  <a:lnTo>
                    <a:pt x="10948" y="39311"/>
                  </a:lnTo>
                  <a:lnTo>
                    <a:pt x="11390" y="39532"/>
                  </a:lnTo>
                  <a:lnTo>
                    <a:pt x="11852" y="39773"/>
                  </a:lnTo>
                  <a:lnTo>
                    <a:pt x="12314" y="39974"/>
                  </a:lnTo>
                  <a:lnTo>
                    <a:pt x="12776" y="40175"/>
                  </a:lnTo>
                  <a:lnTo>
                    <a:pt x="13258" y="40376"/>
                  </a:lnTo>
                  <a:lnTo>
                    <a:pt x="13720" y="40556"/>
                  </a:lnTo>
                  <a:lnTo>
                    <a:pt x="14202" y="40737"/>
                  </a:lnTo>
                  <a:lnTo>
                    <a:pt x="14705" y="40878"/>
                  </a:lnTo>
                  <a:lnTo>
                    <a:pt x="15187" y="41039"/>
                  </a:lnTo>
                  <a:lnTo>
                    <a:pt x="15689" y="41159"/>
                  </a:lnTo>
                  <a:lnTo>
                    <a:pt x="16191" y="41300"/>
                  </a:lnTo>
                  <a:lnTo>
                    <a:pt x="16713" y="41400"/>
                  </a:lnTo>
                  <a:lnTo>
                    <a:pt x="17216" y="41501"/>
                  </a:lnTo>
                  <a:lnTo>
                    <a:pt x="17738" y="41581"/>
                  </a:lnTo>
                  <a:lnTo>
                    <a:pt x="18260" y="41661"/>
                  </a:lnTo>
                  <a:lnTo>
                    <a:pt x="18782" y="41722"/>
                  </a:lnTo>
                  <a:lnTo>
                    <a:pt x="19305" y="41762"/>
                  </a:lnTo>
                  <a:lnTo>
                    <a:pt x="19847" y="41802"/>
                  </a:lnTo>
                  <a:lnTo>
                    <a:pt x="20389" y="41822"/>
                  </a:lnTo>
                  <a:lnTo>
                    <a:pt x="21454" y="41822"/>
                  </a:lnTo>
                  <a:lnTo>
                    <a:pt x="21996" y="41802"/>
                  </a:lnTo>
                  <a:lnTo>
                    <a:pt x="22539" y="41762"/>
                  </a:lnTo>
                  <a:lnTo>
                    <a:pt x="23061" y="41722"/>
                  </a:lnTo>
                  <a:lnTo>
                    <a:pt x="23583" y="41661"/>
                  </a:lnTo>
                  <a:lnTo>
                    <a:pt x="24105" y="41581"/>
                  </a:lnTo>
                  <a:lnTo>
                    <a:pt x="24628" y="41501"/>
                  </a:lnTo>
                  <a:lnTo>
                    <a:pt x="25130" y="41400"/>
                  </a:lnTo>
                  <a:lnTo>
                    <a:pt x="25652" y="41300"/>
                  </a:lnTo>
                  <a:lnTo>
                    <a:pt x="26154" y="41159"/>
                  </a:lnTo>
                  <a:lnTo>
                    <a:pt x="26636" y="41039"/>
                  </a:lnTo>
                  <a:lnTo>
                    <a:pt x="27139" y="40878"/>
                  </a:lnTo>
                  <a:lnTo>
                    <a:pt x="27621" y="40737"/>
                  </a:lnTo>
                  <a:lnTo>
                    <a:pt x="28103" y="40556"/>
                  </a:lnTo>
                  <a:lnTo>
                    <a:pt x="28585" y="40376"/>
                  </a:lnTo>
                  <a:lnTo>
                    <a:pt x="29067" y="40175"/>
                  </a:lnTo>
                  <a:lnTo>
                    <a:pt x="29529" y="39974"/>
                  </a:lnTo>
                  <a:lnTo>
                    <a:pt x="29991" y="39773"/>
                  </a:lnTo>
                  <a:lnTo>
                    <a:pt x="30433" y="39532"/>
                  </a:lnTo>
                  <a:lnTo>
                    <a:pt x="30895" y="39311"/>
                  </a:lnTo>
                  <a:lnTo>
                    <a:pt x="31337" y="39050"/>
                  </a:lnTo>
                  <a:lnTo>
                    <a:pt x="31759" y="38789"/>
                  </a:lnTo>
                  <a:lnTo>
                    <a:pt x="32201" y="38528"/>
                  </a:lnTo>
                  <a:lnTo>
                    <a:pt x="32622" y="38246"/>
                  </a:lnTo>
                  <a:lnTo>
                    <a:pt x="33024" y="37965"/>
                  </a:lnTo>
                  <a:lnTo>
                    <a:pt x="33426" y="37664"/>
                  </a:lnTo>
                  <a:lnTo>
                    <a:pt x="34229" y="37041"/>
                  </a:lnTo>
                  <a:lnTo>
                    <a:pt x="34993" y="36398"/>
                  </a:lnTo>
                  <a:lnTo>
                    <a:pt x="35716" y="35695"/>
                  </a:lnTo>
                  <a:lnTo>
                    <a:pt x="36399" y="34972"/>
                  </a:lnTo>
                  <a:lnTo>
                    <a:pt x="37062" y="34209"/>
                  </a:lnTo>
                  <a:lnTo>
                    <a:pt x="37684" y="33426"/>
                  </a:lnTo>
                  <a:lnTo>
                    <a:pt x="37986" y="33024"/>
                  </a:lnTo>
                  <a:lnTo>
                    <a:pt x="38267" y="32602"/>
                  </a:lnTo>
                  <a:lnTo>
                    <a:pt x="38548" y="32180"/>
                  </a:lnTo>
                  <a:lnTo>
                    <a:pt x="38809" y="31758"/>
                  </a:lnTo>
                  <a:lnTo>
                    <a:pt x="39070" y="31316"/>
                  </a:lnTo>
                  <a:lnTo>
                    <a:pt x="39311" y="30874"/>
                  </a:lnTo>
                  <a:lnTo>
                    <a:pt x="39553" y="30433"/>
                  </a:lnTo>
                  <a:lnTo>
                    <a:pt x="39773" y="29971"/>
                  </a:lnTo>
                  <a:lnTo>
                    <a:pt x="39994" y="29509"/>
                  </a:lnTo>
                  <a:lnTo>
                    <a:pt x="40195" y="29047"/>
                  </a:lnTo>
                  <a:lnTo>
                    <a:pt x="40376" y="28584"/>
                  </a:lnTo>
                  <a:lnTo>
                    <a:pt x="40577" y="28102"/>
                  </a:lnTo>
                  <a:lnTo>
                    <a:pt x="40738" y="27620"/>
                  </a:lnTo>
                  <a:lnTo>
                    <a:pt x="40898" y="27138"/>
                  </a:lnTo>
                  <a:lnTo>
                    <a:pt x="41039" y="26636"/>
                  </a:lnTo>
                  <a:lnTo>
                    <a:pt x="41180" y="26134"/>
                  </a:lnTo>
                  <a:lnTo>
                    <a:pt x="41300" y="25632"/>
                  </a:lnTo>
                  <a:lnTo>
                    <a:pt x="41421" y="25129"/>
                  </a:lnTo>
                  <a:lnTo>
                    <a:pt x="41501" y="24607"/>
                  </a:lnTo>
                  <a:lnTo>
                    <a:pt x="41601" y="24085"/>
                  </a:lnTo>
                  <a:lnTo>
                    <a:pt x="41662" y="23583"/>
                  </a:lnTo>
                  <a:lnTo>
                    <a:pt x="41722" y="23040"/>
                  </a:lnTo>
                  <a:lnTo>
                    <a:pt x="41782" y="22518"/>
                  </a:lnTo>
                  <a:lnTo>
                    <a:pt x="41802" y="21976"/>
                  </a:lnTo>
                  <a:lnTo>
                    <a:pt x="41822" y="21454"/>
                  </a:lnTo>
                  <a:lnTo>
                    <a:pt x="41842" y="20911"/>
                  </a:lnTo>
                  <a:lnTo>
                    <a:pt x="41822" y="20369"/>
                  </a:lnTo>
                  <a:lnTo>
                    <a:pt x="41802" y="19826"/>
                  </a:lnTo>
                  <a:lnTo>
                    <a:pt x="41782" y="19304"/>
                  </a:lnTo>
                  <a:lnTo>
                    <a:pt x="41722" y="18762"/>
                  </a:lnTo>
                  <a:lnTo>
                    <a:pt x="41662" y="18240"/>
                  </a:lnTo>
                  <a:lnTo>
                    <a:pt x="41601" y="17717"/>
                  </a:lnTo>
                  <a:lnTo>
                    <a:pt x="41501" y="17215"/>
                  </a:lnTo>
                  <a:lnTo>
                    <a:pt x="41421" y="16693"/>
                  </a:lnTo>
                  <a:lnTo>
                    <a:pt x="41300" y="16191"/>
                  </a:lnTo>
                  <a:lnTo>
                    <a:pt x="41180" y="15688"/>
                  </a:lnTo>
                  <a:lnTo>
                    <a:pt x="41039" y="15186"/>
                  </a:lnTo>
                  <a:lnTo>
                    <a:pt x="40898" y="14684"/>
                  </a:lnTo>
                  <a:lnTo>
                    <a:pt x="40738" y="14202"/>
                  </a:lnTo>
                  <a:lnTo>
                    <a:pt x="40577" y="13720"/>
                  </a:lnTo>
                  <a:lnTo>
                    <a:pt x="40376" y="13238"/>
                  </a:lnTo>
                  <a:lnTo>
                    <a:pt x="40195" y="12776"/>
                  </a:lnTo>
                  <a:lnTo>
                    <a:pt x="39994" y="12294"/>
                  </a:lnTo>
                  <a:lnTo>
                    <a:pt x="39773" y="11832"/>
                  </a:lnTo>
                  <a:lnTo>
                    <a:pt x="39553" y="11390"/>
                  </a:lnTo>
                  <a:lnTo>
                    <a:pt x="39311" y="10948"/>
                  </a:lnTo>
                  <a:lnTo>
                    <a:pt x="39070" y="10506"/>
                  </a:lnTo>
                  <a:lnTo>
                    <a:pt x="38809" y="10064"/>
                  </a:lnTo>
                  <a:lnTo>
                    <a:pt x="38548" y="9642"/>
                  </a:lnTo>
                  <a:lnTo>
                    <a:pt x="38267" y="9220"/>
                  </a:lnTo>
                  <a:lnTo>
                    <a:pt x="37986" y="8799"/>
                  </a:lnTo>
                  <a:lnTo>
                    <a:pt x="37684" y="8397"/>
                  </a:lnTo>
                  <a:lnTo>
                    <a:pt x="37062" y="7613"/>
                  </a:lnTo>
                  <a:lnTo>
                    <a:pt x="36399" y="6850"/>
                  </a:lnTo>
                  <a:lnTo>
                    <a:pt x="35716" y="6127"/>
                  </a:lnTo>
                  <a:lnTo>
                    <a:pt x="34993" y="5424"/>
                  </a:lnTo>
                  <a:lnTo>
                    <a:pt x="34229" y="4761"/>
                  </a:lnTo>
                  <a:lnTo>
                    <a:pt x="33426" y="4138"/>
                  </a:lnTo>
                  <a:lnTo>
                    <a:pt x="33024" y="3857"/>
                  </a:lnTo>
                  <a:lnTo>
                    <a:pt x="32622" y="3556"/>
                  </a:lnTo>
                  <a:lnTo>
                    <a:pt x="32201" y="3295"/>
                  </a:lnTo>
                  <a:lnTo>
                    <a:pt x="31759" y="3013"/>
                  </a:lnTo>
                  <a:lnTo>
                    <a:pt x="31337" y="2772"/>
                  </a:lnTo>
                  <a:lnTo>
                    <a:pt x="30895" y="2511"/>
                  </a:lnTo>
                  <a:lnTo>
                    <a:pt x="30433" y="2290"/>
                  </a:lnTo>
                  <a:lnTo>
                    <a:pt x="29991" y="2049"/>
                  </a:lnTo>
                  <a:lnTo>
                    <a:pt x="29529" y="1848"/>
                  </a:lnTo>
                  <a:lnTo>
                    <a:pt x="29067" y="1627"/>
                  </a:lnTo>
                  <a:lnTo>
                    <a:pt x="28585" y="1447"/>
                  </a:lnTo>
                  <a:lnTo>
                    <a:pt x="28103" y="1266"/>
                  </a:lnTo>
                  <a:lnTo>
                    <a:pt x="27621" y="1085"/>
                  </a:lnTo>
                  <a:lnTo>
                    <a:pt x="27139" y="924"/>
                  </a:lnTo>
                  <a:lnTo>
                    <a:pt x="26636" y="784"/>
                  </a:lnTo>
                  <a:lnTo>
                    <a:pt x="26154" y="643"/>
                  </a:lnTo>
                  <a:lnTo>
                    <a:pt x="25652" y="523"/>
                  </a:lnTo>
                  <a:lnTo>
                    <a:pt x="25130" y="422"/>
                  </a:lnTo>
                  <a:lnTo>
                    <a:pt x="24628" y="322"/>
                  </a:lnTo>
                  <a:lnTo>
                    <a:pt x="24105" y="241"/>
                  </a:lnTo>
                  <a:lnTo>
                    <a:pt x="23583" y="161"/>
                  </a:lnTo>
                  <a:lnTo>
                    <a:pt x="23061" y="101"/>
                  </a:lnTo>
                  <a:lnTo>
                    <a:pt x="22539" y="61"/>
                  </a:lnTo>
                  <a:lnTo>
                    <a:pt x="21996" y="20"/>
                  </a:lnTo>
                  <a:lnTo>
                    <a:pt x="2145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26"/>
            <p:cNvSpPr/>
            <p:nvPr/>
          </p:nvSpPr>
          <p:spPr>
            <a:xfrm>
              <a:off x="1305125" y="3045300"/>
              <a:ext cx="74850" cy="75350"/>
            </a:xfrm>
            <a:custGeom>
              <a:avLst/>
              <a:gdLst/>
              <a:ahLst/>
              <a:cxnLst/>
              <a:rect l="l" t="t" r="r" b="b"/>
              <a:pathLst>
                <a:path w="2994" h="3014" extrusionOk="0">
                  <a:moveTo>
                    <a:pt x="1487" y="1"/>
                  </a:moveTo>
                  <a:lnTo>
                    <a:pt x="1346" y="21"/>
                  </a:lnTo>
                  <a:lnTo>
                    <a:pt x="1185" y="41"/>
                  </a:lnTo>
                  <a:lnTo>
                    <a:pt x="1045" y="81"/>
                  </a:lnTo>
                  <a:lnTo>
                    <a:pt x="904" y="121"/>
                  </a:lnTo>
                  <a:lnTo>
                    <a:pt x="784" y="181"/>
                  </a:lnTo>
                  <a:lnTo>
                    <a:pt x="663" y="262"/>
                  </a:lnTo>
                  <a:lnTo>
                    <a:pt x="543" y="342"/>
                  </a:lnTo>
                  <a:lnTo>
                    <a:pt x="442" y="443"/>
                  </a:lnTo>
                  <a:lnTo>
                    <a:pt x="342" y="543"/>
                  </a:lnTo>
                  <a:lnTo>
                    <a:pt x="241" y="664"/>
                  </a:lnTo>
                  <a:lnTo>
                    <a:pt x="181" y="784"/>
                  </a:lnTo>
                  <a:lnTo>
                    <a:pt x="121" y="925"/>
                  </a:lnTo>
                  <a:lnTo>
                    <a:pt x="60" y="1065"/>
                  </a:lnTo>
                  <a:lnTo>
                    <a:pt x="20" y="1206"/>
                  </a:lnTo>
                  <a:lnTo>
                    <a:pt x="0" y="1346"/>
                  </a:lnTo>
                  <a:lnTo>
                    <a:pt x="0" y="1507"/>
                  </a:lnTo>
                  <a:lnTo>
                    <a:pt x="0" y="1668"/>
                  </a:lnTo>
                  <a:lnTo>
                    <a:pt x="20" y="1808"/>
                  </a:lnTo>
                  <a:lnTo>
                    <a:pt x="60" y="1949"/>
                  </a:lnTo>
                  <a:lnTo>
                    <a:pt x="121" y="2090"/>
                  </a:lnTo>
                  <a:lnTo>
                    <a:pt x="181" y="2230"/>
                  </a:lnTo>
                  <a:lnTo>
                    <a:pt x="241" y="2351"/>
                  </a:lnTo>
                  <a:lnTo>
                    <a:pt x="342" y="2451"/>
                  </a:lnTo>
                  <a:lnTo>
                    <a:pt x="442" y="2572"/>
                  </a:lnTo>
                  <a:lnTo>
                    <a:pt x="543" y="2672"/>
                  </a:lnTo>
                  <a:lnTo>
                    <a:pt x="663" y="2753"/>
                  </a:lnTo>
                  <a:lnTo>
                    <a:pt x="784" y="2833"/>
                  </a:lnTo>
                  <a:lnTo>
                    <a:pt x="904" y="2893"/>
                  </a:lnTo>
                  <a:lnTo>
                    <a:pt x="1045" y="2933"/>
                  </a:lnTo>
                  <a:lnTo>
                    <a:pt x="1185" y="2974"/>
                  </a:lnTo>
                  <a:lnTo>
                    <a:pt x="1346" y="2994"/>
                  </a:lnTo>
                  <a:lnTo>
                    <a:pt x="1487" y="3014"/>
                  </a:lnTo>
                  <a:lnTo>
                    <a:pt x="1647" y="2994"/>
                  </a:lnTo>
                  <a:lnTo>
                    <a:pt x="1788" y="2974"/>
                  </a:lnTo>
                  <a:lnTo>
                    <a:pt x="1949" y="2933"/>
                  </a:lnTo>
                  <a:lnTo>
                    <a:pt x="2069" y="2893"/>
                  </a:lnTo>
                  <a:lnTo>
                    <a:pt x="2210" y="2833"/>
                  </a:lnTo>
                  <a:lnTo>
                    <a:pt x="2330" y="2753"/>
                  </a:lnTo>
                  <a:lnTo>
                    <a:pt x="2451" y="2672"/>
                  </a:lnTo>
                  <a:lnTo>
                    <a:pt x="2551" y="2572"/>
                  </a:lnTo>
                  <a:lnTo>
                    <a:pt x="2652" y="2451"/>
                  </a:lnTo>
                  <a:lnTo>
                    <a:pt x="2732" y="2351"/>
                  </a:lnTo>
                  <a:lnTo>
                    <a:pt x="2812" y="2230"/>
                  </a:lnTo>
                  <a:lnTo>
                    <a:pt x="2873" y="2090"/>
                  </a:lnTo>
                  <a:lnTo>
                    <a:pt x="2933" y="1949"/>
                  </a:lnTo>
                  <a:lnTo>
                    <a:pt x="2973" y="1808"/>
                  </a:lnTo>
                  <a:lnTo>
                    <a:pt x="2993" y="1668"/>
                  </a:lnTo>
                  <a:lnTo>
                    <a:pt x="2993" y="1507"/>
                  </a:lnTo>
                  <a:lnTo>
                    <a:pt x="2993" y="1346"/>
                  </a:lnTo>
                  <a:lnTo>
                    <a:pt x="2973" y="1206"/>
                  </a:lnTo>
                  <a:lnTo>
                    <a:pt x="2933" y="1065"/>
                  </a:lnTo>
                  <a:lnTo>
                    <a:pt x="2873" y="925"/>
                  </a:lnTo>
                  <a:lnTo>
                    <a:pt x="2812" y="784"/>
                  </a:lnTo>
                  <a:lnTo>
                    <a:pt x="2732" y="664"/>
                  </a:lnTo>
                  <a:lnTo>
                    <a:pt x="2652" y="543"/>
                  </a:lnTo>
                  <a:lnTo>
                    <a:pt x="2551" y="443"/>
                  </a:lnTo>
                  <a:lnTo>
                    <a:pt x="2451" y="342"/>
                  </a:lnTo>
                  <a:lnTo>
                    <a:pt x="2330" y="262"/>
                  </a:lnTo>
                  <a:lnTo>
                    <a:pt x="2210" y="181"/>
                  </a:lnTo>
                  <a:lnTo>
                    <a:pt x="2069" y="121"/>
                  </a:lnTo>
                  <a:lnTo>
                    <a:pt x="1949" y="81"/>
                  </a:lnTo>
                  <a:lnTo>
                    <a:pt x="1788" y="41"/>
                  </a:lnTo>
                  <a:lnTo>
                    <a:pt x="1647" y="21"/>
                  </a:lnTo>
                  <a:lnTo>
                    <a:pt x="1487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26"/>
            <p:cNvSpPr/>
            <p:nvPr/>
          </p:nvSpPr>
          <p:spPr>
            <a:xfrm>
              <a:off x="1323200" y="2560200"/>
              <a:ext cx="38175" cy="104475"/>
            </a:xfrm>
            <a:custGeom>
              <a:avLst/>
              <a:gdLst/>
              <a:ahLst/>
              <a:cxnLst/>
              <a:rect l="l" t="t" r="r" b="b"/>
              <a:pathLst>
                <a:path w="1527" h="4179" extrusionOk="0">
                  <a:moveTo>
                    <a:pt x="764" y="0"/>
                  </a:moveTo>
                  <a:lnTo>
                    <a:pt x="623" y="20"/>
                  </a:lnTo>
                  <a:lnTo>
                    <a:pt x="482" y="61"/>
                  </a:lnTo>
                  <a:lnTo>
                    <a:pt x="342" y="141"/>
                  </a:lnTo>
                  <a:lnTo>
                    <a:pt x="241" y="241"/>
                  </a:lnTo>
                  <a:lnTo>
                    <a:pt x="141" y="342"/>
                  </a:lnTo>
                  <a:lnTo>
                    <a:pt x="61" y="482"/>
                  </a:lnTo>
                  <a:lnTo>
                    <a:pt x="20" y="623"/>
                  </a:lnTo>
                  <a:lnTo>
                    <a:pt x="0" y="764"/>
                  </a:lnTo>
                  <a:lnTo>
                    <a:pt x="0" y="3415"/>
                  </a:lnTo>
                  <a:lnTo>
                    <a:pt x="20" y="3576"/>
                  </a:lnTo>
                  <a:lnTo>
                    <a:pt x="61" y="3717"/>
                  </a:lnTo>
                  <a:lnTo>
                    <a:pt x="141" y="3837"/>
                  </a:lnTo>
                  <a:lnTo>
                    <a:pt x="241" y="3958"/>
                  </a:lnTo>
                  <a:lnTo>
                    <a:pt x="342" y="4038"/>
                  </a:lnTo>
                  <a:lnTo>
                    <a:pt x="482" y="4118"/>
                  </a:lnTo>
                  <a:lnTo>
                    <a:pt x="623" y="4158"/>
                  </a:lnTo>
                  <a:lnTo>
                    <a:pt x="764" y="4179"/>
                  </a:lnTo>
                  <a:lnTo>
                    <a:pt x="924" y="4158"/>
                  </a:lnTo>
                  <a:lnTo>
                    <a:pt x="1065" y="4118"/>
                  </a:lnTo>
                  <a:lnTo>
                    <a:pt x="1206" y="4038"/>
                  </a:lnTo>
                  <a:lnTo>
                    <a:pt x="1306" y="3958"/>
                  </a:lnTo>
                  <a:lnTo>
                    <a:pt x="1406" y="3837"/>
                  </a:lnTo>
                  <a:lnTo>
                    <a:pt x="1467" y="3717"/>
                  </a:lnTo>
                  <a:lnTo>
                    <a:pt x="1527" y="3576"/>
                  </a:lnTo>
                  <a:lnTo>
                    <a:pt x="1527" y="3415"/>
                  </a:lnTo>
                  <a:lnTo>
                    <a:pt x="1527" y="764"/>
                  </a:lnTo>
                  <a:lnTo>
                    <a:pt x="1527" y="623"/>
                  </a:lnTo>
                  <a:lnTo>
                    <a:pt x="1467" y="482"/>
                  </a:lnTo>
                  <a:lnTo>
                    <a:pt x="1406" y="342"/>
                  </a:lnTo>
                  <a:lnTo>
                    <a:pt x="1306" y="241"/>
                  </a:lnTo>
                  <a:lnTo>
                    <a:pt x="1206" y="141"/>
                  </a:lnTo>
                  <a:lnTo>
                    <a:pt x="1065" y="61"/>
                  </a:lnTo>
                  <a:lnTo>
                    <a:pt x="924" y="20"/>
                  </a:lnTo>
                  <a:lnTo>
                    <a:pt x="764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26"/>
            <p:cNvSpPr/>
            <p:nvPr/>
          </p:nvSpPr>
          <p:spPr>
            <a:xfrm>
              <a:off x="1760600" y="3063875"/>
              <a:ext cx="104475" cy="38200"/>
            </a:xfrm>
            <a:custGeom>
              <a:avLst/>
              <a:gdLst/>
              <a:ahLst/>
              <a:cxnLst/>
              <a:rect l="l" t="t" r="r" b="b"/>
              <a:pathLst>
                <a:path w="4179" h="1528" extrusionOk="0">
                  <a:moveTo>
                    <a:pt x="764" y="1"/>
                  </a:moveTo>
                  <a:lnTo>
                    <a:pt x="623" y="21"/>
                  </a:lnTo>
                  <a:lnTo>
                    <a:pt x="482" y="61"/>
                  </a:lnTo>
                  <a:lnTo>
                    <a:pt x="342" y="121"/>
                  </a:lnTo>
                  <a:lnTo>
                    <a:pt x="241" y="222"/>
                  </a:lnTo>
                  <a:lnTo>
                    <a:pt x="141" y="342"/>
                  </a:lnTo>
                  <a:lnTo>
                    <a:pt x="60" y="463"/>
                  </a:lnTo>
                  <a:lnTo>
                    <a:pt x="20" y="603"/>
                  </a:lnTo>
                  <a:lnTo>
                    <a:pt x="0" y="764"/>
                  </a:lnTo>
                  <a:lnTo>
                    <a:pt x="20" y="925"/>
                  </a:lnTo>
                  <a:lnTo>
                    <a:pt x="60" y="1065"/>
                  </a:lnTo>
                  <a:lnTo>
                    <a:pt x="141" y="1186"/>
                  </a:lnTo>
                  <a:lnTo>
                    <a:pt x="241" y="1307"/>
                  </a:lnTo>
                  <a:lnTo>
                    <a:pt x="342" y="1387"/>
                  </a:lnTo>
                  <a:lnTo>
                    <a:pt x="482" y="1467"/>
                  </a:lnTo>
                  <a:lnTo>
                    <a:pt x="623" y="1507"/>
                  </a:lnTo>
                  <a:lnTo>
                    <a:pt x="764" y="1527"/>
                  </a:lnTo>
                  <a:lnTo>
                    <a:pt x="3415" y="1527"/>
                  </a:lnTo>
                  <a:lnTo>
                    <a:pt x="3576" y="1507"/>
                  </a:lnTo>
                  <a:lnTo>
                    <a:pt x="3716" y="1467"/>
                  </a:lnTo>
                  <a:lnTo>
                    <a:pt x="3837" y="1387"/>
                  </a:lnTo>
                  <a:lnTo>
                    <a:pt x="3957" y="1307"/>
                  </a:lnTo>
                  <a:lnTo>
                    <a:pt x="4038" y="1186"/>
                  </a:lnTo>
                  <a:lnTo>
                    <a:pt x="4118" y="1065"/>
                  </a:lnTo>
                  <a:lnTo>
                    <a:pt x="4158" y="925"/>
                  </a:lnTo>
                  <a:lnTo>
                    <a:pt x="4178" y="764"/>
                  </a:lnTo>
                  <a:lnTo>
                    <a:pt x="4158" y="603"/>
                  </a:lnTo>
                  <a:lnTo>
                    <a:pt x="4118" y="463"/>
                  </a:lnTo>
                  <a:lnTo>
                    <a:pt x="4038" y="342"/>
                  </a:lnTo>
                  <a:lnTo>
                    <a:pt x="3957" y="222"/>
                  </a:lnTo>
                  <a:lnTo>
                    <a:pt x="3837" y="121"/>
                  </a:lnTo>
                  <a:lnTo>
                    <a:pt x="3716" y="61"/>
                  </a:lnTo>
                  <a:lnTo>
                    <a:pt x="3576" y="21"/>
                  </a:lnTo>
                  <a:lnTo>
                    <a:pt x="3415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26"/>
            <p:cNvSpPr/>
            <p:nvPr/>
          </p:nvSpPr>
          <p:spPr>
            <a:xfrm>
              <a:off x="1568250" y="2649075"/>
              <a:ext cx="54275" cy="74350"/>
            </a:xfrm>
            <a:custGeom>
              <a:avLst/>
              <a:gdLst/>
              <a:ahLst/>
              <a:cxnLst/>
              <a:rect l="l" t="t" r="r" b="b"/>
              <a:pathLst>
                <a:path w="2171" h="2974" extrusionOk="0">
                  <a:moveTo>
                    <a:pt x="1708" y="1"/>
                  </a:moveTo>
                  <a:lnTo>
                    <a:pt x="1648" y="21"/>
                  </a:lnTo>
                  <a:lnTo>
                    <a:pt x="1568" y="61"/>
                  </a:lnTo>
                  <a:lnTo>
                    <a:pt x="1527" y="101"/>
                  </a:lnTo>
                  <a:lnTo>
                    <a:pt x="1467" y="162"/>
                  </a:lnTo>
                  <a:lnTo>
                    <a:pt x="61" y="2391"/>
                  </a:lnTo>
                  <a:lnTo>
                    <a:pt x="21" y="2472"/>
                  </a:lnTo>
                  <a:lnTo>
                    <a:pt x="1" y="2532"/>
                  </a:lnTo>
                  <a:lnTo>
                    <a:pt x="1" y="2612"/>
                  </a:lnTo>
                  <a:lnTo>
                    <a:pt x="1" y="2692"/>
                  </a:lnTo>
                  <a:lnTo>
                    <a:pt x="21" y="2753"/>
                  </a:lnTo>
                  <a:lnTo>
                    <a:pt x="61" y="2813"/>
                  </a:lnTo>
                  <a:lnTo>
                    <a:pt x="101" y="2873"/>
                  </a:lnTo>
                  <a:lnTo>
                    <a:pt x="162" y="2913"/>
                  </a:lnTo>
                  <a:lnTo>
                    <a:pt x="262" y="2974"/>
                  </a:lnTo>
                  <a:lnTo>
                    <a:pt x="463" y="2974"/>
                  </a:lnTo>
                  <a:lnTo>
                    <a:pt x="563" y="2934"/>
                  </a:lnTo>
                  <a:lnTo>
                    <a:pt x="624" y="2873"/>
                  </a:lnTo>
                  <a:lnTo>
                    <a:pt x="704" y="2813"/>
                  </a:lnTo>
                  <a:lnTo>
                    <a:pt x="2110" y="583"/>
                  </a:lnTo>
                  <a:lnTo>
                    <a:pt x="2150" y="503"/>
                  </a:lnTo>
                  <a:lnTo>
                    <a:pt x="2170" y="443"/>
                  </a:lnTo>
                  <a:lnTo>
                    <a:pt x="2170" y="362"/>
                  </a:lnTo>
                  <a:lnTo>
                    <a:pt x="2170" y="282"/>
                  </a:lnTo>
                  <a:lnTo>
                    <a:pt x="2150" y="222"/>
                  </a:lnTo>
                  <a:lnTo>
                    <a:pt x="2110" y="162"/>
                  </a:lnTo>
                  <a:lnTo>
                    <a:pt x="2050" y="101"/>
                  </a:lnTo>
                  <a:lnTo>
                    <a:pt x="1989" y="61"/>
                  </a:lnTo>
                  <a:lnTo>
                    <a:pt x="1929" y="21"/>
                  </a:lnTo>
                  <a:lnTo>
                    <a:pt x="1849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26"/>
            <p:cNvSpPr/>
            <p:nvPr/>
          </p:nvSpPr>
          <p:spPr>
            <a:xfrm>
              <a:off x="1715900" y="2830375"/>
              <a:ext cx="76850" cy="50750"/>
            </a:xfrm>
            <a:custGeom>
              <a:avLst/>
              <a:gdLst/>
              <a:ahLst/>
              <a:cxnLst/>
              <a:rect l="l" t="t" r="r" b="b"/>
              <a:pathLst>
                <a:path w="3074" h="2030" extrusionOk="0">
                  <a:moveTo>
                    <a:pt x="2652" y="0"/>
                  </a:moveTo>
                  <a:lnTo>
                    <a:pt x="2592" y="20"/>
                  </a:lnTo>
                  <a:lnTo>
                    <a:pt x="2511" y="40"/>
                  </a:lnTo>
                  <a:lnTo>
                    <a:pt x="201" y="1326"/>
                  </a:lnTo>
                  <a:lnTo>
                    <a:pt x="141" y="1366"/>
                  </a:lnTo>
                  <a:lnTo>
                    <a:pt x="81" y="1426"/>
                  </a:lnTo>
                  <a:lnTo>
                    <a:pt x="41" y="1487"/>
                  </a:lnTo>
                  <a:lnTo>
                    <a:pt x="21" y="1547"/>
                  </a:lnTo>
                  <a:lnTo>
                    <a:pt x="0" y="1627"/>
                  </a:lnTo>
                  <a:lnTo>
                    <a:pt x="0" y="1688"/>
                  </a:lnTo>
                  <a:lnTo>
                    <a:pt x="21" y="1768"/>
                  </a:lnTo>
                  <a:lnTo>
                    <a:pt x="41" y="1828"/>
                  </a:lnTo>
                  <a:lnTo>
                    <a:pt x="121" y="1929"/>
                  </a:lnTo>
                  <a:lnTo>
                    <a:pt x="201" y="1989"/>
                  </a:lnTo>
                  <a:lnTo>
                    <a:pt x="282" y="2029"/>
                  </a:lnTo>
                  <a:lnTo>
                    <a:pt x="483" y="2029"/>
                  </a:lnTo>
                  <a:lnTo>
                    <a:pt x="563" y="1989"/>
                  </a:lnTo>
                  <a:lnTo>
                    <a:pt x="2873" y="703"/>
                  </a:lnTo>
                  <a:lnTo>
                    <a:pt x="2953" y="663"/>
                  </a:lnTo>
                  <a:lnTo>
                    <a:pt x="2993" y="603"/>
                  </a:lnTo>
                  <a:lnTo>
                    <a:pt x="3034" y="543"/>
                  </a:lnTo>
                  <a:lnTo>
                    <a:pt x="3054" y="482"/>
                  </a:lnTo>
                  <a:lnTo>
                    <a:pt x="3074" y="402"/>
                  </a:lnTo>
                  <a:lnTo>
                    <a:pt x="3074" y="342"/>
                  </a:lnTo>
                  <a:lnTo>
                    <a:pt x="3054" y="261"/>
                  </a:lnTo>
                  <a:lnTo>
                    <a:pt x="3034" y="201"/>
                  </a:lnTo>
                  <a:lnTo>
                    <a:pt x="2993" y="121"/>
                  </a:lnTo>
                  <a:lnTo>
                    <a:pt x="2933" y="81"/>
                  </a:lnTo>
                  <a:lnTo>
                    <a:pt x="2873" y="40"/>
                  </a:lnTo>
                  <a:lnTo>
                    <a:pt x="2813" y="20"/>
                  </a:lnTo>
                  <a:lnTo>
                    <a:pt x="2732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26"/>
            <p:cNvSpPr/>
            <p:nvPr/>
          </p:nvSpPr>
          <p:spPr>
            <a:xfrm>
              <a:off x="1323200" y="3501275"/>
              <a:ext cx="38175" cy="103975"/>
            </a:xfrm>
            <a:custGeom>
              <a:avLst/>
              <a:gdLst/>
              <a:ahLst/>
              <a:cxnLst/>
              <a:rect l="l" t="t" r="r" b="b"/>
              <a:pathLst>
                <a:path w="1527" h="4159" extrusionOk="0">
                  <a:moveTo>
                    <a:pt x="764" y="1"/>
                  </a:moveTo>
                  <a:lnTo>
                    <a:pt x="623" y="21"/>
                  </a:lnTo>
                  <a:lnTo>
                    <a:pt x="482" y="61"/>
                  </a:lnTo>
                  <a:lnTo>
                    <a:pt x="342" y="121"/>
                  </a:lnTo>
                  <a:lnTo>
                    <a:pt x="241" y="222"/>
                  </a:lnTo>
                  <a:lnTo>
                    <a:pt x="141" y="342"/>
                  </a:lnTo>
                  <a:lnTo>
                    <a:pt x="61" y="463"/>
                  </a:lnTo>
                  <a:lnTo>
                    <a:pt x="20" y="603"/>
                  </a:lnTo>
                  <a:lnTo>
                    <a:pt x="0" y="764"/>
                  </a:lnTo>
                  <a:lnTo>
                    <a:pt x="0" y="3396"/>
                  </a:lnTo>
                  <a:lnTo>
                    <a:pt x="20" y="3556"/>
                  </a:lnTo>
                  <a:lnTo>
                    <a:pt x="61" y="3697"/>
                  </a:lnTo>
                  <a:lnTo>
                    <a:pt x="141" y="3837"/>
                  </a:lnTo>
                  <a:lnTo>
                    <a:pt x="241" y="3938"/>
                  </a:lnTo>
                  <a:lnTo>
                    <a:pt x="342" y="4038"/>
                  </a:lnTo>
                  <a:lnTo>
                    <a:pt x="482" y="4099"/>
                  </a:lnTo>
                  <a:lnTo>
                    <a:pt x="623" y="4159"/>
                  </a:lnTo>
                  <a:lnTo>
                    <a:pt x="924" y="4159"/>
                  </a:lnTo>
                  <a:lnTo>
                    <a:pt x="1065" y="4099"/>
                  </a:lnTo>
                  <a:lnTo>
                    <a:pt x="1206" y="4038"/>
                  </a:lnTo>
                  <a:lnTo>
                    <a:pt x="1306" y="3938"/>
                  </a:lnTo>
                  <a:lnTo>
                    <a:pt x="1406" y="3837"/>
                  </a:lnTo>
                  <a:lnTo>
                    <a:pt x="1467" y="3697"/>
                  </a:lnTo>
                  <a:lnTo>
                    <a:pt x="1527" y="3556"/>
                  </a:lnTo>
                  <a:lnTo>
                    <a:pt x="1527" y="3396"/>
                  </a:lnTo>
                  <a:lnTo>
                    <a:pt x="1527" y="764"/>
                  </a:lnTo>
                  <a:lnTo>
                    <a:pt x="1527" y="603"/>
                  </a:lnTo>
                  <a:lnTo>
                    <a:pt x="1467" y="463"/>
                  </a:lnTo>
                  <a:lnTo>
                    <a:pt x="1406" y="342"/>
                  </a:lnTo>
                  <a:lnTo>
                    <a:pt x="1306" y="222"/>
                  </a:lnTo>
                  <a:lnTo>
                    <a:pt x="1206" y="121"/>
                  </a:lnTo>
                  <a:lnTo>
                    <a:pt x="1065" y="61"/>
                  </a:lnTo>
                  <a:lnTo>
                    <a:pt x="924" y="21"/>
                  </a:lnTo>
                  <a:lnTo>
                    <a:pt x="764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26"/>
            <p:cNvSpPr/>
            <p:nvPr/>
          </p:nvSpPr>
          <p:spPr>
            <a:xfrm>
              <a:off x="1568250" y="3442025"/>
              <a:ext cx="54275" cy="74850"/>
            </a:xfrm>
            <a:custGeom>
              <a:avLst/>
              <a:gdLst/>
              <a:ahLst/>
              <a:cxnLst/>
              <a:rect l="l" t="t" r="r" b="b"/>
              <a:pathLst>
                <a:path w="2171" h="2994" extrusionOk="0">
                  <a:moveTo>
                    <a:pt x="382" y="1"/>
                  </a:moveTo>
                  <a:lnTo>
                    <a:pt x="302" y="21"/>
                  </a:lnTo>
                  <a:lnTo>
                    <a:pt x="242" y="41"/>
                  </a:lnTo>
                  <a:lnTo>
                    <a:pt x="162" y="61"/>
                  </a:lnTo>
                  <a:lnTo>
                    <a:pt x="101" y="121"/>
                  </a:lnTo>
                  <a:lnTo>
                    <a:pt x="61" y="181"/>
                  </a:lnTo>
                  <a:lnTo>
                    <a:pt x="21" y="242"/>
                  </a:lnTo>
                  <a:lnTo>
                    <a:pt x="1" y="302"/>
                  </a:lnTo>
                  <a:lnTo>
                    <a:pt x="1" y="382"/>
                  </a:lnTo>
                  <a:lnTo>
                    <a:pt x="1" y="463"/>
                  </a:lnTo>
                  <a:lnTo>
                    <a:pt x="21" y="523"/>
                  </a:lnTo>
                  <a:lnTo>
                    <a:pt x="61" y="603"/>
                  </a:lnTo>
                  <a:lnTo>
                    <a:pt x="1467" y="2833"/>
                  </a:lnTo>
                  <a:lnTo>
                    <a:pt x="1527" y="2893"/>
                  </a:lnTo>
                  <a:lnTo>
                    <a:pt x="1608" y="2953"/>
                  </a:lnTo>
                  <a:lnTo>
                    <a:pt x="1708" y="2994"/>
                  </a:lnTo>
                  <a:lnTo>
                    <a:pt x="1889" y="2994"/>
                  </a:lnTo>
                  <a:lnTo>
                    <a:pt x="1989" y="2933"/>
                  </a:lnTo>
                  <a:lnTo>
                    <a:pt x="2050" y="2893"/>
                  </a:lnTo>
                  <a:lnTo>
                    <a:pt x="2110" y="2833"/>
                  </a:lnTo>
                  <a:lnTo>
                    <a:pt x="2150" y="2773"/>
                  </a:lnTo>
                  <a:lnTo>
                    <a:pt x="2170" y="2692"/>
                  </a:lnTo>
                  <a:lnTo>
                    <a:pt x="2170" y="2632"/>
                  </a:lnTo>
                  <a:lnTo>
                    <a:pt x="2170" y="2552"/>
                  </a:lnTo>
                  <a:lnTo>
                    <a:pt x="2150" y="2491"/>
                  </a:lnTo>
                  <a:lnTo>
                    <a:pt x="2110" y="2411"/>
                  </a:lnTo>
                  <a:lnTo>
                    <a:pt x="704" y="181"/>
                  </a:lnTo>
                  <a:lnTo>
                    <a:pt x="644" y="121"/>
                  </a:lnTo>
                  <a:lnTo>
                    <a:pt x="583" y="81"/>
                  </a:lnTo>
                  <a:lnTo>
                    <a:pt x="523" y="41"/>
                  </a:lnTo>
                  <a:lnTo>
                    <a:pt x="463" y="21"/>
                  </a:lnTo>
                  <a:lnTo>
                    <a:pt x="382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26"/>
            <p:cNvSpPr/>
            <p:nvPr/>
          </p:nvSpPr>
          <p:spPr>
            <a:xfrm>
              <a:off x="1715900" y="3284850"/>
              <a:ext cx="76850" cy="50750"/>
            </a:xfrm>
            <a:custGeom>
              <a:avLst/>
              <a:gdLst/>
              <a:ahLst/>
              <a:cxnLst/>
              <a:rect l="l" t="t" r="r" b="b"/>
              <a:pathLst>
                <a:path w="3074" h="2030" extrusionOk="0">
                  <a:moveTo>
                    <a:pt x="282" y="0"/>
                  </a:moveTo>
                  <a:lnTo>
                    <a:pt x="201" y="40"/>
                  </a:lnTo>
                  <a:lnTo>
                    <a:pt x="141" y="81"/>
                  </a:lnTo>
                  <a:lnTo>
                    <a:pt x="101" y="121"/>
                  </a:lnTo>
                  <a:lnTo>
                    <a:pt x="41" y="181"/>
                  </a:lnTo>
                  <a:lnTo>
                    <a:pt x="21" y="261"/>
                  </a:lnTo>
                  <a:lnTo>
                    <a:pt x="0" y="342"/>
                  </a:lnTo>
                  <a:lnTo>
                    <a:pt x="0" y="402"/>
                  </a:lnTo>
                  <a:lnTo>
                    <a:pt x="21" y="482"/>
                  </a:lnTo>
                  <a:lnTo>
                    <a:pt x="41" y="543"/>
                  </a:lnTo>
                  <a:lnTo>
                    <a:pt x="81" y="603"/>
                  </a:lnTo>
                  <a:lnTo>
                    <a:pt x="141" y="663"/>
                  </a:lnTo>
                  <a:lnTo>
                    <a:pt x="201" y="703"/>
                  </a:lnTo>
                  <a:lnTo>
                    <a:pt x="2511" y="1989"/>
                  </a:lnTo>
                  <a:lnTo>
                    <a:pt x="2612" y="2009"/>
                  </a:lnTo>
                  <a:lnTo>
                    <a:pt x="2692" y="2029"/>
                  </a:lnTo>
                  <a:lnTo>
                    <a:pt x="2793" y="2009"/>
                  </a:lnTo>
                  <a:lnTo>
                    <a:pt x="2893" y="1969"/>
                  </a:lnTo>
                  <a:lnTo>
                    <a:pt x="2973" y="1909"/>
                  </a:lnTo>
                  <a:lnTo>
                    <a:pt x="3034" y="1828"/>
                  </a:lnTo>
                  <a:lnTo>
                    <a:pt x="3054" y="1768"/>
                  </a:lnTo>
                  <a:lnTo>
                    <a:pt x="3074" y="1688"/>
                  </a:lnTo>
                  <a:lnTo>
                    <a:pt x="3074" y="1607"/>
                  </a:lnTo>
                  <a:lnTo>
                    <a:pt x="3054" y="1547"/>
                  </a:lnTo>
                  <a:lnTo>
                    <a:pt x="3034" y="1467"/>
                  </a:lnTo>
                  <a:lnTo>
                    <a:pt x="2993" y="1406"/>
                  </a:lnTo>
                  <a:lnTo>
                    <a:pt x="2953" y="1366"/>
                  </a:lnTo>
                  <a:lnTo>
                    <a:pt x="2873" y="1306"/>
                  </a:lnTo>
                  <a:lnTo>
                    <a:pt x="563" y="40"/>
                  </a:lnTo>
                  <a:lnTo>
                    <a:pt x="503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26"/>
            <p:cNvSpPr/>
            <p:nvPr/>
          </p:nvSpPr>
          <p:spPr>
            <a:xfrm>
              <a:off x="820000" y="3063875"/>
              <a:ext cx="103975" cy="38200"/>
            </a:xfrm>
            <a:custGeom>
              <a:avLst/>
              <a:gdLst/>
              <a:ahLst/>
              <a:cxnLst/>
              <a:rect l="l" t="t" r="r" b="b"/>
              <a:pathLst>
                <a:path w="4159" h="1528" extrusionOk="0">
                  <a:moveTo>
                    <a:pt x="764" y="1"/>
                  </a:moveTo>
                  <a:lnTo>
                    <a:pt x="604" y="21"/>
                  </a:lnTo>
                  <a:lnTo>
                    <a:pt x="463" y="61"/>
                  </a:lnTo>
                  <a:lnTo>
                    <a:pt x="342" y="121"/>
                  </a:lnTo>
                  <a:lnTo>
                    <a:pt x="222" y="222"/>
                  </a:lnTo>
                  <a:lnTo>
                    <a:pt x="121" y="342"/>
                  </a:lnTo>
                  <a:lnTo>
                    <a:pt x="61" y="463"/>
                  </a:lnTo>
                  <a:lnTo>
                    <a:pt x="21" y="603"/>
                  </a:lnTo>
                  <a:lnTo>
                    <a:pt x="1" y="764"/>
                  </a:lnTo>
                  <a:lnTo>
                    <a:pt x="21" y="925"/>
                  </a:lnTo>
                  <a:lnTo>
                    <a:pt x="61" y="1065"/>
                  </a:lnTo>
                  <a:lnTo>
                    <a:pt x="121" y="1186"/>
                  </a:lnTo>
                  <a:lnTo>
                    <a:pt x="222" y="1307"/>
                  </a:lnTo>
                  <a:lnTo>
                    <a:pt x="342" y="1387"/>
                  </a:lnTo>
                  <a:lnTo>
                    <a:pt x="463" y="1467"/>
                  </a:lnTo>
                  <a:lnTo>
                    <a:pt x="604" y="1507"/>
                  </a:lnTo>
                  <a:lnTo>
                    <a:pt x="764" y="1527"/>
                  </a:lnTo>
                  <a:lnTo>
                    <a:pt x="3396" y="1527"/>
                  </a:lnTo>
                  <a:lnTo>
                    <a:pt x="3556" y="1507"/>
                  </a:lnTo>
                  <a:lnTo>
                    <a:pt x="3697" y="1467"/>
                  </a:lnTo>
                  <a:lnTo>
                    <a:pt x="3838" y="1387"/>
                  </a:lnTo>
                  <a:lnTo>
                    <a:pt x="3938" y="1307"/>
                  </a:lnTo>
                  <a:lnTo>
                    <a:pt x="4038" y="1186"/>
                  </a:lnTo>
                  <a:lnTo>
                    <a:pt x="4099" y="1065"/>
                  </a:lnTo>
                  <a:lnTo>
                    <a:pt x="4159" y="925"/>
                  </a:lnTo>
                  <a:lnTo>
                    <a:pt x="4159" y="764"/>
                  </a:lnTo>
                  <a:lnTo>
                    <a:pt x="4159" y="603"/>
                  </a:lnTo>
                  <a:lnTo>
                    <a:pt x="4099" y="463"/>
                  </a:lnTo>
                  <a:lnTo>
                    <a:pt x="4038" y="342"/>
                  </a:lnTo>
                  <a:lnTo>
                    <a:pt x="3938" y="222"/>
                  </a:lnTo>
                  <a:lnTo>
                    <a:pt x="3838" y="121"/>
                  </a:lnTo>
                  <a:lnTo>
                    <a:pt x="3697" y="61"/>
                  </a:lnTo>
                  <a:lnTo>
                    <a:pt x="3556" y="21"/>
                  </a:lnTo>
                  <a:lnTo>
                    <a:pt x="3396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26"/>
            <p:cNvSpPr/>
            <p:nvPr/>
          </p:nvSpPr>
          <p:spPr>
            <a:xfrm>
              <a:off x="1062575" y="2649075"/>
              <a:ext cx="54250" cy="74350"/>
            </a:xfrm>
            <a:custGeom>
              <a:avLst/>
              <a:gdLst/>
              <a:ahLst/>
              <a:cxnLst/>
              <a:rect l="l" t="t" r="r" b="b"/>
              <a:pathLst>
                <a:path w="2170" h="2974" extrusionOk="0">
                  <a:moveTo>
                    <a:pt x="301" y="1"/>
                  </a:moveTo>
                  <a:lnTo>
                    <a:pt x="241" y="21"/>
                  </a:lnTo>
                  <a:lnTo>
                    <a:pt x="161" y="61"/>
                  </a:lnTo>
                  <a:lnTo>
                    <a:pt x="100" y="101"/>
                  </a:lnTo>
                  <a:lnTo>
                    <a:pt x="60" y="162"/>
                  </a:lnTo>
                  <a:lnTo>
                    <a:pt x="20" y="222"/>
                  </a:lnTo>
                  <a:lnTo>
                    <a:pt x="0" y="282"/>
                  </a:lnTo>
                  <a:lnTo>
                    <a:pt x="0" y="362"/>
                  </a:lnTo>
                  <a:lnTo>
                    <a:pt x="0" y="443"/>
                  </a:lnTo>
                  <a:lnTo>
                    <a:pt x="20" y="503"/>
                  </a:lnTo>
                  <a:lnTo>
                    <a:pt x="60" y="583"/>
                  </a:lnTo>
                  <a:lnTo>
                    <a:pt x="1466" y="2813"/>
                  </a:lnTo>
                  <a:lnTo>
                    <a:pt x="1527" y="2873"/>
                  </a:lnTo>
                  <a:lnTo>
                    <a:pt x="1607" y="2934"/>
                  </a:lnTo>
                  <a:lnTo>
                    <a:pt x="1707" y="2974"/>
                  </a:lnTo>
                  <a:lnTo>
                    <a:pt x="1888" y="2974"/>
                  </a:lnTo>
                  <a:lnTo>
                    <a:pt x="1989" y="2913"/>
                  </a:lnTo>
                  <a:lnTo>
                    <a:pt x="2049" y="2873"/>
                  </a:lnTo>
                  <a:lnTo>
                    <a:pt x="2109" y="2813"/>
                  </a:lnTo>
                  <a:lnTo>
                    <a:pt x="2149" y="2753"/>
                  </a:lnTo>
                  <a:lnTo>
                    <a:pt x="2169" y="2692"/>
                  </a:lnTo>
                  <a:lnTo>
                    <a:pt x="2169" y="2612"/>
                  </a:lnTo>
                  <a:lnTo>
                    <a:pt x="2169" y="2532"/>
                  </a:lnTo>
                  <a:lnTo>
                    <a:pt x="2149" y="2472"/>
                  </a:lnTo>
                  <a:lnTo>
                    <a:pt x="2109" y="2391"/>
                  </a:lnTo>
                  <a:lnTo>
                    <a:pt x="703" y="162"/>
                  </a:lnTo>
                  <a:lnTo>
                    <a:pt x="643" y="101"/>
                  </a:lnTo>
                  <a:lnTo>
                    <a:pt x="583" y="61"/>
                  </a:lnTo>
                  <a:lnTo>
                    <a:pt x="522" y="21"/>
                  </a:lnTo>
                  <a:lnTo>
                    <a:pt x="462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26"/>
            <p:cNvSpPr/>
            <p:nvPr/>
          </p:nvSpPr>
          <p:spPr>
            <a:xfrm>
              <a:off x="892325" y="2830375"/>
              <a:ext cx="76850" cy="50750"/>
            </a:xfrm>
            <a:custGeom>
              <a:avLst/>
              <a:gdLst/>
              <a:ahLst/>
              <a:cxnLst/>
              <a:rect l="l" t="t" r="r" b="b"/>
              <a:pathLst>
                <a:path w="3074" h="2030" extrusionOk="0">
                  <a:moveTo>
                    <a:pt x="342" y="0"/>
                  </a:moveTo>
                  <a:lnTo>
                    <a:pt x="262" y="20"/>
                  </a:lnTo>
                  <a:lnTo>
                    <a:pt x="201" y="40"/>
                  </a:lnTo>
                  <a:lnTo>
                    <a:pt x="141" y="81"/>
                  </a:lnTo>
                  <a:lnTo>
                    <a:pt x="81" y="121"/>
                  </a:lnTo>
                  <a:lnTo>
                    <a:pt x="41" y="201"/>
                  </a:lnTo>
                  <a:lnTo>
                    <a:pt x="0" y="261"/>
                  </a:lnTo>
                  <a:lnTo>
                    <a:pt x="0" y="342"/>
                  </a:lnTo>
                  <a:lnTo>
                    <a:pt x="0" y="402"/>
                  </a:lnTo>
                  <a:lnTo>
                    <a:pt x="0" y="482"/>
                  </a:lnTo>
                  <a:lnTo>
                    <a:pt x="41" y="543"/>
                  </a:lnTo>
                  <a:lnTo>
                    <a:pt x="81" y="603"/>
                  </a:lnTo>
                  <a:lnTo>
                    <a:pt x="121" y="663"/>
                  </a:lnTo>
                  <a:lnTo>
                    <a:pt x="181" y="703"/>
                  </a:lnTo>
                  <a:lnTo>
                    <a:pt x="2511" y="1989"/>
                  </a:lnTo>
                  <a:lnTo>
                    <a:pt x="2592" y="2029"/>
                  </a:lnTo>
                  <a:lnTo>
                    <a:pt x="2793" y="2029"/>
                  </a:lnTo>
                  <a:lnTo>
                    <a:pt x="2873" y="1989"/>
                  </a:lnTo>
                  <a:lnTo>
                    <a:pt x="2953" y="1929"/>
                  </a:lnTo>
                  <a:lnTo>
                    <a:pt x="3014" y="1828"/>
                  </a:lnTo>
                  <a:lnTo>
                    <a:pt x="3054" y="1768"/>
                  </a:lnTo>
                  <a:lnTo>
                    <a:pt x="3074" y="1688"/>
                  </a:lnTo>
                  <a:lnTo>
                    <a:pt x="3074" y="1627"/>
                  </a:lnTo>
                  <a:lnTo>
                    <a:pt x="3054" y="1547"/>
                  </a:lnTo>
                  <a:lnTo>
                    <a:pt x="3034" y="1487"/>
                  </a:lnTo>
                  <a:lnTo>
                    <a:pt x="2993" y="1426"/>
                  </a:lnTo>
                  <a:lnTo>
                    <a:pt x="2933" y="1366"/>
                  </a:lnTo>
                  <a:lnTo>
                    <a:pt x="2873" y="1326"/>
                  </a:lnTo>
                  <a:lnTo>
                    <a:pt x="563" y="40"/>
                  </a:lnTo>
                  <a:lnTo>
                    <a:pt x="483" y="20"/>
                  </a:lnTo>
                  <a:lnTo>
                    <a:pt x="402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26"/>
            <p:cNvSpPr/>
            <p:nvPr/>
          </p:nvSpPr>
          <p:spPr>
            <a:xfrm>
              <a:off x="1062575" y="3442025"/>
              <a:ext cx="54250" cy="74850"/>
            </a:xfrm>
            <a:custGeom>
              <a:avLst/>
              <a:gdLst/>
              <a:ahLst/>
              <a:cxnLst/>
              <a:rect l="l" t="t" r="r" b="b"/>
              <a:pathLst>
                <a:path w="2170" h="2994" extrusionOk="0">
                  <a:moveTo>
                    <a:pt x="1788" y="1"/>
                  </a:moveTo>
                  <a:lnTo>
                    <a:pt x="1707" y="21"/>
                  </a:lnTo>
                  <a:lnTo>
                    <a:pt x="1647" y="41"/>
                  </a:lnTo>
                  <a:lnTo>
                    <a:pt x="1567" y="81"/>
                  </a:lnTo>
                  <a:lnTo>
                    <a:pt x="1527" y="121"/>
                  </a:lnTo>
                  <a:lnTo>
                    <a:pt x="1466" y="181"/>
                  </a:lnTo>
                  <a:lnTo>
                    <a:pt x="60" y="2411"/>
                  </a:lnTo>
                  <a:lnTo>
                    <a:pt x="20" y="2491"/>
                  </a:lnTo>
                  <a:lnTo>
                    <a:pt x="0" y="2552"/>
                  </a:lnTo>
                  <a:lnTo>
                    <a:pt x="0" y="2632"/>
                  </a:lnTo>
                  <a:lnTo>
                    <a:pt x="0" y="2692"/>
                  </a:lnTo>
                  <a:lnTo>
                    <a:pt x="20" y="2773"/>
                  </a:lnTo>
                  <a:lnTo>
                    <a:pt x="60" y="2833"/>
                  </a:lnTo>
                  <a:lnTo>
                    <a:pt x="100" y="2893"/>
                  </a:lnTo>
                  <a:lnTo>
                    <a:pt x="161" y="2933"/>
                  </a:lnTo>
                  <a:lnTo>
                    <a:pt x="261" y="2994"/>
                  </a:lnTo>
                  <a:lnTo>
                    <a:pt x="462" y="2994"/>
                  </a:lnTo>
                  <a:lnTo>
                    <a:pt x="562" y="2953"/>
                  </a:lnTo>
                  <a:lnTo>
                    <a:pt x="623" y="2893"/>
                  </a:lnTo>
                  <a:lnTo>
                    <a:pt x="703" y="2833"/>
                  </a:lnTo>
                  <a:lnTo>
                    <a:pt x="2109" y="603"/>
                  </a:lnTo>
                  <a:lnTo>
                    <a:pt x="2149" y="523"/>
                  </a:lnTo>
                  <a:lnTo>
                    <a:pt x="2169" y="463"/>
                  </a:lnTo>
                  <a:lnTo>
                    <a:pt x="2169" y="382"/>
                  </a:lnTo>
                  <a:lnTo>
                    <a:pt x="2169" y="302"/>
                  </a:lnTo>
                  <a:lnTo>
                    <a:pt x="2149" y="242"/>
                  </a:lnTo>
                  <a:lnTo>
                    <a:pt x="2109" y="181"/>
                  </a:lnTo>
                  <a:lnTo>
                    <a:pt x="2049" y="121"/>
                  </a:lnTo>
                  <a:lnTo>
                    <a:pt x="1989" y="61"/>
                  </a:lnTo>
                  <a:lnTo>
                    <a:pt x="1928" y="41"/>
                  </a:lnTo>
                  <a:lnTo>
                    <a:pt x="1848" y="21"/>
                  </a:lnTo>
                  <a:lnTo>
                    <a:pt x="1788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26"/>
            <p:cNvSpPr/>
            <p:nvPr/>
          </p:nvSpPr>
          <p:spPr>
            <a:xfrm>
              <a:off x="892325" y="3284850"/>
              <a:ext cx="76850" cy="50750"/>
            </a:xfrm>
            <a:custGeom>
              <a:avLst/>
              <a:gdLst/>
              <a:ahLst/>
              <a:cxnLst/>
              <a:rect l="l" t="t" r="r" b="b"/>
              <a:pathLst>
                <a:path w="3074" h="2030" extrusionOk="0">
                  <a:moveTo>
                    <a:pt x="2572" y="0"/>
                  </a:moveTo>
                  <a:lnTo>
                    <a:pt x="2511" y="40"/>
                  </a:lnTo>
                  <a:lnTo>
                    <a:pt x="181" y="1306"/>
                  </a:lnTo>
                  <a:lnTo>
                    <a:pt x="121" y="1366"/>
                  </a:lnTo>
                  <a:lnTo>
                    <a:pt x="81" y="1406"/>
                  </a:lnTo>
                  <a:lnTo>
                    <a:pt x="41" y="1467"/>
                  </a:lnTo>
                  <a:lnTo>
                    <a:pt x="0" y="1547"/>
                  </a:lnTo>
                  <a:lnTo>
                    <a:pt x="0" y="1607"/>
                  </a:lnTo>
                  <a:lnTo>
                    <a:pt x="0" y="1688"/>
                  </a:lnTo>
                  <a:lnTo>
                    <a:pt x="0" y="1768"/>
                  </a:lnTo>
                  <a:lnTo>
                    <a:pt x="41" y="1828"/>
                  </a:lnTo>
                  <a:lnTo>
                    <a:pt x="101" y="1909"/>
                  </a:lnTo>
                  <a:lnTo>
                    <a:pt x="181" y="1969"/>
                  </a:lnTo>
                  <a:lnTo>
                    <a:pt x="282" y="2009"/>
                  </a:lnTo>
                  <a:lnTo>
                    <a:pt x="382" y="2029"/>
                  </a:lnTo>
                  <a:lnTo>
                    <a:pt x="462" y="2009"/>
                  </a:lnTo>
                  <a:lnTo>
                    <a:pt x="563" y="1989"/>
                  </a:lnTo>
                  <a:lnTo>
                    <a:pt x="2873" y="703"/>
                  </a:lnTo>
                  <a:lnTo>
                    <a:pt x="2933" y="663"/>
                  </a:lnTo>
                  <a:lnTo>
                    <a:pt x="2993" y="603"/>
                  </a:lnTo>
                  <a:lnTo>
                    <a:pt x="3034" y="543"/>
                  </a:lnTo>
                  <a:lnTo>
                    <a:pt x="3054" y="482"/>
                  </a:lnTo>
                  <a:lnTo>
                    <a:pt x="3074" y="402"/>
                  </a:lnTo>
                  <a:lnTo>
                    <a:pt x="3074" y="342"/>
                  </a:lnTo>
                  <a:lnTo>
                    <a:pt x="3054" y="261"/>
                  </a:lnTo>
                  <a:lnTo>
                    <a:pt x="3014" y="181"/>
                  </a:lnTo>
                  <a:lnTo>
                    <a:pt x="2973" y="121"/>
                  </a:lnTo>
                  <a:lnTo>
                    <a:pt x="2913" y="81"/>
                  </a:lnTo>
                  <a:lnTo>
                    <a:pt x="2853" y="40"/>
                  </a:lnTo>
                  <a:lnTo>
                    <a:pt x="2793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26"/>
            <p:cNvSpPr/>
            <p:nvPr/>
          </p:nvSpPr>
          <p:spPr>
            <a:xfrm>
              <a:off x="1323200" y="2722400"/>
              <a:ext cx="38175" cy="379675"/>
            </a:xfrm>
            <a:custGeom>
              <a:avLst/>
              <a:gdLst/>
              <a:ahLst/>
              <a:cxnLst/>
              <a:rect l="l" t="t" r="r" b="b"/>
              <a:pathLst>
                <a:path w="1527" h="15187" extrusionOk="0">
                  <a:moveTo>
                    <a:pt x="764" y="1"/>
                  </a:moveTo>
                  <a:lnTo>
                    <a:pt x="623" y="21"/>
                  </a:lnTo>
                  <a:lnTo>
                    <a:pt x="482" y="61"/>
                  </a:lnTo>
                  <a:lnTo>
                    <a:pt x="342" y="141"/>
                  </a:lnTo>
                  <a:lnTo>
                    <a:pt x="241" y="221"/>
                  </a:lnTo>
                  <a:lnTo>
                    <a:pt x="141" y="342"/>
                  </a:lnTo>
                  <a:lnTo>
                    <a:pt x="61" y="463"/>
                  </a:lnTo>
                  <a:lnTo>
                    <a:pt x="20" y="603"/>
                  </a:lnTo>
                  <a:lnTo>
                    <a:pt x="0" y="764"/>
                  </a:lnTo>
                  <a:lnTo>
                    <a:pt x="0" y="14423"/>
                  </a:lnTo>
                  <a:lnTo>
                    <a:pt x="20" y="14584"/>
                  </a:lnTo>
                  <a:lnTo>
                    <a:pt x="61" y="14724"/>
                  </a:lnTo>
                  <a:lnTo>
                    <a:pt x="141" y="14845"/>
                  </a:lnTo>
                  <a:lnTo>
                    <a:pt x="241" y="14966"/>
                  </a:lnTo>
                  <a:lnTo>
                    <a:pt x="342" y="15046"/>
                  </a:lnTo>
                  <a:lnTo>
                    <a:pt x="482" y="15126"/>
                  </a:lnTo>
                  <a:lnTo>
                    <a:pt x="623" y="15166"/>
                  </a:lnTo>
                  <a:lnTo>
                    <a:pt x="764" y="15186"/>
                  </a:lnTo>
                  <a:lnTo>
                    <a:pt x="924" y="15166"/>
                  </a:lnTo>
                  <a:lnTo>
                    <a:pt x="1065" y="15126"/>
                  </a:lnTo>
                  <a:lnTo>
                    <a:pt x="1206" y="15046"/>
                  </a:lnTo>
                  <a:lnTo>
                    <a:pt x="1306" y="14966"/>
                  </a:lnTo>
                  <a:lnTo>
                    <a:pt x="1406" y="14845"/>
                  </a:lnTo>
                  <a:lnTo>
                    <a:pt x="1467" y="14724"/>
                  </a:lnTo>
                  <a:lnTo>
                    <a:pt x="1527" y="14584"/>
                  </a:lnTo>
                  <a:lnTo>
                    <a:pt x="1527" y="14423"/>
                  </a:lnTo>
                  <a:lnTo>
                    <a:pt x="1527" y="764"/>
                  </a:lnTo>
                  <a:lnTo>
                    <a:pt x="1527" y="603"/>
                  </a:lnTo>
                  <a:lnTo>
                    <a:pt x="1467" y="463"/>
                  </a:lnTo>
                  <a:lnTo>
                    <a:pt x="1406" y="342"/>
                  </a:lnTo>
                  <a:lnTo>
                    <a:pt x="1306" y="221"/>
                  </a:lnTo>
                  <a:lnTo>
                    <a:pt x="1206" y="141"/>
                  </a:lnTo>
                  <a:lnTo>
                    <a:pt x="1065" y="61"/>
                  </a:lnTo>
                  <a:lnTo>
                    <a:pt x="924" y="21"/>
                  </a:lnTo>
                  <a:lnTo>
                    <a:pt x="764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26"/>
            <p:cNvSpPr/>
            <p:nvPr/>
          </p:nvSpPr>
          <p:spPr>
            <a:xfrm>
              <a:off x="1323700" y="3063875"/>
              <a:ext cx="220975" cy="127075"/>
            </a:xfrm>
            <a:custGeom>
              <a:avLst/>
              <a:gdLst/>
              <a:ahLst/>
              <a:cxnLst/>
              <a:rect l="l" t="t" r="r" b="b"/>
              <a:pathLst>
                <a:path w="8839" h="5083" extrusionOk="0">
                  <a:moveTo>
                    <a:pt x="643" y="1"/>
                  </a:moveTo>
                  <a:lnTo>
                    <a:pt x="503" y="41"/>
                  </a:lnTo>
                  <a:lnTo>
                    <a:pt x="362" y="101"/>
                  </a:lnTo>
                  <a:lnTo>
                    <a:pt x="241" y="182"/>
                  </a:lnTo>
                  <a:lnTo>
                    <a:pt x="141" y="302"/>
                  </a:lnTo>
                  <a:lnTo>
                    <a:pt x="61" y="423"/>
                  </a:lnTo>
                  <a:lnTo>
                    <a:pt x="20" y="583"/>
                  </a:lnTo>
                  <a:lnTo>
                    <a:pt x="0" y="724"/>
                  </a:lnTo>
                  <a:lnTo>
                    <a:pt x="0" y="865"/>
                  </a:lnTo>
                  <a:lnTo>
                    <a:pt x="41" y="1005"/>
                  </a:lnTo>
                  <a:lnTo>
                    <a:pt x="101" y="1146"/>
                  </a:lnTo>
                  <a:lnTo>
                    <a:pt x="181" y="1266"/>
                  </a:lnTo>
                  <a:lnTo>
                    <a:pt x="282" y="1367"/>
                  </a:lnTo>
                  <a:lnTo>
                    <a:pt x="422" y="1447"/>
                  </a:lnTo>
                  <a:lnTo>
                    <a:pt x="7734" y="5003"/>
                  </a:lnTo>
                  <a:lnTo>
                    <a:pt x="7895" y="5063"/>
                  </a:lnTo>
                  <a:lnTo>
                    <a:pt x="8075" y="5083"/>
                  </a:lnTo>
                  <a:lnTo>
                    <a:pt x="8176" y="5083"/>
                  </a:lnTo>
                  <a:lnTo>
                    <a:pt x="8276" y="5063"/>
                  </a:lnTo>
                  <a:lnTo>
                    <a:pt x="8377" y="5023"/>
                  </a:lnTo>
                  <a:lnTo>
                    <a:pt x="8477" y="4982"/>
                  </a:lnTo>
                  <a:lnTo>
                    <a:pt x="8558" y="4922"/>
                  </a:lnTo>
                  <a:lnTo>
                    <a:pt x="8638" y="4842"/>
                  </a:lnTo>
                  <a:lnTo>
                    <a:pt x="8698" y="4762"/>
                  </a:lnTo>
                  <a:lnTo>
                    <a:pt x="8758" y="4661"/>
                  </a:lnTo>
                  <a:lnTo>
                    <a:pt x="8819" y="4520"/>
                  </a:lnTo>
                  <a:lnTo>
                    <a:pt x="8839" y="4360"/>
                  </a:lnTo>
                  <a:lnTo>
                    <a:pt x="8819" y="4219"/>
                  </a:lnTo>
                  <a:lnTo>
                    <a:pt x="8799" y="4079"/>
                  </a:lnTo>
                  <a:lnTo>
                    <a:pt x="8738" y="3938"/>
                  </a:lnTo>
                  <a:lnTo>
                    <a:pt x="8638" y="3817"/>
                  </a:lnTo>
                  <a:lnTo>
                    <a:pt x="8537" y="3717"/>
                  </a:lnTo>
                  <a:lnTo>
                    <a:pt x="8397" y="3637"/>
                  </a:lnTo>
                  <a:lnTo>
                    <a:pt x="1085" y="81"/>
                  </a:lnTo>
                  <a:lnTo>
                    <a:pt x="944" y="21"/>
                  </a:lnTo>
                  <a:lnTo>
                    <a:pt x="784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1" name="Google Shape;1381;p26"/>
          <p:cNvGrpSpPr/>
          <p:nvPr/>
        </p:nvGrpSpPr>
        <p:grpSpPr>
          <a:xfrm>
            <a:off x="1551000" y="452264"/>
            <a:ext cx="6042000" cy="4363911"/>
            <a:chOff x="1551000" y="452264"/>
            <a:chExt cx="6042000" cy="4363911"/>
          </a:xfrm>
        </p:grpSpPr>
        <p:sp>
          <p:nvSpPr>
            <p:cNvPr id="1382" name="Google Shape;1382;p26"/>
            <p:cNvSpPr/>
            <p:nvPr/>
          </p:nvSpPr>
          <p:spPr>
            <a:xfrm>
              <a:off x="1551000" y="4440875"/>
              <a:ext cx="6042000" cy="375300"/>
            </a:xfrm>
            <a:prstGeom prst="ellipse">
              <a:avLst/>
            </a:prstGeom>
            <a:solidFill>
              <a:srgbClr val="2C3045">
                <a:alpha val="15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83" name="Google Shape;1383;p26"/>
            <p:cNvGrpSpPr/>
            <p:nvPr/>
          </p:nvGrpSpPr>
          <p:grpSpPr>
            <a:xfrm>
              <a:off x="1705800" y="452264"/>
              <a:ext cx="5732400" cy="4147136"/>
              <a:chOff x="628875" y="452264"/>
              <a:chExt cx="5732400" cy="4147136"/>
            </a:xfrm>
          </p:grpSpPr>
          <p:sp>
            <p:nvSpPr>
              <p:cNvPr id="1384" name="Google Shape;1384;p26"/>
              <p:cNvSpPr/>
              <p:nvPr/>
            </p:nvSpPr>
            <p:spPr>
              <a:xfrm>
                <a:off x="713225" y="617500"/>
                <a:ext cx="5598900" cy="3981900"/>
              </a:xfrm>
              <a:prstGeom prst="roundRect">
                <a:avLst>
                  <a:gd name="adj" fmla="val 5289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5" name="Google Shape;1385;p26"/>
              <p:cNvSpPr/>
              <p:nvPr/>
            </p:nvSpPr>
            <p:spPr>
              <a:xfrm>
                <a:off x="628875" y="527550"/>
                <a:ext cx="5732400" cy="433500"/>
              </a:xfrm>
              <a:prstGeom prst="roundRect">
                <a:avLst>
                  <a:gd name="adj" fmla="val 13206"/>
                </a:avLst>
              </a:prstGeom>
              <a:solidFill>
                <a:srgbClr val="2D8CB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386" name="Google Shape;1386;p26"/>
              <p:cNvGrpSpPr/>
              <p:nvPr/>
            </p:nvGrpSpPr>
            <p:grpSpPr>
              <a:xfrm>
                <a:off x="816950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387" name="Google Shape;1387;p26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88" name="Google Shape;1388;p26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389" name="Google Shape;1389;p26"/>
              <p:cNvGrpSpPr/>
              <p:nvPr/>
            </p:nvGrpSpPr>
            <p:grpSpPr>
              <a:xfrm>
                <a:off x="1244763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390" name="Google Shape;1390;p26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91" name="Google Shape;1391;p26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392" name="Google Shape;1392;p26"/>
              <p:cNvGrpSpPr/>
              <p:nvPr/>
            </p:nvGrpSpPr>
            <p:grpSpPr>
              <a:xfrm>
                <a:off x="1672575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393" name="Google Shape;1393;p26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94" name="Google Shape;1394;p26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395" name="Google Shape;1395;p26"/>
              <p:cNvGrpSpPr/>
              <p:nvPr/>
            </p:nvGrpSpPr>
            <p:grpSpPr>
              <a:xfrm>
                <a:off x="2100388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396" name="Google Shape;1396;p26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97" name="Google Shape;1397;p26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398" name="Google Shape;1398;p26"/>
              <p:cNvGrpSpPr/>
              <p:nvPr/>
            </p:nvGrpSpPr>
            <p:grpSpPr>
              <a:xfrm>
                <a:off x="2528200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399" name="Google Shape;1399;p26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00" name="Google Shape;1400;p26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401" name="Google Shape;1401;p26"/>
              <p:cNvGrpSpPr/>
              <p:nvPr/>
            </p:nvGrpSpPr>
            <p:grpSpPr>
              <a:xfrm>
                <a:off x="2956013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402" name="Google Shape;1402;p26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03" name="Google Shape;1403;p26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404" name="Google Shape;1404;p26"/>
              <p:cNvGrpSpPr/>
              <p:nvPr/>
            </p:nvGrpSpPr>
            <p:grpSpPr>
              <a:xfrm>
                <a:off x="3383825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405" name="Google Shape;1405;p26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06" name="Google Shape;1406;p26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407" name="Google Shape;1407;p26"/>
              <p:cNvGrpSpPr/>
              <p:nvPr/>
            </p:nvGrpSpPr>
            <p:grpSpPr>
              <a:xfrm>
                <a:off x="3811638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408" name="Google Shape;1408;p26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09" name="Google Shape;1409;p26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410" name="Google Shape;1410;p26"/>
              <p:cNvGrpSpPr/>
              <p:nvPr/>
            </p:nvGrpSpPr>
            <p:grpSpPr>
              <a:xfrm>
                <a:off x="4239450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411" name="Google Shape;1411;p26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2" name="Google Shape;1412;p26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413" name="Google Shape;1413;p26"/>
              <p:cNvGrpSpPr/>
              <p:nvPr/>
            </p:nvGrpSpPr>
            <p:grpSpPr>
              <a:xfrm>
                <a:off x="4667263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414" name="Google Shape;1414;p26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5" name="Google Shape;1415;p26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416" name="Google Shape;1416;p26"/>
              <p:cNvGrpSpPr/>
              <p:nvPr/>
            </p:nvGrpSpPr>
            <p:grpSpPr>
              <a:xfrm>
                <a:off x="5095075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417" name="Google Shape;1417;p26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8" name="Google Shape;1418;p26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419" name="Google Shape;1419;p26"/>
              <p:cNvGrpSpPr/>
              <p:nvPr/>
            </p:nvGrpSpPr>
            <p:grpSpPr>
              <a:xfrm>
                <a:off x="5522888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420" name="Google Shape;1420;p26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21" name="Google Shape;1421;p26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422" name="Google Shape;1422;p26"/>
              <p:cNvGrpSpPr/>
              <p:nvPr/>
            </p:nvGrpSpPr>
            <p:grpSpPr>
              <a:xfrm>
                <a:off x="5950700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423" name="Google Shape;1423;p26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24" name="Google Shape;1424;p26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1425" name="Google Shape;1425;p26"/>
          <p:cNvGrpSpPr/>
          <p:nvPr/>
        </p:nvGrpSpPr>
        <p:grpSpPr>
          <a:xfrm>
            <a:off x="7784950" y="452284"/>
            <a:ext cx="701095" cy="1079022"/>
            <a:chOff x="5120675" y="1937000"/>
            <a:chExt cx="925050" cy="1423700"/>
          </a:xfrm>
        </p:grpSpPr>
        <p:sp>
          <p:nvSpPr>
            <p:cNvPr id="1426" name="Google Shape;1426;p26"/>
            <p:cNvSpPr/>
            <p:nvPr/>
          </p:nvSpPr>
          <p:spPr>
            <a:xfrm>
              <a:off x="5120675" y="1937000"/>
              <a:ext cx="925050" cy="1423700"/>
            </a:xfrm>
            <a:custGeom>
              <a:avLst/>
              <a:gdLst/>
              <a:ahLst/>
              <a:cxnLst/>
              <a:rect l="l" t="t" r="r" b="b"/>
              <a:pathLst>
                <a:path w="37002" h="56948" extrusionOk="0">
                  <a:moveTo>
                    <a:pt x="4400" y="0"/>
                  </a:moveTo>
                  <a:lnTo>
                    <a:pt x="3958" y="20"/>
                  </a:lnTo>
                  <a:lnTo>
                    <a:pt x="3516" y="80"/>
                  </a:lnTo>
                  <a:lnTo>
                    <a:pt x="3094" y="181"/>
                  </a:lnTo>
                  <a:lnTo>
                    <a:pt x="2692" y="301"/>
                  </a:lnTo>
                  <a:lnTo>
                    <a:pt x="2311" y="462"/>
                  </a:lnTo>
                  <a:lnTo>
                    <a:pt x="1949" y="663"/>
                  </a:lnTo>
                  <a:lnTo>
                    <a:pt x="1608" y="884"/>
                  </a:lnTo>
                  <a:lnTo>
                    <a:pt x="1286" y="1125"/>
                  </a:lnTo>
                  <a:lnTo>
                    <a:pt x="1005" y="1406"/>
                  </a:lnTo>
                  <a:lnTo>
                    <a:pt x="764" y="1708"/>
                  </a:lnTo>
                  <a:lnTo>
                    <a:pt x="543" y="2029"/>
                  </a:lnTo>
                  <a:lnTo>
                    <a:pt x="342" y="2370"/>
                  </a:lnTo>
                  <a:lnTo>
                    <a:pt x="201" y="2712"/>
                  </a:lnTo>
                  <a:lnTo>
                    <a:pt x="101" y="3094"/>
                  </a:lnTo>
                  <a:lnTo>
                    <a:pt x="21" y="3475"/>
                  </a:lnTo>
                  <a:lnTo>
                    <a:pt x="1" y="3877"/>
                  </a:lnTo>
                  <a:lnTo>
                    <a:pt x="1" y="46241"/>
                  </a:lnTo>
                  <a:lnTo>
                    <a:pt x="21" y="46643"/>
                  </a:lnTo>
                  <a:lnTo>
                    <a:pt x="101" y="47024"/>
                  </a:lnTo>
                  <a:lnTo>
                    <a:pt x="201" y="47406"/>
                  </a:lnTo>
                  <a:lnTo>
                    <a:pt x="342" y="47747"/>
                  </a:lnTo>
                  <a:lnTo>
                    <a:pt x="543" y="48089"/>
                  </a:lnTo>
                  <a:lnTo>
                    <a:pt x="764" y="48410"/>
                  </a:lnTo>
                  <a:lnTo>
                    <a:pt x="1005" y="48712"/>
                  </a:lnTo>
                  <a:lnTo>
                    <a:pt x="1286" y="48993"/>
                  </a:lnTo>
                  <a:lnTo>
                    <a:pt x="1608" y="49234"/>
                  </a:lnTo>
                  <a:lnTo>
                    <a:pt x="1949" y="49455"/>
                  </a:lnTo>
                  <a:lnTo>
                    <a:pt x="2311" y="49656"/>
                  </a:lnTo>
                  <a:lnTo>
                    <a:pt x="2692" y="49816"/>
                  </a:lnTo>
                  <a:lnTo>
                    <a:pt x="3094" y="49937"/>
                  </a:lnTo>
                  <a:lnTo>
                    <a:pt x="3516" y="50037"/>
                  </a:lnTo>
                  <a:lnTo>
                    <a:pt x="3958" y="50098"/>
                  </a:lnTo>
                  <a:lnTo>
                    <a:pt x="4400" y="50118"/>
                  </a:lnTo>
                  <a:lnTo>
                    <a:pt x="4641" y="50118"/>
                  </a:lnTo>
                  <a:lnTo>
                    <a:pt x="4641" y="56285"/>
                  </a:lnTo>
                  <a:lnTo>
                    <a:pt x="4641" y="56405"/>
                  </a:lnTo>
                  <a:lnTo>
                    <a:pt x="4681" y="56505"/>
                  </a:lnTo>
                  <a:lnTo>
                    <a:pt x="4721" y="56606"/>
                  </a:lnTo>
                  <a:lnTo>
                    <a:pt x="4781" y="56686"/>
                  </a:lnTo>
                  <a:lnTo>
                    <a:pt x="4862" y="56767"/>
                  </a:lnTo>
                  <a:lnTo>
                    <a:pt x="4962" y="56827"/>
                  </a:lnTo>
                  <a:lnTo>
                    <a:pt x="5042" y="56887"/>
                  </a:lnTo>
                  <a:lnTo>
                    <a:pt x="5163" y="56927"/>
                  </a:lnTo>
                  <a:lnTo>
                    <a:pt x="5263" y="56947"/>
                  </a:lnTo>
                  <a:lnTo>
                    <a:pt x="5484" y="56947"/>
                  </a:lnTo>
                  <a:lnTo>
                    <a:pt x="5605" y="56927"/>
                  </a:lnTo>
                  <a:lnTo>
                    <a:pt x="5705" y="56887"/>
                  </a:lnTo>
                  <a:lnTo>
                    <a:pt x="5806" y="56847"/>
                  </a:lnTo>
                  <a:lnTo>
                    <a:pt x="5906" y="56767"/>
                  </a:lnTo>
                  <a:lnTo>
                    <a:pt x="5987" y="56686"/>
                  </a:lnTo>
                  <a:lnTo>
                    <a:pt x="11470" y="50118"/>
                  </a:lnTo>
                  <a:lnTo>
                    <a:pt x="32602" y="50118"/>
                  </a:lnTo>
                  <a:lnTo>
                    <a:pt x="33044" y="50098"/>
                  </a:lnTo>
                  <a:lnTo>
                    <a:pt x="33486" y="50037"/>
                  </a:lnTo>
                  <a:lnTo>
                    <a:pt x="33908" y="49937"/>
                  </a:lnTo>
                  <a:lnTo>
                    <a:pt x="34309" y="49816"/>
                  </a:lnTo>
                  <a:lnTo>
                    <a:pt x="34691" y="49656"/>
                  </a:lnTo>
                  <a:lnTo>
                    <a:pt x="35053" y="49455"/>
                  </a:lnTo>
                  <a:lnTo>
                    <a:pt x="35394" y="49234"/>
                  </a:lnTo>
                  <a:lnTo>
                    <a:pt x="35716" y="48993"/>
                  </a:lnTo>
                  <a:lnTo>
                    <a:pt x="35997" y="48712"/>
                  </a:lnTo>
                  <a:lnTo>
                    <a:pt x="36238" y="48410"/>
                  </a:lnTo>
                  <a:lnTo>
                    <a:pt x="36459" y="48089"/>
                  </a:lnTo>
                  <a:lnTo>
                    <a:pt x="36660" y="47747"/>
                  </a:lnTo>
                  <a:lnTo>
                    <a:pt x="36800" y="47406"/>
                  </a:lnTo>
                  <a:lnTo>
                    <a:pt x="36901" y="47024"/>
                  </a:lnTo>
                  <a:lnTo>
                    <a:pt x="36981" y="46643"/>
                  </a:lnTo>
                  <a:lnTo>
                    <a:pt x="37001" y="46241"/>
                  </a:lnTo>
                  <a:lnTo>
                    <a:pt x="37001" y="3877"/>
                  </a:lnTo>
                  <a:lnTo>
                    <a:pt x="36981" y="3475"/>
                  </a:lnTo>
                  <a:lnTo>
                    <a:pt x="36901" y="3094"/>
                  </a:lnTo>
                  <a:lnTo>
                    <a:pt x="36800" y="2712"/>
                  </a:lnTo>
                  <a:lnTo>
                    <a:pt x="36660" y="2370"/>
                  </a:lnTo>
                  <a:lnTo>
                    <a:pt x="36459" y="2029"/>
                  </a:lnTo>
                  <a:lnTo>
                    <a:pt x="36238" y="1708"/>
                  </a:lnTo>
                  <a:lnTo>
                    <a:pt x="35997" y="1406"/>
                  </a:lnTo>
                  <a:lnTo>
                    <a:pt x="35716" y="1125"/>
                  </a:lnTo>
                  <a:lnTo>
                    <a:pt x="35394" y="884"/>
                  </a:lnTo>
                  <a:lnTo>
                    <a:pt x="35053" y="663"/>
                  </a:lnTo>
                  <a:lnTo>
                    <a:pt x="34691" y="462"/>
                  </a:lnTo>
                  <a:lnTo>
                    <a:pt x="34309" y="301"/>
                  </a:lnTo>
                  <a:lnTo>
                    <a:pt x="33908" y="181"/>
                  </a:lnTo>
                  <a:lnTo>
                    <a:pt x="33486" y="80"/>
                  </a:lnTo>
                  <a:lnTo>
                    <a:pt x="33044" y="20"/>
                  </a:lnTo>
                  <a:lnTo>
                    <a:pt x="3260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26"/>
            <p:cNvSpPr/>
            <p:nvPr/>
          </p:nvSpPr>
          <p:spPr>
            <a:xfrm>
              <a:off x="5236675" y="2133850"/>
              <a:ext cx="693025" cy="57275"/>
            </a:xfrm>
            <a:custGeom>
              <a:avLst/>
              <a:gdLst/>
              <a:ahLst/>
              <a:cxnLst/>
              <a:rect l="l" t="t" r="r" b="b"/>
              <a:pathLst>
                <a:path w="27721" h="2291" extrusionOk="0">
                  <a:moveTo>
                    <a:pt x="1" y="0"/>
                  </a:moveTo>
                  <a:lnTo>
                    <a:pt x="1" y="2290"/>
                  </a:lnTo>
                  <a:lnTo>
                    <a:pt x="27721" y="2290"/>
                  </a:lnTo>
                  <a:lnTo>
                    <a:pt x="277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26"/>
            <p:cNvSpPr/>
            <p:nvPr/>
          </p:nvSpPr>
          <p:spPr>
            <a:xfrm>
              <a:off x="5236675" y="2293550"/>
              <a:ext cx="693025" cy="57775"/>
            </a:xfrm>
            <a:custGeom>
              <a:avLst/>
              <a:gdLst/>
              <a:ahLst/>
              <a:cxnLst/>
              <a:rect l="l" t="t" r="r" b="b"/>
              <a:pathLst>
                <a:path w="27721" h="2311" extrusionOk="0">
                  <a:moveTo>
                    <a:pt x="1" y="0"/>
                  </a:moveTo>
                  <a:lnTo>
                    <a:pt x="1" y="2310"/>
                  </a:lnTo>
                  <a:lnTo>
                    <a:pt x="27721" y="2310"/>
                  </a:lnTo>
                  <a:lnTo>
                    <a:pt x="277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26"/>
            <p:cNvSpPr/>
            <p:nvPr/>
          </p:nvSpPr>
          <p:spPr>
            <a:xfrm>
              <a:off x="5236675" y="2453225"/>
              <a:ext cx="693025" cy="57775"/>
            </a:xfrm>
            <a:custGeom>
              <a:avLst/>
              <a:gdLst/>
              <a:ahLst/>
              <a:cxnLst/>
              <a:rect l="l" t="t" r="r" b="b"/>
              <a:pathLst>
                <a:path w="27721" h="2311" extrusionOk="0">
                  <a:moveTo>
                    <a:pt x="1" y="1"/>
                  </a:moveTo>
                  <a:lnTo>
                    <a:pt x="1" y="2311"/>
                  </a:lnTo>
                  <a:lnTo>
                    <a:pt x="27721" y="2311"/>
                  </a:lnTo>
                  <a:lnTo>
                    <a:pt x="277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26"/>
            <p:cNvSpPr/>
            <p:nvPr/>
          </p:nvSpPr>
          <p:spPr>
            <a:xfrm>
              <a:off x="5236675" y="2613425"/>
              <a:ext cx="693025" cy="57775"/>
            </a:xfrm>
            <a:custGeom>
              <a:avLst/>
              <a:gdLst/>
              <a:ahLst/>
              <a:cxnLst/>
              <a:rect l="l" t="t" r="r" b="b"/>
              <a:pathLst>
                <a:path w="27721" h="2311" extrusionOk="0">
                  <a:moveTo>
                    <a:pt x="1" y="1"/>
                  </a:moveTo>
                  <a:lnTo>
                    <a:pt x="1" y="2311"/>
                  </a:lnTo>
                  <a:lnTo>
                    <a:pt x="27721" y="2311"/>
                  </a:lnTo>
                  <a:lnTo>
                    <a:pt x="277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26"/>
            <p:cNvSpPr/>
            <p:nvPr/>
          </p:nvSpPr>
          <p:spPr>
            <a:xfrm>
              <a:off x="5236675" y="2773125"/>
              <a:ext cx="693025" cy="57775"/>
            </a:xfrm>
            <a:custGeom>
              <a:avLst/>
              <a:gdLst/>
              <a:ahLst/>
              <a:cxnLst/>
              <a:rect l="l" t="t" r="r" b="b"/>
              <a:pathLst>
                <a:path w="27721" h="2311" extrusionOk="0">
                  <a:moveTo>
                    <a:pt x="1" y="0"/>
                  </a:moveTo>
                  <a:lnTo>
                    <a:pt x="1" y="2310"/>
                  </a:lnTo>
                  <a:lnTo>
                    <a:pt x="27721" y="2310"/>
                  </a:lnTo>
                  <a:lnTo>
                    <a:pt x="277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26"/>
            <p:cNvSpPr/>
            <p:nvPr/>
          </p:nvSpPr>
          <p:spPr>
            <a:xfrm>
              <a:off x="5236675" y="2935825"/>
              <a:ext cx="693025" cy="57275"/>
            </a:xfrm>
            <a:custGeom>
              <a:avLst/>
              <a:gdLst/>
              <a:ahLst/>
              <a:cxnLst/>
              <a:rect l="l" t="t" r="r" b="b"/>
              <a:pathLst>
                <a:path w="27721" h="2291" extrusionOk="0">
                  <a:moveTo>
                    <a:pt x="1" y="1"/>
                  </a:moveTo>
                  <a:lnTo>
                    <a:pt x="1" y="2291"/>
                  </a:lnTo>
                  <a:lnTo>
                    <a:pt x="27721" y="2291"/>
                  </a:lnTo>
                  <a:lnTo>
                    <a:pt x="277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3" name="Google Shape;1433;p26"/>
          <p:cNvGrpSpPr/>
          <p:nvPr/>
        </p:nvGrpSpPr>
        <p:grpSpPr>
          <a:xfrm>
            <a:off x="7701134" y="3351386"/>
            <a:ext cx="1034082" cy="1553342"/>
            <a:chOff x="4112038" y="3686550"/>
            <a:chExt cx="919920" cy="1381854"/>
          </a:xfrm>
        </p:grpSpPr>
        <p:sp>
          <p:nvSpPr>
            <p:cNvPr id="1434" name="Google Shape;1434;p26"/>
            <p:cNvSpPr/>
            <p:nvPr/>
          </p:nvSpPr>
          <p:spPr>
            <a:xfrm>
              <a:off x="4163768" y="4971504"/>
              <a:ext cx="831900" cy="96900"/>
            </a:xfrm>
            <a:prstGeom prst="ellipse">
              <a:avLst/>
            </a:prstGeom>
            <a:solidFill>
              <a:srgbClr val="2C3045">
                <a:alpha val="15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26"/>
            <p:cNvSpPr/>
            <p:nvPr/>
          </p:nvSpPr>
          <p:spPr>
            <a:xfrm>
              <a:off x="4112038" y="3686550"/>
              <a:ext cx="919920" cy="1166487"/>
            </a:xfrm>
            <a:custGeom>
              <a:avLst/>
              <a:gdLst/>
              <a:ahLst/>
              <a:cxnLst/>
              <a:rect l="l" t="t" r="r" b="b"/>
              <a:pathLst>
                <a:path w="32000" h="40577" extrusionOk="0">
                  <a:moveTo>
                    <a:pt x="16010" y="0"/>
                  </a:moveTo>
                  <a:lnTo>
                    <a:pt x="15186" y="20"/>
                  </a:lnTo>
                  <a:lnTo>
                    <a:pt x="14363" y="81"/>
                  </a:lnTo>
                  <a:lnTo>
                    <a:pt x="13559" y="181"/>
                  </a:lnTo>
                  <a:lnTo>
                    <a:pt x="12776" y="322"/>
                  </a:lnTo>
                  <a:lnTo>
                    <a:pt x="11992" y="502"/>
                  </a:lnTo>
                  <a:lnTo>
                    <a:pt x="11249" y="703"/>
                  </a:lnTo>
                  <a:lnTo>
                    <a:pt x="10506" y="944"/>
                  </a:lnTo>
                  <a:lnTo>
                    <a:pt x="9763" y="1226"/>
                  </a:lnTo>
                  <a:lnTo>
                    <a:pt x="9060" y="1527"/>
                  </a:lnTo>
                  <a:lnTo>
                    <a:pt x="8377" y="1888"/>
                  </a:lnTo>
                  <a:lnTo>
                    <a:pt x="7694" y="2250"/>
                  </a:lnTo>
                  <a:lnTo>
                    <a:pt x="7051" y="2652"/>
                  </a:lnTo>
                  <a:lnTo>
                    <a:pt x="6428" y="3094"/>
                  </a:lnTo>
                  <a:lnTo>
                    <a:pt x="5826" y="3556"/>
                  </a:lnTo>
                  <a:lnTo>
                    <a:pt x="5243" y="4038"/>
                  </a:lnTo>
                  <a:lnTo>
                    <a:pt x="4681" y="4560"/>
                  </a:lnTo>
                  <a:lnTo>
                    <a:pt x="4158" y="5102"/>
                  </a:lnTo>
                  <a:lnTo>
                    <a:pt x="3656" y="5665"/>
                  </a:lnTo>
                  <a:lnTo>
                    <a:pt x="3174" y="6247"/>
                  </a:lnTo>
                  <a:lnTo>
                    <a:pt x="2732" y="6850"/>
                  </a:lnTo>
                  <a:lnTo>
                    <a:pt x="2310" y="7493"/>
                  </a:lnTo>
                  <a:lnTo>
                    <a:pt x="1929" y="8136"/>
                  </a:lnTo>
                  <a:lnTo>
                    <a:pt x="1567" y="8798"/>
                  </a:lnTo>
                  <a:lnTo>
                    <a:pt x="1246" y="9501"/>
                  </a:lnTo>
                  <a:lnTo>
                    <a:pt x="964" y="10205"/>
                  </a:lnTo>
                  <a:lnTo>
                    <a:pt x="723" y="10928"/>
                  </a:lnTo>
                  <a:lnTo>
                    <a:pt x="502" y="11651"/>
                  </a:lnTo>
                  <a:lnTo>
                    <a:pt x="322" y="12414"/>
                  </a:lnTo>
                  <a:lnTo>
                    <a:pt x="181" y="13177"/>
                  </a:lnTo>
                  <a:lnTo>
                    <a:pt x="81" y="13961"/>
                  </a:lnTo>
                  <a:lnTo>
                    <a:pt x="20" y="14744"/>
                  </a:lnTo>
                  <a:lnTo>
                    <a:pt x="0" y="15548"/>
                  </a:lnTo>
                  <a:lnTo>
                    <a:pt x="0" y="16030"/>
                  </a:lnTo>
                  <a:lnTo>
                    <a:pt x="20" y="16512"/>
                  </a:lnTo>
                  <a:lnTo>
                    <a:pt x="61" y="16974"/>
                  </a:lnTo>
                  <a:lnTo>
                    <a:pt x="121" y="17456"/>
                  </a:lnTo>
                  <a:lnTo>
                    <a:pt x="181" y="17918"/>
                  </a:lnTo>
                  <a:lnTo>
                    <a:pt x="261" y="18380"/>
                  </a:lnTo>
                  <a:lnTo>
                    <a:pt x="362" y="18842"/>
                  </a:lnTo>
                  <a:lnTo>
                    <a:pt x="462" y="19284"/>
                  </a:lnTo>
                  <a:lnTo>
                    <a:pt x="502" y="19404"/>
                  </a:lnTo>
                  <a:lnTo>
                    <a:pt x="502" y="19445"/>
                  </a:lnTo>
                  <a:lnTo>
                    <a:pt x="643" y="19947"/>
                  </a:lnTo>
                  <a:lnTo>
                    <a:pt x="784" y="20429"/>
                  </a:lnTo>
                  <a:lnTo>
                    <a:pt x="924" y="20911"/>
                  </a:lnTo>
                  <a:lnTo>
                    <a:pt x="1085" y="21373"/>
                  </a:lnTo>
                  <a:lnTo>
                    <a:pt x="1447" y="22317"/>
                  </a:lnTo>
                  <a:lnTo>
                    <a:pt x="1828" y="23221"/>
                  </a:lnTo>
                  <a:lnTo>
                    <a:pt x="2250" y="24105"/>
                  </a:lnTo>
                  <a:lnTo>
                    <a:pt x="2692" y="24989"/>
                  </a:lnTo>
                  <a:lnTo>
                    <a:pt x="3154" y="25832"/>
                  </a:lnTo>
                  <a:lnTo>
                    <a:pt x="3596" y="26636"/>
                  </a:lnTo>
                  <a:lnTo>
                    <a:pt x="4500" y="28203"/>
                  </a:lnTo>
                  <a:lnTo>
                    <a:pt x="5343" y="29669"/>
                  </a:lnTo>
                  <a:lnTo>
                    <a:pt x="5725" y="30352"/>
                  </a:lnTo>
                  <a:lnTo>
                    <a:pt x="6067" y="31015"/>
                  </a:lnTo>
                  <a:lnTo>
                    <a:pt x="6368" y="31638"/>
                  </a:lnTo>
                  <a:lnTo>
                    <a:pt x="6609" y="32240"/>
                  </a:lnTo>
                  <a:lnTo>
                    <a:pt x="6730" y="32702"/>
                  </a:lnTo>
                  <a:lnTo>
                    <a:pt x="6850" y="33245"/>
                  </a:lnTo>
                  <a:lnTo>
                    <a:pt x="6930" y="33847"/>
                  </a:lnTo>
                  <a:lnTo>
                    <a:pt x="7011" y="34490"/>
                  </a:lnTo>
                  <a:lnTo>
                    <a:pt x="7071" y="35173"/>
                  </a:lnTo>
                  <a:lnTo>
                    <a:pt x="7111" y="35856"/>
                  </a:lnTo>
                  <a:lnTo>
                    <a:pt x="7171" y="37242"/>
                  </a:lnTo>
                  <a:lnTo>
                    <a:pt x="7212" y="38528"/>
                  </a:lnTo>
                  <a:lnTo>
                    <a:pt x="7212" y="39572"/>
                  </a:lnTo>
                  <a:lnTo>
                    <a:pt x="7192" y="40576"/>
                  </a:lnTo>
                  <a:lnTo>
                    <a:pt x="24808" y="40576"/>
                  </a:lnTo>
                  <a:lnTo>
                    <a:pt x="24808" y="39572"/>
                  </a:lnTo>
                  <a:lnTo>
                    <a:pt x="24808" y="38528"/>
                  </a:lnTo>
                  <a:lnTo>
                    <a:pt x="24828" y="37242"/>
                  </a:lnTo>
                  <a:lnTo>
                    <a:pt x="24888" y="35856"/>
                  </a:lnTo>
                  <a:lnTo>
                    <a:pt x="24928" y="35173"/>
                  </a:lnTo>
                  <a:lnTo>
                    <a:pt x="24989" y="34490"/>
                  </a:lnTo>
                  <a:lnTo>
                    <a:pt x="25069" y="33847"/>
                  </a:lnTo>
                  <a:lnTo>
                    <a:pt x="25170" y="33245"/>
                  </a:lnTo>
                  <a:lnTo>
                    <a:pt x="25270" y="32702"/>
                  </a:lnTo>
                  <a:lnTo>
                    <a:pt x="25411" y="32240"/>
                  </a:lnTo>
                  <a:lnTo>
                    <a:pt x="25652" y="31638"/>
                  </a:lnTo>
                  <a:lnTo>
                    <a:pt x="25953" y="31015"/>
                  </a:lnTo>
                  <a:lnTo>
                    <a:pt x="26274" y="30352"/>
                  </a:lnTo>
                  <a:lnTo>
                    <a:pt x="26656" y="29669"/>
                  </a:lnTo>
                  <a:lnTo>
                    <a:pt x="27500" y="28203"/>
                  </a:lnTo>
                  <a:lnTo>
                    <a:pt x="28404" y="26636"/>
                  </a:lnTo>
                  <a:lnTo>
                    <a:pt x="28866" y="25832"/>
                  </a:lnTo>
                  <a:lnTo>
                    <a:pt x="29307" y="24989"/>
                  </a:lnTo>
                  <a:lnTo>
                    <a:pt x="29749" y="24105"/>
                  </a:lnTo>
                  <a:lnTo>
                    <a:pt x="30171" y="23221"/>
                  </a:lnTo>
                  <a:lnTo>
                    <a:pt x="30553" y="22317"/>
                  </a:lnTo>
                  <a:lnTo>
                    <a:pt x="30914" y="21373"/>
                  </a:lnTo>
                  <a:lnTo>
                    <a:pt x="31075" y="20911"/>
                  </a:lnTo>
                  <a:lnTo>
                    <a:pt x="31236" y="20429"/>
                  </a:lnTo>
                  <a:lnTo>
                    <a:pt x="31376" y="19947"/>
                  </a:lnTo>
                  <a:lnTo>
                    <a:pt x="31497" y="19445"/>
                  </a:lnTo>
                  <a:lnTo>
                    <a:pt x="31517" y="19404"/>
                  </a:lnTo>
                  <a:lnTo>
                    <a:pt x="31537" y="19284"/>
                  </a:lnTo>
                  <a:lnTo>
                    <a:pt x="31638" y="18842"/>
                  </a:lnTo>
                  <a:lnTo>
                    <a:pt x="31738" y="18380"/>
                  </a:lnTo>
                  <a:lnTo>
                    <a:pt x="31818" y="17918"/>
                  </a:lnTo>
                  <a:lnTo>
                    <a:pt x="31879" y="17456"/>
                  </a:lnTo>
                  <a:lnTo>
                    <a:pt x="31939" y="16974"/>
                  </a:lnTo>
                  <a:lnTo>
                    <a:pt x="31979" y="16512"/>
                  </a:lnTo>
                  <a:lnTo>
                    <a:pt x="31999" y="16030"/>
                  </a:lnTo>
                  <a:lnTo>
                    <a:pt x="31999" y="15548"/>
                  </a:lnTo>
                  <a:lnTo>
                    <a:pt x="31979" y="14744"/>
                  </a:lnTo>
                  <a:lnTo>
                    <a:pt x="31919" y="13961"/>
                  </a:lnTo>
                  <a:lnTo>
                    <a:pt x="31818" y="13177"/>
                  </a:lnTo>
                  <a:lnTo>
                    <a:pt x="31678" y="12414"/>
                  </a:lnTo>
                  <a:lnTo>
                    <a:pt x="31497" y="11651"/>
                  </a:lnTo>
                  <a:lnTo>
                    <a:pt x="31296" y="10928"/>
                  </a:lnTo>
                  <a:lnTo>
                    <a:pt x="31035" y="10205"/>
                  </a:lnTo>
                  <a:lnTo>
                    <a:pt x="30754" y="9501"/>
                  </a:lnTo>
                  <a:lnTo>
                    <a:pt x="30432" y="8798"/>
                  </a:lnTo>
                  <a:lnTo>
                    <a:pt x="30071" y="8136"/>
                  </a:lnTo>
                  <a:lnTo>
                    <a:pt x="29689" y="7493"/>
                  </a:lnTo>
                  <a:lnTo>
                    <a:pt x="29267" y="6850"/>
                  </a:lnTo>
                  <a:lnTo>
                    <a:pt x="28825" y="6247"/>
                  </a:lnTo>
                  <a:lnTo>
                    <a:pt x="28343" y="5665"/>
                  </a:lnTo>
                  <a:lnTo>
                    <a:pt x="27841" y="5102"/>
                  </a:lnTo>
                  <a:lnTo>
                    <a:pt x="27319" y="4560"/>
                  </a:lnTo>
                  <a:lnTo>
                    <a:pt x="26756" y="4038"/>
                  </a:lnTo>
                  <a:lnTo>
                    <a:pt x="26174" y="3556"/>
                  </a:lnTo>
                  <a:lnTo>
                    <a:pt x="25571" y="3094"/>
                  </a:lnTo>
                  <a:lnTo>
                    <a:pt x="24949" y="2652"/>
                  </a:lnTo>
                  <a:lnTo>
                    <a:pt x="24306" y="2250"/>
                  </a:lnTo>
                  <a:lnTo>
                    <a:pt x="23623" y="1888"/>
                  </a:lnTo>
                  <a:lnTo>
                    <a:pt x="22940" y="1527"/>
                  </a:lnTo>
                  <a:lnTo>
                    <a:pt x="22237" y="1226"/>
                  </a:lnTo>
                  <a:lnTo>
                    <a:pt x="21514" y="944"/>
                  </a:lnTo>
                  <a:lnTo>
                    <a:pt x="20770" y="703"/>
                  </a:lnTo>
                  <a:lnTo>
                    <a:pt x="20007" y="502"/>
                  </a:lnTo>
                  <a:lnTo>
                    <a:pt x="19224" y="322"/>
                  </a:lnTo>
                  <a:lnTo>
                    <a:pt x="18440" y="181"/>
                  </a:lnTo>
                  <a:lnTo>
                    <a:pt x="17637" y="81"/>
                  </a:lnTo>
                  <a:lnTo>
                    <a:pt x="16833" y="20"/>
                  </a:lnTo>
                  <a:lnTo>
                    <a:pt x="1601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26"/>
            <p:cNvSpPr/>
            <p:nvPr/>
          </p:nvSpPr>
          <p:spPr>
            <a:xfrm>
              <a:off x="4385744" y="4110980"/>
              <a:ext cx="367307" cy="654293"/>
            </a:xfrm>
            <a:custGeom>
              <a:avLst/>
              <a:gdLst/>
              <a:ahLst/>
              <a:cxnLst/>
              <a:rect l="l" t="t" r="r" b="b"/>
              <a:pathLst>
                <a:path w="12777" h="22760" extrusionOk="0">
                  <a:moveTo>
                    <a:pt x="6469" y="0"/>
                  </a:moveTo>
                  <a:lnTo>
                    <a:pt x="6348" y="20"/>
                  </a:lnTo>
                  <a:lnTo>
                    <a:pt x="6248" y="101"/>
                  </a:lnTo>
                  <a:lnTo>
                    <a:pt x="6167" y="181"/>
                  </a:lnTo>
                  <a:lnTo>
                    <a:pt x="6147" y="302"/>
                  </a:lnTo>
                  <a:lnTo>
                    <a:pt x="6067" y="884"/>
                  </a:lnTo>
                  <a:lnTo>
                    <a:pt x="6007" y="1246"/>
                  </a:lnTo>
                  <a:lnTo>
                    <a:pt x="5906" y="1647"/>
                  </a:lnTo>
                  <a:lnTo>
                    <a:pt x="5766" y="2049"/>
                  </a:lnTo>
                  <a:lnTo>
                    <a:pt x="5685" y="2250"/>
                  </a:lnTo>
                  <a:lnTo>
                    <a:pt x="5605" y="2431"/>
                  </a:lnTo>
                  <a:lnTo>
                    <a:pt x="5484" y="2592"/>
                  </a:lnTo>
                  <a:lnTo>
                    <a:pt x="5384" y="2752"/>
                  </a:lnTo>
                  <a:lnTo>
                    <a:pt x="5243" y="2893"/>
                  </a:lnTo>
                  <a:lnTo>
                    <a:pt x="5103" y="3013"/>
                  </a:lnTo>
                  <a:lnTo>
                    <a:pt x="5002" y="3054"/>
                  </a:lnTo>
                  <a:lnTo>
                    <a:pt x="4882" y="3074"/>
                  </a:lnTo>
                  <a:lnTo>
                    <a:pt x="4761" y="3054"/>
                  </a:lnTo>
                  <a:lnTo>
                    <a:pt x="4601" y="3033"/>
                  </a:lnTo>
                  <a:lnTo>
                    <a:pt x="4440" y="2993"/>
                  </a:lnTo>
                  <a:lnTo>
                    <a:pt x="4279" y="2913"/>
                  </a:lnTo>
                  <a:lnTo>
                    <a:pt x="3918" y="2752"/>
                  </a:lnTo>
                  <a:lnTo>
                    <a:pt x="3516" y="2531"/>
                  </a:lnTo>
                  <a:lnTo>
                    <a:pt x="3134" y="2270"/>
                  </a:lnTo>
                  <a:lnTo>
                    <a:pt x="2773" y="2009"/>
                  </a:lnTo>
                  <a:lnTo>
                    <a:pt x="2451" y="1748"/>
                  </a:lnTo>
                  <a:lnTo>
                    <a:pt x="2371" y="1688"/>
                  </a:lnTo>
                  <a:lnTo>
                    <a:pt x="2270" y="1668"/>
                  </a:lnTo>
                  <a:lnTo>
                    <a:pt x="2170" y="1688"/>
                  </a:lnTo>
                  <a:lnTo>
                    <a:pt x="2070" y="1708"/>
                  </a:lnTo>
                  <a:lnTo>
                    <a:pt x="1989" y="1788"/>
                  </a:lnTo>
                  <a:lnTo>
                    <a:pt x="1929" y="1868"/>
                  </a:lnTo>
                  <a:lnTo>
                    <a:pt x="1909" y="1969"/>
                  </a:lnTo>
                  <a:lnTo>
                    <a:pt x="1909" y="2069"/>
                  </a:lnTo>
                  <a:lnTo>
                    <a:pt x="2029" y="2571"/>
                  </a:lnTo>
                  <a:lnTo>
                    <a:pt x="2130" y="3154"/>
                  </a:lnTo>
                  <a:lnTo>
                    <a:pt x="2210" y="3737"/>
                  </a:lnTo>
                  <a:lnTo>
                    <a:pt x="2270" y="4339"/>
                  </a:lnTo>
                  <a:lnTo>
                    <a:pt x="2311" y="4902"/>
                  </a:lnTo>
                  <a:lnTo>
                    <a:pt x="2311" y="5163"/>
                  </a:lnTo>
                  <a:lnTo>
                    <a:pt x="2291" y="5404"/>
                  </a:lnTo>
                  <a:lnTo>
                    <a:pt x="2270" y="5625"/>
                  </a:lnTo>
                  <a:lnTo>
                    <a:pt x="2230" y="5826"/>
                  </a:lnTo>
                  <a:lnTo>
                    <a:pt x="2170" y="5986"/>
                  </a:lnTo>
                  <a:lnTo>
                    <a:pt x="2110" y="6107"/>
                  </a:lnTo>
                  <a:lnTo>
                    <a:pt x="2050" y="6207"/>
                  </a:lnTo>
                  <a:lnTo>
                    <a:pt x="1969" y="6268"/>
                  </a:lnTo>
                  <a:lnTo>
                    <a:pt x="1869" y="6308"/>
                  </a:lnTo>
                  <a:lnTo>
                    <a:pt x="1788" y="6328"/>
                  </a:lnTo>
                  <a:lnTo>
                    <a:pt x="1608" y="6328"/>
                  </a:lnTo>
                  <a:lnTo>
                    <a:pt x="1427" y="6308"/>
                  </a:lnTo>
                  <a:lnTo>
                    <a:pt x="1266" y="6247"/>
                  </a:lnTo>
                  <a:lnTo>
                    <a:pt x="1085" y="6147"/>
                  </a:lnTo>
                  <a:lnTo>
                    <a:pt x="925" y="6067"/>
                  </a:lnTo>
                  <a:lnTo>
                    <a:pt x="764" y="5966"/>
                  </a:lnTo>
                  <a:lnTo>
                    <a:pt x="563" y="5806"/>
                  </a:lnTo>
                  <a:lnTo>
                    <a:pt x="463" y="5745"/>
                  </a:lnTo>
                  <a:lnTo>
                    <a:pt x="362" y="5725"/>
                  </a:lnTo>
                  <a:lnTo>
                    <a:pt x="262" y="5725"/>
                  </a:lnTo>
                  <a:lnTo>
                    <a:pt x="161" y="5765"/>
                  </a:lnTo>
                  <a:lnTo>
                    <a:pt x="81" y="5826"/>
                  </a:lnTo>
                  <a:lnTo>
                    <a:pt x="41" y="5926"/>
                  </a:lnTo>
                  <a:lnTo>
                    <a:pt x="1" y="6026"/>
                  </a:lnTo>
                  <a:lnTo>
                    <a:pt x="21" y="6127"/>
                  </a:lnTo>
                  <a:lnTo>
                    <a:pt x="3556" y="22498"/>
                  </a:lnTo>
                  <a:lnTo>
                    <a:pt x="3596" y="22598"/>
                  </a:lnTo>
                  <a:lnTo>
                    <a:pt x="3677" y="22679"/>
                  </a:lnTo>
                  <a:lnTo>
                    <a:pt x="3757" y="22739"/>
                  </a:lnTo>
                  <a:lnTo>
                    <a:pt x="3877" y="22759"/>
                  </a:lnTo>
                  <a:lnTo>
                    <a:pt x="3938" y="22739"/>
                  </a:lnTo>
                  <a:lnTo>
                    <a:pt x="4018" y="22719"/>
                  </a:lnTo>
                  <a:lnTo>
                    <a:pt x="4058" y="22699"/>
                  </a:lnTo>
                  <a:lnTo>
                    <a:pt x="4118" y="22659"/>
                  </a:lnTo>
                  <a:lnTo>
                    <a:pt x="4159" y="22598"/>
                  </a:lnTo>
                  <a:lnTo>
                    <a:pt x="4179" y="22538"/>
                  </a:lnTo>
                  <a:lnTo>
                    <a:pt x="4199" y="22478"/>
                  </a:lnTo>
                  <a:lnTo>
                    <a:pt x="4199" y="22418"/>
                  </a:lnTo>
                  <a:lnTo>
                    <a:pt x="4199" y="22357"/>
                  </a:lnTo>
                  <a:lnTo>
                    <a:pt x="824" y="6770"/>
                  </a:lnTo>
                  <a:lnTo>
                    <a:pt x="824" y="6770"/>
                  </a:lnTo>
                  <a:lnTo>
                    <a:pt x="1065" y="6870"/>
                  </a:lnTo>
                  <a:lnTo>
                    <a:pt x="1326" y="6950"/>
                  </a:lnTo>
                  <a:lnTo>
                    <a:pt x="1608" y="6991"/>
                  </a:lnTo>
                  <a:lnTo>
                    <a:pt x="1728" y="7011"/>
                  </a:lnTo>
                  <a:lnTo>
                    <a:pt x="1869" y="6991"/>
                  </a:lnTo>
                  <a:lnTo>
                    <a:pt x="1989" y="6971"/>
                  </a:lnTo>
                  <a:lnTo>
                    <a:pt x="2090" y="6930"/>
                  </a:lnTo>
                  <a:lnTo>
                    <a:pt x="2210" y="6890"/>
                  </a:lnTo>
                  <a:lnTo>
                    <a:pt x="2311" y="6830"/>
                  </a:lnTo>
                  <a:lnTo>
                    <a:pt x="2411" y="6770"/>
                  </a:lnTo>
                  <a:lnTo>
                    <a:pt x="2491" y="6689"/>
                  </a:lnTo>
                  <a:lnTo>
                    <a:pt x="2592" y="6589"/>
                  </a:lnTo>
                  <a:lnTo>
                    <a:pt x="2652" y="6488"/>
                  </a:lnTo>
                  <a:lnTo>
                    <a:pt x="2753" y="6328"/>
                  </a:lnTo>
                  <a:lnTo>
                    <a:pt x="2813" y="6167"/>
                  </a:lnTo>
                  <a:lnTo>
                    <a:pt x="2873" y="5966"/>
                  </a:lnTo>
                  <a:lnTo>
                    <a:pt x="2913" y="5745"/>
                  </a:lnTo>
                  <a:lnTo>
                    <a:pt x="2953" y="5524"/>
                  </a:lnTo>
                  <a:lnTo>
                    <a:pt x="2953" y="5283"/>
                  </a:lnTo>
                  <a:lnTo>
                    <a:pt x="2974" y="4781"/>
                  </a:lnTo>
                  <a:lnTo>
                    <a:pt x="2933" y="4259"/>
                  </a:lnTo>
                  <a:lnTo>
                    <a:pt x="2893" y="3757"/>
                  </a:lnTo>
                  <a:lnTo>
                    <a:pt x="2813" y="3254"/>
                  </a:lnTo>
                  <a:lnTo>
                    <a:pt x="2753" y="2813"/>
                  </a:lnTo>
                  <a:lnTo>
                    <a:pt x="3054" y="3013"/>
                  </a:lnTo>
                  <a:lnTo>
                    <a:pt x="3395" y="3234"/>
                  </a:lnTo>
                  <a:lnTo>
                    <a:pt x="3757" y="3415"/>
                  </a:lnTo>
                  <a:lnTo>
                    <a:pt x="4139" y="3576"/>
                  </a:lnTo>
                  <a:lnTo>
                    <a:pt x="4319" y="3636"/>
                  </a:lnTo>
                  <a:lnTo>
                    <a:pt x="4500" y="3676"/>
                  </a:lnTo>
                  <a:lnTo>
                    <a:pt x="4681" y="3716"/>
                  </a:lnTo>
                  <a:lnTo>
                    <a:pt x="5022" y="3716"/>
                  </a:lnTo>
                  <a:lnTo>
                    <a:pt x="5183" y="3696"/>
                  </a:lnTo>
                  <a:lnTo>
                    <a:pt x="5324" y="3636"/>
                  </a:lnTo>
                  <a:lnTo>
                    <a:pt x="5464" y="3556"/>
                  </a:lnTo>
                  <a:lnTo>
                    <a:pt x="5645" y="3415"/>
                  </a:lnTo>
                  <a:lnTo>
                    <a:pt x="5826" y="3254"/>
                  </a:lnTo>
                  <a:lnTo>
                    <a:pt x="5967" y="3074"/>
                  </a:lnTo>
                  <a:lnTo>
                    <a:pt x="6107" y="2873"/>
                  </a:lnTo>
                  <a:lnTo>
                    <a:pt x="6228" y="2652"/>
                  </a:lnTo>
                  <a:lnTo>
                    <a:pt x="6328" y="2431"/>
                  </a:lnTo>
                  <a:lnTo>
                    <a:pt x="6429" y="2210"/>
                  </a:lnTo>
                  <a:lnTo>
                    <a:pt x="6509" y="1969"/>
                  </a:lnTo>
                  <a:lnTo>
                    <a:pt x="6589" y="2210"/>
                  </a:lnTo>
                  <a:lnTo>
                    <a:pt x="6690" y="2431"/>
                  </a:lnTo>
                  <a:lnTo>
                    <a:pt x="6790" y="2652"/>
                  </a:lnTo>
                  <a:lnTo>
                    <a:pt x="6911" y="2853"/>
                  </a:lnTo>
                  <a:lnTo>
                    <a:pt x="7051" y="3054"/>
                  </a:lnTo>
                  <a:lnTo>
                    <a:pt x="7172" y="3214"/>
                  </a:lnTo>
                  <a:lnTo>
                    <a:pt x="7332" y="3335"/>
                  </a:lnTo>
                  <a:lnTo>
                    <a:pt x="7473" y="3435"/>
                  </a:lnTo>
                  <a:lnTo>
                    <a:pt x="7594" y="3475"/>
                  </a:lnTo>
                  <a:lnTo>
                    <a:pt x="7694" y="3495"/>
                  </a:lnTo>
                  <a:lnTo>
                    <a:pt x="7975" y="3495"/>
                  </a:lnTo>
                  <a:lnTo>
                    <a:pt x="8297" y="3435"/>
                  </a:lnTo>
                  <a:lnTo>
                    <a:pt x="8638" y="3335"/>
                  </a:lnTo>
                  <a:lnTo>
                    <a:pt x="9000" y="3194"/>
                  </a:lnTo>
                  <a:lnTo>
                    <a:pt x="9381" y="3013"/>
                  </a:lnTo>
                  <a:lnTo>
                    <a:pt x="9763" y="2833"/>
                  </a:lnTo>
                  <a:lnTo>
                    <a:pt x="10125" y="2632"/>
                  </a:lnTo>
                  <a:lnTo>
                    <a:pt x="10024" y="3114"/>
                  </a:lnTo>
                  <a:lnTo>
                    <a:pt x="9924" y="3656"/>
                  </a:lnTo>
                  <a:lnTo>
                    <a:pt x="9843" y="4219"/>
                  </a:lnTo>
                  <a:lnTo>
                    <a:pt x="9803" y="4781"/>
                  </a:lnTo>
                  <a:lnTo>
                    <a:pt x="9803" y="5062"/>
                  </a:lnTo>
                  <a:lnTo>
                    <a:pt x="9823" y="5323"/>
                  </a:lnTo>
                  <a:lnTo>
                    <a:pt x="9843" y="5564"/>
                  </a:lnTo>
                  <a:lnTo>
                    <a:pt x="9904" y="5806"/>
                  </a:lnTo>
                  <a:lnTo>
                    <a:pt x="9964" y="6026"/>
                  </a:lnTo>
                  <a:lnTo>
                    <a:pt x="10044" y="6207"/>
                  </a:lnTo>
                  <a:lnTo>
                    <a:pt x="10165" y="6388"/>
                  </a:lnTo>
                  <a:lnTo>
                    <a:pt x="10285" y="6529"/>
                  </a:lnTo>
                  <a:lnTo>
                    <a:pt x="10506" y="6669"/>
                  </a:lnTo>
                  <a:lnTo>
                    <a:pt x="10727" y="6770"/>
                  </a:lnTo>
                  <a:lnTo>
                    <a:pt x="10948" y="6850"/>
                  </a:lnTo>
                  <a:lnTo>
                    <a:pt x="11149" y="6870"/>
                  </a:lnTo>
                  <a:lnTo>
                    <a:pt x="11370" y="6870"/>
                  </a:lnTo>
                  <a:lnTo>
                    <a:pt x="11591" y="6830"/>
                  </a:lnTo>
                  <a:lnTo>
                    <a:pt x="11792" y="6770"/>
                  </a:lnTo>
                  <a:lnTo>
                    <a:pt x="11993" y="6709"/>
                  </a:lnTo>
                  <a:lnTo>
                    <a:pt x="11993" y="6709"/>
                  </a:lnTo>
                  <a:lnTo>
                    <a:pt x="9100" y="22337"/>
                  </a:lnTo>
                  <a:lnTo>
                    <a:pt x="9100" y="22398"/>
                  </a:lnTo>
                  <a:lnTo>
                    <a:pt x="9120" y="22458"/>
                  </a:lnTo>
                  <a:lnTo>
                    <a:pt x="9140" y="22518"/>
                  </a:lnTo>
                  <a:lnTo>
                    <a:pt x="9160" y="22578"/>
                  </a:lnTo>
                  <a:lnTo>
                    <a:pt x="9201" y="22619"/>
                  </a:lnTo>
                  <a:lnTo>
                    <a:pt x="9261" y="22659"/>
                  </a:lnTo>
                  <a:lnTo>
                    <a:pt x="9301" y="22699"/>
                  </a:lnTo>
                  <a:lnTo>
                    <a:pt x="9381" y="22719"/>
                  </a:lnTo>
                  <a:lnTo>
                    <a:pt x="9502" y="22719"/>
                  </a:lnTo>
                  <a:lnTo>
                    <a:pt x="9562" y="22699"/>
                  </a:lnTo>
                  <a:lnTo>
                    <a:pt x="9622" y="22659"/>
                  </a:lnTo>
                  <a:lnTo>
                    <a:pt x="9663" y="22619"/>
                  </a:lnTo>
                  <a:lnTo>
                    <a:pt x="9703" y="22578"/>
                  </a:lnTo>
                  <a:lnTo>
                    <a:pt x="9743" y="22518"/>
                  </a:lnTo>
                  <a:lnTo>
                    <a:pt x="9763" y="22458"/>
                  </a:lnTo>
                  <a:lnTo>
                    <a:pt x="12776" y="6067"/>
                  </a:lnTo>
                  <a:lnTo>
                    <a:pt x="12776" y="5966"/>
                  </a:lnTo>
                  <a:lnTo>
                    <a:pt x="12756" y="5866"/>
                  </a:lnTo>
                  <a:lnTo>
                    <a:pt x="12696" y="5785"/>
                  </a:lnTo>
                  <a:lnTo>
                    <a:pt x="12615" y="5725"/>
                  </a:lnTo>
                  <a:lnTo>
                    <a:pt x="12515" y="5685"/>
                  </a:lnTo>
                  <a:lnTo>
                    <a:pt x="12415" y="5685"/>
                  </a:lnTo>
                  <a:lnTo>
                    <a:pt x="12314" y="5705"/>
                  </a:lnTo>
                  <a:lnTo>
                    <a:pt x="12234" y="5765"/>
                  </a:lnTo>
                  <a:lnTo>
                    <a:pt x="12073" y="5906"/>
                  </a:lnTo>
                  <a:lnTo>
                    <a:pt x="11912" y="6006"/>
                  </a:lnTo>
                  <a:lnTo>
                    <a:pt x="11691" y="6107"/>
                  </a:lnTo>
                  <a:lnTo>
                    <a:pt x="11470" y="6187"/>
                  </a:lnTo>
                  <a:lnTo>
                    <a:pt x="11350" y="6207"/>
                  </a:lnTo>
                  <a:lnTo>
                    <a:pt x="11229" y="6207"/>
                  </a:lnTo>
                  <a:lnTo>
                    <a:pt x="11089" y="6187"/>
                  </a:lnTo>
                  <a:lnTo>
                    <a:pt x="10968" y="6167"/>
                  </a:lnTo>
                  <a:lnTo>
                    <a:pt x="10848" y="6107"/>
                  </a:lnTo>
                  <a:lnTo>
                    <a:pt x="10707" y="6006"/>
                  </a:lnTo>
                  <a:lnTo>
                    <a:pt x="10627" y="5906"/>
                  </a:lnTo>
                  <a:lnTo>
                    <a:pt x="10566" y="5785"/>
                  </a:lnTo>
                  <a:lnTo>
                    <a:pt x="10526" y="5605"/>
                  </a:lnTo>
                  <a:lnTo>
                    <a:pt x="10486" y="5404"/>
                  </a:lnTo>
                  <a:lnTo>
                    <a:pt x="10466" y="5183"/>
                  </a:lnTo>
                  <a:lnTo>
                    <a:pt x="10466" y="4942"/>
                  </a:lnTo>
                  <a:lnTo>
                    <a:pt x="10506" y="4379"/>
                  </a:lnTo>
                  <a:lnTo>
                    <a:pt x="10587" y="3777"/>
                  </a:lnTo>
                  <a:lnTo>
                    <a:pt x="10687" y="3174"/>
                  </a:lnTo>
                  <a:lnTo>
                    <a:pt x="10808" y="2592"/>
                  </a:lnTo>
                  <a:lnTo>
                    <a:pt x="10948" y="2029"/>
                  </a:lnTo>
                  <a:lnTo>
                    <a:pt x="10968" y="1929"/>
                  </a:lnTo>
                  <a:lnTo>
                    <a:pt x="10948" y="1848"/>
                  </a:lnTo>
                  <a:lnTo>
                    <a:pt x="10908" y="1748"/>
                  </a:lnTo>
                  <a:lnTo>
                    <a:pt x="10828" y="1688"/>
                  </a:lnTo>
                  <a:lnTo>
                    <a:pt x="10747" y="1627"/>
                  </a:lnTo>
                  <a:lnTo>
                    <a:pt x="10647" y="1607"/>
                  </a:lnTo>
                  <a:lnTo>
                    <a:pt x="10546" y="1627"/>
                  </a:lnTo>
                  <a:lnTo>
                    <a:pt x="10466" y="1668"/>
                  </a:lnTo>
                  <a:lnTo>
                    <a:pt x="10024" y="1929"/>
                  </a:lnTo>
                  <a:lnTo>
                    <a:pt x="9582" y="2150"/>
                  </a:lnTo>
                  <a:lnTo>
                    <a:pt x="9160" y="2371"/>
                  </a:lnTo>
                  <a:lnTo>
                    <a:pt x="8779" y="2551"/>
                  </a:lnTo>
                  <a:lnTo>
                    <a:pt x="8437" y="2692"/>
                  </a:lnTo>
                  <a:lnTo>
                    <a:pt x="8136" y="2792"/>
                  </a:lnTo>
                  <a:lnTo>
                    <a:pt x="7915" y="2853"/>
                  </a:lnTo>
                  <a:lnTo>
                    <a:pt x="7835" y="2853"/>
                  </a:lnTo>
                  <a:lnTo>
                    <a:pt x="7774" y="2833"/>
                  </a:lnTo>
                  <a:lnTo>
                    <a:pt x="7714" y="2792"/>
                  </a:lnTo>
                  <a:lnTo>
                    <a:pt x="7634" y="2712"/>
                  </a:lnTo>
                  <a:lnTo>
                    <a:pt x="7473" y="2511"/>
                  </a:lnTo>
                  <a:lnTo>
                    <a:pt x="7332" y="2230"/>
                  </a:lnTo>
                  <a:lnTo>
                    <a:pt x="7192" y="1889"/>
                  </a:lnTo>
                  <a:lnTo>
                    <a:pt x="7051" y="1527"/>
                  </a:lnTo>
                  <a:lnTo>
                    <a:pt x="6951" y="1125"/>
                  </a:lnTo>
                  <a:lnTo>
                    <a:pt x="6850" y="703"/>
                  </a:lnTo>
                  <a:lnTo>
                    <a:pt x="6810" y="302"/>
                  </a:lnTo>
                  <a:lnTo>
                    <a:pt x="6770" y="181"/>
                  </a:lnTo>
                  <a:lnTo>
                    <a:pt x="6690" y="101"/>
                  </a:lnTo>
                  <a:lnTo>
                    <a:pt x="6589" y="20"/>
                  </a:lnTo>
                  <a:lnTo>
                    <a:pt x="64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26"/>
            <p:cNvSpPr/>
            <p:nvPr/>
          </p:nvSpPr>
          <p:spPr>
            <a:xfrm>
              <a:off x="4284121" y="4709217"/>
              <a:ext cx="576905" cy="78567"/>
            </a:xfrm>
            <a:custGeom>
              <a:avLst/>
              <a:gdLst/>
              <a:ahLst/>
              <a:cxnLst/>
              <a:rect l="l" t="t" r="r" b="b"/>
              <a:pathLst>
                <a:path w="20068" h="2733" extrusionOk="0">
                  <a:moveTo>
                    <a:pt x="161" y="1"/>
                  </a:moveTo>
                  <a:lnTo>
                    <a:pt x="101" y="21"/>
                  </a:lnTo>
                  <a:lnTo>
                    <a:pt x="40" y="41"/>
                  </a:lnTo>
                  <a:lnTo>
                    <a:pt x="0" y="101"/>
                  </a:lnTo>
                  <a:lnTo>
                    <a:pt x="0" y="161"/>
                  </a:lnTo>
                  <a:lnTo>
                    <a:pt x="0" y="2572"/>
                  </a:lnTo>
                  <a:lnTo>
                    <a:pt x="0" y="2632"/>
                  </a:lnTo>
                  <a:lnTo>
                    <a:pt x="40" y="2692"/>
                  </a:lnTo>
                  <a:lnTo>
                    <a:pt x="101" y="2733"/>
                  </a:lnTo>
                  <a:lnTo>
                    <a:pt x="19967" y="2733"/>
                  </a:lnTo>
                  <a:lnTo>
                    <a:pt x="20007" y="2692"/>
                  </a:lnTo>
                  <a:lnTo>
                    <a:pt x="20047" y="2632"/>
                  </a:lnTo>
                  <a:lnTo>
                    <a:pt x="20067" y="2572"/>
                  </a:lnTo>
                  <a:lnTo>
                    <a:pt x="20067" y="161"/>
                  </a:lnTo>
                  <a:lnTo>
                    <a:pt x="20047" y="101"/>
                  </a:lnTo>
                  <a:lnTo>
                    <a:pt x="20007" y="41"/>
                  </a:lnTo>
                  <a:lnTo>
                    <a:pt x="19967" y="21"/>
                  </a:lnTo>
                  <a:lnTo>
                    <a:pt x="1990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26"/>
            <p:cNvSpPr/>
            <p:nvPr/>
          </p:nvSpPr>
          <p:spPr>
            <a:xfrm>
              <a:off x="4284121" y="4787756"/>
              <a:ext cx="576905" cy="79142"/>
            </a:xfrm>
            <a:custGeom>
              <a:avLst/>
              <a:gdLst/>
              <a:ahLst/>
              <a:cxnLst/>
              <a:rect l="l" t="t" r="r" b="b"/>
              <a:pathLst>
                <a:path w="20068" h="2753" extrusionOk="0">
                  <a:moveTo>
                    <a:pt x="161" y="1"/>
                  </a:moveTo>
                  <a:lnTo>
                    <a:pt x="101" y="21"/>
                  </a:lnTo>
                  <a:lnTo>
                    <a:pt x="40" y="61"/>
                  </a:lnTo>
                  <a:lnTo>
                    <a:pt x="0" y="101"/>
                  </a:lnTo>
                  <a:lnTo>
                    <a:pt x="0" y="181"/>
                  </a:lnTo>
                  <a:lnTo>
                    <a:pt x="0" y="2592"/>
                  </a:lnTo>
                  <a:lnTo>
                    <a:pt x="0" y="2652"/>
                  </a:lnTo>
                  <a:lnTo>
                    <a:pt x="40" y="2712"/>
                  </a:lnTo>
                  <a:lnTo>
                    <a:pt x="101" y="2732"/>
                  </a:lnTo>
                  <a:lnTo>
                    <a:pt x="161" y="2752"/>
                  </a:lnTo>
                  <a:lnTo>
                    <a:pt x="19907" y="2752"/>
                  </a:lnTo>
                  <a:lnTo>
                    <a:pt x="19967" y="2732"/>
                  </a:lnTo>
                  <a:lnTo>
                    <a:pt x="20007" y="2712"/>
                  </a:lnTo>
                  <a:lnTo>
                    <a:pt x="20047" y="2652"/>
                  </a:lnTo>
                  <a:lnTo>
                    <a:pt x="20067" y="2592"/>
                  </a:lnTo>
                  <a:lnTo>
                    <a:pt x="20067" y="181"/>
                  </a:lnTo>
                  <a:lnTo>
                    <a:pt x="20047" y="101"/>
                  </a:lnTo>
                  <a:lnTo>
                    <a:pt x="20007" y="61"/>
                  </a:lnTo>
                  <a:lnTo>
                    <a:pt x="19967" y="21"/>
                  </a:lnTo>
                  <a:lnTo>
                    <a:pt x="1990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26"/>
            <p:cNvSpPr/>
            <p:nvPr/>
          </p:nvSpPr>
          <p:spPr>
            <a:xfrm>
              <a:off x="4284121" y="4866869"/>
              <a:ext cx="576905" cy="78567"/>
            </a:xfrm>
            <a:custGeom>
              <a:avLst/>
              <a:gdLst/>
              <a:ahLst/>
              <a:cxnLst/>
              <a:rect l="l" t="t" r="r" b="b"/>
              <a:pathLst>
                <a:path w="20068" h="2733" extrusionOk="0">
                  <a:moveTo>
                    <a:pt x="161" y="0"/>
                  </a:moveTo>
                  <a:lnTo>
                    <a:pt x="101" y="21"/>
                  </a:lnTo>
                  <a:lnTo>
                    <a:pt x="40" y="41"/>
                  </a:lnTo>
                  <a:lnTo>
                    <a:pt x="0" y="101"/>
                  </a:lnTo>
                  <a:lnTo>
                    <a:pt x="0" y="161"/>
                  </a:lnTo>
                  <a:lnTo>
                    <a:pt x="0" y="2572"/>
                  </a:lnTo>
                  <a:lnTo>
                    <a:pt x="0" y="2632"/>
                  </a:lnTo>
                  <a:lnTo>
                    <a:pt x="40" y="2692"/>
                  </a:lnTo>
                  <a:lnTo>
                    <a:pt x="101" y="2732"/>
                  </a:lnTo>
                  <a:lnTo>
                    <a:pt x="19967" y="2732"/>
                  </a:lnTo>
                  <a:lnTo>
                    <a:pt x="20007" y="2692"/>
                  </a:lnTo>
                  <a:lnTo>
                    <a:pt x="20047" y="2632"/>
                  </a:lnTo>
                  <a:lnTo>
                    <a:pt x="20067" y="2572"/>
                  </a:lnTo>
                  <a:lnTo>
                    <a:pt x="20067" y="161"/>
                  </a:lnTo>
                  <a:lnTo>
                    <a:pt x="20047" y="101"/>
                  </a:lnTo>
                  <a:lnTo>
                    <a:pt x="20007" y="41"/>
                  </a:lnTo>
                  <a:lnTo>
                    <a:pt x="19967" y="21"/>
                  </a:lnTo>
                  <a:lnTo>
                    <a:pt x="1990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26"/>
            <p:cNvSpPr/>
            <p:nvPr/>
          </p:nvSpPr>
          <p:spPr>
            <a:xfrm>
              <a:off x="4284121" y="4945408"/>
              <a:ext cx="576905" cy="79142"/>
            </a:xfrm>
            <a:custGeom>
              <a:avLst/>
              <a:gdLst/>
              <a:ahLst/>
              <a:cxnLst/>
              <a:rect l="l" t="t" r="r" b="b"/>
              <a:pathLst>
                <a:path w="20068" h="2753" extrusionOk="0">
                  <a:moveTo>
                    <a:pt x="161" y="0"/>
                  </a:moveTo>
                  <a:lnTo>
                    <a:pt x="101" y="20"/>
                  </a:lnTo>
                  <a:lnTo>
                    <a:pt x="40" y="61"/>
                  </a:lnTo>
                  <a:lnTo>
                    <a:pt x="0" y="101"/>
                  </a:lnTo>
                  <a:lnTo>
                    <a:pt x="0" y="181"/>
                  </a:lnTo>
                  <a:lnTo>
                    <a:pt x="0" y="2592"/>
                  </a:lnTo>
                  <a:lnTo>
                    <a:pt x="0" y="2652"/>
                  </a:lnTo>
                  <a:lnTo>
                    <a:pt x="40" y="2692"/>
                  </a:lnTo>
                  <a:lnTo>
                    <a:pt x="101" y="2732"/>
                  </a:lnTo>
                  <a:lnTo>
                    <a:pt x="161" y="2752"/>
                  </a:lnTo>
                  <a:lnTo>
                    <a:pt x="19907" y="2752"/>
                  </a:lnTo>
                  <a:lnTo>
                    <a:pt x="19967" y="2732"/>
                  </a:lnTo>
                  <a:lnTo>
                    <a:pt x="20007" y="2692"/>
                  </a:lnTo>
                  <a:lnTo>
                    <a:pt x="20047" y="2652"/>
                  </a:lnTo>
                  <a:lnTo>
                    <a:pt x="20067" y="2592"/>
                  </a:lnTo>
                  <a:lnTo>
                    <a:pt x="20067" y="181"/>
                  </a:lnTo>
                  <a:lnTo>
                    <a:pt x="20047" y="101"/>
                  </a:lnTo>
                  <a:lnTo>
                    <a:pt x="20007" y="61"/>
                  </a:lnTo>
                  <a:lnTo>
                    <a:pt x="19967" y="20"/>
                  </a:lnTo>
                  <a:lnTo>
                    <a:pt x="1990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26"/>
            <p:cNvSpPr/>
            <p:nvPr/>
          </p:nvSpPr>
          <p:spPr>
            <a:xfrm>
              <a:off x="4322815" y="4778528"/>
              <a:ext cx="498367" cy="19088"/>
            </a:xfrm>
            <a:custGeom>
              <a:avLst/>
              <a:gdLst/>
              <a:ahLst/>
              <a:cxnLst/>
              <a:rect l="l" t="t" r="r" b="b"/>
              <a:pathLst>
                <a:path w="17336" h="664" extrusionOk="0">
                  <a:moveTo>
                    <a:pt x="261" y="0"/>
                  </a:moveTo>
                  <a:lnTo>
                    <a:pt x="201" y="20"/>
                  </a:lnTo>
                  <a:lnTo>
                    <a:pt x="141" y="60"/>
                  </a:lnTo>
                  <a:lnTo>
                    <a:pt x="101" y="101"/>
                  </a:lnTo>
                  <a:lnTo>
                    <a:pt x="60" y="141"/>
                  </a:lnTo>
                  <a:lnTo>
                    <a:pt x="20" y="201"/>
                  </a:lnTo>
                  <a:lnTo>
                    <a:pt x="0" y="261"/>
                  </a:lnTo>
                  <a:lnTo>
                    <a:pt x="0" y="322"/>
                  </a:lnTo>
                  <a:lnTo>
                    <a:pt x="0" y="402"/>
                  </a:lnTo>
                  <a:lnTo>
                    <a:pt x="20" y="462"/>
                  </a:lnTo>
                  <a:lnTo>
                    <a:pt x="60" y="522"/>
                  </a:lnTo>
                  <a:lnTo>
                    <a:pt x="101" y="563"/>
                  </a:lnTo>
                  <a:lnTo>
                    <a:pt x="141" y="603"/>
                  </a:lnTo>
                  <a:lnTo>
                    <a:pt x="201" y="643"/>
                  </a:lnTo>
                  <a:lnTo>
                    <a:pt x="261" y="663"/>
                  </a:lnTo>
                  <a:lnTo>
                    <a:pt x="17074" y="663"/>
                  </a:lnTo>
                  <a:lnTo>
                    <a:pt x="17134" y="643"/>
                  </a:lnTo>
                  <a:lnTo>
                    <a:pt x="17195" y="603"/>
                  </a:lnTo>
                  <a:lnTo>
                    <a:pt x="17235" y="563"/>
                  </a:lnTo>
                  <a:lnTo>
                    <a:pt x="17275" y="522"/>
                  </a:lnTo>
                  <a:lnTo>
                    <a:pt x="17315" y="462"/>
                  </a:lnTo>
                  <a:lnTo>
                    <a:pt x="17335" y="402"/>
                  </a:lnTo>
                  <a:lnTo>
                    <a:pt x="17335" y="322"/>
                  </a:lnTo>
                  <a:lnTo>
                    <a:pt x="17335" y="261"/>
                  </a:lnTo>
                  <a:lnTo>
                    <a:pt x="17315" y="201"/>
                  </a:lnTo>
                  <a:lnTo>
                    <a:pt x="17275" y="141"/>
                  </a:lnTo>
                  <a:lnTo>
                    <a:pt x="17235" y="101"/>
                  </a:lnTo>
                  <a:lnTo>
                    <a:pt x="17195" y="60"/>
                  </a:lnTo>
                  <a:lnTo>
                    <a:pt x="17134" y="20"/>
                  </a:lnTo>
                  <a:lnTo>
                    <a:pt x="170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26"/>
            <p:cNvSpPr/>
            <p:nvPr/>
          </p:nvSpPr>
          <p:spPr>
            <a:xfrm>
              <a:off x="4322815" y="4857066"/>
              <a:ext cx="498367" cy="19060"/>
            </a:xfrm>
            <a:custGeom>
              <a:avLst/>
              <a:gdLst/>
              <a:ahLst/>
              <a:cxnLst/>
              <a:rect l="l" t="t" r="r" b="b"/>
              <a:pathLst>
                <a:path w="17336" h="663" extrusionOk="0">
                  <a:moveTo>
                    <a:pt x="322" y="0"/>
                  </a:moveTo>
                  <a:lnTo>
                    <a:pt x="261" y="20"/>
                  </a:lnTo>
                  <a:lnTo>
                    <a:pt x="201" y="40"/>
                  </a:lnTo>
                  <a:lnTo>
                    <a:pt x="141" y="60"/>
                  </a:lnTo>
                  <a:lnTo>
                    <a:pt x="101" y="100"/>
                  </a:lnTo>
                  <a:lnTo>
                    <a:pt x="60" y="161"/>
                  </a:lnTo>
                  <a:lnTo>
                    <a:pt x="20" y="201"/>
                  </a:lnTo>
                  <a:lnTo>
                    <a:pt x="0" y="281"/>
                  </a:lnTo>
                  <a:lnTo>
                    <a:pt x="0" y="341"/>
                  </a:lnTo>
                  <a:lnTo>
                    <a:pt x="0" y="402"/>
                  </a:lnTo>
                  <a:lnTo>
                    <a:pt x="20" y="462"/>
                  </a:lnTo>
                  <a:lnTo>
                    <a:pt x="60" y="522"/>
                  </a:lnTo>
                  <a:lnTo>
                    <a:pt x="101" y="583"/>
                  </a:lnTo>
                  <a:lnTo>
                    <a:pt x="141" y="623"/>
                  </a:lnTo>
                  <a:lnTo>
                    <a:pt x="201" y="643"/>
                  </a:lnTo>
                  <a:lnTo>
                    <a:pt x="261" y="663"/>
                  </a:lnTo>
                  <a:lnTo>
                    <a:pt x="17074" y="663"/>
                  </a:lnTo>
                  <a:lnTo>
                    <a:pt x="17134" y="643"/>
                  </a:lnTo>
                  <a:lnTo>
                    <a:pt x="17195" y="623"/>
                  </a:lnTo>
                  <a:lnTo>
                    <a:pt x="17235" y="583"/>
                  </a:lnTo>
                  <a:lnTo>
                    <a:pt x="17275" y="522"/>
                  </a:lnTo>
                  <a:lnTo>
                    <a:pt x="17315" y="462"/>
                  </a:lnTo>
                  <a:lnTo>
                    <a:pt x="17335" y="402"/>
                  </a:lnTo>
                  <a:lnTo>
                    <a:pt x="17335" y="341"/>
                  </a:lnTo>
                  <a:lnTo>
                    <a:pt x="17335" y="281"/>
                  </a:lnTo>
                  <a:lnTo>
                    <a:pt x="17315" y="201"/>
                  </a:lnTo>
                  <a:lnTo>
                    <a:pt x="17275" y="161"/>
                  </a:lnTo>
                  <a:lnTo>
                    <a:pt x="17235" y="100"/>
                  </a:lnTo>
                  <a:lnTo>
                    <a:pt x="17195" y="60"/>
                  </a:lnTo>
                  <a:lnTo>
                    <a:pt x="17134" y="40"/>
                  </a:lnTo>
                  <a:lnTo>
                    <a:pt x="17074" y="20"/>
                  </a:lnTo>
                  <a:lnTo>
                    <a:pt x="1701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26"/>
            <p:cNvSpPr/>
            <p:nvPr/>
          </p:nvSpPr>
          <p:spPr>
            <a:xfrm>
              <a:off x="4322815" y="4936151"/>
              <a:ext cx="498367" cy="19088"/>
            </a:xfrm>
            <a:custGeom>
              <a:avLst/>
              <a:gdLst/>
              <a:ahLst/>
              <a:cxnLst/>
              <a:rect l="l" t="t" r="r" b="b"/>
              <a:pathLst>
                <a:path w="17336" h="664" extrusionOk="0">
                  <a:moveTo>
                    <a:pt x="261" y="1"/>
                  </a:moveTo>
                  <a:lnTo>
                    <a:pt x="201" y="21"/>
                  </a:lnTo>
                  <a:lnTo>
                    <a:pt x="141" y="61"/>
                  </a:lnTo>
                  <a:lnTo>
                    <a:pt x="101" y="101"/>
                  </a:lnTo>
                  <a:lnTo>
                    <a:pt x="60" y="142"/>
                  </a:lnTo>
                  <a:lnTo>
                    <a:pt x="20" y="202"/>
                  </a:lnTo>
                  <a:lnTo>
                    <a:pt x="0" y="262"/>
                  </a:lnTo>
                  <a:lnTo>
                    <a:pt x="0" y="322"/>
                  </a:lnTo>
                  <a:lnTo>
                    <a:pt x="0" y="403"/>
                  </a:lnTo>
                  <a:lnTo>
                    <a:pt x="20" y="463"/>
                  </a:lnTo>
                  <a:lnTo>
                    <a:pt x="60" y="523"/>
                  </a:lnTo>
                  <a:lnTo>
                    <a:pt x="101" y="563"/>
                  </a:lnTo>
                  <a:lnTo>
                    <a:pt x="141" y="604"/>
                  </a:lnTo>
                  <a:lnTo>
                    <a:pt x="201" y="644"/>
                  </a:lnTo>
                  <a:lnTo>
                    <a:pt x="261" y="664"/>
                  </a:lnTo>
                  <a:lnTo>
                    <a:pt x="17074" y="664"/>
                  </a:lnTo>
                  <a:lnTo>
                    <a:pt x="17134" y="644"/>
                  </a:lnTo>
                  <a:lnTo>
                    <a:pt x="17195" y="604"/>
                  </a:lnTo>
                  <a:lnTo>
                    <a:pt x="17235" y="563"/>
                  </a:lnTo>
                  <a:lnTo>
                    <a:pt x="17275" y="523"/>
                  </a:lnTo>
                  <a:lnTo>
                    <a:pt x="17315" y="463"/>
                  </a:lnTo>
                  <a:lnTo>
                    <a:pt x="17335" y="403"/>
                  </a:lnTo>
                  <a:lnTo>
                    <a:pt x="17335" y="322"/>
                  </a:lnTo>
                  <a:lnTo>
                    <a:pt x="17335" y="262"/>
                  </a:lnTo>
                  <a:lnTo>
                    <a:pt x="17315" y="202"/>
                  </a:lnTo>
                  <a:lnTo>
                    <a:pt x="17275" y="142"/>
                  </a:lnTo>
                  <a:lnTo>
                    <a:pt x="17235" y="101"/>
                  </a:lnTo>
                  <a:lnTo>
                    <a:pt x="17195" y="61"/>
                  </a:lnTo>
                  <a:lnTo>
                    <a:pt x="17134" y="21"/>
                  </a:lnTo>
                  <a:lnTo>
                    <a:pt x="170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44" name="Google Shape;1444;p26"/>
          <p:cNvGrpSpPr/>
          <p:nvPr/>
        </p:nvGrpSpPr>
        <p:grpSpPr>
          <a:xfrm>
            <a:off x="226675" y="3034725"/>
            <a:ext cx="1027975" cy="1851078"/>
            <a:chOff x="8046725" y="2806125"/>
            <a:chExt cx="1027975" cy="1851078"/>
          </a:xfrm>
        </p:grpSpPr>
        <p:sp>
          <p:nvSpPr>
            <p:cNvPr id="1445" name="Google Shape;1445;p26"/>
            <p:cNvSpPr/>
            <p:nvPr/>
          </p:nvSpPr>
          <p:spPr>
            <a:xfrm>
              <a:off x="8178525" y="4543803"/>
              <a:ext cx="764400" cy="113400"/>
            </a:xfrm>
            <a:prstGeom prst="ellipse">
              <a:avLst/>
            </a:prstGeom>
            <a:solidFill>
              <a:srgbClr val="2C3045">
                <a:alpha val="15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46" name="Google Shape;1446;p26"/>
            <p:cNvGrpSpPr/>
            <p:nvPr/>
          </p:nvGrpSpPr>
          <p:grpSpPr>
            <a:xfrm>
              <a:off x="8046725" y="2806125"/>
              <a:ext cx="1027975" cy="1793300"/>
              <a:chOff x="-868675" y="2970500"/>
              <a:chExt cx="1027975" cy="1793300"/>
            </a:xfrm>
          </p:grpSpPr>
          <p:sp>
            <p:nvSpPr>
              <p:cNvPr id="1447" name="Google Shape;1447;p26"/>
              <p:cNvSpPr/>
              <p:nvPr/>
            </p:nvSpPr>
            <p:spPr>
              <a:xfrm>
                <a:off x="-868675" y="3094025"/>
                <a:ext cx="1027975" cy="908475"/>
              </a:xfrm>
              <a:custGeom>
                <a:avLst/>
                <a:gdLst/>
                <a:ahLst/>
                <a:cxnLst/>
                <a:rect l="l" t="t" r="r" b="b"/>
                <a:pathLst>
                  <a:path w="41119" h="36339" extrusionOk="0">
                    <a:moveTo>
                      <a:pt x="35956" y="1"/>
                    </a:moveTo>
                    <a:lnTo>
                      <a:pt x="35494" y="21"/>
                    </a:lnTo>
                    <a:lnTo>
                      <a:pt x="35032" y="81"/>
                    </a:lnTo>
                    <a:lnTo>
                      <a:pt x="34570" y="182"/>
                    </a:lnTo>
                    <a:lnTo>
                      <a:pt x="34108" y="282"/>
                    </a:lnTo>
                    <a:lnTo>
                      <a:pt x="33666" y="423"/>
                    </a:lnTo>
                    <a:lnTo>
                      <a:pt x="33204" y="583"/>
                    </a:lnTo>
                    <a:lnTo>
                      <a:pt x="32762" y="764"/>
                    </a:lnTo>
                    <a:lnTo>
                      <a:pt x="32340" y="965"/>
                    </a:lnTo>
                    <a:lnTo>
                      <a:pt x="31898" y="1186"/>
                    </a:lnTo>
                    <a:lnTo>
                      <a:pt x="31497" y="1407"/>
                    </a:lnTo>
                    <a:lnTo>
                      <a:pt x="30934" y="1728"/>
                    </a:lnTo>
                    <a:lnTo>
                      <a:pt x="30392" y="2090"/>
                    </a:lnTo>
                    <a:lnTo>
                      <a:pt x="29850" y="2451"/>
                    </a:lnTo>
                    <a:lnTo>
                      <a:pt x="29327" y="2833"/>
                    </a:lnTo>
                    <a:lnTo>
                      <a:pt x="28805" y="3235"/>
                    </a:lnTo>
                    <a:lnTo>
                      <a:pt x="28303" y="3657"/>
                    </a:lnTo>
                    <a:lnTo>
                      <a:pt x="27821" y="4099"/>
                    </a:lnTo>
                    <a:lnTo>
                      <a:pt x="27339" y="4540"/>
                    </a:lnTo>
                    <a:lnTo>
                      <a:pt x="26877" y="5023"/>
                    </a:lnTo>
                    <a:lnTo>
                      <a:pt x="26435" y="5485"/>
                    </a:lnTo>
                    <a:lnTo>
                      <a:pt x="26013" y="5987"/>
                    </a:lnTo>
                    <a:lnTo>
                      <a:pt x="25591" y="6489"/>
                    </a:lnTo>
                    <a:lnTo>
                      <a:pt x="25189" y="7011"/>
                    </a:lnTo>
                    <a:lnTo>
                      <a:pt x="24808" y="7554"/>
                    </a:lnTo>
                    <a:lnTo>
                      <a:pt x="24446" y="8096"/>
                    </a:lnTo>
                    <a:lnTo>
                      <a:pt x="24105" y="8658"/>
                    </a:lnTo>
                    <a:lnTo>
                      <a:pt x="23683" y="9341"/>
                    </a:lnTo>
                    <a:lnTo>
                      <a:pt x="23462" y="9683"/>
                    </a:lnTo>
                    <a:lnTo>
                      <a:pt x="23201" y="9984"/>
                    </a:lnTo>
                    <a:lnTo>
                      <a:pt x="22919" y="10265"/>
                    </a:lnTo>
                    <a:lnTo>
                      <a:pt x="22779" y="10386"/>
                    </a:lnTo>
                    <a:lnTo>
                      <a:pt x="22638" y="10486"/>
                    </a:lnTo>
                    <a:lnTo>
                      <a:pt x="22478" y="10587"/>
                    </a:lnTo>
                    <a:lnTo>
                      <a:pt x="22297" y="10667"/>
                    </a:lnTo>
                    <a:lnTo>
                      <a:pt x="22116" y="10727"/>
                    </a:lnTo>
                    <a:lnTo>
                      <a:pt x="21935" y="10768"/>
                    </a:lnTo>
                    <a:lnTo>
                      <a:pt x="21754" y="10788"/>
                    </a:lnTo>
                    <a:lnTo>
                      <a:pt x="21574" y="10788"/>
                    </a:lnTo>
                    <a:lnTo>
                      <a:pt x="21393" y="10768"/>
                    </a:lnTo>
                    <a:lnTo>
                      <a:pt x="21212" y="10727"/>
                    </a:lnTo>
                    <a:lnTo>
                      <a:pt x="20850" y="10627"/>
                    </a:lnTo>
                    <a:lnTo>
                      <a:pt x="20489" y="10486"/>
                    </a:lnTo>
                    <a:lnTo>
                      <a:pt x="19786" y="10165"/>
                    </a:lnTo>
                    <a:lnTo>
                      <a:pt x="19424" y="10024"/>
                    </a:lnTo>
                    <a:lnTo>
                      <a:pt x="19063" y="9924"/>
                    </a:lnTo>
                    <a:lnTo>
                      <a:pt x="18802" y="9884"/>
                    </a:lnTo>
                    <a:lnTo>
                      <a:pt x="18540" y="9864"/>
                    </a:lnTo>
                    <a:lnTo>
                      <a:pt x="18259" y="9884"/>
                    </a:lnTo>
                    <a:lnTo>
                      <a:pt x="17998" y="9924"/>
                    </a:lnTo>
                    <a:lnTo>
                      <a:pt x="17737" y="9984"/>
                    </a:lnTo>
                    <a:lnTo>
                      <a:pt x="17476" y="10064"/>
                    </a:lnTo>
                    <a:lnTo>
                      <a:pt x="17235" y="10185"/>
                    </a:lnTo>
                    <a:lnTo>
                      <a:pt x="16994" y="10306"/>
                    </a:lnTo>
                    <a:lnTo>
                      <a:pt x="16753" y="10466"/>
                    </a:lnTo>
                    <a:lnTo>
                      <a:pt x="16532" y="10627"/>
                    </a:lnTo>
                    <a:lnTo>
                      <a:pt x="16311" y="10808"/>
                    </a:lnTo>
                    <a:lnTo>
                      <a:pt x="16130" y="11009"/>
                    </a:lnTo>
                    <a:lnTo>
                      <a:pt x="15929" y="11230"/>
                    </a:lnTo>
                    <a:lnTo>
                      <a:pt x="15768" y="11450"/>
                    </a:lnTo>
                    <a:lnTo>
                      <a:pt x="15608" y="11692"/>
                    </a:lnTo>
                    <a:lnTo>
                      <a:pt x="15467" y="11933"/>
                    </a:lnTo>
                    <a:lnTo>
                      <a:pt x="15367" y="12174"/>
                    </a:lnTo>
                    <a:lnTo>
                      <a:pt x="15246" y="12435"/>
                    </a:lnTo>
                    <a:lnTo>
                      <a:pt x="15166" y="12696"/>
                    </a:lnTo>
                    <a:lnTo>
                      <a:pt x="15085" y="12957"/>
                    </a:lnTo>
                    <a:lnTo>
                      <a:pt x="15025" y="13238"/>
                    </a:lnTo>
                    <a:lnTo>
                      <a:pt x="14965" y="13519"/>
                    </a:lnTo>
                    <a:lnTo>
                      <a:pt x="14905" y="14062"/>
                    </a:lnTo>
                    <a:lnTo>
                      <a:pt x="14865" y="14624"/>
                    </a:lnTo>
                    <a:lnTo>
                      <a:pt x="14885" y="15187"/>
                    </a:lnTo>
                    <a:lnTo>
                      <a:pt x="14925" y="15749"/>
                    </a:lnTo>
                    <a:lnTo>
                      <a:pt x="14985" y="16312"/>
                    </a:lnTo>
                    <a:lnTo>
                      <a:pt x="15065" y="16995"/>
                    </a:lnTo>
                    <a:lnTo>
                      <a:pt x="15146" y="17657"/>
                    </a:lnTo>
                    <a:lnTo>
                      <a:pt x="15166" y="17999"/>
                    </a:lnTo>
                    <a:lnTo>
                      <a:pt x="15186" y="18320"/>
                    </a:lnTo>
                    <a:lnTo>
                      <a:pt x="15166" y="18662"/>
                    </a:lnTo>
                    <a:lnTo>
                      <a:pt x="15106" y="18983"/>
                    </a:lnTo>
                    <a:lnTo>
                      <a:pt x="15025" y="19325"/>
                    </a:lnTo>
                    <a:lnTo>
                      <a:pt x="14885" y="19626"/>
                    </a:lnTo>
                    <a:lnTo>
                      <a:pt x="14724" y="19927"/>
                    </a:lnTo>
                    <a:lnTo>
                      <a:pt x="14623" y="20068"/>
                    </a:lnTo>
                    <a:lnTo>
                      <a:pt x="14523" y="20188"/>
                    </a:lnTo>
                    <a:lnTo>
                      <a:pt x="14403" y="20309"/>
                    </a:lnTo>
                    <a:lnTo>
                      <a:pt x="14282" y="20429"/>
                    </a:lnTo>
                    <a:lnTo>
                      <a:pt x="14141" y="20510"/>
                    </a:lnTo>
                    <a:lnTo>
                      <a:pt x="14001" y="20610"/>
                    </a:lnTo>
                    <a:lnTo>
                      <a:pt x="13860" y="20671"/>
                    </a:lnTo>
                    <a:lnTo>
                      <a:pt x="13720" y="20731"/>
                    </a:lnTo>
                    <a:lnTo>
                      <a:pt x="13559" y="20751"/>
                    </a:lnTo>
                    <a:lnTo>
                      <a:pt x="13398" y="20771"/>
                    </a:lnTo>
                    <a:lnTo>
                      <a:pt x="13217" y="20771"/>
                    </a:lnTo>
                    <a:lnTo>
                      <a:pt x="13057" y="20751"/>
                    </a:lnTo>
                    <a:lnTo>
                      <a:pt x="12896" y="20711"/>
                    </a:lnTo>
                    <a:lnTo>
                      <a:pt x="12735" y="20671"/>
                    </a:lnTo>
                    <a:lnTo>
                      <a:pt x="12575" y="20590"/>
                    </a:lnTo>
                    <a:lnTo>
                      <a:pt x="12434" y="20510"/>
                    </a:lnTo>
                    <a:lnTo>
                      <a:pt x="12153" y="20329"/>
                    </a:lnTo>
                    <a:lnTo>
                      <a:pt x="11872" y="20088"/>
                    </a:lnTo>
                    <a:lnTo>
                      <a:pt x="11610" y="19827"/>
                    </a:lnTo>
                    <a:lnTo>
                      <a:pt x="11369" y="19566"/>
                    </a:lnTo>
                    <a:lnTo>
                      <a:pt x="11128" y="19285"/>
                    </a:lnTo>
                    <a:lnTo>
                      <a:pt x="10666" y="18762"/>
                    </a:lnTo>
                    <a:lnTo>
                      <a:pt x="10204" y="18260"/>
                    </a:lnTo>
                    <a:lnTo>
                      <a:pt x="9702" y="17758"/>
                    </a:lnTo>
                    <a:lnTo>
                      <a:pt x="9200" y="17276"/>
                    </a:lnTo>
                    <a:lnTo>
                      <a:pt x="8698" y="16814"/>
                    </a:lnTo>
                    <a:lnTo>
                      <a:pt x="8155" y="16352"/>
                    </a:lnTo>
                    <a:lnTo>
                      <a:pt x="7633" y="15930"/>
                    </a:lnTo>
                    <a:lnTo>
                      <a:pt x="7071" y="15508"/>
                    </a:lnTo>
                    <a:lnTo>
                      <a:pt x="6468" y="15086"/>
                    </a:lnTo>
                    <a:lnTo>
                      <a:pt x="6167" y="14885"/>
                    </a:lnTo>
                    <a:lnTo>
                      <a:pt x="5845" y="14705"/>
                    </a:lnTo>
                    <a:lnTo>
                      <a:pt x="5504" y="14544"/>
                    </a:lnTo>
                    <a:lnTo>
                      <a:pt x="5182" y="14383"/>
                    </a:lnTo>
                    <a:lnTo>
                      <a:pt x="4841" y="14243"/>
                    </a:lnTo>
                    <a:lnTo>
                      <a:pt x="4500" y="14122"/>
                    </a:lnTo>
                    <a:lnTo>
                      <a:pt x="4158" y="14042"/>
                    </a:lnTo>
                    <a:lnTo>
                      <a:pt x="3817" y="13981"/>
                    </a:lnTo>
                    <a:lnTo>
                      <a:pt x="3475" y="13941"/>
                    </a:lnTo>
                    <a:lnTo>
                      <a:pt x="3134" y="13921"/>
                    </a:lnTo>
                    <a:lnTo>
                      <a:pt x="2792" y="13961"/>
                    </a:lnTo>
                    <a:lnTo>
                      <a:pt x="2451" y="14022"/>
                    </a:lnTo>
                    <a:lnTo>
                      <a:pt x="2129" y="14122"/>
                    </a:lnTo>
                    <a:lnTo>
                      <a:pt x="1808" y="14263"/>
                    </a:lnTo>
                    <a:lnTo>
                      <a:pt x="1547" y="14423"/>
                    </a:lnTo>
                    <a:lnTo>
                      <a:pt x="1326" y="14604"/>
                    </a:lnTo>
                    <a:lnTo>
                      <a:pt x="1105" y="14785"/>
                    </a:lnTo>
                    <a:lnTo>
                      <a:pt x="904" y="15006"/>
                    </a:lnTo>
                    <a:lnTo>
                      <a:pt x="723" y="15247"/>
                    </a:lnTo>
                    <a:lnTo>
                      <a:pt x="583" y="15488"/>
                    </a:lnTo>
                    <a:lnTo>
                      <a:pt x="442" y="15749"/>
                    </a:lnTo>
                    <a:lnTo>
                      <a:pt x="321" y="16030"/>
                    </a:lnTo>
                    <a:lnTo>
                      <a:pt x="221" y="16312"/>
                    </a:lnTo>
                    <a:lnTo>
                      <a:pt x="141" y="16613"/>
                    </a:lnTo>
                    <a:lnTo>
                      <a:pt x="80" y="16914"/>
                    </a:lnTo>
                    <a:lnTo>
                      <a:pt x="20" y="17216"/>
                    </a:lnTo>
                    <a:lnTo>
                      <a:pt x="0" y="17517"/>
                    </a:lnTo>
                    <a:lnTo>
                      <a:pt x="0" y="17818"/>
                    </a:lnTo>
                    <a:lnTo>
                      <a:pt x="0" y="18140"/>
                    </a:lnTo>
                    <a:lnTo>
                      <a:pt x="40" y="18441"/>
                    </a:lnTo>
                    <a:lnTo>
                      <a:pt x="80" y="18742"/>
                    </a:lnTo>
                    <a:lnTo>
                      <a:pt x="141" y="19023"/>
                    </a:lnTo>
                    <a:lnTo>
                      <a:pt x="221" y="19325"/>
                    </a:lnTo>
                    <a:lnTo>
                      <a:pt x="301" y="19606"/>
                    </a:lnTo>
                    <a:lnTo>
                      <a:pt x="522" y="20168"/>
                    </a:lnTo>
                    <a:lnTo>
                      <a:pt x="763" y="20711"/>
                    </a:lnTo>
                    <a:lnTo>
                      <a:pt x="1024" y="21253"/>
                    </a:lnTo>
                    <a:lnTo>
                      <a:pt x="1306" y="21795"/>
                    </a:lnTo>
                    <a:lnTo>
                      <a:pt x="1928" y="22840"/>
                    </a:lnTo>
                    <a:lnTo>
                      <a:pt x="3214" y="24929"/>
                    </a:lnTo>
                    <a:lnTo>
                      <a:pt x="3857" y="25974"/>
                    </a:lnTo>
                    <a:lnTo>
                      <a:pt x="4540" y="26978"/>
                    </a:lnTo>
                    <a:lnTo>
                      <a:pt x="5223" y="28002"/>
                    </a:lnTo>
                    <a:lnTo>
                      <a:pt x="5946" y="28987"/>
                    </a:lnTo>
                    <a:lnTo>
                      <a:pt x="6709" y="29931"/>
                    </a:lnTo>
                    <a:lnTo>
                      <a:pt x="7091" y="30413"/>
                    </a:lnTo>
                    <a:lnTo>
                      <a:pt x="7493" y="30875"/>
                    </a:lnTo>
                    <a:lnTo>
                      <a:pt x="7914" y="31317"/>
                    </a:lnTo>
                    <a:lnTo>
                      <a:pt x="8336" y="31759"/>
                    </a:lnTo>
                    <a:lnTo>
                      <a:pt x="8758" y="32201"/>
                    </a:lnTo>
                    <a:lnTo>
                      <a:pt x="9220" y="32602"/>
                    </a:lnTo>
                    <a:lnTo>
                      <a:pt x="9662" y="33024"/>
                    </a:lnTo>
                    <a:lnTo>
                      <a:pt x="10144" y="33406"/>
                    </a:lnTo>
                    <a:lnTo>
                      <a:pt x="10606" y="33787"/>
                    </a:lnTo>
                    <a:lnTo>
                      <a:pt x="11108" y="34149"/>
                    </a:lnTo>
                    <a:lnTo>
                      <a:pt x="11610" y="34491"/>
                    </a:lnTo>
                    <a:lnTo>
                      <a:pt x="12113" y="34812"/>
                    </a:lnTo>
                    <a:lnTo>
                      <a:pt x="12635" y="35133"/>
                    </a:lnTo>
                    <a:lnTo>
                      <a:pt x="13157" y="35415"/>
                    </a:lnTo>
                    <a:lnTo>
                      <a:pt x="13699" y="35676"/>
                    </a:lnTo>
                    <a:lnTo>
                      <a:pt x="14262" y="35917"/>
                    </a:lnTo>
                    <a:lnTo>
                      <a:pt x="14824" y="36138"/>
                    </a:lnTo>
                    <a:lnTo>
                      <a:pt x="15387" y="36339"/>
                    </a:lnTo>
                    <a:lnTo>
                      <a:pt x="26274" y="36339"/>
                    </a:lnTo>
                    <a:lnTo>
                      <a:pt x="26816" y="35736"/>
                    </a:lnTo>
                    <a:lnTo>
                      <a:pt x="27359" y="35093"/>
                    </a:lnTo>
                    <a:lnTo>
                      <a:pt x="27901" y="34430"/>
                    </a:lnTo>
                    <a:lnTo>
                      <a:pt x="28423" y="33727"/>
                    </a:lnTo>
                    <a:lnTo>
                      <a:pt x="28946" y="33024"/>
                    </a:lnTo>
                    <a:lnTo>
                      <a:pt x="29468" y="32281"/>
                    </a:lnTo>
                    <a:lnTo>
                      <a:pt x="29970" y="31538"/>
                    </a:lnTo>
                    <a:lnTo>
                      <a:pt x="30492" y="30774"/>
                    </a:lnTo>
                    <a:lnTo>
                      <a:pt x="30974" y="29991"/>
                    </a:lnTo>
                    <a:lnTo>
                      <a:pt x="31477" y="29188"/>
                    </a:lnTo>
                    <a:lnTo>
                      <a:pt x="31959" y="28364"/>
                    </a:lnTo>
                    <a:lnTo>
                      <a:pt x="32441" y="27540"/>
                    </a:lnTo>
                    <a:lnTo>
                      <a:pt x="33365" y="25853"/>
                    </a:lnTo>
                    <a:lnTo>
                      <a:pt x="34269" y="24146"/>
                    </a:lnTo>
                    <a:lnTo>
                      <a:pt x="35132" y="22418"/>
                    </a:lnTo>
                    <a:lnTo>
                      <a:pt x="35976" y="20671"/>
                    </a:lnTo>
                    <a:lnTo>
                      <a:pt x="36760" y="18923"/>
                    </a:lnTo>
                    <a:lnTo>
                      <a:pt x="37523" y="17175"/>
                    </a:lnTo>
                    <a:lnTo>
                      <a:pt x="38226" y="15468"/>
                    </a:lnTo>
                    <a:lnTo>
                      <a:pt x="38909" y="13801"/>
                    </a:lnTo>
                    <a:lnTo>
                      <a:pt x="39532" y="12174"/>
                    </a:lnTo>
                    <a:lnTo>
                      <a:pt x="40114" y="10587"/>
                    </a:lnTo>
                    <a:lnTo>
                      <a:pt x="40355" y="9944"/>
                    </a:lnTo>
                    <a:lnTo>
                      <a:pt x="40556" y="9301"/>
                    </a:lnTo>
                    <a:lnTo>
                      <a:pt x="40737" y="8638"/>
                    </a:lnTo>
                    <a:lnTo>
                      <a:pt x="40897" y="7955"/>
                    </a:lnTo>
                    <a:lnTo>
                      <a:pt x="41018" y="7292"/>
                    </a:lnTo>
                    <a:lnTo>
                      <a:pt x="41098" y="6609"/>
                    </a:lnTo>
                    <a:lnTo>
                      <a:pt x="41118" y="6268"/>
                    </a:lnTo>
                    <a:lnTo>
                      <a:pt x="41118" y="5926"/>
                    </a:lnTo>
                    <a:lnTo>
                      <a:pt x="41118" y="5585"/>
                    </a:lnTo>
                    <a:lnTo>
                      <a:pt x="41098" y="5244"/>
                    </a:lnTo>
                    <a:lnTo>
                      <a:pt x="41058" y="4902"/>
                    </a:lnTo>
                    <a:lnTo>
                      <a:pt x="41018" y="4561"/>
                    </a:lnTo>
                    <a:lnTo>
                      <a:pt x="40938" y="4219"/>
                    </a:lnTo>
                    <a:lnTo>
                      <a:pt x="40857" y="3878"/>
                    </a:lnTo>
                    <a:lnTo>
                      <a:pt x="40757" y="3556"/>
                    </a:lnTo>
                    <a:lnTo>
                      <a:pt x="40636" y="3235"/>
                    </a:lnTo>
                    <a:lnTo>
                      <a:pt x="40516" y="2913"/>
                    </a:lnTo>
                    <a:lnTo>
                      <a:pt x="40355" y="2612"/>
                    </a:lnTo>
                    <a:lnTo>
                      <a:pt x="40194" y="2311"/>
                    </a:lnTo>
                    <a:lnTo>
                      <a:pt x="40014" y="2030"/>
                    </a:lnTo>
                    <a:lnTo>
                      <a:pt x="39813" y="1748"/>
                    </a:lnTo>
                    <a:lnTo>
                      <a:pt x="39592" y="1507"/>
                    </a:lnTo>
                    <a:lnTo>
                      <a:pt x="39351" y="1266"/>
                    </a:lnTo>
                    <a:lnTo>
                      <a:pt x="39110" y="1045"/>
                    </a:lnTo>
                    <a:lnTo>
                      <a:pt x="38829" y="844"/>
                    </a:lnTo>
                    <a:lnTo>
                      <a:pt x="38547" y="644"/>
                    </a:lnTo>
                    <a:lnTo>
                      <a:pt x="38346" y="543"/>
                    </a:lnTo>
                    <a:lnTo>
                      <a:pt x="38146" y="443"/>
                    </a:lnTo>
                    <a:lnTo>
                      <a:pt x="37724" y="262"/>
                    </a:lnTo>
                    <a:lnTo>
                      <a:pt x="37302" y="141"/>
                    </a:lnTo>
                    <a:lnTo>
                      <a:pt x="36860" y="61"/>
                    </a:lnTo>
                    <a:lnTo>
                      <a:pt x="36398" y="21"/>
                    </a:lnTo>
                    <a:lnTo>
                      <a:pt x="35956" y="1"/>
                    </a:lnTo>
                    <a:close/>
                  </a:path>
                </a:pathLst>
              </a:custGeom>
              <a:solidFill>
                <a:srgbClr val="429A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8" name="Google Shape;1448;p26"/>
              <p:cNvSpPr/>
              <p:nvPr/>
            </p:nvSpPr>
            <p:spPr>
              <a:xfrm>
                <a:off x="-774775" y="3167350"/>
                <a:ext cx="813550" cy="777900"/>
              </a:xfrm>
              <a:custGeom>
                <a:avLst/>
                <a:gdLst/>
                <a:ahLst/>
                <a:cxnLst/>
                <a:rect l="l" t="t" r="r" b="b"/>
                <a:pathLst>
                  <a:path w="32542" h="31116" extrusionOk="0">
                    <a:moveTo>
                      <a:pt x="32200" y="0"/>
                    </a:moveTo>
                    <a:lnTo>
                      <a:pt x="32100" y="61"/>
                    </a:lnTo>
                    <a:lnTo>
                      <a:pt x="32039" y="141"/>
                    </a:lnTo>
                    <a:lnTo>
                      <a:pt x="15909" y="30413"/>
                    </a:lnTo>
                    <a:lnTo>
                      <a:pt x="442" y="14041"/>
                    </a:lnTo>
                    <a:lnTo>
                      <a:pt x="362" y="13981"/>
                    </a:lnTo>
                    <a:lnTo>
                      <a:pt x="261" y="13961"/>
                    </a:lnTo>
                    <a:lnTo>
                      <a:pt x="161" y="13981"/>
                    </a:lnTo>
                    <a:lnTo>
                      <a:pt x="81" y="14041"/>
                    </a:lnTo>
                    <a:lnTo>
                      <a:pt x="20" y="14122"/>
                    </a:lnTo>
                    <a:lnTo>
                      <a:pt x="0" y="14222"/>
                    </a:lnTo>
                    <a:lnTo>
                      <a:pt x="0" y="14323"/>
                    </a:lnTo>
                    <a:lnTo>
                      <a:pt x="61" y="14403"/>
                    </a:lnTo>
                    <a:lnTo>
                      <a:pt x="15769" y="31035"/>
                    </a:lnTo>
                    <a:lnTo>
                      <a:pt x="15849" y="31096"/>
                    </a:lnTo>
                    <a:lnTo>
                      <a:pt x="15970" y="31116"/>
                    </a:lnTo>
                    <a:lnTo>
                      <a:pt x="15990" y="31116"/>
                    </a:lnTo>
                    <a:lnTo>
                      <a:pt x="16050" y="31096"/>
                    </a:lnTo>
                    <a:lnTo>
                      <a:pt x="16110" y="31055"/>
                    </a:lnTo>
                    <a:lnTo>
                      <a:pt x="16150" y="31015"/>
                    </a:lnTo>
                    <a:lnTo>
                      <a:pt x="16191" y="30975"/>
                    </a:lnTo>
                    <a:lnTo>
                      <a:pt x="32501" y="382"/>
                    </a:lnTo>
                    <a:lnTo>
                      <a:pt x="32542" y="282"/>
                    </a:lnTo>
                    <a:lnTo>
                      <a:pt x="32521" y="181"/>
                    </a:lnTo>
                    <a:lnTo>
                      <a:pt x="32481" y="101"/>
                    </a:lnTo>
                    <a:lnTo>
                      <a:pt x="32401" y="21"/>
                    </a:lnTo>
                    <a:lnTo>
                      <a:pt x="3230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9" name="Google Shape;1449;p26"/>
              <p:cNvSpPr/>
              <p:nvPr/>
            </p:nvSpPr>
            <p:spPr>
              <a:xfrm>
                <a:off x="-40100" y="3290375"/>
                <a:ext cx="129600" cy="13100"/>
              </a:xfrm>
              <a:custGeom>
                <a:avLst/>
                <a:gdLst/>
                <a:ahLst/>
                <a:cxnLst/>
                <a:rect l="l" t="t" r="r" b="b"/>
                <a:pathLst>
                  <a:path w="5184" h="524" extrusionOk="0">
                    <a:moveTo>
                      <a:pt x="262" y="1"/>
                    </a:moveTo>
                    <a:lnTo>
                      <a:pt x="162" y="21"/>
                    </a:lnTo>
                    <a:lnTo>
                      <a:pt x="81" y="81"/>
                    </a:lnTo>
                    <a:lnTo>
                      <a:pt x="21" y="162"/>
                    </a:lnTo>
                    <a:lnTo>
                      <a:pt x="1" y="262"/>
                    </a:lnTo>
                    <a:lnTo>
                      <a:pt x="21" y="362"/>
                    </a:lnTo>
                    <a:lnTo>
                      <a:pt x="81" y="443"/>
                    </a:lnTo>
                    <a:lnTo>
                      <a:pt x="162" y="503"/>
                    </a:lnTo>
                    <a:lnTo>
                      <a:pt x="262" y="523"/>
                    </a:lnTo>
                    <a:lnTo>
                      <a:pt x="4922" y="523"/>
                    </a:lnTo>
                    <a:lnTo>
                      <a:pt x="5023" y="503"/>
                    </a:lnTo>
                    <a:lnTo>
                      <a:pt x="5123" y="443"/>
                    </a:lnTo>
                    <a:lnTo>
                      <a:pt x="5163" y="362"/>
                    </a:lnTo>
                    <a:lnTo>
                      <a:pt x="5183" y="262"/>
                    </a:lnTo>
                    <a:lnTo>
                      <a:pt x="5163" y="162"/>
                    </a:lnTo>
                    <a:lnTo>
                      <a:pt x="5123" y="81"/>
                    </a:lnTo>
                    <a:lnTo>
                      <a:pt x="5023" y="21"/>
                    </a:lnTo>
                    <a:lnTo>
                      <a:pt x="4922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0" name="Google Shape;1450;p26"/>
              <p:cNvSpPr/>
              <p:nvPr/>
            </p:nvSpPr>
            <p:spPr>
              <a:xfrm>
                <a:off x="-153575" y="3213050"/>
                <a:ext cx="59775" cy="214950"/>
              </a:xfrm>
              <a:custGeom>
                <a:avLst/>
                <a:gdLst/>
                <a:ahLst/>
                <a:cxnLst/>
                <a:rect l="l" t="t" r="r" b="b"/>
                <a:pathLst>
                  <a:path w="2391" h="8598" extrusionOk="0">
                    <a:moveTo>
                      <a:pt x="201" y="0"/>
                    </a:moveTo>
                    <a:lnTo>
                      <a:pt x="121" y="41"/>
                    </a:lnTo>
                    <a:lnTo>
                      <a:pt x="40" y="121"/>
                    </a:lnTo>
                    <a:lnTo>
                      <a:pt x="0" y="201"/>
                    </a:lnTo>
                    <a:lnTo>
                      <a:pt x="20" y="302"/>
                    </a:lnTo>
                    <a:lnTo>
                      <a:pt x="1888" y="8397"/>
                    </a:lnTo>
                    <a:lnTo>
                      <a:pt x="1929" y="8477"/>
                    </a:lnTo>
                    <a:lnTo>
                      <a:pt x="1989" y="8558"/>
                    </a:lnTo>
                    <a:lnTo>
                      <a:pt x="2049" y="8598"/>
                    </a:lnTo>
                    <a:lnTo>
                      <a:pt x="2210" y="8598"/>
                    </a:lnTo>
                    <a:lnTo>
                      <a:pt x="2290" y="8558"/>
                    </a:lnTo>
                    <a:lnTo>
                      <a:pt x="2370" y="8477"/>
                    </a:lnTo>
                    <a:lnTo>
                      <a:pt x="2391" y="8377"/>
                    </a:lnTo>
                    <a:lnTo>
                      <a:pt x="2391" y="8276"/>
                    </a:lnTo>
                    <a:lnTo>
                      <a:pt x="522" y="201"/>
                    </a:lnTo>
                    <a:lnTo>
                      <a:pt x="482" y="101"/>
                    </a:lnTo>
                    <a:lnTo>
                      <a:pt x="402" y="21"/>
                    </a:lnTo>
                    <a:lnTo>
                      <a:pt x="30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1" name="Google Shape;1451;p26"/>
              <p:cNvSpPr/>
              <p:nvPr/>
            </p:nvSpPr>
            <p:spPr>
              <a:xfrm>
                <a:off x="-146550" y="3475700"/>
                <a:ext cx="131600" cy="27625"/>
              </a:xfrm>
              <a:custGeom>
                <a:avLst/>
                <a:gdLst/>
                <a:ahLst/>
                <a:cxnLst/>
                <a:rect l="l" t="t" r="r" b="b"/>
                <a:pathLst>
                  <a:path w="5264" h="1105" extrusionOk="0">
                    <a:moveTo>
                      <a:pt x="4962" y="0"/>
                    </a:moveTo>
                    <a:lnTo>
                      <a:pt x="221" y="583"/>
                    </a:lnTo>
                    <a:lnTo>
                      <a:pt x="121" y="623"/>
                    </a:lnTo>
                    <a:lnTo>
                      <a:pt x="41" y="683"/>
                    </a:lnTo>
                    <a:lnTo>
                      <a:pt x="0" y="783"/>
                    </a:lnTo>
                    <a:lnTo>
                      <a:pt x="0" y="884"/>
                    </a:lnTo>
                    <a:lnTo>
                      <a:pt x="20" y="964"/>
                    </a:lnTo>
                    <a:lnTo>
                      <a:pt x="81" y="1045"/>
                    </a:lnTo>
                    <a:lnTo>
                      <a:pt x="161" y="1085"/>
                    </a:lnTo>
                    <a:lnTo>
                      <a:pt x="261" y="1105"/>
                    </a:lnTo>
                    <a:lnTo>
                      <a:pt x="282" y="1105"/>
                    </a:lnTo>
                    <a:lnTo>
                      <a:pt x="5022" y="522"/>
                    </a:lnTo>
                    <a:lnTo>
                      <a:pt x="5123" y="502"/>
                    </a:lnTo>
                    <a:lnTo>
                      <a:pt x="5203" y="422"/>
                    </a:lnTo>
                    <a:lnTo>
                      <a:pt x="5243" y="342"/>
                    </a:lnTo>
                    <a:lnTo>
                      <a:pt x="5263" y="241"/>
                    </a:lnTo>
                    <a:lnTo>
                      <a:pt x="5223" y="141"/>
                    </a:lnTo>
                    <a:lnTo>
                      <a:pt x="5163" y="60"/>
                    </a:lnTo>
                    <a:lnTo>
                      <a:pt x="5062" y="20"/>
                    </a:lnTo>
                    <a:lnTo>
                      <a:pt x="496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2" name="Google Shape;1452;p26"/>
              <p:cNvSpPr/>
              <p:nvPr/>
            </p:nvSpPr>
            <p:spPr>
              <a:xfrm>
                <a:off x="-666300" y="3530925"/>
                <a:ext cx="13075" cy="113525"/>
              </a:xfrm>
              <a:custGeom>
                <a:avLst/>
                <a:gdLst/>
                <a:ahLst/>
                <a:cxnLst/>
                <a:rect l="l" t="t" r="r" b="b"/>
                <a:pathLst>
                  <a:path w="523" h="4541" extrusionOk="0">
                    <a:moveTo>
                      <a:pt x="261" y="1"/>
                    </a:moveTo>
                    <a:lnTo>
                      <a:pt x="141" y="21"/>
                    </a:lnTo>
                    <a:lnTo>
                      <a:pt x="60" y="81"/>
                    </a:lnTo>
                    <a:lnTo>
                      <a:pt x="20" y="161"/>
                    </a:lnTo>
                    <a:lnTo>
                      <a:pt x="0" y="262"/>
                    </a:lnTo>
                    <a:lnTo>
                      <a:pt x="0" y="4279"/>
                    </a:lnTo>
                    <a:lnTo>
                      <a:pt x="20" y="4380"/>
                    </a:lnTo>
                    <a:lnTo>
                      <a:pt x="60" y="4460"/>
                    </a:lnTo>
                    <a:lnTo>
                      <a:pt x="141" y="4520"/>
                    </a:lnTo>
                    <a:lnTo>
                      <a:pt x="261" y="4540"/>
                    </a:lnTo>
                    <a:lnTo>
                      <a:pt x="362" y="4520"/>
                    </a:lnTo>
                    <a:lnTo>
                      <a:pt x="442" y="4460"/>
                    </a:lnTo>
                    <a:lnTo>
                      <a:pt x="502" y="4380"/>
                    </a:lnTo>
                    <a:lnTo>
                      <a:pt x="522" y="4279"/>
                    </a:lnTo>
                    <a:lnTo>
                      <a:pt x="522" y="262"/>
                    </a:lnTo>
                    <a:lnTo>
                      <a:pt x="502" y="161"/>
                    </a:lnTo>
                    <a:lnTo>
                      <a:pt x="442" y="81"/>
                    </a:lnTo>
                    <a:lnTo>
                      <a:pt x="362" y="21"/>
                    </a:lnTo>
                    <a:lnTo>
                      <a:pt x="26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3" name="Google Shape;1453;p26"/>
              <p:cNvSpPr/>
              <p:nvPr/>
            </p:nvSpPr>
            <p:spPr>
              <a:xfrm>
                <a:off x="-832525" y="3569100"/>
                <a:ext cx="126575" cy="19600"/>
              </a:xfrm>
              <a:custGeom>
                <a:avLst/>
                <a:gdLst/>
                <a:ahLst/>
                <a:cxnLst/>
                <a:rect l="l" t="t" r="r" b="b"/>
                <a:pathLst>
                  <a:path w="5063" h="784" extrusionOk="0">
                    <a:moveTo>
                      <a:pt x="261" y="0"/>
                    </a:moveTo>
                    <a:lnTo>
                      <a:pt x="161" y="20"/>
                    </a:lnTo>
                    <a:lnTo>
                      <a:pt x="81" y="81"/>
                    </a:lnTo>
                    <a:lnTo>
                      <a:pt x="20" y="161"/>
                    </a:lnTo>
                    <a:lnTo>
                      <a:pt x="0" y="261"/>
                    </a:lnTo>
                    <a:lnTo>
                      <a:pt x="0" y="362"/>
                    </a:lnTo>
                    <a:lnTo>
                      <a:pt x="61" y="442"/>
                    </a:lnTo>
                    <a:lnTo>
                      <a:pt x="141" y="502"/>
                    </a:lnTo>
                    <a:lnTo>
                      <a:pt x="241" y="543"/>
                    </a:lnTo>
                    <a:lnTo>
                      <a:pt x="4781" y="784"/>
                    </a:lnTo>
                    <a:lnTo>
                      <a:pt x="4801" y="784"/>
                    </a:lnTo>
                    <a:lnTo>
                      <a:pt x="4902" y="764"/>
                    </a:lnTo>
                    <a:lnTo>
                      <a:pt x="4982" y="703"/>
                    </a:lnTo>
                    <a:lnTo>
                      <a:pt x="5042" y="623"/>
                    </a:lnTo>
                    <a:lnTo>
                      <a:pt x="5062" y="523"/>
                    </a:lnTo>
                    <a:lnTo>
                      <a:pt x="5042" y="422"/>
                    </a:lnTo>
                    <a:lnTo>
                      <a:pt x="4982" y="342"/>
                    </a:lnTo>
                    <a:lnTo>
                      <a:pt x="4902" y="282"/>
                    </a:lnTo>
                    <a:lnTo>
                      <a:pt x="4801" y="261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4" name="Google Shape;1454;p26"/>
              <p:cNvSpPr/>
              <p:nvPr/>
            </p:nvSpPr>
            <p:spPr>
              <a:xfrm>
                <a:off x="-693425" y="2970500"/>
                <a:ext cx="725675" cy="1067650"/>
              </a:xfrm>
              <a:custGeom>
                <a:avLst/>
                <a:gdLst/>
                <a:ahLst/>
                <a:cxnLst/>
                <a:rect l="l" t="t" r="r" b="b"/>
                <a:pathLst>
                  <a:path w="29027" h="42706" extrusionOk="0">
                    <a:moveTo>
                      <a:pt x="11631" y="0"/>
                    </a:moveTo>
                    <a:lnTo>
                      <a:pt x="11390" y="20"/>
                    </a:lnTo>
                    <a:lnTo>
                      <a:pt x="11149" y="40"/>
                    </a:lnTo>
                    <a:lnTo>
                      <a:pt x="10908" y="101"/>
                    </a:lnTo>
                    <a:lnTo>
                      <a:pt x="10687" y="181"/>
                    </a:lnTo>
                    <a:lnTo>
                      <a:pt x="10466" y="282"/>
                    </a:lnTo>
                    <a:lnTo>
                      <a:pt x="10245" y="402"/>
                    </a:lnTo>
                    <a:lnTo>
                      <a:pt x="10044" y="523"/>
                    </a:lnTo>
                    <a:lnTo>
                      <a:pt x="9863" y="683"/>
                    </a:lnTo>
                    <a:lnTo>
                      <a:pt x="9682" y="844"/>
                    </a:lnTo>
                    <a:lnTo>
                      <a:pt x="9502" y="1005"/>
                    </a:lnTo>
                    <a:lnTo>
                      <a:pt x="9341" y="1206"/>
                    </a:lnTo>
                    <a:lnTo>
                      <a:pt x="9180" y="1386"/>
                    </a:lnTo>
                    <a:lnTo>
                      <a:pt x="9040" y="1607"/>
                    </a:lnTo>
                    <a:lnTo>
                      <a:pt x="8919" y="1808"/>
                    </a:lnTo>
                    <a:lnTo>
                      <a:pt x="8799" y="2029"/>
                    </a:lnTo>
                    <a:lnTo>
                      <a:pt x="8698" y="2270"/>
                    </a:lnTo>
                    <a:lnTo>
                      <a:pt x="8598" y="2491"/>
                    </a:lnTo>
                    <a:lnTo>
                      <a:pt x="8517" y="2732"/>
                    </a:lnTo>
                    <a:lnTo>
                      <a:pt x="8457" y="2973"/>
                    </a:lnTo>
                    <a:lnTo>
                      <a:pt x="8337" y="3455"/>
                    </a:lnTo>
                    <a:lnTo>
                      <a:pt x="8276" y="3957"/>
                    </a:lnTo>
                    <a:lnTo>
                      <a:pt x="8236" y="4460"/>
                    </a:lnTo>
                    <a:lnTo>
                      <a:pt x="8216" y="4942"/>
                    </a:lnTo>
                    <a:lnTo>
                      <a:pt x="8216" y="5444"/>
                    </a:lnTo>
                    <a:lnTo>
                      <a:pt x="8236" y="5946"/>
                    </a:lnTo>
                    <a:lnTo>
                      <a:pt x="8317" y="6950"/>
                    </a:lnTo>
                    <a:lnTo>
                      <a:pt x="8658" y="11390"/>
                    </a:lnTo>
                    <a:lnTo>
                      <a:pt x="8678" y="11611"/>
                    </a:lnTo>
                    <a:lnTo>
                      <a:pt x="8678" y="11832"/>
                    </a:lnTo>
                    <a:lnTo>
                      <a:pt x="8678" y="12053"/>
                    </a:lnTo>
                    <a:lnTo>
                      <a:pt x="8638" y="12274"/>
                    </a:lnTo>
                    <a:lnTo>
                      <a:pt x="8578" y="12495"/>
                    </a:lnTo>
                    <a:lnTo>
                      <a:pt x="8497" y="12675"/>
                    </a:lnTo>
                    <a:lnTo>
                      <a:pt x="8377" y="12836"/>
                    </a:lnTo>
                    <a:lnTo>
                      <a:pt x="8296" y="12896"/>
                    </a:lnTo>
                    <a:lnTo>
                      <a:pt x="8216" y="12957"/>
                    </a:lnTo>
                    <a:lnTo>
                      <a:pt x="8116" y="13017"/>
                    </a:lnTo>
                    <a:lnTo>
                      <a:pt x="8015" y="13057"/>
                    </a:lnTo>
                    <a:lnTo>
                      <a:pt x="7915" y="13077"/>
                    </a:lnTo>
                    <a:lnTo>
                      <a:pt x="7714" y="13077"/>
                    </a:lnTo>
                    <a:lnTo>
                      <a:pt x="7593" y="13057"/>
                    </a:lnTo>
                    <a:lnTo>
                      <a:pt x="7393" y="12977"/>
                    </a:lnTo>
                    <a:lnTo>
                      <a:pt x="7192" y="12876"/>
                    </a:lnTo>
                    <a:lnTo>
                      <a:pt x="7011" y="12736"/>
                    </a:lnTo>
                    <a:lnTo>
                      <a:pt x="6850" y="12575"/>
                    </a:lnTo>
                    <a:lnTo>
                      <a:pt x="6689" y="12414"/>
                    </a:lnTo>
                    <a:lnTo>
                      <a:pt x="6569" y="12213"/>
                    </a:lnTo>
                    <a:lnTo>
                      <a:pt x="6468" y="12033"/>
                    </a:lnTo>
                    <a:lnTo>
                      <a:pt x="6248" y="11631"/>
                    </a:lnTo>
                    <a:lnTo>
                      <a:pt x="6127" y="11430"/>
                    </a:lnTo>
                    <a:lnTo>
                      <a:pt x="6006" y="11249"/>
                    </a:lnTo>
                    <a:lnTo>
                      <a:pt x="5886" y="11068"/>
                    </a:lnTo>
                    <a:lnTo>
                      <a:pt x="5725" y="10888"/>
                    </a:lnTo>
                    <a:lnTo>
                      <a:pt x="5585" y="10767"/>
                    </a:lnTo>
                    <a:lnTo>
                      <a:pt x="5424" y="10667"/>
                    </a:lnTo>
                    <a:lnTo>
                      <a:pt x="5243" y="10566"/>
                    </a:lnTo>
                    <a:lnTo>
                      <a:pt x="5082" y="10506"/>
                    </a:lnTo>
                    <a:lnTo>
                      <a:pt x="4882" y="10446"/>
                    </a:lnTo>
                    <a:lnTo>
                      <a:pt x="4701" y="10426"/>
                    </a:lnTo>
                    <a:lnTo>
                      <a:pt x="4500" y="10405"/>
                    </a:lnTo>
                    <a:lnTo>
                      <a:pt x="4319" y="10405"/>
                    </a:lnTo>
                    <a:lnTo>
                      <a:pt x="4118" y="10426"/>
                    </a:lnTo>
                    <a:lnTo>
                      <a:pt x="3917" y="10466"/>
                    </a:lnTo>
                    <a:lnTo>
                      <a:pt x="3737" y="10506"/>
                    </a:lnTo>
                    <a:lnTo>
                      <a:pt x="3556" y="10586"/>
                    </a:lnTo>
                    <a:lnTo>
                      <a:pt x="3375" y="10667"/>
                    </a:lnTo>
                    <a:lnTo>
                      <a:pt x="3194" y="10767"/>
                    </a:lnTo>
                    <a:lnTo>
                      <a:pt x="3034" y="10867"/>
                    </a:lnTo>
                    <a:lnTo>
                      <a:pt x="2873" y="10988"/>
                    </a:lnTo>
                    <a:lnTo>
                      <a:pt x="2732" y="11129"/>
                    </a:lnTo>
                    <a:lnTo>
                      <a:pt x="2612" y="11289"/>
                    </a:lnTo>
                    <a:lnTo>
                      <a:pt x="2491" y="11430"/>
                    </a:lnTo>
                    <a:lnTo>
                      <a:pt x="2391" y="11611"/>
                    </a:lnTo>
                    <a:lnTo>
                      <a:pt x="2290" y="11771"/>
                    </a:lnTo>
                    <a:lnTo>
                      <a:pt x="2210" y="11952"/>
                    </a:lnTo>
                    <a:lnTo>
                      <a:pt x="2049" y="12314"/>
                    </a:lnTo>
                    <a:lnTo>
                      <a:pt x="1949" y="12695"/>
                    </a:lnTo>
                    <a:lnTo>
                      <a:pt x="1889" y="13097"/>
                    </a:lnTo>
                    <a:lnTo>
                      <a:pt x="1848" y="13499"/>
                    </a:lnTo>
                    <a:lnTo>
                      <a:pt x="1869" y="13901"/>
                    </a:lnTo>
                    <a:lnTo>
                      <a:pt x="1889" y="14302"/>
                    </a:lnTo>
                    <a:lnTo>
                      <a:pt x="1949" y="14704"/>
                    </a:lnTo>
                    <a:lnTo>
                      <a:pt x="2029" y="15086"/>
                    </a:lnTo>
                    <a:lnTo>
                      <a:pt x="2130" y="15467"/>
                    </a:lnTo>
                    <a:lnTo>
                      <a:pt x="2250" y="15849"/>
                    </a:lnTo>
                    <a:lnTo>
                      <a:pt x="2371" y="16231"/>
                    </a:lnTo>
                    <a:lnTo>
                      <a:pt x="2632" y="16994"/>
                    </a:lnTo>
                    <a:lnTo>
                      <a:pt x="5926" y="26194"/>
                    </a:lnTo>
                    <a:lnTo>
                      <a:pt x="6027" y="26495"/>
                    </a:lnTo>
                    <a:lnTo>
                      <a:pt x="6067" y="26656"/>
                    </a:lnTo>
                    <a:lnTo>
                      <a:pt x="6087" y="26817"/>
                    </a:lnTo>
                    <a:lnTo>
                      <a:pt x="6107" y="26977"/>
                    </a:lnTo>
                    <a:lnTo>
                      <a:pt x="6107" y="27118"/>
                    </a:lnTo>
                    <a:lnTo>
                      <a:pt x="6067" y="27279"/>
                    </a:lnTo>
                    <a:lnTo>
                      <a:pt x="6006" y="27419"/>
                    </a:lnTo>
                    <a:lnTo>
                      <a:pt x="5966" y="27520"/>
                    </a:lnTo>
                    <a:lnTo>
                      <a:pt x="5886" y="27580"/>
                    </a:lnTo>
                    <a:lnTo>
                      <a:pt x="5826" y="27660"/>
                    </a:lnTo>
                    <a:lnTo>
                      <a:pt x="5745" y="27721"/>
                    </a:lnTo>
                    <a:lnTo>
                      <a:pt x="5565" y="27801"/>
                    </a:lnTo>
                    <a:lnTo>
                      <a:pt x="5364" y="27841"/>
                    </a:lnTo>
                    <a:lnTo>
                      <a:pt x="5163" y="27841"/>
                    </a:lnTo>
                    <a:lnTo>
                      <a:pt x="4942" y="27821"/>
                    </a:lnTo>
                    <a:lnTo>
                      <a:pt x="4741" y="27761"/>
                    </a:lnTo>
                    <a:lnTo>
                      <a:pt x="4560" y="27660"/>
                    </a:lnTo>
                    <a:lnTo>
                      <a:pt x="4400" y="27540"/>
                    </a:lnTo>
                    <a:lnTo>
                      <a:pt x="4239" y="27399"/>
                    </a:lnTo>
                    <a:lnTo>
                      <a:pt x="4118" y="27239"/>
                    </a:lnTo>
                    <a:lnTo>
                      <a:pt x="3978" y="27078"/>
                    </a:lnTo>
                    <a:lnTo>
                      <a:pt x="3757" y="26716"/>
                    </a:lnTo>
                    <a:lnTo>
                      <a:pt x="3556" y="26355"/>
                    </a:lnTo>
                    <a:lnTo>
                      <a:pt x="3335" y="25993"/>
                    </a:lnTo>
                    <a:lnTo>
                      <a:pt x="3234" y="25812"/>
                    </a:lnTo>
                    <a:lnTo>
                      <a:pt x="3094" y="25632"/>
                    </a:lnTo>
                    <a:lnTo>
                      <a:pt x="2973" y="25491"/>
                    </a:lnTo>
                    <a:lnTo>
                      <a:pt x="2813" y="25350"/>
                    </a:lnTo>
                    <a:lnTo>
                      <a:pt x="2652" y="25230"/>
                    </a:lnTo>
                    <a:lnTo>
                      <a:pt x="2471" y="25129"/>
                    </a:lnTo>
                    <a:lnTo>
                      <a:pt x="2290" y="25049"/>
                    </a:lnTo>
                    <a:lnTo>
                      <a:pt x="2110" y="25009"/>
                    </a:lnTo>
                    <a:lnTo>
                      <a:pt x="1929" y="25009"/>
                    </a:lnTo>
                    <a:lnTo>
                      <a:pt x="1748" y="25029"/>
                    </a:lnTo>
                    <a:lnTo>
                      <a:pt x="1567" y="25049"/>
                    </a:lnTo>
                    <a:lnTo>
                      <a:pt x="1386" y="25109"/>
                    </a:lnTo>
                    <a:lnTo>
                      <a:pt x="1206" y="25190"/>
                    </a:lnTo>
                    <a:lnTo>
                      <a:pt x="1045" y="25290"/>
                    </a:lnTo>
                    <a:lnTo>
                      <a:pt x="884" y="25411"/>
                    </a:lnTo>
                    <a:lnTo>
                      <a:pt x="744" y="25531"/>
                    </a:lnTo>
                    <a:lnTo>
                      <a:pt x="603" y="25692"/>
                    </a:lnTo>
                    <a:lnTo>
                      <a:pt x="462" y="25832"/>
                    </a:lnTo>
                    <a:lnTo>
                      <a:pt x="362" y="26013"/>
                    </a:lnTo>
                    <a:lnTo>
                      <a:pt x="262" y="26174"/>
                    </a:lnTo>
                    <a:lnTo>
                      <a:pt x="181" y="26375"/>
                    </a:lnTo>
                    <a:lnTo>
                      <a:pt x="121" y="26556"/>
                    </a:lnTo>
                    <a:lnTo>
                      <a:pt x="81" y="26756"/>
                    </a:lnTo>
                    <a:lnTo>
                      <a:pt x="41" y="26937"/>
                    </a:lnTo>
                    <a:lnTo>
                      <a:pt x="0" y="27319"/>
                    </a:lnTo>
                    <a:lnTo>
                      <a:pt x="21" y="27721"/>
                    </a:lnTo>
                    <a:lnTo>
                      <a:pt x="61" y="28122"/>
                    </a:lnTo>
                    <a:lnTo>
                      <a:pt x="141" y="28504"/>
                    </a:lnTo>
                    <a:lnTo>
                      <a:pt x="221" y="28906"/>
                    </a:lnTo>
                    <a:lnTo>
                      <a:pt x="442" y="29669"/>
                    </a:lnTo>
                    <a:lnTo>
                      <a:pt x="965" y="31417"/>
                    </a:lnTo>
                    <a:lnTo>
                      <a:pt x="1246" y="32301"/>
                    </a:lnTo>
                    <a:lnTo>
                      <a:pt x="1527" y="33164"/>
                    </a:lnTo>
                    <a:lnTo>
                      <a:pt x="1848" y="34028"/>
                    </a:lnTo>
                    <a:lnTo>
                      <a:pt x="2170" y="34872"/>
                    </a:lnTo>
                    <a:lnTo>
                      <a:pt x="2531" y="35715"/>
                    </a:lnTo>
                    <a:lnTo>
                      <a:pt x="2913" y="36539"/>
                    </a:lnTo>
                    <a:lnTo>
                      <a:pt x="3355" y="37342"/>
                    </a:lnTo>
                    <a:lnTo>
                      <a:pt x="3817" y="38126"/>
                    </a:lnTo>
                    <a:lnTo>
                      <a:pt x="4058" y="38528"/>
                    </a:lnTo>
                    <a:lnTo>
                      <a:pt x="4319" y="38889"/>
                    </a:lnTo>
                    <a:lnTo>
                      <a:pt x="4580" y="39271"/>
                    </a:lnTo>
                    <a:lnTo>
                      <a:pt x="4862" y="39632"/>
                    </a:lnTo>
                    <a:lnTo>
                      <a:pt x="5163" y="39974"/>
                    </a:lnTo>
                    <a:lnTo>
                      <a:pt x="5444" y="40315"/>
                    </a:lnTo>
                    <a:lnTo>
                      <a:pt x="5765" y="40637"/>
                    </a:lnTo>
                    <a:lnTo>
                      <a:pt x="6087" y="40958"/>
                    </a:lnTo>
                    <a:lnTo>
                      <a:pt x="6428" y="41259"/>
                    </a:lnTo>
                    <a:lnTo>
                      <a:pt x="6770" y="41561"/>
                    </a:lnTo>
                    <a:lnTo>
                      <a:pt x="7131" y="41822"/>
                    </a:lnTo>
                    <a:lnTo>
                      <a:pt x="7493" y="42083"/>
                    </a:lnTo>
                    <a:lnTo>
                      <a:pt x="20791" y="42706"/>
                    </a:lnTo>
                    <a:lnTo>
                      <a:pt x="21895" y="41018"/>
                    </a:lnTo>
                    <a:lnTo>
                      <a:pt x="22980" y="39311"/>
                    </a:lnTo>
                    <a:lnTo>
                      <a:pt x="24045" y="37584"/>
                    </a:lnTo>
                    <a:lnTo>
                      <a:pt x="24567" y="36720"/>
                    </a:lnTo>
                    <a:lnTo>
                      <a:pt x="25069" y="35856"/>
                    </a:lnTo>
                    <a:lnTo>
                      <a:pt x="25551" y="34972"/>
                    </a:lnTo>
                    <a:lnTo>
                      <a:pt x="26033" y="34068"/>
                    </a:lnTo>
                    <a:lnTo>
                      <a:pt x="26495" y="33164"/>
                    </a:lnTo>
                    <a:lnTo>
                      <a:pt x="26937" y="32260"/>
                    </a:lnTo>
                    <a:lnTo>
                      <a:pt x="27339" y="31336"/>
                    </a:lnTo>
                    <a:lnTo>
                      <a:pt x="27741" y="30412"/>
                    </a:lnTo>
                    <a:lnTo>
                      <a:pt x="28102" y="29468"/>
                    </a:lnTo>
                    <a:lnTo>
                      <a:pt x="28444" y="28524"/>
                    </a:lnTo>
                    <a:lnTo>
                      <a:pt x="28605" y="28022"/>
                    </a:lnTo>
                    <a:lnTo>
                      <a:pt x="28745" y="27520"/>
                    </a:lnTo>
                    <a:lnTo>
                      <a:pt x="28866" y="26998"/>
                    </a:lnTo>
                    <a:lnTo>
                      <a:pt x="28966" y="26475"/>
                    </a:lnTo>
                    <a:lnTo>
                      <a:pt x="29006" y="25973"/>
                    </a:lnTo>
                    <a:lnTo>
                      <a:pt x="29026" y="25712"/>
                    </a:lnTo>
                    <a:lnTo>
                      <a:pt x="29006" y="25451"/>
                    </a:lnTo>
                    <a:lnTo>
                      <a:pt x="28986" y="25190"/>
                    </a:lnTo>
                    <a:lnTo>
                      <a:pt x="28966" y="24949"/>
                    </a:lnTo>
                    <a:lnTo>
                      <a:pt x="28906" y="24688"/>
                    </a:lnTo>
                    <a:lnTo>
                      <a:pt x="28846" y="24446"/>
                    </a:lnTo>
                    <a:lnTo>
                      <a:pt x="28745" y="24185"/>
                    </a:lnTo>
                    <a:lnTo>
                      <a:pt x="28645" y="23964"/>
                    </a:lnTo>
                    <a:lnTo>
                      <a:pt x="28504" y="23723"/>
                    </a:lnTo>
                    <a:lnTo>
                      <a:pt x="28364" y="23522"/>
                    </a:lnTo>
                    <a:lnTo>
                      <a:pt x="28183" y="23322"/>
                    </a:lnTo>
                    <a:lnTo>
                      <a:pt x="28002" y="23121"/>
                    </a:lnTo>
                    <a:lnTo>
                      <a:pt x="27801" y="22960"/>
                    </a:lnTo>
                    <a:lnTo>
                      <a:pt x="27580" y="22819"/>
                    </a:lnTo>
                    <a:lnTo>
                      <a:pt x="27359" y="22679"/>
                    </a:lnTo>
                    <a:lnTo>
                      <a:pt x="27138" y="22578"/>
                    </a:lnTo>
                    <a:lnTo>
                      <a:pt x="26897" y="22498"/>
                    </a:lnTo>
                    <a:lnTo>
                      <a:pt x="26656" y="22458"/>
                    </a:lnTo>
                    <a:lnTo>
                      <a:pt x="26415" y="22438"/>
                    </a:lnTo>
                    <a:lnTo>
                      <a:pt x="26174" y="22458"/>
                    </a:lnTo>
                    <a:lnTo>
                      <a:pt x="25933" y="22498"/>
                    </a:lnTo>
                    <a:lnTo>
                      <a:pt x="25692" y="22578"/>
                    </a:lnTo>
                    <a:lnTo>
                      <a:pt x="25431" y="22699"/>
                    </a:lnTo>
                    <a:lnTo>
                      <a:pt x="25190" y="22880"/>
                    </a:lnTo>
                    <a:lnTo>
                      <a:pt x="24969" y="23081"/>
                    </a:lnTo>
                    <a:lnTo>
                      <a:pt x="24748" y="23281"/>
                    </a:lnTo>
                    <a:lnTo>
                      <a:pt x="24346" y="23763"/>
                    </a:lnTo>
                    <a:lnTo>
                      <a:pt x="23964" y="24226"/>
                    </a:lnTo>
                    <a:lnTo>
                      <a:pt x="23743" y="24446"/>
                    </a:lnTo>
                    <a:lnTo>
                      <a:pt x="23502" y="24647"/>
                    </a:lnTo>
                    <a:lnTo>
                      <a:pt x="23261" y="24828"/>
                    </a:lnTo>
                    <a:lnTo>
                      <a:pt x="22980" y="24989"/>
                    </a:lnTo>
                    <a:lnTo>
                      <a:pt x="22719" y="25089"/>
                    </a:lnTo>
                    <a:lnTo>
                      <a:pt x="22578" y="25109"/>
                    </a:lnTo>
                    <a:lnTo>
                      <a:pt x="22418" y="25129"/>
                    </a:lnTo>
                    <a:lnTo>
                      <a:pt x="22277" y="25150"/>
                    </a:lnTo>
                    <a:lnTo>
                      <a:pt x="22136" y="25129"/>
                    </a:lnTo>
                    <a:lnTo>
                      <a:pt x="21996" y="25109"/>
                    </a:lnTo>
                    <a:lnTo>
                      <a:pt x="21855" y="25069"/>
                    </a:lnTo>
                    <a:lnTo>
                      <a:pt x="21735" y="25009"/>
                    </a:lnTo>
                    <a:lnTo>
                      <a:pt x="21614" y="24929"/>
                    </a:lnTo>
                    <a:lnTo>
                      <a:pt x="21514" y="24848"/>
                    </a:lnTo>
                    <a:lnTo>
                      <a:pt x="21413" y="24748"/>
                    </a:lnTo>
                    <a:lnTo>
                      <a:pt x="21333" y="24647"/>
                    </a:lnTo>
                    <a:lnTo>
                      <a:pt x="21253" y="24547"/>
                    </a:lnTo>
                    <a:lnTo>
                      <a:pt x="21132" y="24286"/>
                    </a:lnTo>
                    <a:lnTo>
                      <a:pt x="21052" y="24025"/>
                    </a:lnTo>
                    <a:lnTo>
                      <a:pt x="20992" y="23743"/>
                    </a:lnTo>
                    <a:lnTo>
                      <a:pt x="20971" y="23442"/>
                    </a:lnTo>
                    <a:lnTo>
                      <a:pt x="21012" y="23161"/>
                    </a:lnTo>
                    <a:lnTo>
                      <a:pt x="21072" y="22900"/>
                    </a:lnTo>
                    <a:lnTo>
                      <a:pt x="21152" y="22619"/>
                    </a:lnTo>
                    <a:lnTo>
                      <a:pt x="21253" y="22357"/>
                    </a:lnTo>
                    <a:lnTo>
                      <a:pt x="21373" y="22116"/>
                    </a:lnTo>
                    <a:lnTo>
                      <a:pt x="21654" y="21614"/>
                    </a:lnTo>
                    <a:lnTo>
                      <a:pt x="21936" y="21132"/>
                    </a:lnTo>
                    <a:lnTo>
                      <a:pt x="22257" y="20529"/>
                    </a:lnTo>
                    <a:lnTo>
                      <a:pt x="22558" y="19927"/>
                    </a:lnTo>
                    <a:lnTo>
                      <a:pt x="22840" y="19304"/>
                    </a:lnTo>
                    <a:lnTo>
                      <a:pt x="23101" y="18661"/>
                    </a:lnTo>
                    <a:lnTo>
                      <a:pt x="23322" y="18019"/>
                    </a:lnTo>
                    <a:lnTo>
                      <a:pt x="23543" y="17376"/>
                    </a:lnTo>
                    <a:lnTo>
                      <a:pt x="23703" y="16713"/>
                    </a:lnTo>
                    <a:lnTo>
                      <a:pt x="23864" y="16050"/>
                    </a:lnTo>
                    <a:lnTo>
                      <a:pt x="23944" y="15608"/>
                    </a:lnTo>
                    <a:lnTo>
                      <a:pt x="24005" y="15166"/>
                    </a:lnTo>
                    <a:lnTo>
                      <a:pt x="24045" y="14724"/>
                    </a:lnTo>
                    <a:lnTo>
                      <a:pt x="24065" y="14282"/>
                    </a:lnTo>
                    <a:lnTo>
                      <a:pt x="24025" y="13860"/>
                    </a:lnTo>
                    <a:lnTo>
                      <a:pt x="23964" y="13419"/>
                    </a:lnTo>
                    <a:lnTo>
                      <a:pt x="23924" y="13218"/>
                    </a:lnTo>
                    <a:lnTo>
                      <a:pt x="23864" y="12997"/>
                    </a:lnTo>
                    <a:lnTo>
                      <a:pt x="23784" y="12796"/>
                    </a:lnTo>
                    <a:lnTo>
                      <a:pt x="23703" y="12595"/>
                    </a:lnTo>
                    <a:lnTo>
                      <a:pt x="23583" y="12414"/>
                    </a:lnTo>
                    <a:lnTo>
                      <a:pt x="23462" y="12233"/>
                    </a:lnTo>
                    <a:lnTo>
                      <a:pt x="23322" y="12053"/>
                    </a:lnTo>
                    <a:lnTo>
                      <a:pt x="23181" y="11892"/>
                    </a:lnTo>
                    <a:lnTo>
                      <a:pt x="23020" y="11731"/>
                    </a:lnTo>
                    <a:lnTo>
                      <a:pt x="22840" y="11611"/>
                    </a:lnTo>
                    <a:lnTo>
                      <a:pt x="22659" y="11490"/>
                    </a:lnTo>
                    <a:lnTo>
                      <a:pt x="22478" y="11390"/>
                    </a:lnTo>
                    <a:lnTo>
                      <a:pt x="22277" y="11289"/>
                    </a:lnTo>
                    <a:lnTo>
                      <a:pt x="22076" y="11229"/>
                    </a:lnTo>
                    <a:lnTo>
                      <a:pt x="21855" y="11189"/>
                    </a:lnTo>
                    <a:lnTo>
                      <a:pt x="21654" y="11169"/>
                    </a:lnTo>
                    <a:lnTo>
                      <a:pt x="21454" y="11169"/>
                    </a:lnTo>
                    <a:lnTo>
                      <a:pt x="21253" y="11209"/>
                    </a:lnTo>
                    <a:lnTo>
                      <a:pt x="21052" y="11249"/>
                    </a:lnTo>
                    <a:lnTo>
                      <a:pt x="20851" y="11329"/>
                    </a:lnTo>
                    <a:lnTo>
                      <a:pt x="20610" y="11470"/>
                    </a:lnTo>
                    <a:lnTo>
                      <a:pt x="20409" y="11651"/>
                    </a:lnTo>
                    <a:lnTo>
                      <a:pt x="20208" y="11832"/>
                    </a:lnTo>
                    <a:lnTo>
                      <a:pt x="20027" y="12033"/>
                    </a:lnTo>
                    <a:lnTo>
                      <a:pt x="19686" y="12474"/>
                    </a:lnTo>
                    <a:lnTo>
                      <a:pt x="19364" y="12916"/>
                    </a:lnTo>
                    <a:lnTo>
                      <a:pt x="19164" y="13137"/>
                    </a:lnTo>
                    <a:lnTo>
                      <a:pt x="18963" y="13338"/>
                    </a:lnTo>
                    <a:lnTo>
                      <a:pt x="18742" y="13499"/>
                    </a:lnTo>
                    <a:lnTo>
                      <a:pt x="18501" y="13640"/>
                    </a:lnTo>
                    <a:lnTo>
                      <a:pt x="18260" y="13740"/>
                    </a:lnTo>
                    <a:lnTo>
                      <a:pt x="18119" y="13780"/>
                    </a:lnTo>
                    <a:lnTo>
                      <a:pt x="17999" y="13800"/>
                    </a:lnTo>
                    <a:lnTo>
                      <a:pt x="17737" y="13800"/>
                    </a:lnTo>
                    <a:lnTo>
                      <a:pt x="17617" y="13780"/>
                    </a:lnTo>
                    <a:lnTo>
                      <a:pt x="17476" y="13720"/>
                    </a:lnTo>
                    <a:lnTo>
                      <a:pt x="17336" y="13660"/>
                    </a:lnTo>
                    <a:lnTo>
                      <a:pt x="17195" y="13559"/>
                    </a:lnTo>
                    <a:lnTo>
                      <a:pt x="17075" y="13439"/>
                    </a:lnTo>
                    <a:lnTo>
                      <a:pt x="16974" y="13318"/>
                    </a:lnTo>
                    <a:lnTo>
                      <a:pt x="16894" y="13178"/>
                    </a:lnTo>
                    <a:lnTo>
                      <a:pt x="16833" y="13017"/>
                    </a:lnTo>
                    <a:lnTo>
                      <a:pt x="16773" y="12836"/>
                    </a:lnTo>
                    <a:lnTo>
                      <a:pt x="16733" y="12675"/>
                    </a:lnTo>
                    <a:lnTo>
                      <a:pt x="16673" y="12294"/>
                    </a:lnTo>
                    <a:lnTo>
                      <a:pt x="16673" y="11912"/>
                    </a:lnTo>
                    <a:lnTo>
                      <a:pt x="16673" y="11530"/>
                    </a:lnTo>
                    <a:lnTo>
                      <a:pt x="16713" y="11149"/>
                    </a:lnTo>
                    <a:lnTo>
                      <a:pt x="16773" y="10345"/>
                    </a:lnTo>
                    <a:lnTo>
                      <a:pt x="16793" y="9542"/>
                    </a:lnTo>
                    <a:lnTo>
                      <a:pt x="16773" y="8718"/>
                    </a:lnTo>
                    <a:lnTo>
                      <a:pt x="16733" y="7915"/>
                    </a:lnTo>
                    <a:lnTo>
                      <a:pt x="16653" y="7111"/>
                    </a:lnTo>
                    <a:lnTo>
                      <a:pt x="16532" y="6308"/>
                    </a:lnTo>
                    <a:lnTo>
                      <a:pt x="16371" y="5524"/>
                    </a:lnTo>
                    <a:lnTo>
                      <a:pt x="16171" y="4741"/>
                    </a:lnTo>
                    <a:lnTo>
                      <a:pt x="16050" y="4259"/>
                    </a:lnTo>
                    <a:lnTo>
                      <a:pt x="15889" y="3777"/>
                    </a:lnTo>
                    <a:lnTo>
                      <a:pt x="15709" y="3315"/>
                    </a:lnTo>
                    <a:lnTo>
                      <a:pt x="15508" y="2873"/>
                    </a:lnTo>
                    <a:lnTo>
                      <a:pt x="15287" y="2431"/>
                    </a:lnTo>
                    <a:lnTo>
                      <a:pt x="15046" y="2009"/>
                    </a:lnTo>
                    <a:lnTo>
                      <a:pt x="14744" y="1627"/>
                    </a:lnTo>
                    <a:lnTo>
                      <a:pt x="14423" y="1246"/>
                    </a:lnTo>
                    <a:lnTo>
                      <a:pt x="14262" y="1085"/>
                    </a:lnTo>
                    <a:lnTo>
                      <a:pt x="14082" y="904"/>
                    </a:lnTo>
                    <a:lnTo>
                      <a:pt x="13881" y="764"/>
                    </a:lnTo>
                    <a:lnTo>
                      <a:pt x="13680" y="623"/>
                    </a:lnTo>
                    <a:lnTo>
                      <a:pt x="13459" y="502"/>
                    </a:lnTo>
                    <a:lnTo>
                      <a:pt x="13258" y="382"/>
                    </a:lnTo>
                    <a:lnTo>
                      <a:pt x="13037" y="282"/>
                    </a:lnTo>
                    <a:lnTo>
                      <a:pt x="12796" y="181"/>
                    </a:lnTo>
                    <a:lnTo>
                      <a:pt x="12575" y="121"/>
                    </a:lnTo>
                    <a:lnTo>
                      <a:pt x="12334" y="61"/>
                    </a:lnTo>
                    <a:lnTo>
                      <a:pt x="12093" y="20"/>
                    </a:lnTo>
                    <a:lnTo>
                      <a:pt x="1187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5" name="Google Shape;1455;p26"/>
              <p:cNvSpPr/>
              <p:nvPr/>
            </p:nvSpPr>
            <p:spPr>
              <a:xfrm>
                <a:off x="-382575" y="3039300"/>
                <a:ext cx="13575" cy="995850"/>
              </a:xfrm>
              <a:custGeom>
                <a:avLst/>
                <a:gdLst/>
                <a:ahLst/>
                <a:cxnLst/>
                <a:rect l="l" t="t" r="r" b="b"/>
                <a:pathLst>
                  <a:path w="543" h="39834" extrusionOk="0">
                    <a:moveTo>
                      <a:pt x="282" y="0"/>
                    </a:moveTo>
                    <a:lnTo>
                      <a:pt x="161" y="20"/>
                    </a:lnTo>
                    <a:lnTo>
                      <a:pt x="81" y="81"/>
                    </a:lnTo>
                    <a:lnTo>
                      <a:pt x="41" y="161"/>
                    </a:lnTo>
                    <a:lnTo>
                      <a:pt x="0" y="261"/>
                    </a:lnTo>
                    <a:lnTo>
                      <a:pt x="0" y="39572"/>
                    </a:lnTo>
                    <a:lnTo>
                      <a:pt x="41" y="39673"/>
                    </a:lnTo>
                    <a:lnTo>
                      <a:pt x="81" y="39773"/>
                    </a:lnTo>
                    <a:lnTo>
                      <a:pt x="161" y="39813"/>
                    </a:lnTo>
                    <a:lnTo>
                      <a:pt x="282" y="39833"/>
                    </a:lnTo>
                    <a:lnTo>
                      <a:pt x="382" y="39813"/>
                    </a:lnTo>
                    <a:lnTo>
                      <a:pt x="462" y="39773"/>
                    </a:lnTo>
                    <a:lnTo>
                      <a:pt x="523" y="39673"/>
                    </a:lnTo>
                    <a:lnTo>
                      <a:pt x="543" y="39572"/>
                    </a:lnTo>
                    <a:lnTo>
                      <a:pt x="543" y="261"/>
                    </a:lnTo>
                    <a:lnTo>
                      <a:pt x="523" y="161"/>
                    </a:lnTo>
                    <a:lnTo>
                      <a:pt x="462" y="81"/>
                    </a:lnTo>
                    <a:lnTo>
                      <a:pt x="382" y="20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rgbClr val="429A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6" name="Google Shape;1456;p26"/>
              <p:cNvSpPr/>
              <p:nvPr/>
            </p:nvSpPr>
            <p:spPr>
              <a:xfrm>
                <a:off x="-572400" y="3324525"/>
                <a:ext cx="431900" cy="264175"/>
              </a:xfrm>
              <a:custGeom>
                <a:avLst/>
                <a:gdLst/>
                <a:ahLst/>
                <a:cxnLst/>
                <a:rect l="l" t="t" r="r" b="b"/>
                <a:pathLst>
                  <a:path w="17276" h="10567" extrusionOk="0">
                    <a:moveTo>
                      <a:pt x="282" y="1"/>
                    </a:moveTo>
                    <a:lnTo>
                      <a:pt x="181" y="21"/>
                    </a:lnTo>
                    <a:lnTo>
                      <a:pt x="101" y="61"/>
                    </a:lnTo>
                    <a:lnTo>
                      <a:pt x="21" y="141"/>
                    </a:lnTo>
                    <a:lnTo>
                      <a:pt x="0" y="242"/>
                    </a:lnTo>
                    <a:lnTo>
                      <a:pt x="0" y="342"/>
                    </a:lnTo>
                    <a:lnTo>
                      <a:pt x="41" y="423"/>
                    </a:lnTo>
                    <a:lnTo>
                      <a:pt x="7654" y="10466"/>
                    </a:lnTo>
                    <a:lnTo>
                      <a:pt x="7694" y="10506"/>
                    </a:lnTo>
                    <a:lnTo>
                      <a:pt x="7734" y="10527"/>
                    </a:lnTo>
                    <a:lnTo>
                      <a:pt x="7794" y="10547"/>
                    </a:lnTo>
                    <a:lnTo>
                      <a:pt x="7855" y="10567"/>
                    </a:lnTo>
                    <a:lnTo>
                      <a:pt x="7875" y="10567"/>
                    </a:lnTo>
                    <a:lnTo>
                      <a:pt x="7975" y="10547"/>
                    </a:lnTo>
                    <a:lnTo>
                      <a:pt x="8055" y="10486"/>
                    </a:lnTo>
                    <a:lnTo>
                      <a:pt x="17215" y="443"/>
                    </a:lnTo>
                    <a:lnTo>
                      <a:pt x="17275" y="362"/>
                    </a:lnTo>
                    <a:lnTo>
                      <a:pt x="17275" y="262"/>
                    </a:lnTo>
                    <a:lnTo>
                      <a:pt x="17255" y="161"/>
                    </a:lnTo>
                    <a:lnTo>
                      <a:pt x="17195" y="81"/>
                    </a:lnTo>
                    <a:lnTo>
                      <a:pt x="17115" y="21"/>
                    </a:lnTo>
                    <a:lnTo>
                      <a:pt x="17014" y="1"/>
                    </a:lnTo>
                    <a:lnTo>
                      <a:pt x="16914" y="21"/>
                    </a:lnTo>
                    <a:lnTo>
                      <a:pt x="16833" y="101"/>
                    </a:lnTo>
                    <a:lnTo>
                      <a:pt x="7875" y="9884"/>
                    </a:lnTo>
                    <a:lnTo>
                      <a:pt x="462" y="101"/>
                    </a:lnTo>
                    <a:lnTo>
                      <a:pt x="382" y="41"/>
                    </a:lnTo>
                    <a:lnTo>
                      <a:pt x="282" y="1"/>
                    </a:lnTo>
                    <a:close/>
                  </a:path>
                </a:pathLst>
              </a:custGeom>
              <a:solidFill>
                <a:srgbClr val="429A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7" name="Google Shape;1457;p26"/>
              <p:cNvSpPr/>
              <p:nvPr/>
            </p:nvSpPr>
            <p:spPr>
              <a:xfrm>
                <a:off x="-642200" y="3609775"/>
                <a:ext cx="627250" cy="399250"/>
              </a:xfrm>
              <a:custGeom>
                <a:avLst/>
                <a:gdLst/>
                <a:ahLst/>
                <a:cxnLst/>
                <a:rect l="l" t="t" r="r" b="b"/>
                <a:pathLst>
                  <a:path w="25090" h="15970" extrusionOk="0">
                    <a:moveTo>
                      <a:pt x="24808" y="0"/>
                    </a:moveTo>
                    <a:lnTo>
                      <a:pt x="24708" y="20"/>
                    </a:lnTo>
                    <a:lnTo>
                      <a:pt x="24627" y="81"/>
                    </a:lnTo>
                    <a:lnTo>
                      <a:pt x="10667" y="15307"/>
                    </a:lnTo>
                    <a:lnTo>
                      <a:pt x="462" y="2069"/>
                    </a:lnTo>
                    <a:lnTo>
                      <a:pt x="382" y="2009"/>
                    </a:lnTo>
                    <a:lnTo>
                      <a:pt x="282" y="1969"/>
                    </a:lnTo>
                    <a:lnTo>
                      <a:pt x="181" y="1989"/>
                    </a:lnTo>
                    <a:lnTo>
                      <a:pt x="101" y="2029"/>
                    </a:lnTo>
                    <a:lnTo>
                      <a:pt x="20" y="2110"/>
                    </a:lnTo>
                    <a:lnTo>
                      <a:pt x="0" y="2210"/>
                    </a:lnTo>
                    <a:lnTo>
                      <a:pt x="0" y="2310"/>
                    </a:lnTo>
                    <a:lnTo>
                      <a:pt x="40" y="2391"/>
                    </a:lnTo>
                    <a:lnTo>
                      <a:pt x="10446" y="15869"/>
                    </a:lnTo>
                    <a:lnTo>
                      <a:pt x="10486" y="15909"/>
                    </a:lnTo>
                    <a:lnTo>
                      <a:pt x="10546" y="15950"/>
                    </a:lnTo>
                    <a:lnTo>
                      <a:pt x="10586" y="15970"/>
                    </a:lnTo>
                    <a:lnTo>
                      <a:pt x="10667" y="15970"/>
                    </a:lnTo>
                    <a:lnTo>
                      <a:pt x="10767" y="15950"/>
                    </a:lnTo>
                    <a:lnTo>
                      <a:pt x="10847" y="15889"/>
                    </a:lnTo>
                    <a:lnTo>
                      <a:pt x="25009" y="442"/>
                    </a:lnTo>
                    <a:lnTo>
                      <a:pt x="25069" y="362"/>
                    </a:lnTo>
                    <a:lnTo>
                      <a:pt x="25089" y="261"/>
                    </a:lnTo>
                    <a:lnTo>
                      <a:pt x="25069" y="161"/>
                    </a:lnTo>
                    <a:lnTo>
                      <a:pt x="24989" y="81"/>
                    </a:lnTo>
                    <a:lnTo>
                      <a:pt x="24908" y="20"/>
                    </a:lnTo>
                    <a:lnTo>
                      <a:pt x="24808" y="0"/>
                    </a:lnTo>
                    <a:close/>
                  </a:path>
                </a:pathLst>
              </a:custGeom>
              <a:solidFill>
                <a:srgbClr val="429A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8" name="Google Shape;1458;p26"/>
              <p:cNvSpPr/>
              <p:nvPr/>
            </p:nvSpPr>
            <p:spPr>
              <a:xfrm>
                <a:off x="-699950" y="3976875"/>
                <a:ext cx="690525" cy="786925"/>
              </a:xfrm>
              <a:custGeom>
                <a:avLst/>
                <a:gdLst/>
                <a:ahLst/>
                <a:cxnLst/>
                <a:rect l="l" t="t" r="r" b="b"/>
                <a:pathLst>
                  <a:path w="27621" h="31477" extrusionOk="0">
                    <a:moveTo>
                      <a:pt x="0" y="0"/>
                    </a:moveTo>
                    <a:lnTo>
                      <a:pt x="5966" y="31477"/>
                    </a:lnTo>
                    <a:lnTo>
                      <a:pt x="21775" y="31477"/>
                    </a:lnTo>
                    <a:lnTo>
                      <a:pt x="27620" y="0"/>
                    </a:lnTo>
                    <a:close/>
                  </a:path>
                </a:pathLst>
              </a:custGeom>
              <a:solidFill>
                <a:srgbClr val="2D8CB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7750" y="612648"/>
            <a:ext cx="77085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idact Gothic"/>
              <a:buNone/>
              <a:defRPr sz="3800" b="1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92700" y="1351875"/>
            <a:ext cx="7711800" cy="324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Barlow Medium"/>
              <a:buChar char="●"/>
              <a:defRPr sz="1500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marL="914400" lvl="1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Barlow Medium"/>
              <a:buChar char="○"/>
              <a:defRPr sz="1500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marL="1371600" lvl="2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Barlow Medium"/>
              <a:buChar char="■"/>
              <a:defRPr sz="1500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marL="1828800" lvl="3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Barlow Medium"/>
              <a:buChar char="●"/>
              <a:defRPr sz="1500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marL="2286000" lvl="4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Barlow Medium"/>
              <a:buChar char="○"/>
              <a:defRPr sz="1500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marL="2743200" lvl="5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Barlow Medium"/>
              <a:buChar char="■"/>
              <a:defRPr sz="1500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marL="3200400" lvl="6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Barlow Medium"/>
              <a:buChar char="●"/>
              <a:defRPr sz="1500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marL="3657600" lvl="7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Barlow Medium"/>
              <a:buChar char="○"/>
              <a:defRPr sz="1500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marL="4114800" lvl="8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Barlow Medium"/>
              <a:buChar char="■"/>
              <a:defRPr sz="1500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8" r:id="rId4"/>
    <p:sldLayoutId id="2147483665" r:id="rId5"/>
    <p:sldLayoutId id="2147483666" r:id="rId6"/>
    <p:sldLayoutId id="2147483667" r:id="rId7"/>
    <p:sldLayoutId id="2147483671" r:id="rId8"/>
    <p:sldLayoutId id="2147483672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9" name="Google Shape;1959;p35"/>
          <p:cNvSpPr txBox="1">
            <a:spLocks noGrp="1"/>
          </p:cNvSpPr>
          <p:nvPr>
            <p:ph type="title" idx="6"/>
          </p:nvPr>
        </p:nvSpPr>
        <p:spPr>
          <a:xfrm>
            <a:off x="720000" y="993268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>
                <a:latin typeface="#9Slide06 SVNBlack Diamond" pitchFamily="2" charset="0"/>
              </a:rPr>
              <a:t>Game: Ai nhanh hơn</a:t>
            </a:r>
            <a:endParaRPr sz="4400" dirty="0">
              <a:latin typeface="#9Slide06 SVNBlack Diamond" pitchFamily="2" charset="0"/>
            </a:endParaRPr>
          </a:p>
        </p:txBody>
      </p:sp>
      <p:grpSp>
        <p:nvGrpSpPr>
          <p:cNvPr id="2055" name="Google Shape;2055;p35"/>
          <p:cNvGrpSpPr/>
          <p:nvPr/>
        </p:nvGrpSpPr>
        <p:grpSpPr>
          <a:xfrm>
            <a:off x="643800" y="539500"/>
            <a:ext cx="1141975" cy="1020450"/>
            <a:chOff x="2851325" y="4297250"/>
            <a:chExt cx="1141975" cy="1020450"/>
          </a:xfrm>
        </p:grpSpPr>
        <p:sp>
          <p:nvSpPr>
            <p:cNvPr id="2056" name="Google Shape;2056;p35"/>
            <p:cNvSpPr/>
            <p:nvPr/>
          </p:nvSpPr>
          <p:spPr>
            <a:xfrm>
              <a:off x="2851325" y="4297250"/>
              <a:ext cx="740750" cy="757300"/>
            </a:xfrm>
            <a:custGeom>
              <a:avLst/>
              <a:gdLst/>
              <a:ahLst/>
              <a:cxnLst/>
              <a:rect l="l" t="t" r="r" b="b"/>
              <a:pathLst>
                <a:path w="29630" h="30292" extrusionOk="0">
                  <a:moveTo>
                    <a:pt x="15066" y="8738"/>
                  </a:moveTo>
                  <a:lnTo>
                    <a:pt x="15387" y="8758"/>
                  </a:lnTo>
                  <a:lnTo>
                    <a:pt x="15689" y="8798"/>
                  </a:lnTo>
                  <a:lnTo>
                    <a:pt x="15990" y="8838"/>
                  </a:lnTo>
                  <a:lnTo>
                    <a:pt x="16291" y="8919"/>
                  </a:lnTo>
                  <a:lnTo>
                    <a:pt x="16613" y="8999"/>
                  </a:lnTo>
                  <a:lnTo>
                    <a:pt x="16894" y="9080"/>
                  </a:lnTo>
                  <a:lnTo>
                    <a:pt x="17195" y="9200"/>
                  </a:lnTo>
                  <a:lnTo>
                    <a:pt x="17497" y="9321"/>
                  </a:lnTo>
                  <a:lnTo>
                    <a:pt x="17778" y="9461"/>
                  </a:lnTo>
                  <a:lnTo>
                    <a:pt x="18059" y="9622"/>
                  </a:lnTo>
                  <a:lnTo>
                    <a:pt x="18340" y="9783"/>
                  </a:lnTo>
                  <a:lnTo>
                    <a:pt x="18601" y="9983"/>
                  </a:lnTo>
                  <a:lnTo>
                    <a:pt x="18862" y="10184"/>
                  </a:lnTo>
                  <a:lnTo>
                    <a:pt x="19124" y="10405"/>
                  </a:lnTo>
                  <a:lnTo>
                    <a:pt x="19365" y="10626"/>
                  </a:lnTo>
                  <a:lnTo>
                    <a:pt x="19586" y="10847"/>
                  </a:lnTo>
                  <a:lnTo>
                    <a:pt x="19786" y="11088"/>
                  </a:lnTo>
                  <a:lnTo>
                    <a:pt x="19987" y="11349"/>
                  </a:lnTo>
                  <a:lnTo>
                    <a:pt x="20168" y="11590"/>
                  </a:lnTo>
                  <a:lnTo>
                    <a:pt x="20329" y="11872"/>
                  </a:lnTo>
                  <a:lnTo>
                    <a:pt x="20469" y="12133"/>
                  </a:lnTo>
                  <a:lnTo>
                    <a:pt x="20610" y="12414"/>
                  </a:lnTo>
                  <a:lnTo>
                    <a:pt x="20751" y="12695"/>
                  </a:lnTo>
                  <a:lnTo>
                    <a:pt x="20851" y="12976"/>
                  </a:lnTo>
                  <a:lnTo>
                    <a:pt x="20952" y="13278"/>
                  </a:lnTo>
                  <a:lnTo>
                    <a:pt x="21032" y="13579"/>
                  </a:lnTo>
                  <a:lnTo>
                    <a:pt x="21092" y="13880"/>
                  </a:lnTo>
                  <a:lnTo>
                    <a:pt x="21152" y="14182"/>
                  </a:lnTo>
                  <a:lnTo>
                    <a:pt x="21193" y="14483"/>
                  </a:lnTo>
                  <a:lnTo>
                    <a:pt x="21213" y="14784"/>
                  </a:lnTo>
                  <a:lnTo>
                    <a:pt x="21233" y="15106"/>
                  </a:lnTo>
                  <a:lnTo>
                    <a:pt x="21233" y="15407"/>
                  </a:lnTo>
                  <a:lnTo>
                    <a:pt x="21213" y="15708"/>
                  </a:lnTo>
                  <a:lnTo>
                    <a:pt x="21172" y="16030"/>
                  </a:lnTo>
                  <a:lnTo>
                    <a:pt x="21112" y="16331"/>
                  </a:lnTo>
                  <a:lnTo>
                    <a:pt x="21052" y="16632"/>
                  </a:lnTo>
                  <a:lnTo>
                    <a:pt x="20972" y="16934"/>
                  </a:lnTo>
                  <a:lnTo>
                    <a:pt x="20891" y="17235"/>
                  </a:lnTo>
                  <a:lnTo>
                    <a:pt x="20771" y="17536"/>
                  </a:lnTo>
                  <a:lnTo>
                    <a:pt x="20650" y="17817"/>
                  </a:lnTo>
                  <a:lnTo>
                    <a:pt x="20510" y="18119"/>
                  </a:lnTo>
                  <a:lnTo>
                    <a:pt x="20349" y="18400"/>
                  </a:lnTo>
                  <a:lnTo>
                    <a:pt x="20168" y="18681"/>
                  </a:lnTo>
                  <a:lnTo>
                    <a:pt x="19987" y="18942"/>
                  </a:lnTo>
                  <a:lnTo>
                    <a:pt x="19786" y="19203"/>
                  </a:lnTo>
                  <a:lnTo>
                    <a:pt x="19565" y="19445"/>
                  </a:lnTo>
                  <a:lnTo>
                    <a:pt x="19345" y="19686"/>
                  </a:lnTo>
                  <a:lnTo>
                    <a:pt x="19124" y="19907"/>
                  </a:lnTo>
                  <a:lnTo>
                    <a:pt x="18883" y="20107"/>
                  </a:lnTo>
                  <a:lnTo>
                    <a:pt x="18621" y="20308"/>
                  </a:lnTo>
                  <a:lnTo>
                    <a:pt x="18360" y="20489"/>
                  </a:lnTo>
                  <a:lnTo>
                    <a:pt x="18099" y="20650"/>
                  </a:lnTo>
                  <a:lnTo>
                    <a:pt x="17838" y="20810"/>
                  </a:lnTo>
                  <a:lnTo>
                    <a:pt x="17557" y="20951"/>
                  </a:lnTo>
                  <a:lnTo>
                    <a:pt x="17276" y="21072"/>
                  </a:lnTo>
                  <a:lnTo>
                    <a:pt x="16974" y="21192"/>
                  </a:lnTo>
                  <a:lnTo>
                    <a:pt x="16693" y="21293"/>
                  </a:lnTo>
                  <a:lnTo>
                    <a:pt x="16392" y="21373"/>
                  </a:lnTo>
                  <a:lnTo>
                    <a:pt x="16090" y="21433"/>
                  </a:lnTo>
                  <a:lnTo>
                    <a:pt x="15789" y="21493"/>
                  </a:lnTo>
                  <a:lnTo>
                    <a:pt x="15488" y="21534"/>
                  </a:lnTo>
                  <a:lnTo>
                    <a:pt x="15166" y="21554"/>
                  </a:lnTo>
                  <a:lnTo>
                    <a:pt x="14564" y="21554"/>
                  </a:lnTo>
                  <a:lnTo>
                    <a:pt x="14242" y="21534"/>
                  </a:lnTo>
                  <a:lnTo>
                    <a:pt x="13941" y="21514"/>
                  </a:lnTo>
                  <a:lnTo>
                    <a:pt x="13640" y="21453"/>
                  </a:lnTo>
                  <a:lnTo>
                    <a:pt x="13338" y="21393"/>
                  </a:lnTo>
                  <a:lnTo>
                    <a:pt x="13037" y="21313"/>
                  </a:lnTo>
                  <a:lnTo>
                    <a:pt x="12736" y="21212"/>
                  </a:lnTo>
                  <a:lnTo>
                    <a:pt x="12435" y="21112"/>
                  </a:lnTo>
                  <a:lnTo>
                    <a:pt x="12133" y="20971"/>
                  </a:lnTo>
                  <a:lnTo>
                    <a:pt x="11852" y="20831"/>
                  </a:lnTo>
                  <a:lnTo>
                    <a:pt x="11571" y="20670"/>
                  </a:lnTo>
                  <a:lnTo>
                    <a:pt x="11290" y="20509"/>
                  </a:lnTo>
                  <a:lnTo>
                    <a:pt x="11028" y="20328"/>
                  </a:lnTo>
                  <a:lnTo>
                    <a:pt x="10767" y="20107"/>
                  </a:lnTo>
                  <a:lnTo>
                    <a:pt x="10506" y="19907"/>
                  </a:lnTo>
                  <a:lnTo>
                    <a:pt x="10285" y="19686"/>
                  </a:lnTo>
                  <a:lnTo>
                    <a:pt x="10064" y="19445"/>
                  </a:lnTo>
                  <a:lnTo>
                    <a:pt x="9843" y="19203"/>
                  </a:lnTo>
                  <a:lnTo>
                    <a:pt x="9663" y="18962"/>
                  </a:lnTo>
                  <a:lnTo>
                    <a:pt x="9482" y="18701"/>
                  </a:lnTo>
                  <a:lnTo>
                    <a:pt x="9301" y="18440"/>
                  </a:lnTo>
                  <a:lnTo>
                    <a:pt x="9160" y="18159"/>
                  </a:lnTo>
                  <a:lnTo>
                    <a:pt x="9020" y="17878"/>
                  </a:lnTo>
                  <a:lnTo>
                    <a:pt x="8899" y="17597"/>
                  </a:lnTo>
                  <a:lnTo>
                    <a:pt x="8779" y="17315"/>
                  </a:lnTo>
                  <a:lnTo>
                    <a:pt x="8678" y="17014"/>
                  </a:lnTo>
                  <a:lnTo>
                    <a:pt x="8598" y="16733"/>
                  </a:lnTo>
                  <a:lnTo>
                    <a:pt x="8538" y="16431"/>
                  </a:lnTo>
                  <a:lnTo>
                    <a:pt x="8477" y="16130"/>
                  </a:lnTo>
                  <a:lnTo>
                    <a:pt x="8437" y="15809"/>
                  </a:lnTo>
                  <a:lnTo>
                    <a:pt x="8417" y="15507"/>
                  </a:lnTo>
                  <a:lnTo>
                    <a:pt x="8397" y="15206"/>
                  </a:lnTo>
                  <a:lnTo>
                    <a:pt x="8417" y="14885"/>
                  </a:lnTo>
                  <a:lnTo>
                    <a:pt x="8437" y="14583"/>
                  </a:lnTo>
                  <a:lnTo>
                    <a:pt x="8457" y="14282"/>
                  </a:lnTo>
                  <a:lnTo>
                    <a:pt x="8518" y="13961"/>
                  </a:lnTo>
                  <a:lnTo>
                    <a:pt x="8578" y="13659"/>
                  </a:lnTo>
                  <a:lnTo>
                    <a:pt x="8658" y="13358"/>
                  </a:lnTo>
                  <a:lnTo>
                    <a:pt x="8759" y="13057"/>
                  </a:lnTo>
                  <a:lnTo>
                    <a:pt x="8859" y="12755"/>
                  </a:lnTo>
                  <a:lnTo>
                    <a:pt x="8980" y="12474"/>
                  </a:lnTo>
                  <a:lnTo>
                    <a:pt x="9120" y="12193"/>
                  </a:lnTo>
                  <a:lnTo>
                    <a:pt x="9281" y="11912"/>
                  </a:lnTo>
                  <a:lnTo>
                    <a:pt x="9462" y="11631"/>
                  </a:lnTo>
                  <a:lnTo>
                    <a:pt x="9642" y="11349"/>
                  </a:lnTo>
                  <a:lnTo>
                    <a:pt x="9843" y="11088"/>
                  </a:lnTo>
                  <a:lnTo>
                    <a:pt x="10064" y="10847"/>
                  </a:lnTo>
                  <a:lnTo>
                    <a:pt x="10285" y="10606"/>
                  </a:lnTo>
                  <a:lnTo>
                    <a:pt x="10526" y="10385"/>
                  </a:lnTo>
                  <a:lnTo>
                    <a:pt x="10767" y="10184"/>
                  </a:lnTo>
                  <a:lnTo>
                    <a:pt x="11008" y="9983"/>
                  </a:lnTo>
                  <a:lnTo>
                    <a:pt x="11269" y="9803"/>
                  </a:lnTo>
                  <a:lnTo>
                    <a:pt x="11531" y="9642"/>
                  </a:lnTo>
                  <a:lnTo>
                    <a:pt x="11812" y="9481"/>
                  </a:lnTo>
                  <a:lnTo>
                    <a:pt x="12073" y="9341"/>
                  </a:lnTo>
                  <a:lnTo>
                    <a:pt x="12354" y="9220"/>
                  </a:lnTo>
                  <a:lnTo>
                    <a:pt x="12656" y="9120"/>
                  </a:lnTo>
                  <a:lnTo>
                    <a:pt x="12937" y="9019"/>
                  </a:lnTo>
                  <a:lnTo>
                    <a:pt x="13238" y="8939"/>
                  </a:lnTo>
                  <a:lnTo>
                    <a:pt x="13539" y="8859"/>
                  </a:lnTo>
                  <a:lnTo>
                    <a:pt x="13841" y="8818"/>
                  </a:lnTo>
                  <a:lnTo>
                    <a:pt x="14142" y="8778"/>
                  </a:lnTo>
                  <a:lnTo>
                    <a:pt x="14463" y="8738"/>
                  </a:lnTo>
                  <a:close/>
                  <a:moveTo>
                    <a:pt x="14885" y="0"/>
                  </a:moveTo>
                  <a:lnTo>
                    <a:pt x="14142" y="20"/>
                  </a:lnTo>
                  <a:lnTo>
                    <a:pt x="13399" y="80"/>
                  </a:lnTo>
                  <a:lnTo>
                    <a:pt x="12133" y="2491"/>
                  </a:lnTo>
                  <a:lnTo>
                    <a:pt x="11511" y="2652"/>
                  </a:lnTo>
                  <a:lnTo>
                    <a:pt x="10888" y="2832"/>
                  </a:lnTo>
                  <a:lnTo>
                    <a:pt x="10265" y="3033"/>
                  </a:lnTo>
                  <a:lnTo>
                    <a:pt x="9642" y="3294"/>
                  </a:lnTo>
                  <a:lnTo>
                    <a:pt x="7212" y="2029"/>
                  </a:lnTo>
                  <a:lnTo>
                    <a:pt x="6589" y="2411"/>
                  </a:lnTo>
                  <a:lnTo>
                    <a:pt x="5966" y="2832"/>
                  </a:lnTo>
                  <a:lnTo>
                    <a:pt x="5384" y="3294"/>
                  </a:lnTo>
                  <a:lnTo>
                    <a:pt x="4801" y="3777"/>
                  </a:lnTo>
                  <a:lnTo>
                    <a:pt x="5203" y="6468"/>
                  </a:lnTo>
                  <a:lnTo>
                    <a:pt x="4781" y="6970"/>
                  </a:lnTo>
                  <a:lnTo>
                    <a:pt x="4380" y="7493"/>
                  </a:lnTo>
                  <a:lnTo>
                    <a:pt x="3998" y="8035"/>
                  </a:lnTo>
                  <a:lnTo>
                    <a:pt x="3656" y="8597"/>
                  </a:lnTo>
                  <a:lnTo>
                    <a:pt x="965" y="8999"/>
                  </a:lnTo>
                  <a:lnTo>
                    <a:pt x="684" y="9702"/>
                  </a:lnTo>
                  <a:lnTo>
                    <a:pt x="422" y="10405"/>
                  </a:lnTo>
                  <a:lnTo>
                    <a:pt x="201" y="11108"/>
                  </a:lnTo>
                  <a:lnTo>
                    <a:pt x="21" y="11831"/>
                  </a:lnTo>
                  <a:lnTo>
                    <a:pt x="1949" y="13780"/>
                  </a:lnTo>
                  <a:lnTo>
                    <a:pt x="1909" y="14423"/>
                  </a:lnTo>
                  <a:lnTo>
                    <a:pt x="1889" y="15086"/>
                  </a:lnTo>
                  <a:lnTo>
                    <a:pt x="1889" y="15728"/>
                  </a:lnTo>
                  <a:lnTo>
                    <a:pt x="1949" y="16391"/>
                  </a:lnTo>
                  <a:lnTo>
                    <a:pt x="1" y="18300"/>
                  </a:lnTo>
                  <a:lnTo>
                    <a:pt x="181" y="19043"/>
                  </a:lnTo>
                  <a:lnTo>
                    <a:pt x="382" y="19746"/>
                  </a:lnTo>
                  <a:lnTo>
                    <a:pt x="623" y="20469"/>
                  </a:lnTo>
                  <a:lnTo>
                    <a:pt x="905" y="21152"/>
                  </a:lnTo>
                  <a:lnTo>
                    <a:pt x="3596" y="21594"/>
                  </a:lnTo>
                  <a:lnTo>
                    <a:pt x="3938" y="22156"/>
                  </a:lnTo>
                  <a:lnTo>
                    <a:pt x="4299" y="22699"/>
                  </a:lnTo>
                  <a:lnTo>
                    <a:pt x="4701" y="23221"/>
                  </a:lnTo>
                  <a:lnTo>
                    <a:pt x="5123" y="23743"/>
                  </a:lnTo>
                  <a:lnTo>
                    <a:pt x="4681" y="26435"/>
                  </a:lnTo>
                  <a:lnTo>
                    <a:pt x="5243" y="26917"/>
                  </a:lnTo>
                  <a:lnTo>
                    <a:pt x="5846" y="27379"/>
                  </a:lnTo>
                  <a:lnTo>
                    <a:pt x="6469" y="27801"/>
                  </a:lnTo>
                  <a:lnTo>
                    <a:pt x="7091" y="28182"/>
                  </a:lnTo>
                  <a:lnTo>
                    <a:pt x="9522" y="26957"/>
                  </a:lnTo>
                  <a:lnTo>
                    <a:pt x="10145" y="27218"/>
                  </a:lnTo>
                  <a:lnTo>
                    <a:pt x="10767" y="27439"/>
                  </a:lnTo>
                  <a:lnTo>
                    <a:pt x="11390" y="27640"/>
                  </a:lnTo>
                  <a:lnTo>
                    <a:pt x="12013" y="27781"/>
                  </a:lnTo>
                  <a:lnTo>
                    <a:pt x="13238" y="30211"/>
                  </a:lnTo>
                  <a:lnTo>
                    <a:pt x="14001" y="30272"/>
                  </a:lnTo>
                  <a:lnTo>
                    <a:pt x="14745" y="30292"/>
                  </a:lnTo>
                  <a:lnTo>
                    <a:pt x="15488" y="30272"/>
                  </a:lnTo>
                  <a:lnTo>
                    <a:pt x="16231" y="30231"/>
                  </a:lnTo>
                  <a:lnTo>
                    <a:pt x="17497" y="27801"/>
                  </a:lnTo>
                  <a:lnTo>
                    <a:pt x="18119" y="27660"/>
                  </a:lnTo>
                  <a:lnTo>
                    <a:pt x="18762" y="27479"/>
                  </a:lnTo>
                  <a:lnTo>
                    <a:pt x="19365" y="27258"/>
                  </a:lnTo>
                  <a:lnTo>
                    <a:pt x="19987" y="27017"/>
                  </a:lnTo>
                  <a:lnTo>
                    <a:pt x="22418" y="28263"/>
                  </a:lnTo>
                  <a:lnTo>
                    <a:pt x="23041" y="27881"/>
                  </a:lnTo>
                  <a:lnTo>
                    <a:pt x="23663" y="27459"/>
                  </a:lnTo>
                  <a:lnTo>
                    <a:pt x="24246" y="27017"/>
                  </a:lnTo>
                  <a:lnTo>
                    <a:pt x="24828" y="26535"/>
                  </a:lnTo>
                  <a:lnTo>
                    <a:pt x="24427" y="23844"/>
                  </a:lnTo>
                  <a:lnTo>
                    <a:pt x="24848" y="23341"/>
                  </a:lnTo>
                  <a:lnTo>
                    <a:pt x="25250" y="22819"/>
                  </a:lnTo>
                  <a:lnTo>
                    <a:pt x="25632" y="22277"/>
                  </a:lnTo>
                  <a:lnTo>
                    <a:pt x="25973" y="21714"/>
                  </a:lnTo>
                  <a:lnTo>
                    <a:pt x="28665" y="21293"/>
                  </a:lnTo>
                  <a:lnTo>
                    <a:pt x="28966" y="20610"/>
                  </a:lnTo>
                  <a:lnTo>
                    <a:pt x="29207" y="19907"/>
                  </a:lnTo>
                  <a:lnTo>
                    <a:pt x="29428" y="19183"/>
                  </a:lnTo>
                  <a:lnTo>
                    <a:pt x="29609" y="18460"/>
                  </a:lnTo>
                  <a:lnTo>
                    <a:pt x="27681" y="16532"/>
                  </a:lnTo>
                  <a:lnTo>
                    <a:pt x="27741" y="15869"/>
                  </a:lnTo>
                  <a:lnTo>
                    <a:pt x="27761" y="15206"/>
                  </a:lnTo>
                  <a:lnTo>
                    <a:pt x="27741" y="14563"/>
                  </a:lnTo>
                  <a:lnTo>
                    <a:pt x="27701" y="13921"/>
                  </a:lnTo>
                  <a:lnTo>
                    <a:pt x="29629" y="11992"/>
                  </a:lnTo>
                  <a:lnTo>
                    <a:pt x="29448" y="11269"/>
                  </a:lnTo>
                  <a:lnTo>
                    <a:pt x="29248" y="10546"/>
                  </a:lnTo>
                  <a:lnTo>
                    <a:pt x="29006" y="9843"/>
                  </a:lnTo>
                  <a:lnTo>
                    <a:pt x="28725" y="9140"/>
                  </a:lnTo>
                  <a:lnTo>
                    <a:pt x="26034" y="8698"/>
                  </a:lnTo>
                  <a:lnTo>
                    <a:pt x="25692" y="8135"/>
                  </a:lnTo>
                  <a:lnTo>
                    <a:pt x="25331" y="7593"/>
                  </a:lnTo>
                  <a:lnTo>
                    <a:pt x="24929" y="7071"/>
                  </a:lnTo>
                  <a:lnTo>
                    <a:pt x="24507" y="6569"/>
                  </a:lnTo>
                  <a:lnTo>
                    <a:pt x="24949" y="3877"/>
                  </a:lnTo>
                  <a:lnTo>
                    <a:pt x="24386" y="3395"/>
                  </a:lnTo>
                  <a:lnTo>
                    <a:pt x="23784" y="2933"/>
                  </a:lnTo>
                  <a:lnTo>
                    <a:pt x="23181" y="2511"/>
                  </a:lnTo>
                  <a:lnTo>
                    <a:pt x="22538" y="2109"/>
                  </a:lnTo>
                  <a:lnTo>
                    <a:pt x="20108" y="3335"/>
                  </a:lnTo>
                  <a:lnTo>
                    <a:pt x="19485" y="3073"/>
                  </a:lnTo>
                  <a:lnTo>
                    <a:pt x="18862" y="2852"/>
                  </a:lnTo>
                  <a:lnTo>
                    <a:pt x="18240" y="2672"/>
                  </a:lnTo>
                  <a:lnTo>
                    <a:pt x="17617" y="2511"/>
                  </a:lnTo>
                  <a:lnTo>
                    <a:pt x="16392" y="80"/>
                  </a:lnTo>
                  <a:lnTo>
                    <a:pt x="15628" y="20"/>
                  </a:lnTo>
                  <a:lnTo>
                    <a:pt x="1488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35"/>
            <p:cNvSpPr/>
            <p:nvPr/>
          </p:nvSpPr>
          <p:spPr>
            <a:xfrm>
              <a:off x="3005500" y="4459950"/>
              <a:ext cx="432400" cy="432400"/>
            </a:xfrm>
            <a:custGeom>
              <a:avLst/>
              <a:gdLst/>
              <a:ahLst/>
              <a:cxnLst/>
              <a:rect l="l" t="t" r="r" b="b"/>
              <a:pathLst>
                <a:path w="17296" h="17296" extrusionOk="0">
                  <a:moveTo>
                    <a:pt x="8578" y="442"/>
                  </a:moveTo>
                  <a:lnTo>
                    <a:pt x="8979" y="462"/>
                  </a:lnTo>
                  <a:lnTo>
                    <a:pt x="9381" y="482"/>
                  </a:lnTo>
                  <a:lnTo>
                    <a:pt x="9763" y="523"/>
                  </a:lnTo>
                  <a:lnTo>
                    <a:pt x="10164" y="583"/>
                  </a:lnTo>
                  <a:lnTo>
                    <a:pt x="10546" y="663"/>
                  </a:lnTo>
                  <a:lnTo>
                    <a:pt x="10928" y="764"/>
                  </a:lnTo>
                  <a:lnTo>
                    <a:pt x="11330" y="884"/>
                  </a:lnTo>
                  <a:lnTo>
                    <a:pt x="11691" y="1025"/>
                  </a:lnTo>
                  <a:lnTo>
                    <a:pt x="12073" y="1186"/>
                  </a:lnTo>
                  <a:lnTo>
                    <a:pt x="12434" y="1366"/>
                  </a:lnTo>
                  <a:lnTo>
                    <a:pt x="12796" y="1567"/>
                  </a:lnTo>
                  <a:lnTo>
                    <a:pt x="13157" y="1788"/>
                  </a:lnTo>
                  <a:lnTo>
                    <a:pt x="13499" y="2029"/>
                  </a:lnTo>
                  <a:lnTo>
                    <a:pt x="13820" y="2290"/>
                  </a:lnTo>
                  <a:lnTo>
                    <a:pt x="14142" y="2551"/>
                  </a:lnTo>
                  <a:lnTo>
                    <a:pt x="14423" y="2833"/>
                  </a:lnTo>
                  <a:lnTo>
                    <a:pt x="14704" y="3114"/>
                  </a:lnTo>
                  <a:lnTo>
                    <a:pt x="14965" y="3415"/>
                  </a:lnTo>
                  <a:lnTo>
                    <a:pt x="15226" y="3737"/>
                  </a:lnTo>
                  <a:lnTo>
                    <a:pt x="15447" y="4058"/>
                  </a:lnTo>
                  <a:lnTo>
                    <a:pt x="15668" y="4399"/>
                  </a:lnTo>
                  <a:lnTo>
                    <a:pt x="15869" y="4741"/>
                  </a:lnTo>
                  <a:lnTo>
                    <a:pt x="16050" y="5103"/>
                  </a:lnTo>
                  <a:lnTo>
                    <a:pt x="16211" y="5464"/>
                  </a:lnTo>
                  <a:lnTo>
                    <a:pt x="16351" y="5826"/>
                  </a:lnTo>
                  <a:lnTo>
                    <a:pt x="16472" y="6207"/>
                  </a:lnTo>
                  <a:lnTo>
                    <a:pt x="16592" y="6609"/>
                  </a:lnTo>
                  <a:lnTo>
                    <a:pt x="16673" y="6991"/>
                  </a:lnTo>
                  <a:lnTo>
                    <a:pt x="16753" y="7392"/>
                  </a:lnTo>
                  <a:lnTo>
                    <a:pt x="16813" y="7814"/>
                  </a:lnTo>
                  <a:lnTo>
                    <a:pt x="16833" y="8216"/>
                  </a:lnTo>
                  <a:lnTo>
                    <a:pt x="16853" y="8618"/>
                  </a:lnTo>
                  <a:lnTo>
                    <a:pt x="16833" y="9020"/>
                  </a:lnTo>
                  <a:lnTo>
                    <a:pt x="16813" y="9421"/>
                  </a:lnTo>
                  <a:lnTo>
                    <a:pt x="16773" y="9823"/>
                  </a:lnTo>
                  <a:lnTo>
                    <a:pt x="16693" y="10205"/>
                  </a:lnTo>
                  <a:lnTo>
                    <a:pt x="16612" y="10586"/>
                  </a:lnTo>
                  <a:lnTo>
                    <a:pt x="16512" y="10988"/>
                  </a:lnTo>
                  <a:lnTo>
                    <a:pt x="16391" y="11370"/>
                  </a:lnTo>
                  <a:lnTo>
                    <a:pt x="16251" y="11731"/>
                  </a:lnTo>
                  <a:lnTo>
                    <a:pt x="16090" y="12093"/>
                  </a:lnTo>
                  <a:lnTo>
                    <a:pt x="15909" y="12454"/>
                  </a:lnTo>
                  <a:lnTo>
                    <a:pt x="15709" y="12816"/>
                  </a:lnTo>
                  <a:lnTo>
                    <a:pt x="15488" y="13158"/>
                  </a:lnTo>
                  <a:lnTo>
                    <a:pt x="15247" y="13499"/>
                  </a:lnTo>
                  <a:lnTo>
                    <a:pt x="15005" y="13820"/>
                  </a:lnTo>
                  <a:lnTo>
                    <a:pt x="14744" y="14122"/>
                  </a:lnTo>
                  <a:lnTo>
                    <a:pt x="14463" y="14423"/>
                  </a:lnTo>
                  <a:lnTo>
                    <a:pt x="14182" y="14704"/>
                  </a:lnTo>
                  <a:lnTo>
                    <a:pt x="13881" y="14965"/>
                  </a:lnTo>
                  <a:lnTo>
                    <a:pt x="13559" y="15206"/>
                  </a:lnTo>
                  <a:lnTo>
                    <a:pt x="13238" y="15447"/>
                  </a:lnTo>
                  <a:lnTo>
                    <a:pt x="12896" y="15648"/>
                  </a:lnTo>
                  <a:lnTo>
                    <a:pt x="12555" y="15849"/>
                  </a:lnTo>
                  <a:lnTo>
                    <a:pt x="12193" y="16030"/>
                  </a:lnTo>
                  <a:lnTo>
                    <a:pt x="11832" y="16191"/>
                  </a:lnTo>
                  <a:lnTo>
                    <a:pt x="11450" y="16351"/>
                  </a:lnTo>
                  <a:lnTo>
                    <a:pt x="11088" y="16472"/>
                  </a:lnTo>
                  <a:lnTo>
                    <a:pt x="10687" y="16572"/>
                  </a:lnTo>
                  <a:lnTo>
                    <a:pt x="10285" y="16673"/>
                  </a:lnTo>
                  <a:lnTo>
                    <a:pt x="9883" y="16753"/>
                  </a:lnTo>
                  <a:lnTo>
                    <a:pt x="9481" y="16793"/>
                  </a:lnTo>
                  <a:lnTo>
                    <a:pt x="9080" y="16833"/>
                  </a:lnTo>
                  <a:lnTo>
                    <a:pt x="8276" y="16833"/>
                  </a:lnTo>
                  <a:lnTo>
                    <a:pt x="7875" y="16813"/>
                  </a:lnTo>
                  <a:lnTo>
                    <a:pt x="7473" y="16753"/>
                  </a:lnTo>
                  <a:lnTo>
                    <a:pt x="7091" y="16693"/>
                  </a:lnTo>
                  <a:lnTo>
                    <a:pt x="6689" y="16613"/>
                  </a:lnTo>
                  <a:lnTo>
                    <a:pt x="6308" y="16512"/>
                  </a:lnTo>
                  <a:lnTo>
                    <a:pt x="5926" y="16371"/>
                  </a:lnTo>
                  <a:lnTo>
                    <a:pt x="5564" y="16231"/>
                  </a:lnTo>
                  <a:lnTo>
                    <a:pt x="5183" y="16070"/>
                  </a:lnTo>
                  <a:lnTo>
                    <a:pt x="4821" y="15889"/>
                  </a:lnTo>
                  <a:lnTo>
                    <a:pt x="4480" y="15709"/>
                  </a:lnTo>
                  <a:lnTo>
                    <a:pt x="4138" y="15488"/>
                  </a:lnTo>
                  <a:lnTo>
                    <a:pt x="3797" y="15247"/>
                  </a:lnTo>
                  <a:lnTo>
                    <a:pt x="3455" y="14985"/>
                  </a:lnTo>
                  <a:lnTo>
                    <a:pt x="3154" y="14724"/>
                  </a:lnTo>
                  <a:lnTo>
                    <a:pt x="2853" y="14443"/>
                  </a:lnTo>
                  <a:lnTo>
                    <a:pt x="2572" y="14142"/>
                  </a:lnTo>
                  <a:lnTo>
                    <a:pt x="2310" y="13820"/>
                  </a:lnTo>
                  <a:lnTo>
                    <a:pt x="2049" y="13519"/>
                  </a:lnTo>
                  <a:lnTo>
                    <a:pt x="1828" y="13178"/>
                  </a:lnTo>
                  <a:lnTo>
                    <a:pt x="1607" y="12836"/>
                  </a:lnTo>
                  <a:lnTo>
                    <a:pt x="1406" y="12495"/>
                  </a:lnTo>
                  <a:lnTo>
                    <a:pt x="1246" y="12133"/>
                  </a:lnTo>
                  <a:lnTo>
                    <a:pt x="1085" y="11771"/>
                  </a:lnTo>
                  <a:lnTo>
                    <a:pt x="944" y="11410"/>
                  </a:lnTo>
                  <a:lnTo>
                    <a:pt x="804" y="11028"/>
                  </a:lnTo>
                  <a:lnTo>
                    <a:pt x="703" y="10647"/>
                  </a:lnTo>
                  <a:lnTo>
                    <a:pt x="623" y="10265"/>
                  </a:lnTo>
                  <a:lnTo>
                    <a:pt x="543" y="9883"/>
                  </a:lnTo>
                  <a:lnTo>
                    <a:pt x="503" y="9502"/>
                  </a:lnTo>
                  <a:lnTo>
                    <a:pt x="462" y="9100"/>
                  </a:lnTo>
                  <a:lnTo>
                    <a:pt x="462" y="8698"/>
                  </a:lnTo>
                  <a:lnTo>
                    <a:pt x="462" y="8316"/>
                  </a:lnTo>
                  <a:lnTo>
                    <a:pt x="482" y="7915"/>
                  </a:lnTo>
                  <a:lnTo>
                    <a:pt x="523" y="7533"/>
                  </a:lnTo>
                  <a:lnTo>
                    <a:pt x="603" y="7131"/>
                  </a:lnTo>
                  <a:lnTo>
                    <a:pt x="683" y="6750"/>
                  </a:lnTo>
                  <a:lnTo>
                    <a:pt x="784" y="6348"/>
                  </a:lnTo>
                  <a:lnTo>
                    <a:pt x="904" y="5966"/>
                  </a:lnTo>
                  <a:lnTo>
                    <a:pt x="1045" y="5585"/>
                  </a:lnTo>
                  <a:lnTo>
                    <a:pt x="1206" y="5223"/>
                  </a:lnTo>
                  <a:lnTo>
                    <a:pt x="1386" y="4841"/>
                  </a:lnTo>
                  <a:lnTo>
                    <a:pt x="1587" y="4500"/>
                  </a:lnTo>
                  <a:lnTo>
                    <a:pt x="1808" y="4138"/>
                  </a:lnTo>
                  <a:lnTo>
                    <a:pt x="2049" y="3797"/>
                  </a:lnTo>
                  <a:lnTo>
                    <a:pt x="2290" y="3455"/>
                  </a:lnTo>
                  <a:lnTo>
                    <a:pt x="2572" y="3134"/>
                  </a:lnTo>
                  <a:lnTo>
                    <a:pt x="2853" y="2833"/>
                  </a:lnTo>
                  <a:lnTo>
                    <a:pt x="3154" y="2551"/>
                  </a:lnTo>
                  <a:lnTo>
                    <a:pt x="3455" y="2290"/>
                  </a:lnTo>
                  <a:lnTo>
                    <a:pt x="3777" y="2049"/>
                  </a:lnTo>
                  <a:lnTo>
                    <a:pt x="4118" y="1808"/>
                  </a:lnTo>
                  <a:lnTo>
                    <a:pt x="4440" y="1607"/>
                  </a:lnTo>
                  <a:lnTo>
                    <a:pt x="4801" y="1406"/>
                  </a:lnTo>
                  <a:lnTo>
                    <a:pt x="5143" y="1226"/>
                  </a:lnTo>
                  <a:lnTo>
                    <a:pt x="5504" y="1065"/>
                  </a:lnTo>
                  <a:lnTo>
                    <a:pt x="5886" y="924"/>
                  </a:lnTo>
                  <a:lnTo>
                    <a:pt x="6247" y="804"/>
                  </a:lnTo>
                  <a:lnTo>
                    <a:pt x="6629" y="703"/>
                  </a:lnTo>
                  <a:lnTo>
                    <a:pt x="7031" y="603"/>
                  </a:lnTo>
                  <a:lnTo>
                    <a:pt x="7413" y="543"/>
                  </a:lnTo>
                  <a:lnTo>
                    <a:pt x="7794" y="503"/>
                  </a:lnTo>
                  <a:lnTo>
                    <a:pt x="8196" y="462"/>
                  </a:lnTo>
                  <a:lnTo>
                    <a:pt x="8578" y="442"/>
                  </a:lnTo>
                  <a:close/>
                  <a:moveTo>
                    <a:pt x="8156" y="0"/>
                  </a:moveTo>
                  <a:lnTo>
                    <a:pt x="7754" y="41"/>
                  </a:lnTo>
                  <a:lnTo>
                    <a:pt x="7332" y="101"/>
                  </a:lnTo>
                  <a:lnTo>
                    <a:pt x="6930" y="161"/>
                  </a:lnTo>
                  <a:lnTo>
                    <a:pt x="6529" y="261"/>
                  </a:lnTo>
                  <a:lnTo>
                    <a:pt x="6127" y="362"/>
                  </a:lnTo>
                  <a:lnTo>
                    <a:pt x="5725" y="503"/>
                  </a:lnTo>
                  <a:lnTo>
                    <a:pt x="5344" y="643"/>
                  </a:lnTo>
                  <a:lnTo>
                    <a:pt x="4962" y="824"/>
                  </a:lnTo>
                  <a:lnTo>
                    <a:pt x="4580" y="1005"/>
                  </a:lnTo>
                  <a:lnTo>
                    <a:pt x="4219" y="1206"/>
                  </a:lnTo>
                  <a:lnTo>
                    <a:pt x="3857" y="1447"/>
                  </a:lnTo>
                  <a:lnTo>
                    <a:pt x="3516" y="1688"/>
                  </a:lnTo>
                  <a:lnTo>
                    <a:pt x="3174" y="1949"/>
                  </a:lnTo>
                  <a:lnTo>
                    <a:pt x="2853" y="2230"/>
                  </a:lnTo>
                  <a:lnTo>
                    <a:pt x="2531" y="2511"/>
                  </a:lnTo>
                  <a:lnTo>
                    <a:pt x="2230" y="2833"/>
                  </a:lnTo>
                  <a:lnTo>
                    <a:pt x="1949" y="3174"/>
                  </a:lnTo>
                  <a:lnTo>
                    <a:pt x="1668" y="3516"/>
                  </a:lnTo>
                  <a:lnTo>
                    <a:pt x="1427" y="3877"/>
                  </a:lnTo>
                  <a:lnTo>
                    <a:pt x="1185" y="4259"/>
                  </a:lnTo>
                  <a:lnTo>
                    <a:pt x="985" y="4641"/>
                  </a:lnTo>
                  <a:lnTo>
                    <a:pt x="784" y="5022"/>
                  </a:lnTo>
                  <a:lnTo>
                    <a:pt x="623" y="5424"/>
                  </a:lnTo>
                  <a:lnTo>
                    <a:pt x="462" y="5826"/>
                  </a:lnTo>
                  <a:lnTo>
                    <a:pt x="342" y="6227"/>
                  </a:lnTo>
                  <a:lnTo>
                    <a:pt x="241" y="6629"/>
                  </a:lnTo>
                  <a:lnTo>
                    <a:pt x="141" y="7051"/>
                  </a:lnTo>
                  <a:lnTo>
                    <a:pt x="81" y="7453"/>
                  </a:lnTo>
                  <a:lnTo>
                    <a:pt x="41" y="7875"/>
                  </a:lnTo>
                  <a:lnTo>
                    <a:pt x="0" y="8296"/>
                  </a:lnTo>
                  <a:lnTo>
                    <a:pt x="0" y="8718"/>
                  </a:lnTo>
                  <a:lnTo>
                    <a:pt x="20" y="9120"/>
                  </a:lnTo>
                  <a:lnTo>
                    <a:pt x="41" y="9542"/>
                  </a:lnTo>
                  <a:lnTo>
                    <a:pt x="101" y="9944"/>
                  </a:lnTo>
                  <a:lnTo>
                    <a:pt x="181" y="10365"/>
                  </a:lnTo>
                  <a:lnTo>
                    <a:pt x="261" y="10767"/>
                  </a:lnTo>
                  <a:lnTo>
                    <a:pt x="382" y="11169"/>
                  </a:lnTo>
                  <a:lnTo>
                    <a:pt x="503" y="11571"/>
                  </a:lnTo>
                  <a:lnTo>
                    <a:pt x="663" y="11952"/>
                  </a:lnTo>
                  <a:lnTo>
                    <a:pt x="824" y="12334"/>
                  </a:lnTo>
                  <a:lnTo>
                    <a:pt x="1025" y="12716"/>
                  </a:lnTo>
                  <a:lnTo>
                    <a:pt x="1226" y="13077"/>
                  </a:lnTo>
                  <a:lnTo>
                    <a:pt x="1447" y="13439"/>
                  </a:lnTo>
                  <a:lnTo>
                    <a:pt x="1688" y="13780"/>
                  </a:lnTo>
                  <a:lnTo>
                    <a:pt x="1949" y="14122"/>
                  </a:lnTo>
                  <a:lnTo>
                    <a:pt x="2230" y="14443"/>
                  </a:lnTo>
                  <a:lnTo>
                    <a:pt x="2531" y="14764"/>
                  </a:lnTo>
                  <a:lnTo>
                    <a:pt x="2853" y="15046"/>
                  </a:lnTo>
                  <a:lnTo>
                    <a:pt x="3174" y="15347"/>
                  </a:lnTo>
                  <a:lnTo>
                    <a:pt x="3536" y="15608"/>
                  </a:lnTo>
                  <a:lnTo>
                    <a:pt x="3817" y="15809"/>
                  </a:lnTo>
                  <a:lnTo>
                    <a:pt x="4098" y="16010"/>
                  </a:lnTo>
                  <a:lnTo>
                    <a:pt x="4399" y="16171"/>
                  </a:lnTo>
                  <a:lnTo>
                    <a:pt x="4701" y="16351"/>
                  </a:lnTo>
                  <a:lnTo>
                    <a:pt x="5002" y="16492"/>
                  </a:lnTo>
                  <a:lnTo>
                    <a:pt x="5323" y="16633"/>
                  </a:lnTo>
                  <a:lnTo>
                    <a:pt x="5645" y="16753"/>
                  </a:lnTo>
                  <a:lnTo>
                    <a:pt x="5966" y="16874"/>
                  </a:lnTo>
                  <a:lnTo>
                    <a:pt x="6288" y="16974"/>
                  </a:lnTo>
                  <a:lnTo>
                    <a:pt x="6609" y="17054"/>
                  </a:lnTo>
                  <a:lnTo>
                    <a:pt x="6930" y="17135"/>
                  </a:lnTo>
                  <a:lnTo>
                    <a:pt x="7272" y="17195"/>
                  </a:lnTo>
                  <a:lnTo>
                    <a:pt x="7613" y="17235"/>
                  </a:lnTo>
                  <a:lnTo>
                    <a:pt x="7955" y="17275"/>
                  </a:lnTo>
                  <a:lnTo>
                    <a:pt x="8296" y="17295"/>
                  </a:lnTo>
                  <a:lnTo>
                    <a:pt x="8959" y="17295"/>
                  </a:lnTo>
                  <a:lnTo>
                    <a:pt x="9301" y="17275"/>
                  </a:lnTo>
                  <a:lnTo>
                    <a:pt x="9622" y="17235"/>
                  </a:lnTo>
                  <a:lnTo>
                    <a:pt x="9964" y="17195"/>
                  </a:lnTo>
                  <a:lnTo>
                    <a:pt x="10385" y="17115"/>
                  </a:lnTo>
                  <a:lnTo>
                    <a:pt x="10807" y="17014"/>
                  </a:lnTo>
                  <a:lnTo>
                    <a:pt x="11209" y="16914"/>
                  </a:lnTo>
                  <a:lnTo>
                    <a:pt x="11611" y="16773"/>
                  </a:lnTo>
                  <a:lnTo>
                    <a:pt x="12012" y="16613"/>
                  </a:lnTo>
                  <a:lnTo>
                    <a:pt x="12394" y="16452"/>
                  </a:lnTo>
                  <a:lnTo>
                    <a:pt x="12776" y="16251"/>
                  </a:lnTo>
                  <a:lnTo>
                    <a:pt x="13137" y="16050"/>
                  </a:lnTo>
                  <a:lnTo>
                    <a:pt x="13479" y="15809"/>
                  </a:lnTo>
                  <a:lnTo>
                    <a:pt x="13840" y="15568"/>
                  </a:lnTo>
                  <a:lnTo>
                    <a:pt x="14162" y="15307"/>
                  </a:lnTo>
                  <a:lnTo>
                    <a:pt x="14483" y="15026"/>
                  </a:lnTo>
                  <a:lnTo>
                    <a:pt x="14785" y="14744"/>
                  </a:lnTo>
                  <a:lnTo>
                    <a:pt x="15086" y="14423"/>
                  </a:lnTo>
                  <a:lnTo>
                    <a:pt x="15367" y="14102"/>
                  </a:lnTo>
                  <a:lnTo>
                    <a:pt x="15628" y="13760"/>
                  </a:lnTo>
                  <a:lnTo>
                    <a:pt x="15869" y="13399"/>
                  </a:lnTo>
                  <a:lnTo>
                    <a:pt x="16090" y="13037"/>
                  </a:lnTo>
                  <a:lnTo>
                    <a:pt x="16311" y="12675"/>
                  </a:lnTo>
                  <a:lnTo>
                    <a:pt x="16492" y="12294"/>
                  </a:lnTo>
                  <a:lnTo>
                    <a:pt x="16673" y="11912"/>
                  </a:lnTo>
                  <a:lnTo>
                    <a:pt x="16813" y="11510"/>
                  </a:lnTo>
                  <a:lnTo>
                    <a:pt x="16954" y="11109"/>
                  </a:lnTo>
                  <a:lnTo>
                    <a:pt x="17054" y="10707"/>
                  </a:lnTo>
                  <a:lnTo>
                    <a:pt x="17155" y="10285"/>
                  </a:lnTo>
                  <a:lnTo>
                    <a:pt x="17215" y="9883"/>
                  </a:lnTo>
                  <a:lnTo>
                    <a:pt x="17255" y="9461"/>
                  </a:lnTo>
                  <a:lnTo>
                    <a:pt x="17295" y="9040"/>
                  </a:lnTo>
                  <a:lnTo>
                    <a:pt x="17295" y="8618"/>
                  </a:lnTo>
                  <a:lnTo>
                    <a:pt x="17295" y="8196"/>
                  </a:lnTo>
                  <a:lnTo>
                    <a:pt x="17255" y="7754"/>
                  </a:lnTo>
                  <a:lnTo>
                    <a:pt x="17195" y="7332"/>
                  </a:lnTo>
                  <a:lnTo>
                    <a:pt x="17115" y="6910"/>
                  </a:lnTo>
                  <a:lnTo>
                    <a:pt x="17034" y="6489"/>
                  </a:lnTo>
                  <a:lnTo>
                    <a:pt x="16914" y="6087"/>
                  </a:lnTo>
                  <a:lnTo>
                    <a:pt x="16773" y="5685"/>
                  </a:lnTo>
                  <a:lnTo>
                    <a:pt x="16633" y="5283"/>
                  </a:lnTo>
                  <a:lnTo>
                    <a:pt x="16452" y="4902"/>
                  </a:lnTo>
                  <a:lnTo>
                    <a:pt x="16251" y="4520"/>
                  </a:lnTo>
                  <a:lnTo>
                    <a:pt x="16050" y="4158"/>
                  </a:lnTo>
                  <a:lnTo>
                    <a:pt x="15829" y="3797"/>
                  </a:lnTo>
                  <a:lnTo>
                    <a:pt x="15588" y="3455"/>
                  </a:lnTo>
                  <a:lnTo>
                    <a:pt x="15327" y="3134"/>
                  </a:lnTo>
                  <a:lnTo>
                    <a:pt x="15046" y="2813"/>
                  </a:lnTo>
                  <a:lnTo>
                    <a:pt x="14744" y="2511"/>
                  </a:lnTo>
                  <a:lnTo>
                    <a:pt x="14443" y="2210"/>
                  </a:lnTo>
                  <a:lnTo>
                    <a:pt x="14102" y="1929"/>
                  </a:lnTo>
                  <a:lnTo>
                    <a:pt x="13760" y="1668"/>
                  </a:lnTo>
                  <a:lnTo>
                    <a:pt x="13398" y="1406"/>
                  </a:lnTo>
                  <a:lnTo>
                    <a:pt x="13037" y="1186"/>
                  </a:lnTo>
                  <a:lnTo>
                    <a:pt x="12655" y="965"/>
                  </a:lnTo>
                  <a:lnTo>
                    <a:pt x="12254" y="784"/>
                  </a:lnTo>
                  <a:lnTo>
                    <a:pt x="11872" y="603"/>
                  </a:lnTo>
                  <a:lnTo>
                    <a:pt x="11470" y="462"/>
                  </a:lnTo>
                  <a:lnTo>
                    <a:pt x="11068" y="342"/>
                  </a:lnTo>
                  <a:lnTo>
                    <a:pt x="10647" y="221"/>
                  </a:lnTo>
                  <a:lnTo>
                    <a:pt x="10245" y="141"/>
                  </a:lnTo>
                  <a:lnTo>
                    <a:pt x="9823" y="81"/>
                  </a:lnTo>
                  <a:lnTo>
                    <a:pt x="9421" y="20"/>
                  </a:lnTo>
                  <a:lnTo>
                    <a:pt x="899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35"/>
            <p:cNvSpPr/>
            <p:nvPr/>
          </p:nvSpPr>
          <p:spPr>
            <a:xfrm>
              <a:off x="3460475" y="4792900"/>
              <a:ext cx="532825" cy="524800"/>
            </a:xfrm>
            <a:custGeom>
              <a:avLst/>
              <a:gdLst/>
              <a:ahLst/>
              <a:cxnLst/>
              <a:rect l="l" t="t" r="r" b="b"/>
              <a:pathLst>
                <a:path w="21313" h="20992" extrusionOk="0">
                  <a:moveTo>
                    <a:pt x="10707" y="5986"/>
                  </a:moveTo>
                  <a:lnTo>
                    <a:pt x="11129" y="6006"/>
                  </a:lnTo>
                  <a:lnTo>
                    <a:pt x="11550" y="6087"/>
                  </a:lnTo>
                  <a:lnTo>
                    <a:pt x="11972" y="6187"/>
                  </a:lnTo>
                  <a:lnTo>
                    <a:pt x="12394" y="6328"/>
                  </a:lnTo>
                  <a:lnTo>
                    <a:pt x="12776" y="6529"/>
                  </a:lnTo>
                  <a:lnTo>
                    <a:pt x="13157" y="6750"/>
                  </a:lnTo>
                  <a:lnTo>
                    <a:pt x="13519" y="7011"/>
                  </a:lnTo>
                  <a:lnTo>
                    <a:pt x="13840" y="7312"/>
                  </a:lnTo>
                  <a:lnTo>
                    <a:pt x="14142" y="7633"/>
                  </a:lnTo>
                  <a:lnTo>
                    <a:pt x="14423" y="8015"/>
                  </a:lnTo>
                  <a:lnTo>
                    <a:pt x="14664" y="8417"/>
                  </a:lnTo>
                  <a:lnTo>
                    <a:pt x="14845" y="8818"/>
                  </a:lnTo>
                  <a:lnTo>
                    <a:pt x="14985" y="9240"/>
                  </a:lnTo>
                  <a:lnTo>
                    <a:pt x="15086" y="9662"/>
                  </a:lnTo>
                  <a:lnTo>
                    <a:pt x="15146" y="10104"/>
                  </a:lnTo>
                  <a:lnTo>
                    <a:pt x="15166" y="10546"/>
                  </a:lnTo>
                  <a:lnTo>
                    <a:pt x="15146" y="10968"/>
                  </a:lnTo>
                  <a:lnTo>
                    <a:pt x="15086" y="11410"/>
                  </a:lnTo>
                  <a:lnTo>
                    <a:pt x="14965" y="11811"/>
                  </a:lnTo>
                  <a:lnTo>
                    <a:pt x="14825" y="12233"/>
                  </a:lnTo>
                  <a:lnTo>
                    <a:pt x="14644" y="12615"/>
                  </a:lnTo>
                  <a:lnTo>
                    <a:pt x="14423" y="12997"/>
                  </a:lnTo>
                  <a:lnTo>
                    <a:pt x="14162" y="13358"/>
                  </a:lnTo>
                  <a:lnTo>
                    <a:pt x="13860" y="13680"/>
                  </a:lnTo>
                  <a:lnTo>
                    <a:pt x="13519" y="13981"/>
                  </a:lnTo>
                  <a:lnTo>
                    <a:pt x="13137" y="14262"/>
                  </a:lnTo>
                  <a:lnTo>
                    <a:pt x="12756" y="14503"/>
                  </a:lnTo>
                  <a:lnTo>
                    <a:pt x="12334" y="14684"/>
                  </a:lnTo>
                  <a:lnTo>
                    <a:pt x="11912" y="14825"/>
                  </a:lnTo>
                  <a:lnTo>
                    <a:pt x="11490" y="14925"/>
                  </a:lnTo>
                  <a:lnTo>
                    <a:pt x="11048" y="14985"/>
                  </a:lnTo>
                  <a:lnTo>
                    <a:pt x="10626" y="15005"/>
                  </a:lnTo>
                  <a:lnTo>
                    <a:pt x="10185" y="14985"/>
                  </a:lnTo>
                  <a:lnTo>
                    <a:pt x="9763" y="14925"/>
                  </a:lnTo>
                  <a:lnTo>
                    <a:pt x="9341" y="14804"/>
                  </a:lnTo>
                  <a:lnTo>
                    <a:pt x="8939" y="14664"/>
                  </a:lnTo>
                  <a:lnTo>
                    <a:pt x="8537" y="14483"/>
                  </a:lnTo>
                  <a:lnTo>
                    <a:pt x="8156" y="14262"/>
                  </a:lnTo>
                  <a:lnTo>
                    <a:pt x="7814" y="14001"/>
                  </a:lnTo>
                  <a:lnTo>
                    <a:pt x="7473" y="13700"/>
                  </a:lnTo>
                  <a:lnTo>
                    <a:pt x="7171" y="13358"/>
                  </a:lnTo>
                  <a:lnTo>
                    <a:pt x="6890" y="12977"/>
                  </a:lnTo>
                  <a:lnTo>
                    <a:pt x="6669" y="12595"/>
                  </a:lnTo>
                  <a:lnTo>
                    <a:pt x="6468" y="12173"/>
                  </a:lnTo>
                  <a:lnTo>
                    <a:pt x="6328" y="11751"/>
                  </a:lnTo>
                  <a:lnTo>
                    <a:pt x="6227" y="11329"/>
                  </a:lnTo>
                  <a:lnTo>
                    <a:pt x="6167" y="10887"/>
                  </a:lnTo>
                  <a:lnTo>
                    <a:pt x="6147" y="10466"/>
                  </a:lnTo>
                  <a:lnTo>
                    <a:pt x="6167" y="10024"/>
                  </a:lnTo>
                  <a:lnTo>
                    <a:pt x="6247" y="9602"/>
                  </a:lnTo>
                  <a:lnTo>
                    <a:pt x="6348" y="9180"/>
                  </a:lnTo>
                  <a:lnTo>
                    <a:pt x="6488" y="8778"/>
                  </a:lnTo>
                  <a:lnTo>
                    <a:pt x="6689" y="8377"/>
                  </a:lnTo>
                  <a:lnTo>
                    <a:pt x="6910" y="7995"/>
                  </a:lnTo>
                  <a:lnTo>
                    <a:pt x="7171" y="7653"/>
                  </a:lnTo>
                  <a:lnTo>
                    <a:pt x="7473" y="7312"/>
                  </a:lnTo>
                  <a:lnTo>
                    <a:pt x="7794" y="7011"/>
                  </a:lnTo>
                  <a:lnTo>
                    <a:pt x="8176" y="6729"/>
                  </a:lnTo>
                  <a:lnTo>
                    <a:pt x="8578" y="6508"/>
                  </a:lnTo>
                  <a:lnTo>
                    <a:pt x="8979" y="6308"/>
                  </a:lnTo>
                  <a:lnTo>
                    <a:pt x="9401" y="6167"/>
                  </a:lnTo>
                  <a:lnTo>
                    <a:pt x="9823" y="6067"/>
                  </a:lnTo>
                  <a:lnTo>
                    <a:pt x="10265" y="6006"/>
                  </a:lnTo>
                  <a:lnTo>
                    <a:pt x="10707" y="5986"/>
                  </a:lnTo>
                  <a:close/>
                  <a:moveTo>
                    <a:pt x="8839" y="0"/>
                  </a:moveTo>
                  <a:lnTo>
                    <a:pt x="8337" y="101"/>
                  </a:lnTo>
                  <a:lnTo>
                    <a:pt x="7814" y="221"/>
                  </a:lnTo>
                  <a:lnTo>
                    <a:pt x="7312" y="382"/>
                  </a:lnTo>
                  <a:lnTo>
                    <a:pt x="6830" y="563"/>
                  </a:lnTo>
                  <a:lnTo>
                    <a:pt x="6428" y="2431"/>
                  </a:lnTo>
                  <a:lnTo>
                    <a:pt x="6026" y="2652"/>
                  </a:lnTo>
                  <a:lnTo>
                    <a:pt x="5645" y="2913"/>
                  </a:lnTo>
                  <a:lnTo>
                    <a:pt x="5263" y="3174"/>
                  </a:lnTo>
                  <a:lnTo>
                    <a:pt x="4882" y="3455"/>
                  </a:lnTo>
                  <a:lnTo>
                    <a:pt x="3013" y="3074"/>
                  </a:lnTo>
                  <a:lnTo>
                    <a:pt x="2652" y="3455"/>
                  </a:lnTo>
                  <a:lnTo>
                    <a:pt x="2310" y="3857"/>
                  </a:lnTo>
                  <a:lnTo>
                    <a:pt x="2009" y="4279"/>
                  </a:lnTo>
                  <a:lnTo>
                    <a:pt x="1708" y="4721"/>
                  </a:lnTo>
                  <a:lnTo>
                    <a:pt x="2511" y="6468"/>
                  </a:lnTo>
                  <a:lnTo>
                    <a:pt x="2310" y="6890"/>
                  </a:lnTo>
                  <a:lnTo>
                    <a:pt x="2150" y="7312"/>
                  </a:lnTo>
                  <a:lnTo>
                    <a:pt x="1989" y="7734"/>
                  </a:lnTo>
                  <a:lnTo>
                    <a:pt x="1868" y="8176"/>
                  </a:lnTo>
                  <a:lnTo>
                    <a:pt x="121" y="8979"/>
                  </a:lnTo>
                  <a:lnTo>
                    <a:pt x="61" y="9501"/>
                  </a:lnTo>
                  <a:lnTo>
                    <a:pt x="20" y="10024"/>
                  </a:lnTo>
                  <a:lnTo>
                    <a:pt x="0" y="10546"/>
                  </a:lnTo>
                  <a:lnTo>
                    <a:pt x="20" y="11088"/>
                  </a:lnTo>
                  <a:lnTo>
                    <a:pt x="1688" y="12032"/>
                  </a:lnTo>
                  <a:lnTo>
                    <a:pt x="1768" y="12474"/>
                  </a:lnTo>
                  <a:lnTo>
                    <a:pt x="1889" y="12916"/>
                  </a:lnTo>
                  <a:lnTo>
                    <a:pt x="2029" y="13358"/>
                  </a:lnTo>
                  <a:lnTo>
                    <a:pt x="2170" y="13800"/>
                  </a:lnTo>
                  <a:lnTo>
                    <a:pt x="1226" y="15467"/>
                  </a:lnTo>
                  <a:lnTo>
                    <a:pt x="1487" y="15929"/>
                  </a:lnTo>
                  <a:lnTo>
                    <a:pt x="1768" y="16371"/>
                  </a:lnTo>
                  <a:lnTo>
                    <a:pt x="2069" y="16813"/>
                  </a:lnTo>
                  <a:lnTo>
                    <a:pt x="2391" y="17215"/>
                  </a:lnTo>
                  <a:lnTo>
                    <a:pt x="4299" y="17014"/>
                  </a:lnTo>
                  <a:lnTo>
                    <a:pt x="4640" y="17315"/>
                  </a:lnTo>
                  <a:lnTo>
                    <a:pt x="5002" y="17617"/>
                  </a:lnTo>
                  <a:lnTo>
                    <a:pt x="5364" y="17898"/>
                  </a:lnTo>
                  <a:lnTo>
                    <a:pt x="5745" y="18159"/>
                  </a:lnTo>
                  <a:lnTo>
                    <a:pt x="5966" y="20047"/>
                  </a:lnTo>
                  <a:lnTo>
                    <a:pt x="6428" y="20268"/>
                  </a:lnTo>
                  <a:lnTo>
                    <a:pt x="6930" y="20469"/>
                  </a:lnTo>
                  <a:lnTo>
                    <a:pt x="7433" y="20650"/>
                  </a:lnTo>
                  <a:lnTo>
                    <a:pt x="7935" y="20790"/>
                  </a:lnTo>
                  <a:lnTo>
                    <a:pt x="9341" y="19505"/>
                  </a:lnTo>
                  <a:lnTo>
                    <a:pt x="9803" y="19545"/>
                  </a:lnTo>
                  <a:lnTo>
                    <a:pt x="10265" y="19585"/>
                  </a:lnTo>
                  <a:lnTo>
                    <a:pt x="11189" y="19585"/>
                  </a:lnTo>
                  <a:lnTo>
                    <a:pt x="12474" y="20991"/>
                  </a:lnTo>
                  <a:lnTo>
                    <a:pt x="12997" y="20891"/>
                  </a:lnTo>
                  <a:lnTo>
                    <a:pt x="13499" y="20770"/>
                  </a:lnTo>
                  <a:lnTo>
                    <a:pt x="14001" y="20610"/>
                  </a:lnTo>
                  <a:lnTo>
                    <a:pt x="14503" y="20449"/>
                  </a:lnTo>
                  <a:lnTo>
                    <a:pt x="14885" y="18561"/>
                  </a:lnTo>
                  <a:lnTo>
                    <a:pt x="15287" y="18340"/>
                  </a:lnTo>
                  <a:lnTo>
                    <a:pt x="15688" y="18099"/>
                  </a:lnTo>
                  <a:lnTo>
                    <a:pt x="16070" y="17818"/>
                  </a:lnTo>
                  <a:lnTo>
                    <a:pt x="16432" y="17536"/>
                  </a:lnTo>
                  <a:lnTo>
                    <a:pt x="18300" y="17918"/>
                  </a:lnTo>
                  <a:lnTo>
                    <a:pt x="18661" y="17536"/>
                  </a:lnTo>
                  <a:lnTo>
                    <a:pt x="19003" y="17135"/>
                  </a:lnTo>
                  <a:lnTo>
                    <a:pt x="19324" y="16713"/>
                  </a:lnTo>
                  <a:lnTo>
                    <a:pt x="19605" y="16291"/>
                  </a:lnTo>
                  <a:lnTo>
                    <a:pt x="18802" y="14543"/>
                  </a:lnTo>
                  <a:lnTo>
                    <a:pt x="19003" y="14122"/>
                  </a:lnTo>
                  <a:lnTo>
                    <a:pt x="19184" y="13700"/>
                  </a:lnTo>
                  <a:lnTo>
                    <a:pt x="19324" y="13258"/>
                  </a:lnTo>
                  <a:lnTo>
                    <a:pt x="19445" y="12816"/>
                  </a:lnTo>
                  <a:lnTo>
                    <a:pt x="21192" y="12012"/>
                  </a:lnTo>
                  <a:lnTo>
                    <a:pt x="21253" y="11490"/>
                  </a:lnTo>
                  <a:lnTo>
                    <a:pt x="21293" y="10968"/>
                  </a:lnTo>
                  <a:lnTo>
                    <a:pt x="21313" y="10446"/>
                  </a:lnTo>
                  <a:lnTo>
                    <a:pt x="21293" y="9923"/>
                  </a:lnTo>
                  <a:lnTo>
                    <a:pt x="19626" y="8979"/>
                  </a:lnTo>
                  <a:lnTo>
                    <a:pt x="19545" y="8517"/>
                  </a:lnTo>
                  <a:lnTo>
                    <a:pt x="19425" y="8075"/>
                  </a:lnTo>
                  <a:lnTo>
                    <a:pt x="19304" y="7633"/>
                  </a:lnTo>
                  <a:lnTo>
                    <a:pt x="19143" y="7191"/>
                  </a:lnTo>
                  <a:lnTo>
                    <a:pt x="20088" y="5524"/>
                  </a:lnTo>
                  <a:lnTo>
                    <a:pt x="19826" y="5062"/>
                  </a:lnTo>
                  <a:lnTo>
                    <a:pt x="19545" y="4620"/>
                  </a:lnTo>
                  <a:lnTo>
                    <a:pt x="19244" y="4178"/>
                  </a:lnTo>
                  <a:lnTo>
                    <a:pt x="18922" y="3777"/>
                  </a:lnTo>
                  <a:lnTo>
                    <a:pt x="17014" y="3998"/>
                  </a:lnTo>
                  <a:lnTo>
                    <a:pt x="16673" y="3676"/>
                  </a:lnTo>
                  <a:lnTo>
                    <a:pt x="16331" y="3375"/>
                  </a:lnTo>
                  <a:lnTo>
                    <a:pt x="15950" y="3094"/>
                  </a:lnTo>
                  <a:lnTo>
                    <a:pt x="15568" y="2832"/>
                  </a:lnTo>
                  <a:lnTo>
                    <a:pt x="15367" y="944"/>
                  </a:lnTo>
                  <a:lnTo>
                    <a:pt x="14885" y="723"/>
                  </a:lnTo>
                  <a:lnTo>
                    <a:pt x="14383" y="522"/>
                  </a:lnTo>
                  <a:lnTo>
                    <a:pt x="13901" y="362"/>
                  </a:lnTo>
                  <a:lnTo>
                    <a:pt x="13398" y="201"/>
                  </a:lnTo>
                  <a:lnTo>
                    <a:pt x="11972" y="1507"/>
                  </a:lnTo>
                  <a:lnTo>
                    <a:pt x="11510" y="1446"/>
                  </a:lnTo>
                  <a:lnTo>
                    <a:pt x="11068" y="1406"/>
                  </a:lnTo>
                  <a:lnTo>
                    <a:pt x="10606" y="1406"/>
                  </a:lnTo>
                  <a:lnTo>
                    <a:pt x="10144" y="1426"/>
                  </a:lnTo>
                  <a:lnTo>
                    <a:pt x="883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35"/>
            <p:cNvSpPr/>
            <p:nvPr/>
          </p:nvSpPr>
          <p:spPr>
            <a:xfrm>
              <a:off x="3572950" y="4901375"/>
              <a:ext cx="307875" cy="307850"/>
            </a:xfrm>
            <a:custGeom>
              <a:avLst/>
              <a:gdLst/>
              <a:ahLst/>
              <a:cxnLst/>
              <a:rect l="l" t="t" r="r" b="b"/>
              <a:pathLst>
                <a:path w="12315" h="12314" extrusionOk="0">
                  <a:moveTo>
                    <a:pt x="6429" y="462"/>
                  </a:moveTo>
                  <a:lnTo>
                    <a:pt x="6730" y="482"/>
                  </a:lnTo>
                  <a:lnTo>
                    <a:pt x="7011" y="522"/>
                  </a:lnTo>
                  <a:lnTo>
                    <a:pt x="7293" y="583"/>
                  </a:lnTo>
                  <a:lnTo>
                    <a:pt x="7574" y="643"/>
                  </a:lnTo>
                  <a:lnTo>
                    <a:pt x="7855" y="723"/>
                  </a:lnTo>
                  <a:lnTo>
                    <a:pt x="8116" y="804"/>
                  </a:lnTo>
                  <a:lnTo>
                    <a:pt x="8377" y="904"/>
                  </a:lnTo>
                  <a:lnTo>
                    <a:pt x="8618" y="1024"/>
                  </a:lnTo>
                  <a:lnTo>
                    <a:pt x="8879" y="1145"/>
                  </a:lnTo>
                  <a:lnTo>
                    <a:pt x="9120" y="1286"/>
                  </a:lnTo>
                  <a:lnTo>
                    <a:pt x="9341" y="1446"/>
                  </a:lnTo>
                  <a:lnTo>
                    <a:pt x="9582" y="1607"/>
                  </a:lnTo>
                  <a:lnTo>
                    <a:pt x="9783" y="1768"/>
                  </a:lnTo>
                  <a:lnTo>
                    <a:pt x="10004" y="1949"/>
                  </a:lnTo>
                  <a:lnTo>
                    <a:pt x="10205" y="2149"/>
                  </a:lnTo>
                  <a:lnTo>
                    <a:pt x="10386" y="2350"/>
                  </a:lnTo>
                  <a:lnTo>
                    <a:pt x="10567" y="2571"/>
                  </a:lnTo>
                  <a:lnTo>
                    <a:pt x="10748" y="2792"/>
                  </a:lnTo>
                  <a:lnTo>
                    <a:pt x="10908" y="3013"/>
                  </a:lnTo>
                  <a:lnTo>
                    <a:pt x="11069" y="3254"/>
                  </a:lnTo>
                  <a:lnTo>
                    <a:pt x="11210" y="3515"/>
                  </a:lnTo>
                  <a:lnTo>
                    <a:pt x="11330" y="3756"/>
                  </a:lnTo>
                  <a:lnTo>
                    <a:pt x="11430" y="4017"/>
                  </a:lnTo>
                  <a:lnTo>
                    <a:pt x="11531" y="4279"/>
                  </a:lnTo>
                  <a:lnTo>
                    <a:pt x="11631" y="4540"/>
                  </a:lnTo>
                  <a:lnTo>
                    <a:pt x="11692" y="4801"/>
                  </a:lnTo>
                  <a:lnTo>
                    <a:pt x="11752" y="5082"/>
                  </a:lnTo>
                  <a:lnTo>
                    <a:pt x="11792" y="5343"/>
                  </a:lnTo>
                  <a:lnTo>
                    <a:pt x="11832" y="5624"/>
                  </a:lnTo>
                  <a:lnTo>
                    <a:pt x="11852" y="5906"/>
                  </a:lnTo>
                  <a:lnTo>
                    <a:pt x="11852" y="6187"/>
                  </a:lnTo>
                  <a:lnTo>
                    <a:pt x="11852" y="6468"/>
                  </a:lnTo>
                  <a:lnTo>
                    <a:pt x="11832" y="6729"/>
                  </a:lnTo>
                  <a:lnTo>
                    <a:pt x="11792" y="7010"/>
                  </a:lnTo>
                  <a:lnTo>
                    <a:pt x="11732" y="7292"/>
                  </a:lnTo>
                  <a:lnTo>
                    <a:pt x="11672" y="7573"/>
                  </a:lnTo>
                  <a:lnTo>
                    <a:pt x="11591" y="7854"/>
                  </a:lnTo>
                  <a:lnTo>
                    <a:pt x="11511" y="8115"/>
                  </a:lnTo>
                  <a:lnTo>
                    <a:pt x="11410" y="8376"/>
                  </a:lnTo>
                  <a:lnTo>
                    <a:pt x="11290" y="8638"/>
                  </a:lnTo>
                  <a:lnTo>
                    <a:pt x="11169" y="8879"/>
                  </a:lnTo>
                  <a:lnTo>
                    <a:pt x="11029" y="9120"/>
                  </a:lnTo>
                  <a:lnTo>
                    <a:pt x="10888" y="9341"/>
                  </a:lnTo>
                  <a:lnTo>
                    <a:pt x="10727" y="9582"/>
                  </a:lnTo>
                  <a:lnTo>
                    <a:pt x="10547" y="9803"/>
                  </a:lnTo>
                  <a:lnTo>
                    <a:pt x="10366" y="10003"/>
                  </a:lnTo>
                  <a:lnTo>
                    <a:pt x="10185" y="10204"/>
                  </a:lnTo>
                  <a:lnTo>
                    <a:pt x="9964" y="10385"/>
                  </a:lnTo>
                  <a:lnTo>
                    <a:pt x="9763" y="10586"/>
                  </a:lnTo>
                  <a:lnTo>
                    <a:pt x="9542" y="10747"/>
                  </a:lnTo>
                  <a:lnTo>
                    <a:pt x="9301" y="10907"/>
                  </a:lnTo>
                  <a:lnTo>
                    <a:pt x="9060" y="11068"/>
                  </a:lnTo>
                  <a:lnTo>
                    <a:pt x="8799" y="11209"/>
                  </a:lnTo>
                  <a:lnTo>
                    <a:pt x="8538" y="11329"/>
                  </a:lnTo>
                  <a:lnTo>
                    <a:pt x="8277" y="11450"/>
                  </a:lnTo>
                  <a:lnTo>
                    <a:pt x="8016" y="11550"/>
                  </a:lnTo>
                  <a:lnTo>
                    <a:pt x="7755" y="11631"/>
                  </a:lnTo>
                  <a:lnTo>
                    <a:pt x="7473" y="11711"/>
                  </a:lnTo>
                  <a:lnTo>
                    <a:pt x="7212" y="11751"/>
                  </a:lnTo>
                  <a:lnTo>
                    <a:pt x="6931" y="11811"/>
                  </a:lnTo>
                  <a:lnTo>
                    <a:pt x="6650" y="11831"/>
                  </a:lnTo>
                  <a:lnTo>
                    <a:pt x="6389" y="11852"/>
                  </a:lnTo>
                  <a:lnTo>
                    <a:pt x="5826" y="11852"/>
                  </a:lnTo>
                  <a:lnTo>
                    <a:pt x="5565" y="11831"/>
                  </a:lnTo>
                  <a:lnTo>
                    <a:pt x="5284" y="11791"/>
                  </a:lnTo>
                  <a:lnTo>
                    <a:pt x="5023" y="11731"/>
                  </a:lnTo>
                  <a:lnTo>
                    <a:pt x="4762" y="11671"/>
                  </a:lnTo>
                  <a:lnTo>
                    <a:pt x="4500" y="11610"/>
                  </a:lnTo>
                  <a:lnTo>
                    <a:pt x="4239" y="11510"/>
                  </a:lnTo>
                  <a:lnTo>
                    <a:pt x="3978" y="11410"/>
                  </a:lnTo>
                  <a:lnTo>
                    <a:pt x="3717" y="11309"/>
                  </a:lnTo>
                  <a:lnTo>
                    <a:pt x="3476" y="11189"/>
                  </a:lnTo>
                  <a:lnTo>
                    <a:pt x="3235" y="11048"/>
                  </a:lnTo>
                  <a:lnTo>
                    <a:pt x="2994" y="10907"/>
                  </a:lnTo>
                  <a:lnTo>
                    <a:pt x="2773" y="10747"/>
                  </a:lnTo>
                  <a:lnTo>
                    <a:pt x="2552" y="10566"/>
                  </a:lnTo>
                  <a:lnTo>
                    <a:pt x="2351" y="10385"/>
                  </a:lnTo>
                  <a:lnTo>
                    <a:pt x="2130" y="10184"/>
                  </a:lnTo>
                  <a:lnTo>
                    <a:pt x="1949" y="9983"/>
                  </a:lnTo>
                  <a:lnTo>
                    <a:pt x="1748" y="9762"/>
                  </a:lnTo>
                  <a:lnTo>
                    <a:pt x="1568" y="9541"/>
                  </a:lnTo>
                  <a:lnTo>
                    <a:pt x="1407" y="9300"/>
                  </a:lnTo>
                  <a:lnTo>
                    <a:pt x="1266" y="9059"/>
                  </a:lnTo>
                  <a:lnTo>
                    <a:pt x="1126" y="8818"/>
                  </a:lnTo>
                  <a:lnTo>
                    <a:pt x="985" y="8557"/>
                  </a:lnTo>
                  <a:lnTo>
                    <a:pt x="885" y="8316"/>
                  </a:lnTo>
                  <a:lnTo>
                    <a:pt x="784" y="8055"/>
                  </a:lnTo>
                  <a:lnTo>
                    <a:pt x="704" y="7774"/>
                  </a:lnTo>
                  <a:lnTo>
                    <a:pt x="624" y="7513"/>
                  </a:lnTo>
                  <a:lnTo>
                    <a:pt x="563" y="7252"/>
                  </a:lnTo>
                  <a:lnTo>
                    <a:pt x="523" y="6970"/>
                  </a:lnTo>
                  <a:lnTo>
                    <a:pt x="483" y="6689"/>
                  </a:lnTo>
                  <a:lnTo>
                    <a:pt x="463" y="6428"/>
                  </a:lnTo>
                  <a:lnTo>
                    <a:pt x="463" y="6147"/>
                  </a:lnTo>
                  <a:lnTo>
                    <a:pt x="463" y="5866"/>
                  </a:lnTo>
                  <a:lnTo>
                    <a:pt x="483" y="5584"/>
                  </a:lnTo>
                  <a:lnTo>
                    <a:pt x="523" y="5303"/>
                  </a:lnTo>
                  <a:lnTo>
                    <a:pt x="583" y="5022"/>
                  </a:lnTo>
                  <a:lnTo>
                    <a:pt x="644" y="4741"/>
                  </a:lnTo>
                  <a:lnTo>
                    <a:pt x="724" y="4479"/>
                  </a:lnTo>
                  <a:lnTo>
                    <a:pt x="804" y="4198"/>
                  </a:lnTo>
                  <a:lnTo>
                    <a:pt x="905" y="3937"/>
                  </a:lnTo>
                  <a:lnTo>
                    <a:pt x="1025" y="3696"/>
                  </a:lnTo>
                  <a:lnTo>
                    <a:pt x="1146" y="3435"/>
                  </a:lnTo>
                  <a:lnTo>
                    <a:pt x="1286" y="3194"/>
                  </a:lnTo>
                  <a:lnTo>
                    <a:pt x="1427" y="2973"/>
                  </a:lnTo>
                  <a:lnTo>
                    <a:pt x="1588" y="2752"/>
                  </a:lnTo>
                  <a:lnTo>
                    <a:pt x="1769" y="2531"/>
                  </a:lnTo>
                  <a:lnTo>
                    <a:pt x="1949" y="2310"/>
                  </a:lnTo>
                  <a:lnTo>
                    <a:pt x="2150" y="2109"/>
                  </a:lnTo>
                  <a:lnTo>
                    <a:pt x="2351" y="1928"/>
                  </a:lnTo>
                  <a:lnTo>
                    <a:pt x="2552" y="1748"/>
                  </a:lnTo>
                  <a:lnTo>
                    <a:pt x="2793" y="1567"/>
                  </a:lnTo>
                  <a:lnTo>
                    <a:pt x="3014" y="1406"/>
                  </a:lnTo>
                  <a:lnTo>
                    <a:pt x="3376" y="1185"/>
                  </a:lnTo>
                  <a:lnTo>
                    <a:pt x="3757" y="1004"/>
                  </a:lnTo>
                  <a:lnTo>
                    <a:pt x="4139" y="844"/>
                  </a:lnTo>
                  <a:lnTo>
                    <a:pt x="4520" y="703"/>
                  </a:lnTo>
                  <a:lnTo>
                    <a:pt x="4922" y="603"/>
                  </a:lnTo>
                  <a:lnTo>
                    <a:pt x="5324" y="522"/>
                  </a:lnTo>
                  <a:lnTo>
                    <a:pt x="5726" y="482"/>
                  </a:lnTo>
                  <a:lnTo>
                    <a:pt x="6148" y="462"/>
                  </a:lnTo>
                  <a:close/>
                  <a:moveTo>
                    <a:pt x="6188" y="0"/>
                  </a:moveTo>
                  <a:lnTo>
                    <a:pt x="5886" y="20"/>
                  </a:lnTo>
                  <a:lnTo>
                    <a:pt x="5585" y="40"/>
                  </a:lnTo>
                  <a:lnTo>
                    <a:pt x="5284" y="60"/>
                  </a:lnTo>
                  <a:lnTo>
                    <a:pt x="4982" y="121"/>
                  </a:lnTo>
                  <a:lnTo>
                    <a:pt x="4701" y="181"/>
                  </a:lnTo>
                  <a:lnTo>
                    <a:pt x="4400" y="261"/>
                  </a:lnTo>
                  <a:lnTo>
                    <a:pt x="4119" y="362"/>
                  </a:lnTo>
                  <a:lnTo>
                    <a:pt x="3838" y="462"/>
                  </a:lnTo>
                  <a:lnTo>
                    <a:pt x="3556" y="583"/>
                  </a:lnTo>
                  <a:lnTo>
                    <a:pt x="3295" y="723"/>
                  </a:lnTo>
                  <a:lnTo>
                    <a:pt x="3034" y="864"/>
                  </a:lnTo>
                  <a:lnTo>
                    <a:pt x="2773" y="1024"/>
                  </a:lnTo>
                  <a:lnTo>
                    <a:pt x="2512" y="1205"/>
                  </a:lnTo>
                  <a:lnTo>
                    <a:pt x="2271" y="1386"/>
                  </a:lnTo>
                  <a:lnTo>
                    <a:pt x="2050" y="1587"/>
                  </a:lnTo>
                  <a:lnTo>
                    <a:pt x="1829" y="1788"/>
                  </a:lnTo>
                  <a:lnTo>
                    <a:pt x="1608" y="2009"/>
                  </a:lnTo>
                  <a:lnTo>
                    <a:pt x="1427" y="2230"/>
                  </a:lnTo>
                  <a:lnTo>
                    <a:pt x="1226" y="2471"/>
                  </a:lnTo>
                  <a:lnTo>
                    <a:pt x="1065" y="2712"/>
                  </a:lnTo>
                  <a:lnTo>
                    <a:pt x="905" y="2973"/>
                  </a:lnTo>
                  <a:lnTo>
                    <a:pt x="744" y="3234"/>
                  </a:lnTo>
                  <a:lnTo>
                    <a:pt x="624" y="3495"/>
                  </a:lnTo>
                  <a:lnTo>
                    <a:pt x="483" y="3776"/>
                  </a:lnTo>
                  <a:lnTo>
                    <a:pt x="383" y="4058"/>
                  </a:lnTo>
                  <a:lnTo>
                    <a:pt x="282" y="4339"/>
                  </a:lnTo>
                  <a:lnTo>
                    <a:pt x="202" y="4640"/>
                  </a:lnTo>
                  <a:lnTo>
                    <a:pt x="141" y="4921"/>
                  </a:lnTo>
                  <a:lnTo>
                    <a:pt x="81" y="5223"/>
                  </a:lnTo>
                  <a:lnTo>
                    <a:pt x="41" y="5544"/>
                  </a:lnTo>
                  <a:lnTo>
                    <a:pt x="21" y="5845"/>
                  </a:lnTo>
                  <a:lnTo>
                    <a:pt x="1" y="6147"/>
                  </a:lnTo>
                  <a:lnTo>
                    <a:pt x="21" y="6448"/>
                  </a:lnTo>
                  <a:lnTo>
                    <a:pt x="41" y="6729"/>
                  </a:lnTo>
                  <a:lnTo>
                    <a:pt x="61" y="7031"/>
                  </a:lnTo>
                  <a:lnTo>
                    <a:pt x="121" y="7332"/>
                  </a:lnTo>
                  <a:lnTo>
                    <a:pt x="182" y="7613"/>
                  </a:lnTo>
                  <a:lnTo>
                    <a:pt x="262" y="7914"/>
                  </a:lnTo>
                  <a:lnTo>
                    <a:pt x="362" y="8196"/>
                  </a:lnTo>
                  <a:lnTo>
                    <a:pt x="463" y="8477"/>
                  </a:lnTo>
                  <a:lnTo>
                    <a:pt x="583" y="8758"/>
                  </a:lnTo>
                  <a:lnTo>
                    <a:pt x="724" y="9019"/>
                  </a:lnTo>
                  <a:lnTo>
                    <a:pt x="865" y="9300"/>
                  </a:lnTo>
                  <a:lnTo>
                    <a:pt x="1025" y="9541"/>
                  </a:lnTo>
                  <a:lnTo>
                    <a:pt x="1266" y="9883"/>
                  </a:lnTo>
                  <a:lnTo>
                    <a:pt x="1507" y="10184"/>
                  </a:lnTo>
                  <a:lnTo>
                    <a:pt x="1769" y="10465"/>
                  </a:lnTo>
                  <a:lnTo>
                    <a:pt x="2050" y="10727"/>
                  </a:lnTo>
                  <a:lnTo>
                    <a:pt x="2351" y="10988"/>
                  </a:lnTo>
                  <a:lnTo>
                    <a:pt x="2652" y="11209"/>
                  </a:lnTo>
                  <a:lnTo>
                    <a:pt x="2974" y="11410"/>
                  </a:lnTo>
                  <a:lnTo>
                    <a:pt x="3295" y="11590"/>
                  </a:lnTo>
                  <a:lnTo>
                    <a:pt x="3637" y="11771"/>
                  </a:lnTo>
                  <a:lnTo>
                    <a:pt x="3978" y="11912"/>
                  </a:lnTo>
                  <a:lnTo>
                    <a:pt x="4340" y="12032"/>
                  </a:lnTo>
                  <a:lnTo>
                    <a:pt x="4681" y="12133"/>
                  </a:lnTo>
                  <a:lnTo>
                    <a:pt x="5063" y="12213"/>
                  </a:lnTo>
                  <a:lnTo>
                    <a:pt x="5424" y="12253"/>
                  </a:lnTo>
                  <a:lnTo>
                    <a:pt x="5786" y="12293"/>
                  </a:lnTo>
                  <a:lnTo>
                    <a:pt x="6168" y="12314"/>
                  </a:lnTo>
                  <a:lnTo>
                    <a:pt x="6610" y="12293"/>
                  </a:lnTo>
                  <a:lnTo>
                    <a:pt x="7051" y="12253"/>
                  </a:lnTo>
                  <a:lnTo>
                    <a:pt x="7473" y="12173"/>
                  </a:lnTo>
                  <a:lnTo>
                    <a:pt x="7915" y="12052"/>
                  </a:lnTo>
                  <a:lnTo>
                    <a:pt x="8337" y="11912"/>
                  </a:lnTo>
                  <a:lnTo>
                    <a:pt x="8739" y="11731"/>
                  </a:lnTo>
                  <a:lnTo>
                    <a:pt x="9161" y="11530"/>
                  </a:lnTo>
                  <a:lnTo>
                    <a:pt x="9542" y="11289"/>
                  </a:lnTo>
                  <a:lnTo>
                    <a:pt x="9803" y="11108"/>
                  </a:lnTo>
                  <a:lnTo>
                    <a:pt x="10044" y="10927"/>
                  </a:lnTo>
                  <a:lnTo>
                    <a:pt x="10265" y="10727"/>
                  </a:lnTo>
                  <a:lnTo>
                    <a:pt x="10486" y="10526"/>
                  </a:lnTo>
                  <a:lnTo>
                    <a:pt x="10707" y="10305"/>
                  </a:lnTo>
                  <a:lnTo>
                    <a:pt x="10908" y="10084"/>
                  </a:lnTo>
                  <a:lnTo>
                    <a:pt x="11089" y="9843"/>
                  </a:lnTo>
                  <a:lnTo>
                    <a:pt x="11250" y="9602"/>
                  </a:lnTo>
                  <a:lnTo>
                    <a:pt x="11410" y="9361"/>
                  </a:lnTo>
                  <a:lnTo>
                    <a:pt x="11571" y="9100"/>
                  </a:lnTo>
                  <a:lnTo>
                    <a:pt x="11712" y="8818"/>
                  </a:lnTo>
                  <a:lnTo>
                    <a:pt x="11832" y="8557"/>
                  </a:lnTo>
                  <a:lnTo>
                    <a:pt x="11933" y="8276"/>
                  </a:lnTo>
                  <a:lnTo>
                    <a:pt x="12033" y="7975"/>
                  </a:lnTo>
                  <a:lnTo>
                    <a:pt x="12113" y="7693"/>
                  </a:lnTo>
                  <a:lnTo>
                    <a:pt x="12194" y="7392"/>
                  </a:lnTo>
                  <a:lnTo>
                    <a:pt x="12234" y="7091"/>
                  </a:lnTo>
                  <a:lnTo>
                    <a:pt x="12274" y="6790"/>
                  </a:lnTo>
                  <a:lnTo>
                    <a:pt x="12294" y="6488"/>
                  </a:lnTo>
                  <a:lnTo>
                    <a:pt x="12314" y="6187"/>
                  </a:lnTo>
                  <a:lnTo>
                    <a:pt x="12314" y="5886"/>
                  </a:lnTo>
                  <a:lnTo>
                    <a:pt x="12294" y="5584"/>
                  </a:lnTo>
                  <a:lnTo>
                    <a:pt x="12254" y="5283"/>
                  </a:lnTo>
                  <a:lnTo>
                    <a:pt x="12194" y="4982"/>
                  </a:lnTo>
                  <a:lnTo>
                    <a:pt x="12134" y="4700"/>
                  </a:lnTo>
                  <a:lnTo>
                    <a:pt x="12053" y="4399"/>
                  </a:lnTo>
                  <a:lnTo>
                    <a:pt x="11973" y="4118"/>
                  </a:lnTo>
                  <a:lnTo>
                    <a:pt x="11852" y="3837"/>
                  </a:lnTo>
                  <a:lnTo>
                    <a:pt x="11732" y="3576"/>
                  </a:lnTo>
                  <a:lnTo>
                    <a:pt x="11611" y="3294"/>
                  </a:lnTo>
                  <a:lnTo>
                    <a:pt x="11451" y="3033"/>
                  </a:lnTo>
                  <a:lnTo>
                    <a:pt x="11290" y="2772"/>
                  </a:lnTo>
                  <a:lnTo>
                    <a:pt x="11109" y="2511"/>
                  </a:lnTo>
                  <a:lnTo>
                    <a:pt x="10928" y="2270"/>
                  </a:lnTo>
                  <a:lnTo>
                    <a:pt x="10727" y="2049"/>
                  </a:lnTo>
                  <a:lnTo>
                    <a:pt x="10527" y="1828"/>
                  </a:lnTo>
                  <a:lnTo>
                    <a:pt x="10306" y="1607"/>
                  </a:lnTo>
                  <a:lnTo>
                    <a:pt x="10085" y="1426"/>
                  </a:lnTo>
                  <a:lnTo>
                    <a:pt x="9844" y="1225"/>
                  </a:lnTo>
                  <a:lnTo>
                    <a:pt x="9603" y="1065"/>
                  </a:lnTo>
                  <a:lnTo>
                    <a:pt x="9341" y="904"/>
                  </a:lnTo>
                  <a:lnTo>
                    <a:pt x="9100" y="743"/>
                  </a:lnTo>
                  <a:lnTo>
                    <a:pt x="8819" y="623"/>
                  </a:lnTo>
                  <a:lnTo>
                    <a:pt x="8558" y="482"/>
                  </a:lnTo>
                  <a:lnTo>
                    <a:pt x="8277" y="382"/>
                  </a:lnTo>
                  <a:lnTo>
                    <a:pt x="7975" y="281"/>
                  </a:lnTo>
                  <a:lnTo>
                    <a:pt x="7694" y="201"/>
                  </a:lnTo>
                  <a:lnTo>
                    <a:pt x="7393" y="141"/>
                  </a:lnTo>
                  <a:lnTo>
                    <a:pt x="7092" y="80"/>
                  </a:lnTo>
                  <a:lnTo>
                    <a:pt x="6790" y="40"/>
                  </a:lnTo>
                  <a:lnTo>
                    <a:pt x="6489" y="20"/>
                  </a:lnTo>
                  <a:lnTo>
                    <a:pt x="618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35"/>
            <p:cNvSpPr/>
            <p:nvPr/>
          </p:nvSpPr>
          <p:spPr>
            <a:xfrm>
              <a:off x="3592050" y="4463975"/>
              <a:ext cx="329950" cy="326425"/>
            </a:xfrm>
            <a:custGeom>
              <a:avLst/>
              <a:gdLst/>
              <a:ahLst/>
              <a:cxnLst/>
              <a:rect l="l" t="t" r="r" b="b"/>
              <a:pathLst>
                <a:path w="13198" h="13057" extrusionOk="0">
                  <a:moveTo>
                    <a:pt x="6649" y="3736"/>
                  </a:moveTo>
                  <a:lnTo>
                    <a:pt x="6930" y="3756"/>
                  </a:lnTo>
                  <a:lnTo>
                    <a:pt x="7211" y="3797"/>
                  </a:lnTo>
                  <a:lnTo>
                    <a:pt x="7473" y="3877"/>
                  </a:lnTo>
                  <a:lnTo>
                    <a:pt x="7714" y="3977"/>
                  </a:lnTo>
                  <a:lnTo>
                    <a:pt x="7955" y="4098"/>
                  </a:lnTo>
                  <a:lnTo>
                    <a:pt x="8196" y="4238"/>
                  </a:lnTo>
                  <a:lnTo>
                    <a:pt x="8397" y="4399"/>
                  </a:lnTo>
                  <a:lnTo>
                    <a:pt x="8597" y="4580"/>
                  </a:lnTo>
                  <a:lnTo>
                    <a:pt x="8778" y="4781"/>
                  </a:lnTo>
                  <a:lnTo>
                    <a:pt x="8939" y="5002"/>
                  </a:lnTo>
                  <a:lnTo>
                    <a:pt x="9080" y="5243"/>
                  </a:lnTo>
                  <a:lnTo>
                    <a:pt x="9180" y="5484"/>
                  </a:lnTo>
                  <a:lnTo>
                    <a:pt x="9280" y="5745"/>
                  </a:lnTo>
                  <a:lnTo>
                    <a:pt x="9341" y="6026"/>
                  </a:lnTo>
                  <a:lnTo>
                    <a:pt x="9381" y="6307"/>
                  </a:lnTo>
                  <a:lnTo>
                    <a:pt x="9381" y="6589"/>
                  </a:lnTo>
                  <a:lnTo>
                    <a:pt x="9361" y="6870"/>
                  </a:lnTo>
                  <a:lnTo>
                    <a:pt x="9321" y="7131"/>
                  </a:lnTo>
                  <a:lnTo>
                    <a:pt x="9240" y="7392"/>
                  </a:lnTo>
                  <a:lnTo>
                    <a:pt x="9160" y="7653"/>
                  </a:lnTo>
                  <a:lnTo>
                    <a:pt x="9039" y="7894"/>
                  </a:lnTo>
                  <a:lnTo>
                    <a:pt x="8899" y="8115"/>
                  </a:lnTo>
                  <a:lnTo>
                    <a:pt x="8718" y="8336"/>
                  </a:lnTo>
                  <a:lnTo>
                    <a:pt x="8537" y="8537"/>
                  </a:lnTo>
                  <a:lnTo>
                    <a:pt x="8336" y="8698"/>
                  </a:lnTo>
                  <a:lnTo>
                    <a:pt x="8115" y="8859"/>
                  </a:lnTo>
                  <a:lnTo>
                    <a:pt x="7894" y="8999"/>
                  </a:lnTo>
                  <a:lnTo>
                    <a:pt x="7653" y="9120"/>
                  </a:lnTo>
                  <a:lnTo>
                    <a:pt x="7392" y="9200"/>
                  </a:lnTo>
                  <a:lnTo>
                    <a:pt x="7111" y="9280"/>
                  </a:lnTo>
                  <a:lnTo>
                    <a:pt x="6830" y="9300"/>
                  </a:lnTo>
                  <a:lnTo>
                    <a:pt x="6549" y="9321"/>
                  </a:lnTo>
                  <a:lnTo>
                    <a:pt x="6267" y="9300"/>
                  </a:lnTo>
                  <a:lnTo>
                    <a:pt x="5986" y="9260"/>
                  </a:lnTo>
                  <a:lnTo>
                    <a:pt x="5725" y="9180"/>
                  </a:lnTo>
                  <a:lnTo>
                    <a:pt x="5484" y="9079"/>
                  </a:lnTo>
                  <a:lnTo>
                    <a:pt x="5243" y="8959"/>
                  </a:lnTo>
                  <a:lnTo>
                    <a:pt x="5002" y="8818"/>
                  </a:lnTo>
                  <a:lnTo>
                    <a:pt x="4801" y="8658"/>
                  </a:lnTo>
                  <a:lnTo>
                    <a:pt x="4600" y="8477"/>
                  </a:lnTo>
                  <a:lnTo>
                    <a:pt x="4419" y="8276"/>
                  </a:lnTo>
                  <a:lnTo>
                    <a:pt x="4259" y="8055"/>
                  </a:lnTo>
                  <a:lnTo>
                    <a:pt x="4118" y="7814"/>
                  </a:lnTo>
                  <a:lnTo>
                    <a:pt x="4018" y="7573"/>
                  </a:lnTo>
                  <a:lnTo>
                    <a:pt x="3917" y="7312"/>
                  </a:lnTo>
                  <a:lnTo>
                    <a:pt x="3857" y="7051"/>
                  </a:lnTo>
                  <a:lnTo>
                    <a:pt x="3817" y="6749"/>
                  </a:lnTo>
                  <a:lnTo>
                    <a:pt x="3817" y="6468"/>
                  </a:lnTo>
                  <a:lnTo>
                    <a:pt x="3837" y="6187"/>
                  </a:lnTo>
                  <a:lnTo>
                    <a:pt x="3877" y="5926"/>
                  </a:lnTo>
                  <a:lnTo>
                    <a:pt x="3957" y="5665"/>
                  </a:lnTo>
                  <a:lnTo>
                    <a:pt x="4038" y="5404"/>
                  </a:lnTo>
                  <a:lnTo>
                    <a:pt x="4158" y="5162"/>
                  </a:lnTo>
                  <a:lnTo>
                    <a:pt x="4299" y="4942"/>
                  </a:lnTo>
                  <a:lnTo>
                    <a:pt x="4480" y="4721"/>
                  </a:lnTo>
                  <a:lnTo>
                    <a:pt x="4660" y="4540"/>
                  </a:lnTo>
                  <a:lnTo>
                    <a:pt x="4861" y="4359"/>
                  </a:lnTo>
                  <a:lnTo>
                    <a:pt x="5062" y="4198"/>
                  </a:lnTo>
                  <a:lnTo>
                    <a:pt x="5303" y="4058"/>
                  </a:lnTo>
                  <a:lnTo>
                    <a:pt x="5544" y="3937"/>
                  </a:lnTo>
                  <a:lnTo>
                    <a:pt x="5805" y="3857"/>
                  </a:lnTo>
                  <a:lnTo>
                    <a:pt x="6087" y="3797"/>
                  </a:lnTo>
                  <a:lnTo>
                    <a:pt x="6368" y="3756"/>
                  </a:lnTo>
                  <a:lnTo>
                    <a:pt x="6649" y="3736"/>
                  </a:lnTo>
                  <a:close/>
                  <a:moveTo>
                    <a:pt x="7473" y="0"/>
                  </a:moveTo>
                  <a:lnTo>
                    <a:pt x="6709" y="904"/>
                  </a:lnTo>
                  <a:lnTo>
                    <a:pt x="6428" y="904"/>
                  </a:lnTo>
                  <a:lnTo>
                    <a:pt x="6127" y="924"/>
                  </a:lnTo>
                  <a:lnTo>
                    <a:pt x="5846" y="944"/>
                  </a:lnTo>
                  <a:lnTo>
                    <a:pt x="5564" y="984"/>
                  </a:lnTo>
                  <a:lnTo>
                    <a:pt x="4660" y="221"/>
                  </a:lnTo>
                  <a:lnTo>
                    <a:pt x="4359" y="342"/>
                  </a:lnTo>
                  <a:lnTo>
                    <a:pt x="4058" y="442"/>
                  </a:lnTo>
                  <a:lnTo>
                    <a:pt x="3756" y="583"/>
                  </a:lnTo>
                  <a:lnTo>
                    <a:pt x="3475" y="723"/>
                  </a:lnTo>
                  <a:lnTo>
                    <a:pt x="3375" y="1908"/>
                  </a:lnTo>
                  <a:lnTo>
                    <a:pt x="3154" y="2089"/>
                  </a:lnTo>
                  <a:lnTo>
                    <a:pt x="2933" y="2270"/>
                  </a:lnTo>
                  <a:lnTo>
                    <a:pt x="2712" y="2451"/>
                  </a:lnTo>
                  <a:lnTo>
                    <a:pt x="2511" y="2652"/>
                  </a:lnTo>
                  <a:lnTo>
                    <a:pt x="1326" y="2571"/>
                  </a:lnTo>
                  <a:lnTo>
                    <a:pt x="1145" y="2832"/>
                  </a:lnTo>
                  <a:lnTo>
                    <a:pt x="964" y="3114"/>
                  </a:lnTo>
                  <a:lnTo>
                    <a:pt x="804" y="3395"/>
                  </a:lnTo>
                  <a:lnTo>
                    <a:pt x="663" y="3676"/>
                  </a:lnTo>
                  <a:lnTo>
                    <a:pt x="1286" y="4680"/>
                  </a:lnTo>
                  <a:lnTo>
                    <a:pt x="1185" y="4962"/>
                  </a:lnTo>
                  <a:lnTo>
                    <a:pt x="1125" y="5243"/>
                  </a:lnTo>
                  <a:lnTo>
                    <a:pt x="1065" y="5504"/>
                  </a:lnTo>
                  <a:lnTo>
                    <a:pt x="1025" y="5805"/>
                  </a:lnTo>
                  <a:lnTo>
                    <a:pt x="0" y="6428"/>
                  </a:lnTo>
                  <a:lnTo>
                    <a:pt x="0" y="6749"/>
                  </a:lnTo>
                  <a:lnTo>
                    <a:pt x="20" y="7071"/>
                  </a:lnTo>
                  <a:lnTo>
                    <a:pt x="60" y="7392"/>
                  </a:lnTo>
                  <a:lnTo>
                    <a:pt x="121" y="7714"/>
                  </a:lnTo>
                  <a:lnTo>
                    <a:pt x="1205" y="8176"/>
                  </a:lnTo>
                  <a:lnTo>
                    <a:pt x="1306" y="8437"/>
                  </a:lnTo>
                  <a:lnTo>
                    <a:pt x="1406" y="8698"/>
                  </a:lnTo>
                  <a:lnTo>
                    <a:pt x="1527" y="8959"/>
                  </a:lnTo>
                  <a:lnTo>
                    <a:pt x="1647" y="9220"/>
                  </a:lnTo>
                  <a:lnTo>
                    <a:pt x="1205" y="10305"/>
                  </a:lnTo>
                  <a:lnTo>
                    <a:pt x="1406" y="10586"/>
                  </a:lnTo>
                  <a:lnTo>
                    <a:pt x="1607" y="10827"/>
                  </a:lnTo>
                  <a:lnTo>
                    <a:pt x="1828" y="11068"/>
                  </a:lnTo>
                  <a:lnTo>
                    <a:pt x="2049" y="11289"/>
                  </a:lnTo>
                  <a:lnTo>
                    <a:pt x="3214" y="11028"/>
                  </a:lnTo>
                  <a:lnTo>
                    <a:pt x="3435" y="11189"/>
                  </a:lnTo>
                  <a:lnTo>
                    <a:pt x="3676" y="11329"/>
                  </a:lnTo>
                  <a:lnTo>
                    <a:pt x="3917" y="11470"/>
                  </a:lnTo>
                  <a:lnTo>
                    <a:pt x="4178" y="11610"/>
                  </a:lnTo>
                  <a:lnTo>
                    <a:pt x="4460" y="12755"/>
                  </a:lnTo>
                  <a:lnTo>
                    <a:pt x="4761" y="12856"/>
                  </a:lnTo>
                  <a:lnTo>
                    <a:pt x="5082" y="12936"/>
                  </a:lnTo>
                  <a:lnTo>
                    <a:pt x="5404" y="13017"/>
                  </a:lnTo>
                  <a:lnTo>
                    <a:pt x="5725" y="13057"/>
                  </a:lnTo>
                  <a:lnTo>
                    <a:pt x="6488" y="12153"/>
                  </a:lnTo>
                  <a:lnTo>
                    <a:pt x="6770" y="12153"/>
                  </a:lnTo>
                  <a:lnTo>
                    <a:pt x="7071" y="12133"/>
                  </a:lnTo>
                  <a:lnTo>
                    <a:pt x="7352" y="12113"/>
                  </a:lnTo>
                  <a:lnTo>
                    <a:pt x="7633" y="12072"/>
                  </a:lnTo>
                  <a:lnTo>
                    <a:pt x="8537" y="12836"/>
                  </a:lnTo>
                  <a:lnTo>
                    <a:pt x="8839" y="12735"/>
                  </a:lnTo>
                  <a:lnTo>
                    <a:pt x="9140" y="12615"/>
                  </a:lnTo>
                  <a:lnTo>
                    <a:pt x="9441" y="12474"/>
                  </a:lnTo>
                  <a:lnTo>
                    <a:pt x="9722" y="12334"/>
                  </a:lnTo>
                  <a:lnTo>
                    <a:pt x="9823" y="11148"/>
                  </a:lnTo>
                  <a:lnTo>
                    <a:pt x="10044" y="10968"/>
                  </a:lnTo>
                  <a:lnTo>
                    <a:pt x="10265" y="10787"/>
                  </a:lnTo>
                  <a:lnTo>
                    <a:pt x="10486" y="10606"/>
                  </a:lnTo>
                  <a:lnTo>
                    <a:pt x="10687" y="10405"/>
                  </a:lnTo>
                  <a:lnTo>
                    <a:pt x="11872" y="10486"/>
                  </a:lnTo>
                  <a:lnTo>
                    <a:pt x="12052" y="10224"/>
                  </a:lnTo>
                  <a:lnTo>
                    <a:pt x="12233" y="9943"/>
                  </a:lnTo>
                  <a:lnTo>
                    <a:pt x="12394" y="9662"/>
                  </a:lnTo>
                  <a:lnTo>
                    <a:pt x="12535" y="9381"/>
                  </a:lnTo>
                  <a:lnTo>
                    <a:pt x="11912" y="8376"/>
                  </a:lnTo>
                  <a:lnTo>
                    <a:pt x="12012" y="8095"/>
                  </a:lnTo>
                  <a:lnTo>
                    <a:pt x="12073" y="7834"/>
                  </a:lnTo>
                  <a:lnTo>
                    <a:pt x="12133" y="7553"/>
                  </a:lnTo>
                  <a:lnTo>
                    <a:pt x="12173" y="7252"/>
                  </a:lnTo>
                  <a:lnTo>
                    <a:pt x="13197" y="6629"/>
                  </a:lnTo>
                  <a:lnTo>
                    <a:pt x="13197" y="6307"/>
                  </a:lnTo>
                  <a:lnTo>
                    <a:pt x="13177" y="5986"/>
                  </a:lnTo>
                  <a:lnTo>
                    <a:pt x="13137" y="5665"/>
                  </a:lnTo>
                  <a:lnTo>
                    <a:pt x="13077" y="5343"/>
                  </a:lnTo>
                  <a:lnTo>
                    <a:pt x="11992" y="4901"/>
                  </a:lnTo>
                  <a:lnTo>
                    <a:pt x="11892" y="4620"/>
                  </a:lnTo>
                  <a:lnTo>
                    <a:pt x="11791" y="4359"/>
                  </a:lnTo>
                  <a:lnTo>
                    <a:pt x="11671" y="4098"/>
                  </a:lnTo>
                  <a:lnTo>
                    <a:pt x="11550" y="3837"/>
                  </a:lnTo>
                  <a:lnTo>
                    <a:pt x="11992" y="2752"/>
                  </a:lnTo>
                  <a:lnTo>
                    <a:pt x="11791" y="2491"/>
                  </a:lnTo>
                  <a:lnTo>
                    <a:pt x="11590" y="2230"/>
                  </a:lnTo>
                  <a:lnTo>
                    <a:pt x="11370" y="1989"/>
                  </a:lnTo>
                  <a:lnTo>
                    <a:pt x="11149" y="1768"/>
                  </a:lnTo>
                  <a:lnTo>
                    <a:pt x="9984" y="2049"/>
                  </a:lnTo>
                  <a:lnTo>
                    <a:pt x="9763" y="1868"/>
                  </a:lnTo>
                  <a:lnTo>
                    <a:pt x="9521" y="1728"/>
                  </a:lnTo>
                  <a:lnTo>
                    <a:pt x="9280" y="1587"/>
                  </a:lnTo>
                  <a:lnTo>
                    <a:pt x="9019" y="1446"/>
                  </a:lnTo>
                  <a:lnTo>
                    <a:pt x="8738" y="301"/>
                  </a:lnTo>
                  <a:lnTo>
                    <a:pt x="8437" y="201"/>
                  </a:lnTo>
                  <a:lnTo>
                    <a:pt x="8115" y="121"/>
                  </a:lnTo>
                  <a:lnTo>
                    <a:pt x="7794" y="40"/>
                  </a:lnTo>
                  <a:lnTo>
                    <a:pt x="74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35"/>
            <p:cNvSpPr/>
            <p:nvPr/>
          </p:nvSpPr>
          <p:spPr>
            <a:xfrm>
              <a:off x="3659825" y="4529750"/>
              <a:ext cx="194375" cy="194875"/>
            </a:xfrm>
            <a:custGeom>
              <a:avLst/>
              <a:gdLst/>
              <a:ahLst/>
              <a:cxnLst/>
              <a:rect l="l" t="t" r="r" b="b"/>
              <a:pathLst>
                <a:path w="7775" h="7795" extrusionOk="0">
                  <a:moveTo>
                    <a:pt x="3938" y="462"/>
                  </a:moveTo>
                  <a:lnTo>
                    <a:pt x="4280" y="483"/>
                  </a:lnTo>
                  <a:lnTo>
                    <a:pt x="4621" y="543"/>
                  </a:lnTo>
                  <a:lnTo>
                    <a:pt x="4942" y="623"/>
                  </a:lnTo>
                  <a:lnTo>
                    <a:pt x="5244" y="744"/>
                  </a:lnTo>
                  <a:lnTo>
                    <a:pt x="5545" y="884"/>
                  </a:lnTo>
                  <a:lnTo>
                    <a:pt x="5846" y="1065"/>
                  </a:lnTo>
                  <a:lnTo>
                    <a:pt x="6107" y="1286"/>
                  </a:lnTo>
                  <a:lnTo>
                    <a:pt x="6369" y="1507"/>
                  </a:lnTo>
                  <a:lnTo>
                    <a:pt x="6590" y="1768"/>
                  </a:lnTo>
                  <a:lnTo>
                    <a:pt x="6770" y="2029"/>
                  </a:lnTo>
                  <a:lnTo>
                    <a:pt x="6951" y="2331"/>
                  </a:lnTo>
                  <a:lnTo>
                    <a:pt x="7092" y="2632"/>
                  </a:lnTo>
                  <a:lnTo>
                    <a:pt x="7192" y="2953"/>
                  </a:lnTo>
                  <a:lnTo>
                    <a:pt x="7273" y="3275"/>
                  </a:lnTo>
                  <a:lnTo>
                    <a:pt x="7313" y="3616"/>
                  </a:lnTo>
                  <a:lnTo>
                    <a:pt x="7333" y="3958"/>
                  </a:lnTo>
                  <a:lnTo>
                    <a:pt x="7293" y="4299"/>
                  </a:lnTo>
                  <a:lnTo>
                    <a:pt x="7252" y="4621"/>
                  </a:lnTo>
                  <a:lnTo>
                    <a:pt x="7172" y="4942"/>
                  </a:lnTo>
                  <a:lnTo>
                    <a:pt x="7052" y="5263"/>
                  </a:lnTo>
                  <a:lnTo>
                    <a:pt x="6891" y="5565"/>
                  </a:lnTo>
                  <a:lnTo>
                    <a:pt x="6710" y="5846"/>
                  </a:lnTo>
                  <a:lnTo>
                    <a:pt x="6509" y="6127"/>
                  </a:lnTo>
                  <a:lnTo>
                    <a:pt x="6268" y="6368"/>
                  </a:lnTo>
                  <a:lnTo>
                    <a:pt x="6027" y="6589"/>
                  </a:lnTo>
                  <a:lnTo>
                    <a:pt x="5746" y="6790"/>
                  </a:lnTo>
                  <a:lnTo>
                    <a:pt x="5465" y="6951"/>
                  </a:lnTo>
                  <a:lnTo>
                    <a:pt x="5163" y="7091"/>
                  </a:lnTo>
                  <a:lnTo>
                    <a:pt x="4842" y="7212"/>
                  </a:lnTo>
                  <a:lnTo>
                    <a:pt x="4500" y="7272"/>
                  </a:lnTo>
                  <a:lnTo>
                    <a:pt x="4179" y="7332"/>
                  </a:lnTo>
                  <a:lnTo>
                    <a:pt x="3838" y="7332"/>
                  </a:lnTo>
                  <a:lnTo>
                    <a:pt x="3496" y="7312"/>
                  </a:lnTo>
                  <a:lnTo>
                    <a:pt x="3155" y="7252"/>
                  </a:lnTo>
                  <a:lnTo>
                    <a:pt x="2833" y="7172"/>
                  </a:lnTo>
                  <a:lnTo>
                    <a:pt x="2532" y="7051"/>
                  </a:lnTo>
                  <a:lnTo>
                    <a:pt x="2231" y="6910"/>
                  </a:lnTo>
                  <a:lnTo>
                    <a:pt x="1929" y="6730"/>
                  </a:lnTo>
                  <a:lnTo>
                    <a:pt x="1668" y="6529"/>
                  </a:lnTo>
                  <a:lnTo>
                    <a:pt x="1407" y="6288"/>
                  </a:lnTo>
                  <a:lnTo>
                    <a:pt x="1186" y="6027"/>
                  </a:lnTo>
                  <a:lnTo>
                    <a:pt x="1005" y="5766"/>
                  </a:lnTo>
                  <a:lnTo>
                    <a:pt x="825" y="5464"/>
                  </a:lnTo>
                  <a:lnTo>
                    <a:pt x="684" y="5163"/>
                  </a:lnTo>
                  <a:lnTo>
                    <a:pt x="583" y="4842"/>
                  </a:lnTo>
                  <a:lnTo>
                    <a:pt x="503" y="4520"/>
                  </a:lnTo>
                  <a:lnTo>
                    <a:pt x="463" y="4179"/>
                  </a:lnTo>
                  <a:lnTo>
                    <a:pt x="443" y="3837"/>
                  </a:lnTo>
                  <a:lnTo>
                    <a:pt x="463" y="3496"/>
                  </a:lnTo>
                  <a:lnTo>
                    <a:pt x="523" y="3174"/>
                  </a:lnTo>
                  <a:lnTo>
                    <a:pt x="604" y="2853"/>
                  </a:lnTo>
                  <a:lnTo>
                    <a:pt x="724" y="2531"/>
                  </a:lnTo>
                  <a:lnTo>
                    <a:pt x="885" y="2230"/>
                  </a:lnTo>
                  <a:lnTo>
                    <a:pt x="1066" y="1949"/>
                  </a:lnTo>
                  <a:lnTo>
                    <a:pt x="1266" y="1668"/>
                  </a:lnTo>
                  <a:lnTo>
                    <a:pt x="1507" y="1427"/>
                  </a:lnTo>
                  <a:lnTo>
                    <a:pt x="1749" y="1206"/>
                  </a:lnTo>
                  <a:lnTo>
                    <a:pt x="2030" y="1005"/>
                  </a:lnTo>
                  <a:lnTo>
                    <a:pt x="2311" y="844"/>
                  </a:lnTo>
                  <a:lnTo>
                    <a:pt x="2612" y="704"/>
                  </a:lnTo>
                  <a:lnTo>
                    <a:pt x="2934" y="603"/>
                  </a:lnTo>
                  <a:lnTo>
                    <a:pt x="3275" y="523"/>
                  </a:lnTo>
                  <a:lnTo>
                    <a:pt x="3597" y="483"/>
                  </a:lnTo>
                  <a:lnTo>
                    <a:pt x="3938" y="462"/>
                  </a:lnTo>
                  <a:close/>
                  <a:moveTo>
                    <a:pt x="3958" y="0"/>
                  </a:moveTo>
                  <a:lnTo>
                    <a:pt x="3576" y="21"/>
                  </a:lnTo>
                  <a:lnTo>
                    <a:pt x="3175" y="81"/>
                  </a:lnTo>
                  <a:lnTo>
                    <a:pt x="2813" y="161"/>
                  </a:lnTo>
                  <a:lnTo>
                    <a:pt x="2452" y="282"/>
                  </a:lnTo>
                  <a:lnTo>
                    <a:pt x="2110" y="442"/>
                  </a:lnTo>
                  <a:lnTo>
                    <a:pt x="1789" y="623"/>
                  </a:lnTo>
                  <a:lnTo>
                    <a:pt x="1467" y="844"/>
                  </a:lnTo>
                  <a:lnTo>
                    <a:pt x="1186" y="1105"/>
                  </a:lnTo>
                  <a:lnTo>
                    <a:pt x="925" y="1387"/>
                  </a:lnTo>
                  <a:lnTo>
                    <a:pt x="684" y="1688"/>
                  </a:lnTo>
                  <a:lnTo>
                    <a:pt x="483" y="2009"/>
                  </a:lnTo>
                  <a:lnTo>
                    <a:pt x="322" y="2351"/>
                  </a:lnTo>
                  <a:lnTo>
                    <a:pt x="182" y="2712"/>
                  </a:lnTo>
                  <a:lnTo>
                    <a:pt x="81" y="3074"/>
                  </a:lnTo>
                  <a:lnTo>
                    <a:pt x="21" y="3455"/>
                  </a:lnTo>
                  <a:lnTo>
                    <a:pt x="1" y="3837"/>
                  </a:lnTo>
                  <a:lnTo>
                    <a:pt x="1" y="4219"/>
                  </a:lnTo>
                  <a:lnTo>
                    <a:pt x="61" y="4600"/>
                  </a:lnTo>
                  <a:lnTo>
                    <a:pt x="142" y="4982"/>
                  </a:lnTo>
                  <a:lnTo>
                    <a:pt x="262" y="5344"/>
                  </a:lnTo>
                  <a:lnTo>
                    <a:pt x="423" y="5685"/>
                  </a:lnTo>
                  <a:lnTo>
                    <a:pt x="624" y="6007"/>
                  </a:lnTo>
                  <a:lnTo>
                    <a:pt x="845" y="6308"/>
                  </a:lnTo>
                  <a:lnTo>
                    <a:pt x="1086" y="6609"/>
                  </a:lnTo>
                  <a:lnTo>
                    <a:pt x="1367" y="6870"/>
                  </a:lnTo>
                  <a:lnTo>
                    <a:pt x="1648" y="7071"/>
                  </a:lnTo>
                  <a:lnTo>
                    <a:pt x="1929" y="7272"/>
                  </a:lnTo>
                  <a:lnTo>
                    <a:pt x="2231" y="7413"/>
                  </a:lnTo>
                  <a:lnTo>
                    <a:pt x="2552" y="7553"/>
                  </a:lnTo>
                  <a:lnTo>
                    <a:pt x="2873" y="7654"/>
                  </a:lnTo>
                  <a:lnTo>
                    <a:pt x="3195" y="7734"/>
                  </a:lnTo>
                  <a:lnTo>
                    <a:pt x="3536" y="7774"/>
                  </a:lnTo>
                  <a:lnTo>
                    <a:pt x="3878" y="7794"/>
                  </a:lnTo>
                  <a:lnTo>
                    <a:pt x="4199" y="7774"/>
                  </a:lnTo>
                  <a:lnTo>
                    <a:pt x="4601" y="7714"/>
                  </a:lnTo>
                  <a:lnTo>
                    <a:pt x="4983" y="7634"/>
                  </a:lnTo>
                  <a:lnTo>
                    <a:pt x="5344" y="7513"/>
                  </a:lnTo>
                  <a:lnTo>
                    <a:pt x="5686" y="7352"/>
                  </a:lnTo>
                  <a:lnTo>
                    <a:pt x="6007" y="7152"/>
                  </a:lnTo>
                  <a:lnTo>
                    <a:pt x="6328" y="6931"/>
                  </a:lnTo>
                  <a:lnTo>
                    <a:pt x="6590" y="6690"/>
                  </a:lnTo>
                  <a:lnTo>
                    <a:pt x="6851" y="6408"/>
                  </a:lnTo>
                  <a:lnTo>
                    <a:pt x="7092" y="6107"/>
                  </a:lnTo>
                  <a:lnTo>
                    <a:pt x="7273" y="5806"/>
                  </a:lnTo>
                  <a:lnTo>
                    <a:pt x="7453" y="5464"/>
                  </a:lnTo>
                  <a:lnTo>
                    <a:pt x="7594" y="5103"/>
                  </a:lnTo>
                  <a:lnTo>
                    <a:pt x="7694" y="4741"/>
                  </a:lnTo>
                  <a:lnTo>
                    <a:pt x="7755" y="4359"/>
                  </a:lnTo>
                  <a:lnTo>
                    <a:pt x="7775" y="3978"/>
                  </a:lnTo>
                  <a:lnTo>
                    <a:pt x="7755" y="3576"/>
                  </a:lnTo>
                  <a:lnTo>
                    <a:pt x="7714" y="3174"/>
                  </a:lnTo>
                  <a:lnTo>
                    <a:pt x="7614" y="2813"/>
                  </a:lnTo>
                  <a:lnTo>
                    <a:pt x="7493" y="2431"/>
                  </a:lnTo>
                  <a:lnTo>
                    <a:pt x="7333" y="2090"/>
                  </a:lnTo>
                  <a:lnTo>
                    <a:pt x="7152" y="1768"/>
                  </a:lnTo>
                  <a:lnTo>
                    <a:pt x="6931" y="1467"/>
                  </a:lnTo>
                  <a:lnTo>
                    <a:pt x="6670" y="1186"/>
                  </a:lnTo>
                  <a:lnTo>
                    <a:pt x="6409" y="925"/>
                  </a:lnTo>
                  <a:lnTo>
                    <a:pt x="6107" y="704"/>
                  </a:lnTo>
                  <a:lnTo>
                    <a:pt x="5786" y="503"/>
                  </a:lnTo>
                  <a:lnTo>
                    <a:pt x="5445" y="342"/>
                  </a:lnTo>
                  <a:lnTo>
                    <a:pt x="5103" y="201"/>
                  </a:lnTo>
                  <a:lnTo>
                    <a:pt x="4742" y="101"/>
                  </a:lnTo>
                  <a:lnTo>
                    <a:pt x="4360" y="41"/>
                  </a:lnTo>
                  <a:lnTo>
                    <a:pt x="395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1396EAF3-868D-533A-18FE-406138483A32}"/>
              </a:ext>
            </a:extLst>
          </p:cNvPr>
          <p:cNvSpPr txBox="1"/>
          <p:nvPr/>
        </p:nvSpPr>
        <p:spPr>
          <a:xfrm>
            <a:off x="1039070" y="2065880"/>
            <a:ext cx="7065860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457200" algn="just"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rgbClr val="002060"/>
                </a:solidFill>
                <a:latin typeface="#9Slide05 SVNBellico" panose="02000000000000000000" pitchFamily="2" charset="0"/>
                <a:ea typeface="Times New Roman" panose="02020603050405020304" pitchFamily="18" charset="0"/>
              </a:rPr>
              <a:t>C</a:t>
            </a:r>
            <a:r>
              <a:rPr lang="en-US" sz="2400" dirty="0">
                <a:solidFill>
                  <a:srgbClr val="002060"/>
                </a:solidFill>
                <a:effectLst/>
                <a:latin typeface="#9Slide05 SVNBellico" panose="02000000000000000000" pitchFamily="2" charset="0"/>
                <a:ea typeface="Times New Roman" panose="02020603050405020304" pitchFamily="18" charset="0"/>
              </a:rPr>
              <a:t>hia </a:t>
            </a:r>
            <a:r>
              <a:rPr lang="en-US" sz="2400" dirty="0" err="1">
                <a:solidFill>
                  <a:srgbClr val="002060"/>
                </a:solidFill>
                <a:effectLst/>
                <a:latin typeface="#9Slide05 SVNBellico" panose="02000000000000000000" pitchFamily="2" charset="0"/>
                <a:ea typeface="Times New Roman" panose="02020603050405020304" pitchFamily="18" charset="0"/>
              </a:rPr>
              <a:t>lớp</a:t>
            </a:r>
            <a:r>
              <a:rPr lang="en-US" sz="2400" dirty="0">
                <a:solidFill>
                  <a:srgbClr val="002060"/>
                </a:solidFill>
                <a:effectLst/>
                <a:latin typeface="#9Slide05 SVNBellico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#9Slide05 SVNBellico" panose="02000000000000000000" pitchFamily="2" charset="0"/>
                <a:ea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rgbClr val="002060"/>
                </a:solidFill>
                <a:effectLst/>
                <a:latin typeface="#9Slide05 SVNBellico" panose="02000000000000000000" pitchFamily="2" charset="0"/>
                <a:ea typeface="Times New Roman" panose="02020603050405020304" pitchFamily="18" charset="0"/>
              </a:rPr>
              <a:t> 4 </a:t>
            </a:r>
            <a:r>
              <a:rPr lang="en-US" sz="2400" dirty="0" err="1">
                <a:solidFill>
                  <a:srgbClr val="002060"/>
                </a:solidFill>
                <a:effectLst/>
                <a:latin typeface="#9Slide05 SVNBellico" panose="02000000000000000000" pitchFamily="2" charset="0"/>
                <a:ea typeface="Times New Roman" panose="02020603050405020304" pitchFamily="18" charset="0"/>
              </a:rPr>
              <a:t>đội</a:t>
            </a:r>
            <a:r>
              <a:rPr lang="en-US" sz="2400" dirty="0">
                <a:solidFill>
                  <a:srgbClr val="002060"/>
                </a:solidFill>
                <a:effectLst/>
                <a:latin typeface="#9Slide05 SVNBellico" panose="02000000000000000000" pitchFamily="2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effectLst/>
                <a:latin typeface="#9Slide05 SVNBellico" panose="02000000000000000000" pitchFamily="2" charset="0"/>
                <a:ea typeface="Times New Roman" panose="02020603050405020304" pitchFamily="18" charset="0"/>
              </a:rPr>
              <a:t>sau</a:t>
            </a:r>
            <a:r>
              <a:rPr lang="en-US" sz="2400" dirty="0">
                <a:solidFill>
                  <a:srgbClr val="002060"/>
                </a:solidFill>
                <a:effectLst/>
                <a:latin typeface="#9Slide05 SVNBellico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#9Slide05 SVNBellico" panose="02000000000000000000" pitchFamily="2" charset="0"/>
                <a:ea typeface="Times New Roman" panose="02020603050405020304" pitchFamily="18" charset="0"/>
              </a:rPr>
              <a:t>khi</a:t>
            </a:r>
            <a:r>
              <a:rPr lang="en-US" sz="2400" dirty="0">
                <a:solidFill>
                  <a:srgbClr val="002060"/>
                </a:solidFill>
                <a:effectLst/>
                <a:latin typeface="#9Slide05 SVNBellico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#9Slide05 SVNBellico" panose="02000000000000000000" pitchFamily="2" charset="0"/>
                <a:ea typeface="Times New Roman" panose="02020603050405020304" pitchFamily="18" charset="0"/>
              </a:rPr>
              <a:t>nghe</a:t>
            </a:r>
            <a:r>
              <a:rPr lang="en-US" sz="2400" dirty="0">
                <a:solidFill>
                  <a:srgbClr val="002060"/>
                </a:solidFill>
                <a:effectLst/>
                <a:latin typeface="#9Slide05 SVNBellico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#9Slide05 SVNBellico" panose="02000000000000000000" pitchFamily="2" charset="0"/>
                <a:ea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rgbClr val="002060"/>
                </a:solidFill>
                <a:effectLst/>
                <a:latin typeface="#9Slide05 SVNBellico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#9Slide05 SVNBellico" panose="02000000000000000000" pitchFamily="2" charset="0"/>
                <a:ea typeface="Times New Roman" panose="02020603050405020304" pitchFamily="18" charset="0"/>
              </a:rPr>
              <a:t>hỏi</a:t>
            </a:r>
            <a:r>
              <a:rPr lang="en-US" sz="2400" dirty="0">
                <a:solidFill>
                  <a:srgbClr val="002060"/>
                </a:solidFill>
                <a:effectLst/>
                <a:latin typeface="#9Slide05 SVNBellico" panose="02000000000000000000" pitchFamily="2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effectLst/>
                <a:latin typeface="#9Slide05 SVNBellico" panose="02000000000000000000" pitchFamily="2" charset="0"/>
                <a:ea typeface="Times New Roman" panose="02020603050405020304" pitchFamily="18" charset="0"/>
              </a:rPr>
              <a:t>đội</a:t>
            </a:r>
            <a:r>
              <a:rPr lang="en-US" sz="2400" dirty="0">
                <a:solidFill>
                  <a:srgbClr val="002060"/>
                </a:solidFill>
                <a:effectLst/>
                <a:latin typeface="#9Slide05 SVNBellico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#9Slide05 SVNBellico" panose="02000000000000000000" pitchFamily="2" charset="0"/>
                <a:ea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002060"/>
                </a:solidFill>
                <a:effectLst/>
                <a:latin typeface="#9Slide05 SVNBellico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#9Slide05 SVNBellico" panose="02000000000000000000" pitchFamily="2" charset="0"/>
                <a:ea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2060"/>
                </a:solidFill>
                <a:effectLst/>
                <a:latin typeface="#9Slide05 SVNBellico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#9Slide05 SVNBellico" panose="02000000000000000000" pitchFamily="2" charset="0"/>
                <a:ea typeface="Times New Roman" panose="02020603050405020304" pitchFamily="18" charset="0"/>
              </a:rPr>
              <a:t>tín</a:t>
            </a:r>
            <a:r>
              <a:rPr lang="en-US" sz="2400" dirty="0">
                <a:solidFill>
                  <a:srgbClr val="002060"/>
                </a:solidFill>
                <a:effectLst/>
                <a:latin typeface="#9Slide05 SVNBellico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#9Slide05 SVNBellico" panose="02000000000000000000" pitchFamily="2" charset="0"/>
                <a:ea typeface="Times New Roman" panose="02020603050405020304" pitchFamily="18" charset="0"/>
              </a:rPr>
              <a:t>hiệu</a:t>
            </a:r>
            <a:r>
              <a:rPr lang="en-US" sz="2400" dirty="0">
                <a:solidFill>
                  <a:srgbClr val="002060"/>
                </a:solidFill>
                <a:effectLst/>
                <a:latin typeface="#9Slide05 SVNBellico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#9Slide05 SVNBellico" panose="02000000000000000000" pitchFamily="2" charset="0"/>
                <a:ea typeface="Times New Roman" panose="02020603050405020304" pitchFamily="18" charset="0"/>
              </a:rPr>
              <a:t>chuông</a:t>
            </a:r>
            <a:r>
              <a:rPr lang="en-US" sz="2400" dirty="0">
                <a:solidFill>
                  <a:srgbClr val="002060"/>
                </a:solidFill>
                <a:effectLst/>
                <a:latin typeface="#9Slide05 SVNBellico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#9Slide05 SVNBellico" panose="02000000000000000000" pitchFamily="2" charset="0"/>
                <a:ea typeface="Times New Roman" panose="02020603050405020304" pitchFamily="18" charset="0"/>
              </a:rPr>
              <a:t>trước</a:t>
            </a:r>
            <a:r>
              <a:rPr lang="en-US" sz="2400" dirty="0">
                <a:solidFill>
                  <a:srgbClr val="002060"/>
                </a:solidFill>
                <a:effectLst/>
                <a:latin typeface="#9Slide05 SVNBellico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#9Slide05 SVNBellico" panose="02000000000000000000" pitchFamily="2" charset="0"/>
                <a:ea typeface="Times New Roman" panose="02020603050405020304" pitchFamily="18" charset="0"/>
              </a:rPr>
              <a:t>thì</a:t>
            </a:r>
            <a:r>
              <a:rPr lang="en-US" sz="2400" dirty="0">
                <a:solidFill>
                  <a:srgbClr val="002060"/>
                </a:solidFill>
                <a:effectLst/>
                <a:latin typeface="#9Slide05 SVNBellico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#9Slide05 SVNBellico" panose="02000000000000000000" pitchFamily="2" charset="0"/>
                <a:ea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effectLst/>
                <a:latin typeface="#9Slide05 SVNBellico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#9Slide05 SVNBellico" panose="02000000000000000000" pitchFamily="2" charset="0"/>
                <a:ea typeface="Times New Roman" panose="02020603050405020304" pitchFamily="18" charset="0"/>
              </a:rPr>
              <a:t>quyền</a:t>
            </a:r>
            <a:r>
              <a:rPr lang="en-US" sz="2400" dirty="0">
                <a:solidFill>
                  <a:srgbClr val="002060"/>
                </a:solidFill>
                <a:effectLst/>
                <a:latin typeface="#9Slide05 SVNBellico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#9Slide05 SVNBellico" panose="02000000000000000000" pitchFamily="2" charset="0"/>
                <a:ea typeface="Times New Roman" panose="02020603050405020304" pitchFamily="18" charset="0"/>
              </a:rPr>
              <a:t>trả</a:t>
            </a:r>
            <a:r>
              <a:rPr lang="en-US" sz="2400" dirty="0">
                <a:solidFill>
                  <a:srgbClr val="002060"/>
                </a:solidFill>
                <a:effectLst/>
                <a:latin typeface="#9Slide05 SVNBellico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#9Slide05 SVNBellico" panose="02000000000000000000" pitchFamily="2" charset="0"/>
                <a:ea typeface="Times New Roman" panose="02020603050405020304" pitchFamily="18" charset="0"/>
              </a:rPr>
              <a:t>lời</a:t>
            </a:r>
            <a:r>
              <a:rPr lang="en-US" sz="2400" dirty="0">
                <a:solidFill>
                  <a:srgbClr val="002060"/>
                </a:solidFill>
                <a:effectLst/>
                <a:latin typeface="#9Slide05 SVNBellico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#9Slide05 SVNBellico" panose="02000000000000000000" pitchFamily="2" charset="0"/>
                <a:ea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rgbClr val="002060"/>
                </a:solidFill>
                <a:effectLst/>
                <a:latin typeface="#9Slide05 SVNBellico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#9Slide05 SVNBellico" panose="02000000000000000000" pitchFamily="2" charset="0"/>
                <a:ea typeface="Times New Roman" panose="02020603050405020304" pitchFamily="18" charset="0"/>
              </a:rPr>
              <a:t>hỏi</a:t>
            </a:r>
            <a:r>
              <a:rPr lang="en-US" sz="2400" dirty="0">
                <a:solidFill>
                  <a:srgbClr val="002060"/>
                </a:solidFill>
                <a:effectLst/>
                <a:latin typeface="#9Slide05 SVNBellico" panose="02000000000000000000" pitchFamily="2" charset="0"/>
                <a:ea typeface="Times New Roman" panose="02020603050405020304" pitchFamily="18" charset="0"/>
              </a:rPr>
              <a:t>; </a:t>
            </a:r>
            <a:r>
              <a:rPr lang="en-US" sz="2400" dirty="0" err="1">
                <a:solidFill>
                  <a:srgbClr val="002060"/>
                </a:solidFill>
                <a:effectLst/>
                <a:latin typeface="#9Slide05 SVNBellico" panose="02000000000000000000" pitchFamily="2" charset="0"/>
                <a:ea typeface="Times New Roman" panose="02020603050405020304" pitchFamily="18" charset="0"/>
              </a:rPr>
              <a:t>nếu</a:t>
            </a:r>
            <a:r>
              <a:rPr lang="en-US" sz="2400" dirty="0">
                <a:solidFill>
                  <a:srgbClr val="002060"/>
                </a:solidFill>
                <a:effectLst/>
                <a:latin typeface="#9Slide05 SVNBellico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#9Slide05 SVNBellico" panose="02000000000000000000" pitchFamily="2" charset="0"/>
                <a:ea typeface="Times New Roman" panose="02020603050405020304" pitchFamily="18" charset="0"/>
              </a:rPr>
              <a:t>GV</a:t>
            </a:r>
            <a:r>
              <a:rPr lang="en-US" sz="2400" dirty="0">
                <a:solidFill>
                  <a:srgbClr val="002060"/>
                </a:solidFill>
                <a:effectLst/>
                <a:latin typeface="#9Slide05 SVNBellico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#9Slide05 SVNBellico" panose="02000000000000000000" pitchFamily="2" charset="0"/>
                <a:ea typeface="Times New Roman" panose="02020603050405020304" pitchFamily="18" charset="0"/>
              </a:rPr>
              <a:t>xác</a:t>
            </a:r>
            <a:r>
              <a:rPr lang="en-US" sz="2400" dirty="0">
                <a:solidFill>
                  <a:srgbClr val="002060"/>
                </a:solidFill>
                <a:effectLst/>
                <a:latin typeface="#9Slide05 SVNBellico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#9Slide05 SVNBellico" panose="02000000000000000000" pitchFamily="2" charset="0"/>
                <a:ea typeface="Times New Roman" panose="02020603050405020304" pitchFamily="18" charset="0"/>
              </a:rPr>
              <a:t>định</a:t>
            </a:r>
            <a:r>
              <a:rPr lang="en-US" sz="2400" dirty="0">
                <a:solidFill>
                  <a:srgbClr val="002060"/>
                </a:solidFill>
                <a:effectLst/>
                <a:latin typeface="#9Slide05 SVNBellico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#9Slide05 SVNBellico" panose="02000000000000000000" pitchFamily="2" charset="0"/>
                <a:ea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rgbClr val="002060"/>
                </a:solidFill>
                <a:effectLst/>
                <a:latin typeface="#9Slide05 SVNBellico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#9Slide05 SVNBellico" panose="02000000000000000000" pitchFamily="2" charset="0"/>
                <a:ea typeface="Times New Roman" panose="02020603050405020304" pitchFamily="18" charset="0"/>
              </a:rPr>
              <a:t>trả</a:t>
            </a:r>
            <a:r>
              <a:rPr lang="en-US" sz="2400" dirty="0">
                <a:solidFill>
                  <a:srgbClr val="002060"/>
                </a:solidFill>
                <a:effectLst/>
                <a:latin typeface="#9Slide05 SVNBellico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#9Slide05 SVNBellico" panose="02000000000000000000" pitchFamily="2" charset="0"/>
                <a:ea typeface="Times New Roman" panose="02020603050405020304" pitchFamily="18" charset="0"/>
              </a:rPr>
              <a:t>lời</a:t>
            </a:r>
            <a:r>
              <a:rPr lang="en-US" sz="2400" dirty="0">
                <a:solidFill>
                  <a:srgbClr val="002060"/>
                </a:solidFill>
                <a:effectLst/>
                <a:latin typeface="#9Slide05 SVNBellico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#9Slide05 SVNBellico" panose="02000000000000000000" pitchFamily="2" charset="0"/>
                <a:ea typeface="Times New Roman" panose="02020603050405020304" pitchFamily="18" charset="0"/>
              </a:rPr>
              <a:t>sai</a:t>
            </a:r>
            <a:r>
              <a:rPr lang="en-US" sz="2400" dirty="0">
                <a:solidFill>
                  <a:srgbClr val="002060"/>
                </a:solidFill>
                <a:effectLst/>
                <a:latin typeface="#9Slide05 SVNBellico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#9Slide05 SVNBellico" panose="02000000000000000000" pitchFamily="2" charset="0"/>
                <a:ea typeface="Times New Roman" panose="02020603050405020304" pitchFamily="18" charset="0"/>
              </a:rPr>
              <a:t>thì</a:t>
            </a:r>
            <a:r>
              <a:rPr lang="en-US" sz="2400" dirty="0">
                <a:solidFill>
                  <a:srgbClr val="002060"/>
                </a:solidFill>
                <a:effectLst/>
                <a:latin typeface="#9Slide05 SVNBellico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#9Slide05 SVNBellico" panose="02000000000000000000" pitchFamily="2" charset="0"/>
                <a:ea typeface="Times New Roman" panose="02020603050405020304" pitchFamily="18" charset="0"/>
              </a:rPr>
              <a:t>quyền</a:t>
            </a:r>
            <a:r>
              <a:rPr lang="en-US" sz="2400" dirty="0">
                <a:solidFill>
                  <a:srgbClr val="002060"/>
                </a:solidFill>
                <a:effectLst/>
                <a:latin typeface="#9Slide05 SVNBellico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#9Slide05 SVNBellico" panose="02000000000000000000" pitchFamily="2" charset="0"/>
                <a:ea typeface="Times New Roman" panose="02020603050405020304" pitchFamily="18" charset="0"/>
              </a:rPr>
              <a:t>trả</a:t>
            </a:r>
            <a:r>
              <a:rPr lang="en-US" sz="2400" dirty="0">
                <a:solidFill>
                  <a:srgbClr val="002060"/>
                </a:solidFill>
                <a:effectLst/>
                <a:latin typeface="#9Slide05 SVNBellico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#9Slide05 SVNBellico" panose="02000000000000000000" pitchFamily="2" charset="0"/>
                <a:ea typeface="Times New Roman" panose="02020603050405020304" pitchFamily="18" charset="0"/>
              </a:rPr>
              <a:t>lời</a:t>
            </a:r>
            <a:r>
              <a:rPr lang="en-US" sz="2400" dirty="0">
                <a:solidFill>
                  <a:srgbClr val="002060"/>
                </a:solidFill>
                <a:effectLst/>
                <a:latin typeface="#9Slide05 SVNBellico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#9Slide05 SVNBellico" panose="02000000000000000000" pitchFamily="2" charset="0"/>
                <a:ea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2060"/>
                </a:solidFill>
                <a:effectLst/>
                <a:latin typeface="#9Slide05 SVNBellico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#9Slide05 SVNBellico" panose="02000000000000000000" pitchFamily="2" charset="0"/>
                <a:ea typeface="Times New Roman" panose="02020603050405020304" pitchFamily="18" charset="0"/>
              </a:rPr>
              <a:t>đội</a:t>
            </a:r>
            <a:r>
              <a:rPr lang="en-US" sz="2400" dirty="0">
                <a:solidFill>
                  <a:srgbClr val="002060"/>
                </a:solidFill>
                <a:effectLst/>
                <a:latin typeface="#9Slide05 SVNBellico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#9Slide05 SVNBellico" panose="02000000000000000000" pitchFamily="2" charset="0"/>
                <a:ea typeface="Times New Roman" panose="02020603050405020304" pitchFamily="18" charset="0"/>
              </a:rPr>
              <a:t>khác</a:t>
            </a:r>
            <a:r>
              <a:rPr lang="en-US" sz="2400" dirty="0">
                <a:solidFill>
                  <a:srgbClr val="002060"/>
                </a:solidFill>
                <a:effectLst/>
                <a:latin typeface="#9Slide05 SVNBellico" panose="02000000000000000000" pitchFamily="2" charset="0"/>
                <a:ea typeface="Times New Roman" panose="02020603050405020304" pitchFamily="18" charset="0"/>
              </a:rPr>
              <a:t>.</a:t>
            </a:r>
            <a:endParaRPr lang="en-US" sz="2000" dirty="0">
              <a:solidFill>
                <a:srgbClr val="002060"/>
              </a:solidFill>
              <a:effectLst/>
              <a:latin typeface="#9Slide05 SVNBellico" panose="02000000000000000000" pitchFamily="2" charset="0"/>
              <a:ea typeface="Times New Roman" panose="02020603050405020304" pitchFamily="18" charset="0"/>
            </a:endParaRPr>
          </a:p>
          <a:p>
            <a:pPr marL="0" marR="0" indent="457200" algn="just"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rgbClr val="002060"/>
                </a:solidFill>
                <a:effectLst/>
                <a:latin typeface="#9Slide05 SVNBellico" panose="02000000000000000000" pitchFamily="2" charset="0"/>
                <a:ea typeface="Times New Roman" panose="02020603050405020304" pitchFamily="18" charset="0"/>
              </a:rPr>
              <a:t>Sau </a:t>
            </a:r>
            <a:r>
              <a:rPr lang="en-US" sz="2400" dirty="0" err="1">
                <a:solidFill>
                  <a:srgbClr val="002060"/>
                </a:solidFill>
                <a:effectLst/>
                <a:latin typeface="#9Slide05 SVNBellico" panose="02000000000000000000" pitchFamily="2" charset="0"/>
                <a:ea typeface="Times New Roman" panose="02020603050405020304" pitchFamily="18" charset="0"/>
              </a:rPr>
              <a:t>khi</a:t>
            </a:r>
            <a:r>
              <a:rPr lang="en-US" sz="2400" dirty="0">
                <a:solidFill>
                  <a:srgbClr val="002060"/>
                </a:solidFill>
                <a:effectLst/>
                <a:latin typeface="#9Slide05 SVNBellico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#9Slide05 SVNBellico" panose="02000000000000000000" pitchFamily="2" charset="0"/>
                <a:ea typeface="Times New Roman" panose="02020603050405020304" pitchFamily="18" charset="0"/>
              </a:rPr>
              <a:t>trả</a:t>
            </a:r>
            <a:r>
              <a:rPr lang="en-US" sz="2400" dirty="0">
                <a:solidFill>
                  <a:srgbClr val="002060"/>
                </a:solidFill>
                <a:effectLst/>
                <a:latin typeface="#9Slide05 SVNBellico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#9Slide05 SVNBellico" panose="02000000000000000000" pitchFamily="2" charset="0"/>
                <a:ea typeface="Times New Roman" panose="02020603050405020304" pitchFamily="18" charset="0"/>
              </a:rPr>
              <a:t>lời</a:t>
            </a:r>
            <a:r>
              <a:rPr lang="en-US" sz="2400" dirty="0">
                <a:solidFill>
                  <a:srgbClr val="002060"/>
                </a:solidFill>
                <a:effectLst/>
                <a:latin typeface="#9Slide05 SVNBellico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#9Slide05 SVNBellico" panose="02000000000000000000" pitchFamily="2" charset="0"/>
                <a:ea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effectLst/>
                <a:latin typeface="#9Slide05 SVNBellico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#9Slide05 SVNBellico" panose="02000000000000000000" pitchFamily="2" charset="0"/>
                <a:ea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rgbClr val="002060"/>
                </a:solidFill>
                <a:effectLst/>
                <a:latin typeface="#9Slide05 SVNBellico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#9Slide05 SVNBellico" panose="02000000000000000000" pitchFamily="2" charset="0"/>
                <a:ea typeface="Times New Roman" panose="02020603050405020304" pitchFamily="18" charset="0"/>
              </a:rPr>
              <a:t>hỏi</a:t>
            </a:r>
            <a:r>
              <a:rPr lang="en-US" sz="2400" dirty="0">
                <a:solidFill>
                  <a:srgbClr val="002060"/>
                </a:solidFill>
                <a:effectLst/>
                <a:latin typeface="#9Slide05 SVNBellico" panose="02000000000000000000" pitchFamily="2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effectLst/>
                <a:latin typeface="#9Slide05 SVNBellico" panose="02000000000000000000" pitchFamily="2" charset="0"/>
                <a:ea typeface="Times New Roman" panose="02020603050405020304" pitchFamily="18" charset="0"/>
              </a:rPr>
              <a:t>đội</a:t>
            </a:r>
            <a:r>
              <a:rPr lang="en-US" sz="2400" dirty="0">
                <a:solidFill>
                  <a:srgbClr val="002060"/>
                </a:solidFill>
                <a:effectLst/>
                <a:latin typeface="#9Slide05 SVNBellico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#9Slide05 SVNBellico" panose="02000000000000000000" pitchFamily="2" charset="0"/>
                <a:ea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002060"/>
                </a:solidFill>
                <a:effectLst/>
                <a:latin typeface="#9Slide05 SVNBellico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#9Slide05 SVNBellico" panose="02000000000000000000" pitchFamily="2" charset="0"/>
                <a:ea typeface="Times New Roman" panose="02020603050405020304" pitchFamily="18" charset="0"/>
              </a:rPr>
              <a:t>trả</a:t>
            </a:r>
            <a:r>
              <a:rPr lang="en-US" sz="2400" dirty="0">
                <a:solidFill>
                  <a:srgbClr val="002060"/>
                </a:solidFill>
                <a:effectLst/>
                <a:latin typeface="#9Slide05 SVNBellico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#9Slide05 SVNBellico" panose="02000000000000000000" pitchFamily="2" charset="0"/>
                <a:ea typeface="Times New Roman" panose="02020603050405020304" pitchFamily="18" charset="0"/>
              </a:rPr>
              <a:t>lời</a:t>
            </a:r>
            <a:r>
              <a:rPr lang="en-US" sz="2400" dirty="0">
                <a:solidFill>
                  <a:srgbClr val="002060"/>
                </a:solidFill>
                <a:effectLst/>
                <a:latin typeface="#9Slide05 SVNBellico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#9Slide05 SVNBellico" panose="02000000000000000000" pitchFamily="2" charset="0"/>
                <a:ea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effectLst/>
                <a:latin typeface="#9Slide05 SVNBellico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#9Slide05 SVNBellico" panose="02000000000000000000" pitchFamily="2" charset="0"/>
                <a:ea typeface="Times New Roman" panose="02020603050405020304" pitchFamily="18" charset="0"/>
              </a:rPr>
              <a:t>nhiều</a:t>
            </a:r>
            <a:r>
              <a:rPr lang="en-US" sz="2400" dirty="0">
                <a:solidFill>
                  <a:srgbClr val="002060"/>
                </a:solidFill>
                <a:effectLst/>
                <a:latin typeface="#9Slide05 SVNBellico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#9Slide05 SVNBellico" panose="02000000000000000000" pitchFamily="2" charset="0"/>
                <a:ea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rgbClr val="002060"/>
                </a:solidFill>
                <a:effectLst/>
                <a:latin typeface="#9Slide05 SVNBellico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#9Slide05 SVNBellico" panose="02000000000000000000" pitchFamily="2" charset="0"/>
                <a:ea typeface="Times New Roman" panose="02020603050405020304" pitchFamily="18" charset="0"/>
              </a:rPr>
              <a:t>hỏi</a:t>
            </a:r>
            <a:r>
              <a:rPr lang="en-US" sz="2400" dirty="0">
                <a:solidFill>
                  <a:srgbClr val="002060"/>
                </a:solidFill>
                <a:effectLst/>
                <a:latin typeface="#9Slide05 SVNBellico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#9Slide05 SVNBellico" panose="02000000000000000000" pitchFamily="2" charset="0"/>
                <a:ea typeface="Times New Roman" panose="02020603050405020304" pitchFamily="18" charset="0"/>
              </a:rPr>
              <a:t>đúng</a:t>
            </a:r>
            <a:r>
              <a:rPr lang="en-US" sz="2400" dirty="0">
                <a:solidFill>
                  <a:srgbClr val="002060"/>
                </a:solidFill>
                <a:effectLst/>
                <a:latin typeface="#9Slide05 SVNBellico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#9Slide05 SVNBellico" panose="02000000000000000000" pitchFamily="2" charset="0"/>
                <a:ea typeface="Times New Roman" panose="02020603050405020304" pitchFamily="18" charset="0"/>
              </a:rPr>
              <a:t>nhất</a:t>
            </a:r>
            <a:r>
              <a:rPr lang="en-US" sz="2400" dirty="0">
                <a:solidFill>
                  <a:srgbClr val="002060"/>
                </a:solidFill>
                <a:effectLst/>
                <a:latin typeface="#9Slide05 SVNBellico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#9Slide05 SVNBellico" panose="02000000000000000000" pitchFamily="2" charset="0"/>
                <a:ea typeface="Times New Roman" panose="02020603050405020304" pitchFamily="18" charset="0"/>
              </a:rPr>
              <a:t>sẽ</a:t>
            </a:r>
            <a:r>
              <a:rPr lang="en-US" sz="2400" dirty="0">
                <a:solidFill>
                  <a:srgbClr val="002060"/>
                </a:solidFill>
                <a:effectLst/>
                <a:latin typeface="#9Slide05 SVNBellico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#9Slide05 SVNBellico" panose="02000000000000000000" pitchFamily="2" charset="0"/>
                <a:ea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2060"/>
                </a:solidFill>
                <a:effectLst/>
                <a:latin typeface="#9Slide05 SVNBellico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#9Slide05 SVNBellico" panose="02000000000000000000" pitchFamily="2" charset="0"/>
                <a:ea typeface="Times New Roman" panose="02020603050405020304" pitchFamily="18" charset="0"/>
              </a:rPr>
              <a:t>đội</a:t>
            </a:r>
            <a:r>
              <a:rPr lang="en-US" sz="2400" dirty="0">
                <a:solidFill>
                  <a:srgbClr val="002060"/>
                </a:solidFill>
                <a:effectLst/>
                <a:latin typeface="#9Slide05 SVNBellico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#9Slide05 SVNBellico" panose="02000000000000000000" pitchFamily="2" charset="0"/>
                <a:ea typeface="Times New Roman" panose="02020603050405020304" pitchFamily="18" charset="0"/>
              </a:rPr>
              <a:t>chiến</a:t>
            </a:r>
            <a:r>
              <a:rPr lang="en-US" sz="2400" dirty="0">
                <a:solidFill>
                  <a:srgbClr val="002060"/>
                </a:solidFill>
                <a:effectLst/>
                <a:latin typeface="#9Slide05 SVNBellico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#9Slide05 SVNBellico" panose="02000000000000000000" pitchFamily="2" charset="0"/>
                <a:ea typeface="Times New Roman" panose="02020603050405020304" pitchFamily="18" charset="0"/>
              </a:rPr>
              <a:t>thắng</a:t>
            </a:r>
            <a:r>
              <a:rPr lang="en-US" sz="2400" dirty="0">
                <a:solidFill>
                  <a:srgbClr val="002060"/>
                </a:solidFill>
                <a:effectLst/>
                <a:latin typeface="#9Slide05 SVNBellico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002060"/>
                </a:solidFill>
                <a:effectLst/>
                <a:latin typeface="#9Slide05 SVNBellico" panose="02000000000000000000" pitchFamily="2" charset="0"/>
                <a:ea typeface="Times New Roman" panose="02020603050405020304" pitchFamily="18" charset="0"/>
              </a:rPr>
              <a:t>(có thể</a:t>
            </a:r>
            <a:r>
              <a:rPr lang="en-US" sz="2400" dirty="0">
                <a:solidFill>
                  <a:srgbClr val="002060"/>
                </a:solidFill>
                <a:effectLst/>
                <a:latin typeface="#9Slide05 SVNBellico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#9Slide05 SVNBellico" panose="02000000000000000000" pitchFamily="2" charset="0"/>
                <a:ea typeface="Times New Roman" panose="02020603050405020304" pitchFamily="18" charset="0"/>
              </a:rPr>
              <a:t>được</a:t>
            </a:r>
            <a:r>
              <a:rPr lang="vi-VN" sz="2400" dirty="0">
                <a:solidFill>
                  <a:srgbClr val="002060"/>
                </a:solidFill>
                <a:effectLst/>
                <a:latin typeface="#9Slide05 SVNBellico" panose="02000000000000000000" pitchFamily="2" charset="0"/>
                <a:ea typeface="Times New Roman" panose="02020603050405020304" pitchFamily="18" charset="0"/>
              </a:rPr>
              <a:t> tặng những phần quà nhỏ)</a:t>
            </a:r>
            <a:r>
              <a:rPr lang="en-US" sz="2400" dirty="0">
                <a:solidFill>
                  <a:srgbClr val="002060"/>
                </a:solidFill>
                <a:effectLst/>
                <a:latin typeface="#9Slide05 SVNBellico" panose="02000000000000000000" pitchFamily="2" charset="0"/>
                <a:ea typeface="Times New Roman" panose="02020603050405020304" pitchFamily="18" charset="0"/>
              </a:rPr>
              <a:t>.</a:t>
            </a:r>
            <a:endParaRPr lang="en-US" sz="2000" dirty="0">
              <a:solidFill>
                <a:srgbClr val="002060"/>
              </a:solidFill>
              <a:effectLst/>
              <a:latin typeface="#9Slide05 SVNBellico" panose="02000000000000000000" pitchFamily="2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71" name="Google Shape;2471;p38"/>
          <p:cNvGrpSpPr/>
          <p:nvPr/>
        </p:nvGrpSpPr>
        <p:grpSpPr>
          <a:xfrm>
            <a:off x="8015125" y="3208850"/>
            <a:ext cx="1027975" cy="1851078"/>
            <a:chOff x="8046725" y="2806125"/>
            <a:chExt cx="1027975" cy="1851078"/>
          </a:xfrm>
        </p:grpSpPr>
        <p:sp>
          <p:nvSpPr>
            <p:cNvPr id="2472" name="Google Shape;2472;p38"/>
            <p:cNvSpPr/>
            <p:nvPr/>
          </p:nvSpPr>
          <p:spPr>
            <a:xfrm>
              <a:off x="8178525" y="4543803"/>
              <a:ext cx="764400" cy="113400"/>
            </a:xfrm>
            <a:prstGeom prst="ellipse">
              <a:avLst/>
            </a:prstGeom>
            <a:solidFill>
              <a:srgbClr val="2C3045">
                <a:alpha val="15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473" name="Google Shape;2473;p38"/>
            <p:cNvGrpSpPr/>
            <p:nvPr/>
          </p:nvGrpSpPr>
          <p:grpSpPr>
            <a:xfrm>
              <a:off x="8046725" y="2806125"/>
              <a:ext cx="1027975" cy="1793300"/>
              <a:chOff x="-868675" y="2970500"/>
              <a:chExt cx="1027975" cy="1793300"/>
            </a:xfrm>
          </p:grpSpPr>
          <p:sp>
            <p:nvSpPr>
              <p:cNvPr id="2474" name="Google Shape;2474;p38"/>
              <p:cNvSpPr/>
              <p:nvPr/>
            </p:nvSpPr>
            <p:spPr>
              <a:xfrm>
                <a:off x="-868675" y="3094025"/>
                <a:ext cx="1027975" cy="908475"/>
              </a:xfrm>
              <a:custGeom>
                <a:avLst/>
                <a:gdLst/>
                <a:ahLst/>
                <a:cxnLst/>
                <a:rect l="l" t="t" r="r" b="b"/>
                <a:pathLst>
                  <a:path w="41119" h="36339" extrusionOk="0">
                    <a:moveTo>
                      <a:pt x="35956" y="1"/>
                    </a:moveTo>
                    <a:lnTo>
                      <a:pt x="35494" y="21"/>
                    </a:lnTo>
                    <a:lnTo>
                      <a:pt x="35032" y="81"/>
                    </a:lnTo>
                    <a:lnTo>
                      <a:pt x="34570" y="182"/>
                    </a:lnTo>
                    <a:lnTo>
                      <a:pt x="34108" y="282"/>
                    </a:lnTo>
                    <a:lnTo>
                      <a:pt x="33666" y="423"/>
                    </a:lnTo>
                    <a:lnTo>
                      <a:pt x="33204" y="583"/>
                    </a:lnTo>
                    <a:lnTo>
                      <a:pt x="32762" y="764"/>
                    </a:lnTo>
                    <a:lnTo>
                      <a:pt x="32340" y="965"/>
                    </a:lnTo>
                    <a:lnTo>
                      <a:pt x="31898" y="1186"/>
                    </a:lnTo>
                    <a:lnTo>
                      <a:pt x="31497" y="1407"/>
                    </a:lnTo>
                    <a:lnTo>
                      <a:pt x="30934" y="1728"/>
                    </a:lnTo>
                    <a:lnTo>
                      <a:pt x="30392" y="2090"/>
                    </a:lnTo>
                    <a:lnTo>
                      <a:pt x="29850" y="2451"/>
                    </a:lnTo>
                    <a:lnTo>
                      <a:pt x="29327" y="2833"/>
                    </a:lnTo>
                    <a:lnTo>
                      <a:pt x="28805" y="3235"/>
                    </a:lnTo>
                    <a:lnTo>
                      <a:pt x="28303" y="3657"/>
                    </a:lnTo>
                    <a:lnTo>
                      <a:pt x="27821" y="4099"/>
                    </a:lnTo>
                    <a:lnTo>
                      <a:pt x="27339" y="4540"/>
                    </a:lnTo>
                    <a:lnTo>
                      <a:pt x="26877" y="5023"/>
                    </a:lnTo>
                    <a:lnTo>
                      <a:pt x="26435" y="5485"/>
                    </a:lnTo>
                    <a:lnTo>
                      <a:pt x="26013" y="5987"/>
                    </a:lnTo>
                    <a:lnTo>
                      <a:pt x="25591" y="6489"/>
                    </a:lnTo>
                    <a:lnTo>
                      <a:pt x="25189" y="7011"/>
                    </a:lnTo>
                    <a:lnTo>
                      <a:pt x="24808" y="7554"/>
                    </a:lnTo>
                    <a:lnTo>
                      <a:pt x="24446" y="8096"/>
                    </a:lnTo>
                    <a:lnTo>
                      <a:pt x="24105" y="8658"/>
                    </a:lnTo>
                    <a:lnTo>
                      <a:pt x="23683" y="9341"/>
                    </a:lnTo>
                    <a:lnTo>
                      <a:pt x="23462" y="9683"/>
                    </a:lnTo>
                    <a:lnTo>
                      <a:pt x="23201" y="9984"/>
                    </a:lnTo>
                    <a:lnTo>
                      <a:pt x="22919" y="10265"/>
                    </a:lnTo>
                    <a:lnTo>
                      <a:pt x="22779" y="10386"/>
                    </a:lnTo>
                    <a:lnTo>
                      <a:pt x="22638" y="10486"/>
                    </a:lnTo>
                    <a:lnTo>
                      <a:pt x="22478" y="10587"/>
                    </a:lnTo>
                    <a:lnTo>
                      <a:pt x="22297" y="10667"/>
                    </a:lnTo>
                    <a:lnTo>
                      <a:pt x="22116" y="10727"/>
                    </a:lnTo>
                    <a:lnTo>
                      <a:pt x="21935" y="10768"/>
                    </a:lnTo>
                    <a:lnTo>
                      <a:pt x="21754" y="10788"/>
                    </a:lnTo>
                    <a:lnTo>
                      <a:pt x="21574" y="10788"/>
                    </a:lnTo>
                    <a:lnTo>
                      <a:pt x="21393" y="10768"/>
                    </a:lnTo>
                    <a:lnTo>
                      <a:pt x="21212" y="10727"/>
                    </a:lnTo>
                    <a:lnTo>
                      <a:pt x="20850" y="10627"/>
                    </a:lnTo>
                    <a:lnTo>
                      <a:pt x="20489" y="10486"/>
                    </a:lnTo>
                    <a:lnTo>
                      <a:pt x="19786" y="10165"/>
                    </a:lnTo>
                    <a:lnTo>
                      <a:pt x="19424" y="10024"/>
                    </a:lnTo>
                    <a:lnTo>
                      <a:pt x="19063" y="9924"/>
                    </a:lnTo>
                    <a:lnTo>
                      <a:pt x="18802" y="9884"/>
                    </a:lnTo>
                    <a:lnTo>
                      <a:pt x="18540" y="9864"/>
                    </a:lnTo>
                    <a:lnTo>
                      <a:pt x="18259" y="9884"/>
                    </a:lnTo>
                    <a:lnTo>
                      <a:pt x="17998" y="9924"/>
                    </a:lnTo>
                    <a:lnTo>
                      <a:pt x="17737" y="9984"/>
                    </a:lnTo>
                    <a:lnTo>
                      <a:pt x="17476" y="10064"/>
                    </a:lnTo>
                    <a:lnTo>
                      <a:pt x="17235" y="10185"/>
                    </a:lnTo>
                    <a:lnTo>
                      <a:pt x="16994" y="10306"/>
                    </a:lnTo>
                    <a:lnTo>
                      <a:pt x="16753" y="10466"/>
                    </a:lnTo>
                    <a:lnTo>
                      <a:pt x="16532" y="10627"/>
                    </a:lnTo>
                    <a:lnTo>
                      <a:pt x="16311" y="10808"/>
                    </a:lnTo>
                    <a:lnTo>
                      <a:pt x="16130" y="11009"/>
                    </a:lnTo>
                    <a:lnTo>
                      <a:pt x="15929" y="11230"/>
                    </a:lnTo>
                    <a:lnTo>
                      <a:pt x="15768" y="11450"/>
                    </a:lnTo>
                    <a:lnTo>
                      <a:pt x="15608" y="11692"/>
                    </a:lnTo>
                    <a:lnTo>
                      <a:pt x="15467" y="11933"/>
                    </a:lnTo>
                    <a:lnTo>
                      <a:pt x="15367" y="12174"/>
                    </a:lnTo>
                    <a:lnTo>
                      <a:pt x="15246" y="12435"/>
                    </a:lnTo>
                    <a:lnTo>
                      <a:pt x="15166" y="12696"/>
                    </a:lnTo>
                    <a:lnTo>
                      <a:pt x="15085" y="12957"/>
                    </a:lnTo>
                    <a:lnTo>
                      <a:pt x="15025" y="13238"/>
                    </a:lnTo>
                    <a:lnTo>
                      <a:pt x="14965" y="13519"/>
                    </a:lnTo>
                    <a:lnTo>
                      <a:pt x="14905" y="14062"/>
                    </a:lnTo>
                    <a:lnTo>
                      <a:pt x="14865" y="14624"/>
                    </a:lnTo>
                    <a:lnTo>
                      <a:pt x="14885" y="15187"/>
                    </a:lnTo>
                    <a:lnTo>
                      <a:pt x="14925" y="15749"/>
                    </a:lnTo>
                    <a:lnTo>
                      <a:pt x="14985" y="16312"/>
                    </a:lnTo>
                    <a:lnTo>
                      <a:pt x="15065" y="16995"/>
                    </a:lnTo>
                    <a:lnTo>
                      <a:pt x="15146" y="17657"/>
                    </a:lnTo>
                    <a:lnTo>
                      <a:pt x="15166" y="17999"/>
                    </a:lnTo>
                    <a:lnTo>
                      <a:pt x="15186" y="18320"/>
                    </a:lnTo>
                    <a:lnTo>
                      <a:pt x="15166" y="18662"/>
                    </a:lnTo>
                    <a:lnTo>
                      <a:pt x="15106" y="18983"/>
                    </a:lnTo>
                    <a:lnTo>
                      <a:pt x="15025" y="19325"/>
                    </a:lnTo>
                    <a:lnTo>
                      <a:pt x="14885" y="19626"/>
                    </a:lnTo>
                    <a:lnTo>
                      <a:pt x="14724" y="19927"/>
                    </a:lnTo>
                    <a:lnTo>
                      <a:pt x="14623" y="20068"/>
                    </a:lnTo>
                    <a:lnTo>
                      <a:pt x="14523" y="20188"/>
                    </a:lnTo>
                    <a:lnTo>
                      <a:pt x="14403" y="20309"/>
                    </a:lnTo>
                    <a:lnTo>
                      <a:pt x="14282" y="20429"/>
                    </a:lnTo>
                    <a:lnTo>
                      <a:pt x="14141" y="20510"/>
                    </a:lnTo>
                    <a:lnTo>
                      <a:pt x="14001" y="20610"/>
                    </a:lnTo>
                    <a:lnTo>
                      <a:pt x="13860" y="20671"/>
                    </a:lnTo>
                    <a:lnTo>
                      <a:pt x="13720" y="20731"/>
                    </a:lnTo>
                    <a:lnTo>
                      <a:pt x="13559" y="20751"/>
                    </a:lnTo>
                    <a:lnTo>
                      <a:pt x="13398" y="20771"/>
                    </a:lnTo>
                    <a:lnTo>
                      <a:pt x="13217" y="20771"/>
                    </a:lnTo>
                    <a:lnTo>
                      <a:pt x="13057" y="20751"/>
                    </a:lnTo>
                    <a:lnTo>
                      <a:pt x="12896" y="20711"/>
                    </a:lnTo>
                    <a:lnTo>
                      <a:pt x="12735" y="20671"/>
                    </a:lnTo>
                    <a:lnTo>
                      <a:pt x="12575" y="20590"/>
                    </a:lnTo>
                    <a:lnTo>
                      <a:pt x="12434" y="20510"/>
                    </a:lnTo>
                    <a:lnTo>
                      <a:pt x="12153" y="20329"/>
                    </a:lnTo>
                    <a:lnTo>
                      <a:pt x="11872" y="20088"/>
                    </a:lnTo>
                    <a:lnTo>
                      <a:pt x="11610" y="19827"/>
                    </a:lnTo>
                    <a:lnTo>
                      <a:pt x="11369" y="19566"/>
                    </a:lnTo>
                    <a:lnTo>
                      <a:pt x="11128" y="19285"/>
                    </a:lnTo>
                    <a:lnTo>
                      <a:pt x="10666" y="18762"/>
                    </a:lnTo>
                    <a:lnTo>
                      <a:pt x="10204" y="18260"/>
                    </a:lnTo>
                    <a:lnTo>
                      <a:pt x="9702" y="17758"/>
                    </a:lnTo>
                    <a:lnTo>
                      <a:pt x="9200" y="17276"/>
                    </a:lnTo>
                    <a:lnTo>
                      <a:pt x="8698" y="16814"/>
                    </a:lnTo>
                    <a:lnTo>
                      <a:pt x="8155" y="16352"/>
                    </a:lnTo>
                    <a:lnTo>
                      <a:pt x="7633" y="15930"/>
                    </a:lnTo>
                    <a:lnTo>
                      <a:pt x="7071" y="15508"/>
                    </a:lnTo>
                    <a:lnTo>
                      <a:pt x="6468" y="15086"/>
                    </a:lnTo>
                    <a:lnTo>
                      <a:pt x="6167" y="14885"/>
                    </a:lnTo>
                    <a:lnTo>
                      <a:pt x="5845" y="14705"/>
                    </a:lnTo>
                    <a:lnTo>
                      <a:pt x="5504" y="14544"/>
                    </a:lnTo>
                    <a:lnTo>
                      <a:pt x="5182" y="14383"/>
                    </a:lnTo>
                    <a:lnTo>
                      <a:pt x="4841" y="14243"/>
                    </a:lnTo>
                    <a:lnTo>
                      <a:pt x="4500" y="14122"/>
                    </a:lnTo>
                    <a:lnTo>
                      <a:pt x="4158" y="14042"/>
                    </a:lnTo>
                    <a:lnTo>
                      <a:pt x="3817" y="13981"/>
                    </a:lnTo>
                    <a:lnTo>
                      <a:pt x="3475" y="13941"/>
                    </a:lnTo>
                    <a:lnTo>
                      <a:pt x="3134" y="13921"/>
                    </a:lnTo>
                    <a:lnTo>
                      <a:pt x="2792" y="13961"/>
                    </a:lnTo>
                    <a:lnTo>
                      <a:pt x="2451" y="14022"/>
                    </a:lnTo>
                    <a:lnTo>
                      <a:pt x="2129" y="14122"/>
                    </a:lnTo>
                    <a:lnTo>
                      <a:pt x="1808" y="14263"/>
                    </a:lnTo>
                    <a:lnTo>
                      <a:pt x="1547" y="14423"/>
                    </a:lnTo>
                    <a:lnTo>
                      <a:pt x="1326" y="14604"/>
                    </a:lnTo>
                    <a:lnTo>
                      <a:pt x="1105" y="14785"/>
                    </a:lnTo>
                    <a:lnTo>
                      <a:pt x="904" y="15006"/>
                    </a:lnTo>
                    <a:lnTo>
                      <a:pt x="723" y="15247"/>
                    </a:lnTo>
                    <a:lnTo>
                      <a:pt x="583" y="15488"/>
                    </a:lnTo>
                    <a:lnTo>
                      <a:pt x="442" y="15749"/>
                    </a:lnTo>
                    <a:lnTo>
                      <a:pt x="321" y="16030"/>
                    </a:lnTo>
                    <a:lnTo>
                      <a:pt x="221" y="16312"/>
                    </a:lnTo>
                    <a:lnTo>
                      <a:pt x="141" y="16613"/>
                    </a:lnTo>
                    <a:lnTo>
                      <a:pt x="80" y="16914"/>
                    </a:lnTo>
                    <a:lnTo>
                      <a:pt x="20" y="17216"/>
                    </a:lnTo>
                    <a:lnTo>
                      <a:pt x="0" y="17517"/>
                    </a:lnTo>
                    <a:lnTo>
                      <a:pt x="0" y="17818"/>
                    </a:lnTo>
                    <a:lnTo>
                      <a:pt x="0" y="18140"/>
                    </a:lnTo>
                    <a:lnTo>
                      <a:pt x="40" y="18441"/>
                    </a:lnTo>
                    <a:lnTo>
                      <a:pt x="80" y="18742"/>
                    </a:lnTo>
                    <a:lnTo>
                      <a:pt x="141" y="19023"/>
                    </a:lnTo>
                    <a:lnTo>
                      <a:pt x="221" y="19325"/>
                    </a:lnTo>
                    <a:lnTo>
                      <a:pt x="301" y="19606"/>
                    </a:lnTo>
                    <a:lnTo>
                      <a:pt x="522" y="20168"/>
                    </a:lnTo>
                    <a:lnTo>
                      <a:pt x="763" y="20711"/>
                    </a:lnTo>
                    <a:lnTo>
                      <a:pt x="1024" y="21253"/>
                    </a:lnTo>
                    <a:lnTo>
                      <a:pt x="1306" y="21795"/>
                    </a:lnTo>
                    <a:lnTo>
                      <a:pt x="1928" y="22840"/>
                    </a:lnTo>
                    <a:lnTo>
                      <a:pt x="3214" y="24929"/>
                    </a:lnTo>
                    <a:lnTo>
                      <a:pt x="3857" y="25974"/>
                    </a:lnTo>
                    <a:lnTo>
                      <a:pt x="4540" y="26978"/>
                    </a:lnTo>
                    <a:lnTo>
                      <a:pt x="5223" y="28002"/>
                    </a:lnTo>
                    <a:lnTo>
                      <a:pt x="5946" y="28987"/>
                    </a:lnTo>
                    <a:lnTo>
                      <a:pt x="6709" y="29931"/>
                    </a:lnTo>
                    <a:lnTo>
                      <a:pt x="7091" y="30413"/>
                    </a:lnTo>
                    <a:lnTo>
                      <a:pt x="7493" y="30875"/>
                    </a:lnTo>
                    <a:lnTo>
                      <a:pt x="7914" y="31317"/>
                    </a:lnTo>
                    <a:lnTo>
                      <a:pt x="8336" y="31759"/>
                    </a:lnTo>
                    <a:lnTo>
                      <a:pt x="8758" y="32201"/>
                    </a:lnTo>
                    <a:lnTo>
                      <a:pt x="9220" y="32602"/>
                    </a:lnTo>
                    <a:lnTo>
                      <a:pt x="9662" y="33024"/>
                    </a:lnTo>
                    <a:lnTo>
                      <a:pt x="10144" y="33406"/>
                    </a:lnTo>
                    <a:lnTo>
                      <a:pt x="10606" y="33787"/>
                    </a:lnTo>
                    <a:lnTo>
                      <a:pt x="11108" y="34149"/>
                    </a:lnTo>
                    <a:lnTo>
                      <a:pt x="11610" y="34491"/>
                    </a:lnTo>
                    <a:lnTo>
                      <a:pt x="12113" y="34812"/>
                    </a:lnTo>
                    <a:lnTo>
                      <a:pt x="12635" y="35133"/>
                    </a:lnTo>
                    <a:lnTo>
                      <a:pt x="13157" y="35415"/>
                    </a:lnTo>
                    <a:lnTo>
                      <a:pt x="13699" y="35676"/>
                    </a:lnTo>
                    <a:lnTo>
                      <a:pt x="14262" y="35917"/>
                    </a:lnTo>
                    <a:lnTo>
                      <a:pt x="14824" y="36138"/>
                    </a:lnTo>
                    <a:lnTo>
                      <a:pt x="15387" y="36339"/>
                    </a:lnTo>
                    <a:lnTo>
                      <a:pt x="26274" y="36339"/>
                    </a:lnTo>
                    <a:lnTo>
                      <a:pt x="26816" y="35736"/>
                    </a:lnTo>
                    <a:lnTo>
                      <a:pt x="27359" y="35093"/>
                    </a:lnTo>
                    <a:lnTo>
                      <a:pt x="27901" y="34430"/>
                    </a:lnTo>
                    <a:lnTo>
                      <a:pt x="28423" y="33727"/>
                    </a:lnTo>
                    <a:lnTo>
                      <a:pt x="28946" y="33024"/>
                    </a:lnTo>
                    <a:lnTo>
                      <a:pt x="29468" y="32281"/>
                    </a:lnTo>
                    <a:lnTo>
                      <a:pt x="29970" y="31538"/>
                    </a:lnTo>
                    <a:lnTo>
                      <a:pt x="30492" y="30774"/>
                    </a:lnTo>
                    <a:lnTo>
                      <a:pt x="30974" y="29991"/>
                    </a:lnTo>
                    <a:lnTo>
                      <a:pt x="31477" y="29188"/>
                    </a:lnTo>
                    <a:lnTo>
                      <a:pt x="31959" y="28364"/>
                    </a:lnTo>
                    <a:lnTo>
                      <a:pt x="32441" y="27540"/>
                    </a:lnTo>
                    <a:lnTo>
                      <a:pt x="33365" y="25853"/>
                    </a:lnTo>
                    <a:lnTo>
                      <a:pt x="34269" y="24146"/>
                    </a:lnTo>
                    <a:lnTo>
                      <a:pt x="35132" y="22418"/>
                    </a:lnTo>
                    <a:lnTo>
                      <a:pt x="35976" y="20671"/>
                    </a:lnTo>
                    <a:lnTo>
                      <a:pt x="36760" y="18923"/>
                    </a:lnTo>
                    <a:lnTo>
                      <a:pt x="37523" y="17175"/>
                    </a:lnTo>
                    <a:lnTo>
                      <a:pt x="38226" y="15468"/>
                    </a:lnTo>
                    <a:lnTo>
                      <a:pt x="38909" y="13801"/>
                    </a:lnTo>
                    <a:lnTo>
                      <a:pt x="39532" y="12174"/>
                    </a:lnTo>
                    <a:lnTo>
                      <a:pt x="40114" y="10587"/>
                    </a:lnTo>
                    <a:lnTo>
                      <a:pt x="40355" y="9944"/>
                    </a:lnTo>
                    <a:lnTo>
                      <a:pt x="40556" y="9301"/>
                    </a:lnTo>
                    <a:lnTo>
                      <a:pt x="40737" y="8638"/>
                    </a:lnTo>
                    <a:lnTo>
                      <a:pt x="40897" y="7955"/>
                    </a:lnTo>
                    <a:lnTo>
                      <a:pt x="41018" y="7292"/>
                    </a:lnTo>
                    <a:lnTo>
                      <a:pt x="41098" y="6609"/>
                    </a:lnTo>
                    <a:lnTo>
                      <a:pt x="41118" y="6268"/>
                    </a:lnTo>
                    <a:lnTo>
                      <a:pt x="41118" y="5926"/>
                    </a:lnTo>
                    <a:lnTo>
                      <a:pt x="41118" y="5585"/>
                    </a:lnTo>
                    <a:lnTo>
                      <a:pt x="41098" y="5244"/>
                    </a:lnTo>
                    <a:lnTo>
                      <a:pt x="41058" y="4902"/>
                    </a:lnTo>
                    <a:lnTo>
                      <a:pt x="41018" y="4561"/>
                    </a:lnTo>
                    <a:lnTo>
                      <a:pt x="40938" y="4219"/>
                    </a:lnTo>
                    <a:lnTo>
                      <a:pt x="40857" y="3878"/>
                    </a:lnTo>
                    <a:lnTo>
                      <a:pt x="40757" y="3556"/>
                    </a:lnTo>
                    <a:lnTo>
                      <a:pt x="40636" y="3235"/>
                    </a:lnTo>
                    <a:lnTo>
                      <a:pt x="40516" y="2913"/>
                    </a:lnTo>
                    <a:lnTo>
                      <a:pt x="40355" y="2612"/>
                    </a:lnTo>
                    <a:lnTo>
                      <a:pt x="40194" y="2311"/>
                    </a:lnTo>
                    <a:lnTo>
                      <a:pt x="40014" y="2030"/>
                    </a:lnTo>
                    <a:lnTo>
                      <a:pt x="39813" y="1748"/>
                    </a:lnTo>
                    <a:lnTo>
                      <a:pt x="39592" y="1507"/>
                    </a:lnTo>
                    <a:lnTo>
                      <a:pt x="39351" y="1266"/>
                    </a:lnTo>
                    <a:lnTo>
                      <a:pt x="39110" y="1045"/>
                    </a:lnTo>
                    <a:lnTo>
                      <a:pt x="38829" y="844"/>
                    </a:lnTo>
                    <a:lnTo>
                      <a:pt x="38547" y="644"/>
                    </a:lnTo>
                    <a:lnTo>
                      <a:pt x="38346" y="543"/>
                    </a:lnTo>
                    <a:lnTo>
                      <a:pt x="38146" y="443"/>
                    </a:lnTo>
                    <a:lnTo>
                      <a:pt x="37724" y="262"/>
                    </a:lnTo>
                    <a:lnTo>
                      <a:pt x="37302" y="141"/>
                    </a:lnTo>
                    <a:lnTo>
                      <a:pt x="36860" y="61"/>
                    </a:lnTo>
                    <a:lnTo>
                      <a:pt x="36398" y="21"/>
                    </a:lnTo>
                    <a:lnTo>
                      <a:pt x="35956" y="1"/>
                    </a:lnTo>
                    <a:close/>
                  </a:path>
                </a:pathLst>
              </a:custGeom>
              <a:solidFill>
                <a:srgbClr val="429A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5" name="Google Shape;2475;p38"/>
              <p:cNvSpPr/>
              <p:nvPr/>
            </p:nvSpPr>
            <p:spPr>
              <a:xfrm>
                <a:off x="-774775" y="3167350"/>
                <a:ext cx="813550" cy="777900"/>
              </a:xfrm>
              <a:custGeom>
                <a:avLst/>
                <a:gdLst/>
                <a:ahLst/>
                <a:cxnLst/>
                <a:rect l="l" t="t" r="r" b="b"/>
                <a:pathLst>
                  <a:path w="32542" h="31116" extrusionOk="0">
                    <a:moveTo>
                      <a:pt x="32200" y="0"/>
                    </a:moveTo>
                    <a:lnTo>
                      <a:pt x="32100" y="61"/>
                    </a:lnTo>
                    <a:lnTo>
                      <a:pt x="32039" y="141"/>
                    </a:lnTo>
                    <a:lnTo>
                      <a:pt x="15909" y="30413"/>
                    </a:lnTo>
                    <a:lnTo>
                      <a:pt x="442" y="14041"/>
                    </a:lnTo>
                    <a:lnTo>
                      <a:pt x="362" y="13981"/>
                    </a:lnTo>
                    <a:lnTo>
                      <a:pt x="261" y="13961"/>
                    </a:lnTo>
                    <a:lnTo>
                      <a:pt x="161" y="13981"/>
                    </a:lnTo>
                    <a:lnTo>
                      <a:pt x="81" y="14041"/>
                    </a:lnTo>
                    <a:lnTo>
                      <a:pt x="20" y="14122"/>
                    </a:lnTo>
                    <a:lnTo>
                      <a:pt x="0" y="14222"/>
                    </a:lnTo>
                    <a:lnTo>
                      <a:pt x="0" y="14323"/>
                    </a:lnTo>
                    <a:lnTo>
                      <a:pt x="61" y="14403"/>
                    </a:lnTo>
                    <a:lnTo>
                      <a:pt x="15769" y="31035"/>
                    </a:lnTo>
                    <a:lnTo>
                      <a:pt x="15849" y="31096"/>
                    </a:lnTo>
                    <a:lnTo>
                      <a:pt x="15970" y="31116"/>
                    </a:lnTo>
                    <a:lnTo>
                      <a:pt x="15990" y="31116"/>
                    </a:lnTo>
                    <a:lnTo>
                      <a:pt x="16050" y="31096"/>
                    </a:lnTo>
                    <a:lnTo>
                      <a:pt x="16110" y="31055"/>
                    </a:lnTo>
                    <a:lnTo>
                      <a:pt x="16150" y="31015"/>
                    </a:lnTo>
                    <a:lnTo>
                      <a:pt x="16191" y="30975"/>
                    </a:lnTo>
                    <a:lnTo>
                      <a:pt x="32501" y="382"/>
                    </a:lnTo>
                    <a:lnTo>
                      <a:pt x="32542" y="282"/>
                    </a:lnTo>
                    <a:lnTo>
                      <a:pt x="32521" y="181"/>
                    </a:lnTo>
                    <a:lnTo>
                      <a:pt x="32481" y="101"/>
                    </a:lnTo>
                    <a:lnTo>
                      <a:pt x="32401" y="21"/>
                    </a:lnTo>
                    <a:lnTo>
                      <a:pt x="3230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6" name="Google Shape;2476;p38"/>
              <p:cNvSpPr/>
              <p:nvPr/>
            </p:nvSpPr>
            <p:spPr>
              <a:xfrm>
                <a:off x="-40100" y="3290375"/>
                <a:ext cx="129600" cy="13100"/>
              </a:xfrm>
              <a:custGeom>
                <a:avLst/>
                <a:gdLst/>
                <a:ahLst/>
                <a:cxnLst/>
                <a:rect l="l" t="t" r="r" b="b"/>
                <a:pathLst>
                  <a:path w="5184" h="524" extrusionOk="0">
                    <a:moveTo>
                      <a:pt x="262" y="1"/>
                    </a:moveTo>
                    <a:lnTo>
                      <a:pt x="162" y="21"/>
                    </a:lnTo>
                    <a:lnTo>
                      <a:pt x="81" y="81"/>
                    </a:lnTo>
                    <a:lnTo>
                      <a:pt x="21" y="162"/>
                    </a:lnTo>
                    <a:lnTo>
                      <a:pt x="1" y="262"/>
                    </a:lnTo>
                    <a:lnTo>
                      <a:pt x="21" y="362"/>
                    </a:lnTo>
                    <a:lnTo>
                      <a:pt x="81" y="443"/>
                    </a:lnTo>
                    <a:lnTo>
                      <a:pt x="162" y="503"/>
                    </a:lnTo>
                    <a:lnTo>
                      <a:pt x="262" y="523"/>
                    </a:lnTo>
                    <a:lnTo>
                      <a:pt x="4922" y="523"/>
                    </a:lnTo>
                    <a:lnTo>
                      <a:pt x="5023" y="503"/>
                    </a:lnTo>
                    <a:lnTo>
                      <a:pt x="5123" y="443"/>
                    </a:lnTo>
                    <a:lnTo>
                      <a:pt x="5163" y="362"/>
                    </a:lnTo>
                    <a:lnTo>
                      <a:pt x="5183" y="262"/>
                    </a:lnTo>
                    <a:lnTo>
                      <a:pt x="5163" y="162"/>
                    </a:lnTo>
                    <a:lnTo>
                      <a:pt x="5123" y="81"/>
                    </a:lnTo>
                    <a:lnTo>
                      <a:pt x="5023" y="21"/>
                    </a:lnTo>
                    <a:lnTo>
                      <a:pt x="4922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7" name="Google Shape;2477;p38"/>
              <p:cNvSpPr/>
              <p:nvPr/>
            </p:nvSpPr>
            <p:spPr>
              <a:xfrm>
                <a:off x="-153575" y="3213050"/>
                <a:ext cx="59775" cy="214950"/>
              </a:xfrm>
              <a:custGeom>
                <a:avLst/>
                <a:gdLst/>
                <a:ahLst/>
                <a:cxnLst/>
                <a:rect l="l" t="t" r="r" b="b"/>
                <a:pathLst>
                  <a:path w="2391" h="8598" extrusionOk="0">
                    <a:moveTo>
                      <a:pt x="201" y="0"/>
                    </a:moveTo>
                    <a:lnTo>
                      <a:pt x="121" y="41"/>
                    </a:lnTo>
                    <a:lnTo>
                      <a:pt x="40" y="121"/>
                    </a:lnTo>
                    <a:lnTo>
                      <a:pt x="0" y="201"/>
                    </a:lnTo>
                    <a:lnTo>
                      <a:pt x="20" y="302"/>
                    </a:lnTo>
                    <a:lnTo>
                      <a:pt x="1888" y="8397"/>
                    </a:lnTo>
                    <a:lnTo>
                      <a:pt x="1929" y="8477"/>
                    </a:lnTo>
                    <a:lnTo>
                      <a:pt x="1989" y="8558"/>
                    </a:lnTo>
                    <a:lnTo>
                      <a:pt x="2049" y="8598"/>
                    </a:lnTo>
                    <a:lnTo>
                      <a:pt x="2210" y="8598"/>
                    </a:lnTo>
                    <a:lnTo>
                      <a:pt x="2290" y="8558"/>
                    </a:lnTo>
                    <a:lnTo>
                      <a:pt x="2370" y="8477"/>
                    </a:lnTo>
                    <a:lnTo>
                      <a:pt x="2391" y="8377"/>
                    </a:lnTo>
                    <a:lnTo>
                      <a:pt x="2391" y="8276"/>
                    </a:lnTo>
                    <a:lnTo>
                      <a:pt x="522" y="201"/>
                    </a:lnTo>
                    <a:lnTo>
                      <a:pt x="482" y="101"/>
                    </a:lnTo>
                    <a:lnTo>
                      <a:pt x="402" y="21"/>
                    </a:lnTo>
                    <a:lnTo>
                      <a:pt x="30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8" name="Google Shape;2478;p38"/>
              <p:cNvSpPr/>
              <p:nvPr/>
            </p:nvSpPr>
            <p:spPr>
              <a:xfrm>
                <a:off x="-146550" y="3475700"/>
                <a:ext cx="131600" cy="27625"/>
              </a:xfrm>
              <a:custGeom>
                <a:avLst/>
                <a:gdLst/>
                <a:ahLst/>
                <a:cxnLst/>
                <a:rect l="l" t="t" r="r" b="b"/>
                <a:pathLst>
                  <a:path w="5264" h="1105" extrusionOk="0">
                    <a:moveTo>
                      <a:pt x="4962" y="0"/>
                    </a:moveTo>
                    <a:lnTo>
                      <a:pt x="221" y="583"/>
                    </a:lnTo>
                    <a:lnTo>
                      <a:pt x="121" y="623"/>
                    </a:lnTo>
                    <a:lnTo>
                      <a:pt x="41" y="683"/>
                    </a:lnTo>
                    <a:lnTo>
                      <a:pt x="0" y="783"/>
                    </a:lnTo>
                    <a:lnTo>
                      <a:pt x="0" y="884"/>
                    </a:lnTo>
                    <a:lnTo>
                      <a:pt x="20" y="964"/>
                    </a:lnTo>
                    <a:lnTo>
                      <a:pt x="81" y="1045"/>
                    </a:lnTo>
                    <a:lnTo>
                      <a:pt x="161" y="1085"/>
                    </a:lnTo>
                    <a:lnTo>
                      <a:pt x="261" y="1105"/>
                    </a:lnTo>
                    <a:lnTo>
                      <a:pt x="282" y="1105"/>
                    </a:lnTo>
                    <a:lnTo>
                      <a:pt x="5022" y="522"/>
                    </a:lnTo>
                    <a:lnTo>
                      <a:pt x="5123" y="502"/>
                    </a:lnTo>
                    <a:lnTo>
                      <a:pt x="5203" y="422"/>
                    </a:lnTo>
                    <a:lnTo>
                      <a:pt x="5243" y="342"/>
                    </a:lnTo>
                    <a:lnTo>
                      <a:pt x="5263" y="241"/>
                    </a:lnTo>
                    <a:lnTo>
                      <a:pt x="5223" y="141"/>
                    </a:lnTo>
                    <a:lnTo>
                      <a:pt x="5163" y="60"/>
                    </a:lnTo>
                    <a:lnTo>
                      <a:pt x="5062" y="20"/>
                    </a:lnTo>
                    <a:lnTo>
                      <a:pt x="496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9" name="Google Shape;2479;p38"/>
              <p:cNvSpPr/>
              <p:nvPr/>
            </p:nvSpPr>
            <p:spPr>
              <a:xfrm>
                <a:off x="-666300" y="3530925"/>
                <a:ext cx="13075" cy="113525"/>
              </a:xfrm>
              <a:custGeom>
                <a:avLst/>
                <a:gdLst/>
                <a:ahLst/>
                <a:cxnLst/>
                <a:rect l="l" t="t" r="r" b="b"/>
                <a:pathLst>
                  <a:path w="523" h="4541" extrusionOk="0">
                    <a:moveTo>
                      <a:pt x="261" y="1"/>
                    </a:moveTo>
                    <a:lnTo>
                      <a:pt x="141" y="21"/>
                    </a:lnTo>
                    <a:lnTo>
                      <a:pt x="60" y="81"/>
                    </a:lnTo>
                    <a:lnTo>
                      <a:pt x="20" y="161"/>
                    </a:lnTo>
                    <a:lnTo>
                      <a:pt x="0" y="262"/>
                    </a:lnTo>
                    <a:lnTo>
                      <a:pt x="0" y="4279"/>
                    </a:lnTo>
                    <a:lnTo>
                      <a:pt x="20" y="4380"/>
                    </a:lnTo>
                    <a:lnTo>
                      <a:pt x="60" y="4460"/>
                    </a:lnTo>
                    <a:lnTo>
                      <a:pt x="141" y="4520"/>
                    </a:lnTo>
                    <a:lnTo>
                      <a:pt x="261" y="4540"/>
                    </a:lnTo>
                    <a:lnTo>
                      <a:pt x="362" y="4520"/>
                    </a:lnTo>
                    <a:lnTo>
                      <a:pt x="442" y="4460"/>
                    </a:lnTo>
                    <a:lnTo>
                      <a:pt x="502" y="4380"/>
                    </a:lnTo>
                    <a:lnTo>
                      <a:pt x="522" y="4279"/>
                    </a:lnTo>
                    <a:lnTo>
                      <a:pt x="522" y="262"/>
                    </a:lnTo>
                    <a:lnTo>
                      <a:pt x="502" y="161"/>
                    </a:lnTo>
                    <a:lnTo>
                      <a:pt x="442" y="81"/>
                    </a:lnTo>
                    <a:lnTo>
                      <a:pt x="362" y="21"/>
                    </a:lnTo>
                    <a:lnTo>
                      <a:pt x="26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0" name="Google Shape;2480;p38"/>
              <p:cNvSpPr/>
              <p:nvPr/>
            </p:nvSpPr>
            <p:spPr>
              <a:xfrm>
                <a:off x="-832525" y="3569100"/>
                <a:ext cx="126575" cy="19600"/>
              </a:xfrm>
              <a:custGeom>
                <a:avLst/>
                <a:gdLst/>
                <a:ahLst/>
                <a:cxnLst/>
                <a:rect l="l" t="t" r="r" b="b"/>
                <a:pathLst>
                  <a:path w="5063" h="784" extrusionOk="0">
                    <a:moveTo>
                      <a:pt x="261" y="0"/>
                    </a:moveTo>
                    <a:lnTo>
                      <a:pt x="161" y="20"/>
                    </a:lnTo>
                    <a:lnTo>
                      <a:pt x="81" y="81"/>
                    </a:lnTo>
                    <a:lnTo>
                      <a:pt x="20" y="161"/>
                    </a:lnTo>
                    <a:lnTo>
                      <a:pt x="0" y="261"/>
                    </a:lnTo>
                    <a:lnTo>
                      <a:pt x="0" y="362"/>
                    </a:lnTo>
                    <a:lnTo>
                      <a:pt x="61" y="442"/>
                    </a:lnTo>
                    <a:lnTo>
                      <a:pt x="141" y="502"/>
                    </a:lnTo>
                    <a:lnTo>
                      <a:pt x="241" y="543"/>
                    </a:lnTo>
                    <a:lnTo>
                      <a:pt x="4781" y="784"/>
                    </a:lnTo>
                    <a:lnTo>
                      <a:pt x="4801" y="784"/>
                    </a:lnTo>
                    <a:lnTo>
                      <a:pt x="4902" y="764"/>
                    </a:lnTo>
                    <a:lnTo>
                      <a:pt x="4982" y="703"/>
                    </a:lnTo>
                    <a:lnTo>
                      <a:pt x="5042" y="623"/>
                    </a:lnTo>
                    <a:lnTo>
                      <a:pt x="5062" y="523"/>
                    </a:lnTo>
                    <a:lnTo>
                      <a:pt x="5042" y="422"/>
                    </a:lnTo>
                    <a:lnTo>
                      <a:pt x="4982" y="342"/>
                    </a:lnTo>
                    <a:lnTo>
                      <a:pt x="4902" y="282"/>
                    </a:lnTo>
                    <a:lnTo>
                      <a:pt x="4801" y="261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1" name="Google Shape;2481;p38"/>
              <p:cNvSpPr/>
              <p:nvPr/>
            </p:nvSpPr>
            <p:spPr>
              <a:xfrm>
                <a:off x="-693425" y="2970500"/>
                <a:ext cx="725675" cy="1067650"/>
              </a:xfrm>
              <a:custGeom>
                <a:avLst/>
                <a:gdLst/>
                <a:ahLst/>
                <a:cxnLst/>
                <a:rect l="l" t="t" r="r" b="b"/>
                <a:pathLst>
                  <a:path w="29027" h="42706" extrusionOk="0">
                    <a:moveTo>
                      <a:pt x="11631" y="0"/>
                    </a:moveTo>
                    <a:lnTo>
                      <a:pt x="11390" y="20"/>
                    </a:lnTo>
                    <a:lnTo>
                      <a:pt x="11149" y="40"/>
                    </a:lnTo>
                    <a:lnTo>
                      <a:pt x="10908" y="101"/>
                    </a:lnTo>
                    <a:lnTo>
                      <a:pt x="10687" y="181"/>
                    </a:lnTo>
                    <a:lnTo>
                      <a:pt x="10466" y="282"/>
                    </a:lnTo>
                    <a:lnTo>
                      <a:pt x="10245" y="402"/>
                    </a:lnTo>
                    <a:lnTo>
                      <a:pt x="10044" y="523"/>
                    </a:lnTo>
                    <a:lnTo>
                      <a:pt x="9863" y="683"/>
                    </a:lnTo>
                    <a:lnTo>
                      <a:pt x="9682" y="844"/>
                    </a:lnTo>
                    <a:lnTo>
                      <a:pt x="9502" y="1005"/>
                    </a:lnTo>
                    <a:lnTo>
                      <a:pt x="9341" y="1206"/>
                    </a:lnTo>
                    <a:lnTo>
                      <a:pt x="9180" y="1386"/>
                    </a:lnTo>
                    <a:lnTo>
                      <a:pt x="9040" y="1607"/>
                    </a:lnTo>
                    <a:lnTo>
                      <a:pt x="8919" y="1808"/>
                    </a:lnTo>
                    <a:lnTo>
                      <a:pt x="8799" y="2029"/>
                    </a:lnTo>
                    <a:lnTo>
                      <a:pt x="8698" y="2270"/>
                    </a:lnTo>
                    <a:lnTo>
                      <a:pt x="8598" y="2491"/>
                    </a:lnTo>
                    <a:lnTo>
                      <a:pt x="8517" y="2732"/>
                    </a:lnTo>
                    <a:lnTo>
                      <a:pt x="8457" y="2973"/>
                    </a:lnTo>
                    <a:lnTo>
                      <a:pt x="8337" y="3455"/>
                    </a:lnTo>
                    <a:lnTo>
                      <a:pt x="8276" y="3957"/>
                    </a:lnTo>
                    <a:lnTo>
                      <a:pt x="8236" y="4460"/>
                    </a:lnTo>
                    <a:lnTo>
                      <a:pt x="8216" y="4942"/>
                    </a:lnTo>
                    <a:lnTo>
                      <a:pt x="8216" y="5444"/>
                    </a:lnTo>
                    <a:lnTo>
                      <a:pt x="8236" y="5946"/>
                    </a:lnTo>
                    <a:lnTo>
                      <a:pt x="8317" y="6950"/>
                    </a:lnTo>
                    <a:lnTo>
                      <a:pt x="8658" y="11390"/>
                    </a:lnTo>
                    <a:lnTo>
                      <a:pt x="8678" y="11611"/>
                    </a:lnTo>
                    <a:lnTo>
                      <a:pt x="8678" y="11832"/>
                    </a:lnTo>
                    <a:lnTo>
                      <a:pt x="8678" y="12053"/>
                    </a:lnTo>
                    <a:lnTo>
                      <a:pt x="8638" y="12274"/>
                    </a:lnTo>
                    <a:lnTo>
                      <a:pt x="8578" y="12495"/>
                    </a:lnTo>
                    <a:lnTo>
                      <a:pt x="8497" y="12675"/>
                    </a:lnTo>
                    <a:lnTo>
                      <a:pt x="8377" y="12836"/>
                    </a:lnTo>
                    <a:lnTo>
                      <a:pt x="8296" y="12896"/>
                    </a:lnTo>
                    <a:lnTo>
                      <a:pt x="8216" y="12957"/>
                    </a:lnTo>
                    <a:lnTo>
                      <a:pt x="8116" y="13017"/>
                    </a:lnTo>
                    <a:lnTo>
                      <a:pt x="8015" y="13057"/>
                    </a:lnTo>
                    <a:lnTo>
                      <a:pt x="7915" y="13077"/>
                    </a:lnTo>
                    <a:lnTo>
                      <a:pt x="7714" y="13077"/>
                    </a:lnTo>
                    <a:lnTo>
                      <a:pt x="7593" y="13057"/>
                    </a:lnTo>
                    <a:lnTo>
                      <a:pt x="7393" y="12977"/>
                    </a:lnTo>
                    <a:lnTo>
                      <a:pt x="7192" y="12876"/>
                    </a:lnTo>
                    <a:lnTo>
                      <a:pt x="7011" y="12736"/>
                    </a:lnTo>
                    <a:lnTo>
                      <a:pt x="6850" y="12575"/>
                    </a:lnTo>
                    <a:lnTo>
                      <a:pt x="6689" y="12414"/>
                    </a:lnTo>
                    <a:lnTo>
                      <a:pt x="6569" y="12213"/>
                    </a:lnTo>
                    <a:lnTo>
                      <a:pt x="6468" y="12033"/>
                    </a:lnTo>
                    <a:lnTo>
                      <a:pt x="6248" y="11631"/>
                    </a:lnTo>
                    <a:lnTo>
                      <a:pt x="6127" y="11430"/>
                    </a:lnTo>
                    <a:lnTo>
                      <a:pt x="6006" y="11249"/>
                    </a:lnTo>
                    <a:lnTo>
                      <a:pt x="5886" y="11068"/>
                    </a:lnTo>
                    <a:lnTo>
                      <a:pt x="5725" y="10888"/>
                    </a:lnTo>
                    <a:lnTo>
                      <a:pt x="5585" y="10767"/>
                    </a:lnTo>
                    <a:lnTo>
                      <a:pt x="5424" y="10667"/>
                    </a:lnTo>
                    <a:lnTo>
                      <a:pt x="5243" y="10566"/>
                    </a:lnTo>
                    <a:lnTo>
                      <a:pt x="5082" y="10506"/>
                    </a:lnTo>
                    <a:lnTo>
                      <a:pt x="4882" y="10446"/>
                    </a:lnTo>
                    <a:lnTo>
                      <a:pt x="4701" y="10426"/>
                    </a:lnTo>
                    <a:lnTo>
                      <a:pt x="4500" y="10405"/>
                    </a:lnTo>
                    <a:lnTo>
                      <a:pt x="4319" y="10405"/>
                    </a:lnTo>
                    <a:lnTo>
                      <a:pt x="4118" y="10426"/>
                    </a:lnTo>
                    <a:lnTo>
                      <a:pt x="3917" y="10466"/>
                    </a:lnTo>
                    <a:lnTo>
                      <a:pt x="3737" y="10506"/>
                    </a:lnTo>
                    <a:lnTo>
                      <a:pt x="3556" y="10586"/>
                    </a:lnTo>
                    <a:lnTo>
                      <a:pt x="3375" y="10667"/>
                    </a:lnTo>
                    <a:lnTo>
                      <a:pt x="3194" y="10767"/>
                    </a:lnTo>
                    <a:lnTo>
                      <a:pt x="3034" y="10867"/>
                    </a:lnTo>
                    <a:lnTo>
                      <a:pt x="2873" y="10988"/>
                    </a:lnTo>
                    <a:lnTo>
                      <a:pt x="2732" y="11129"/>
                    </a:lnTo>
                    <a:lnTo>
                      <a:pt x="2612" y="11289"/>
                    </a:lnTo>
                    <a:lnTo>
                      <a:pt x="2491" y="11430"/>
                    </a:lnTo>
                    <a:lnTo>
                      <a:pt x="2391" y="11611"/>
                    </a:lnTo>
                    <a:lnTo>
                      <a:pt x="2290" y="11771"/>
                    </a:lnTo>
                    <a:lnTo>
                      <a:pt x="2210" y="11952"/>
                    </a:lnTo>
                    <a:lnTo>
                      <a:pt x="2049" y="12314"/>
                    </a:lnTo>
                    <a:lnTo>
                      <a:pt x="1949" y="12695"/>
                    </a:lnTo>
                    <a:lnTo>
                      <a:pt x="1889" y="13097"/>
                    </a:lnTo>
                    <a:lnTo>
                      <a:pt x="1848" y="13499"/>
                    </a:lnTo>
                    <a:lnTo>
                      <a:pt x="1869" y="13901"/>
                    </a:lnTo>
                    <a:lnTo>
                      <a:pt x="1889" y="14302"/>
                    </a:lnTo>
                    <a:lnTo>
                      <a:pt x="1949" y="14704"/>
                    </a:lnTo>
                    <a:lnTo>
                      <a:pt x="2029" y="15086"/>
                    </a:lnTo>
                    <a:lnTo>
                      <a:pt x="2130" y="15467"/>
                    </a:lnTo>
                    <a:lnTo>
                      <a:pt x="2250" y="15849"/>
                    </a:lnTo>
                    <a:lnTo>
                      <a:pt x="2371" y="16231"/>
                    </a:lnTo>
                    <a:lnTo>
                      <a:pt x="2632" y="16994"/>
                    </a:lnTo>
                    <a:lnTo>
                      <a:pt x="5926" y="26194"/>
                    </a:lnTo>
                    <a:lnTo>
                      <a:pt x="6027" y="26495"/>
                    </a:lnTo>
                    <a:lnTo>
                      <a:pt x="6067" y="26656"/>
                    </a:lnTo>
                    <a:lnTo>
                      <a:pt x="6087" y="26817"/>
                    </a:lnTo>
                    <a:lnTo>
                      <a:pt x="6107" y="26977"/>
                    </a:lnTo>
                    <a:lnTo>
                      <a:pt x="6107" y="27118"/>
                    </a:lnTo>
                    <a:lnTo>
                      <a:pt x="6067" y="27279"/>
                    </a:lnTo>
                    <a:lnTo>
                      <a:pt x="6006" y="27419"/>
                    </a:lnTo>
                    <a:lnTo>
                      <a:pt x="5966" y="27520"/>
                    </a:lnTo>
                    <a:lnTo>
                      <a:pt x="5886" y="27580"/>
                    </a:lnTo>
                    <a:lnTo>
                      <a:pt x="5826" y="27660"/>
                    </a:lnTo>
                    <a:lnTo>
                      <a:pt x="5745" y="27721"/>
                    </a:lnTo>
                    <a:lnTo>
                      <a:pt x="5565" y="27801"/>
                    </a:lnTo>
                    <a:lnTo>
                      <a:pt x="5364" y="27841"/>
                    </a:lnTo>
                    <a:lnTo>
                      <a:pt x="5163" y="27841"/>
                    </a:lnTo>
                    <a:lnTo>
                      <a:pt x="4942" y="27821"/>
                    </a:lnTo>
                    <a:lnTo>
                      <a:pt x="4741" y="27761"/>
                    </a:lnTo>
                    <a:lnTo>
                      <a:pt x="4560" y="27660"/>
                    </a:lnTo>
                    <a:lnTo>
                      <a:pt x="4400" y="27540"/>
                    </a:lnTo>
                    <a:lnTo>
                      <a:pt x="4239" y="27399"/>
                    </a:lnTo>
                    <a:lnTo>
                      <a:pt x="4118" y="27239"/>
                    </a:lnTo>
                    <a:lnTo>
                      <a:pt x="3978" y="27078"/>
                    </a:lnTo>
                    <a:lnTo>
                      <a:pt x="3757" y="26716"/>
                    </a:lnTo>
                    <a:lnTo>
                      <a:pt x="3556" y="26355"/>
                    </a:lnTo>
                    <a:lnTo>
                      <a:pt x="3335" y="25993"/>
                    </a:lnTo>
                    <a:lnTo>
                      <a:pt x="3234" y="25812"/>
                    </a:lnTo>
                    <a:lnTo>
                      <a:pt x="3094" y="25632"/>
                    </a:lnTo>
                    <a:lnTo>
                      <a:pt x="2973" y="25491"/>
                    </a:lnTo>
                    <a:lnTo>
                      <a:pt x="2813" y="25350"/>
                    </a:lnTo>
                    <a:lnTo>
                      <a:pt x="2652" y="25230"/>
                    </a:lnTo>
                    <a:lnTo>
                      <a:pt x="2471" y="25129"/>
                    </a:lnTo>
                    <a:lnTo>
                      <a:pt x="2290" y="25049"/>
                    </a:lnTo>
                    <a:lnTo>
                      <a:pt x="2110" y="25009"/>
                    </a:lnTo>
                    <a:lnTo>
                      <a:pt x="1929" y="25009"/>
                    </a:lnTo>
                    <a:lnTo>
                      <a:pt x="1748" y="25029"/>
                    </a:lnTo>
                    <a:lnTo>
                      <a:pt x="1567" y="25049"/>
                    </a:lnTo>
                    <a:lnTo>
                      <a:pt x="1386" y="25109"/>
                    </a:lnTo>
                    <a:lnTo>
                      <a:pt x="1206" y="25190"/>
                    </a:lnTo>
                    <a:lnTo>
                      <a:pt x="1045" y="25290"/>
                    </a:lnTo>
                    <a:lnTo>
                      <a:pt x="884" y="25411"/>
                    </a:lnTo>
                    <a:lnTo>
                      <a:pt x="744" y="25531"/>
                    </a:lnTo>
                    <a:lnTo>
                      <a:pt x="603" y="25692"/>
                    </a:lnTo>
                    <a:lnTo>
                      <a:pt x="462" y="25832"/>
                    </a:lnTo>
                    <a:lnTo>
                      <a:pt x="362" y="26013"/>
                    </a:lnTo>
                    <a:lnTo>
                      <a:pt x="262" y="26174"/>
                    </a:lnTo>
                    <a:lnTo>
                      <a:pt x="181" y="26375"/>
                    </a:lnTo>
                    <a:lnTo>
                      <a:pt x="121" y="26556"/>
                    </a:lnTo>
                    <a:lnTo>
                      <a:pt x="81" y="26756"/>
                    </a:lnTo>
                    <a:lnTo>
                      <a:pt x="41" y="26937"/>
                    </a:lnTo>
                    <a:lnTo>
                      <a:pt x="0" y="27319"/>
                    </a:lnTo>
                    <a:lnTo>
                      <a:pt x="21" y="27721"/>
                    </a:lnTo>
                    <a:lnTo>
                      <a:pt x="61" y="28122"/>
                    </a:lnTo>
                    <a:lnTo>
                      <a:pt x="141" y="28504"/>
                    </a:lnTo>
                    <a:lnTo>
                      <a:pt x="221" y="28906"/>
                    </a:lnTo>
                    <a:lnTo>
                      <a:pt x="442" y="29669"/>
                    </a:lnTo>
                    <a:lnTo>
                      <a:pt x="965" y="31417"/>
                    </a:lnTo>
                    <a:lnTo>
                      <a:pt x="1246" y="32301"/>
                    </a:lnTo>
                    <a:lnTo>
                      <a:pt x="1527" y="33164"/>
                    </a:lnTo>
                    <a:lnTo>
                      <a:pt x="1848" y="34028"/>
                    </a:lnTo>
                    <a:lnTo>
                      <a:pt x="2170" y="34872"/>
                    </a:lnTo>
                    <a:lnTo>
                      <a:pt x="2531" y="35715"/>
                    </a:lnTo>
                    <a:lnTo>
                      <a:pt x="2913" y="36539"/>
                    </a:lnTo>
                    <a:lnTo>
                      <a:pt x="3355" y="37342"/>
                    </a:lnTo>
                    <a:lnTo>
                      <a:pt x="3817" y="38126"/>
                    </a:lnTo>
                    <a:lnTo>
                      <a:pt x="4058" y="38528"/>
                    </a:lnTo>
                    <a:lnTo>
                      <a:pt x="4319" y="38889"/>
                    </a:lnTo>
                    <a:lnTo>
                      <a:pt x="4580" y="39271"/>
                    </a:lnTo>
                    <a:lnTo>
                      <a:pt x="4862" y="39632"/>
                    </a:lnTo>
                    <a:lnTo>
                      <a:pt x="5163" y="39974"/>
                    </a:lnTo>
                    <a:lnTo>
                      <a:pt x="5444" y="40315"/>
                    </a:lnTo>
                    <a:lnTo>
                      <a:pt x="5765" y="40637"/>
                    </a:lnTo>
                    <a:lnTo>
                      <a:pt x="6087" y="40958"/>
                    </a:lnTo>
                    <a:lnTo>
                      <a:pt x="6428" y="41259"/>
                    </a:lnTo>
                    <a:lnTo>
                      <a:pt x="6770" y="41561"/>
                    </a:lnTo>
                    <a:lnTo>
                      <a:pt x="7131" y="41822"/>
                    </a:lnTo>
                    <a:lnTo>
                      <a:pt x="7493" y="42083"/>
                    </a:lnTo>
                    <a:lnTo>
                      <a:pt x="20791" y="42706"/>
                    </a:lnTo>
                    <a:lnTo>
                      <a:pt x="21895" y="41018"/>
                    </a:lnTo>
                    <a:lnTo>
                      <a:pt x="22980" y="39311"/>
                    </a:lnTo>
                    <a:lnTo>
                      <a:pt x="24045" y="37584"/>
                    </a:lnTo>
                    <a:lnTo>
                      <a:pt x="24567" y="36720"/>
                    </a:lnTo>
                    <a:lnTo>
                      <a:pt x="25069" y="35856"/>
                    </a:lnTo>
                    <a:lnTo>
                      <a:pt x="25551" y="34972"/>
                    </a:lnTo>
                    <a:lnTo>
                      <a:pt x="26033" y="34068"/>
                    </a:lnTo>
                    <a:lnTo>
                      <a:pt x="26495" y="33164"/>
                    </a:lnTo>
                    <a:lnTo>
                      <a:pt x="26937" y="32260"/>
                    </a:lnTo>
                    <a:lnTo>
                      <a:pt x="27339" y="31336"/>
                    </a:lnTo>
                    <a:lnTo>
                      <a:pt x="27741" y="30412"/>
                    </a:lnTo>
                    <a:lnTo>
                      <a:pt x="28102" y="29468"/>
                    </a:lnTo>
                    <a:lnTo>
                      <a:pt x="28444" y="28524"/>
                    </a:lnTo>
                    <a:lnTo>
                      <a:pt x="28605" y="28022"/>
                    </a:lnTo>
                    <a:lnTo>
                      <a:pt x="28745" y="27520"/>
                    </a:lnTo>
                    <a:lnTo>
                      <a:pt x="28866" y="26998"/>
                    </a:lnTo>
                    <a:lnTo>
                      <a:pt x="28966" y="26475"/>
                    </a:lnTo>
                    <a:lnTo>
                      <a:pt x="29006" y="25973"/>
                    </a:lnTo>
                    <a:lnTo>
                      <a:pt x="29026" y="25712"/>
                    </a:lnTo>
                    <a:lnTo>
                      <a:pt x="29006" y="25451"/>
                    </a:lnTo>
                    <a:lnTo>
                      <a:pt x="28986" y="25190"/>
                    </a:lnTo>
                    <a:lnTo>
                      <a:pt x="28966" y="24949"/>
                    </a:lnTo>
                    <a:lnTo>
                      <a:pt x="28906" y="24688"/>
                    </a:lnTo>
                    <a:lnTo>
                      <a:pt x="28846" y="24446"/>
                    </a:lnTo>
                    <a:lnTo>
                      <a:pt x="28745" y="24185"/>
                    </a:lnTo>
                    <a:lnTo>
                      <a:pt x="28645" y="23964"/>
                    </a:lnTo>
                    <a:lnTo>
                      <a:pt x="28504" y="23723"/>
                    </a:lnTo>
                    <a:lnTo>
                      <a:pt x="28364" y="23522"/>
                    </a:lnTo>
                    <a:lnTo>
                      <a:pt x="28183" y="23322"/>
                    </a:lnTo>
                    <a:lnTo>
                      <a:pt x="28002" y="23121"/>
                    </a:lnTo>
                    <a:lnTo>
                      <a:pt x="27801" y="22960"/>
                    </a:lnTo>
                    <a:lnTo>
                      <a:pt x="27580" y="22819"/>
                    </a:lnTo>
                    <a:lnTo>
                      <a:pt x="27359" y="22679"/>
                    </a:lnTo>
                    <a:lnTo>
                      <a:pt x="27138" y="22578"/>
                    </a:lnTo>
                    <a:lnTo>
                      <a:pt x="26897" y="22498"/>
                    </a:lnTo>
                    <a:lnTo>
                      <a:pt x="26656" y="22458"/>
                    </a:lnTo>
                    <a:lnTo>
                      <a:pt x="26415" y="22438"/>
                    </a:lnTo>
                    <a:lnTo>
                      <a:pt x="26174" y="22458"/>
                    </a:lnTo>
                    <a:lnTo>
                      <a:pt x="25933" y="22498"/>
                    </a:lnTo>
                    <a:lnTo>
                      <a:pt x="25692" y="22578"/>
                    </a:lnTo>
                    <a:lnTo>
                      <a:pt x="25431" y="22699"/>
                    </a:lnTo>
                    <a:lnTo>
                      <a:pt x="25190" y="22880"/>
                    </a:lnTo>
                    <a:lnTo>
                      <a:pt x="24969" y="23081"/>
                    </a:lnTo>
                    <a:lnTo>
                      <a:pt x="24748" y="23281"/>
                    </a:lnTo>
                    <a:lnTo>
                      <a:pt x="24346" y="23763"/>
                    </a:lnTo>
                    <a:lnTo>
                      <a:pt x="23964" y="24226"/>
                    </a:lnTo>
                    <a:lnTo>
                      <a:pt x="23743" y="24446"/>
                    </a:lnTo>
                    <a:lnTo>
                      <a:pt x="23502" y="24647"/>
                    </a:lnTo>
                    <a:lnTo>
                      <a:pt x="23261" y="24828"/>
                    </a:lnTo>
                    <a:lnTo>
                      <a:pt x="22980" y="24989"/>
                    </a:lnTo>
                    <a:lnTo>
                      <a:pt x="22719" y="25089"/>
                    </a:lnTo>
                    <a:lnTo>
                      <a:pt x="22578" y="25109"/>
                    </a:lnTo>
                    <a:lnTo>
                      <a:pt x="22418" y="25129"/>
                    </a:lnTo>
                    <a:lnTo>
                      <a:pt x="22277" y="25150"/>
                    </a:lnTo>
                    <a:lnTo>
                      <a:pt x="22136" y="25129"/>
                    </a:lnTo>
                    <a:lnTo>
                      <a:pt x="21996" y="25109"/>
                    </a:lnTo>
                    <a:lnTo>
                      <a:pt x="21855" y="25069"/>
                    </a:lnTo>
                    <a:lnTo>
                      <a:pt x="21735" y="25009"/>
                    </a:lnTo>
                    <a:lnTo>
                      <a:pt x="21614" y="24929"/>
                    </a:lnTo>
                    <a:lnTo>
                      <a:pt x="21514" y="24848"/>
                    </a:lnTo>
                    <a:lnTo>
                      <a:pt x="21413" y="24748"/>
                    </a:lnTo>
                    <a:lnTo>
                      <a:pt x="21333" y="24647"/>
                    </a:lnTo>
                    <a:lnTo>
                      <a:pt x="21253" y="24547"/>
                    </a:lnTo>
                    <a:lnTo>
                      <a:pt x="21132" y="24286"/>
                    </a:lnTo>
                    <a:lnTo>
                      <a:pt x="21052" y="24025"/>
                    </a:lnTo>
                    <a:lnTo>
                      <a:pt x="20992" y="23743"/>
                    </a:lnTo>
                    <a:lnTo>
                      <a:pt x="20971" y="23442"/>
                    </a:lnTo>
                    <a:lnTo>
                      <a:pt x="21012" y="23161"/>
                    </a:lnTo>
                    <a:lnTo>
                      <a:pt x="21072" y="22900"/>
                    </a:lnTo>
                    <a:lnTo>
                      <a:pt x="21152" y="22619"/>
                    </a:lnTo>
                    <a:lnTo>
                      <a:pt x="21253" y="22357"/>
                    </a:lnTo>
                    <a:lnTo>
                      <a:pt x="21373" y="22116"/>
                    </a:lnTo>
                    <a:lnTo>
                      <a:pt x="21654" y="21614"/>
                    </a:lnTo>
                    <a:lnTo>
                      <a:pt x="21936" y="21132"/>
                    </a:lnTo>
                    <a:lnTo>
                      <a:pt x="22257" y="20529"/>
                    </a:lnTo>
                    <a:lnTo>
                      <a:pt x="22558" y="19927"/>
                    </a:lnTo>
                    <a:lnTo>
                      <a:pt x="22840" y="19304"/>
                    </a:lnTo>
                    <a:lnTo>
                      <a:pt x="23101" y="18661"/>
                    </a:lnTo>
                    <a:lnTo>
                      <a:pt x="23322" y="18019"/>
                    </a:lnTo>
                    <a:lnTo>
                      <a:pt x="23543" y="17376"/>
                    </a:lnTo>
                    <a:lnTo>
                      <a:pt x="23703" y="16713"/>
                    </a:lnTo>
                    <a:lnTo>
                      <a:pt x="23864" y="16050"/>
                    </a:lnTo>
                    <a:lnTo>
                      <a:pt x="23944" y="15608"/>
                    </a:lnTo>
                    <a:lnTo>
                      <a:pt x="24005" y="15166"/>
                    </a:lnTo>
                    <a:lnTo>
                      <a:pt x="24045" y="14724"/>
                    </a:lnTo>
                    <a:lnTo>
                      <a:pt x="24065" y="14282"/>
                    </a:lnTo>
                    <a:lnTo>
                      <a:pt x="24025" y="13860"/>
                    </a:lnTo>
                    <a:lnTo>
                      <a:pt x="23964" y="13419"/>
                    </a:lnTo>
                    <a:lnTo>
                      <a:pt x="23924" y="13218"/>
                    </a:lnTo>
                    <a:lnTo>
                      <a:pt x="23864" y="12997"/>
                    </a:lnTo>
                    <a:lnTo>
                      <a:pt x="23784" y="12796"/>
                    </a:lnTo>
                    <a:lnTo>
                      <a:pt x="23703" y="12595"/>
                    </a:lnTo>
                    <a:lnTo>
                      <a:pt x="23583" y="12414"/>
                    </a:lnTo>
                    <a:lnTo>
                      <a:pt x="23462" y="12233"/>
                    </a:lnTo>
                    <a:lnTo>
                      <a:pt x="23322" y="12053"/>
                    </a:lnTo>
                    <a:lnTo>
                      <a:pt x="23181" y="11892"/>
                    </a:lnTo>
                    <a:lnTo>
                      <a:pt x="23020" y="11731"/>
                    </a:lnTo>
                    <a:lnTo>
                      <a:pt x="22840" y="11611"/>
                    </a:lnTo>
                    <a:lnTo>
                      <a:pt x="22659" y="11490"/>
                    </a:lnTo>
                    <a:lnTo>
                      <a:pt x="22478" y="11390"/>
                    </a:lnTo>
                    <a:lnTo>
                      <a:pt x="22277" y="11289"/>
                    </a:lnTo>
                    <a:lnTo>
                      <a:pt x="22076" y="11229"/>
                    </a:lnTo>
                    <a:lnTo>
                      <a:pt x="21855" y="11189"/>
                    </a:lnTo>
                    <a:lnTo>
                      <a:pt x="21654" y="11169"/>
                    </a:lnTo>
                    <a:lnTo>
                      <a:pt x="21454" y="11169"/>
                    </a:lnTo>
                    <a:lnTo>
                      <a:pt x="21253" y="11209"/>
                    </a:lnTo>
                    <a:lnTo>
                      <a:pt x="21052" y="11249"/>
                    </a:lnTo>
                    <a:lnTo>
                      <a:pt x="20851" y="11329"/>
                    </a:lnTo>
                    <a:lnTo>
                      <a:pt x="20610" y="11470"/>
                    </a:lnTo>
                    <a:lnTo>
                      <a:pt x="20409" y="11651"/>
                    </a:lnTo>
                    <a:lnTo>
                      <a:pt x="20208" y="11832"/>
                    </a:lnTo>
                    <a:lnTo>
                      <a:pt x="20027" y="12033"/>
                    </a:lnTo>
                    <a:lnTo>
                      <a:pt x="19686" y="12474"/>
                    </a:lnTo>
                    <a:lnTo>
                      <a:pt x="19364" y="12916"/>
                    </a:lnTo>
                    <a:lnTo>
                      <a:pt x="19164" y="13137"/>
                    </a:lnTo>
                    <a:lnTo>
                      <a:pt x="18963" y="13338"/>
                    </a:lnTo>
                    <a:lnTo>
                      <a:pt x="18742" y="13499"/>
                    </a:lnTo>
                    <a:lnTo>
                      <a:pt x="18501" y="13640"/>
                    </a:lnTo>
                    <a:lnTo>
                      <a:pt x="18260" y="13740"/>
                    </a:lnTo>
                    <a:lnTo>
                      <a:pt x="18119" y="13780"/>
                    </a:lnTo>
                    <a:lnTo>
                      <a:pt x="17999" y="13800"/>
                    </a:lnTo>
                    <a:lnTo>
                      <a:pt x="17737" y="13800"/>
                    </a:lnTo>
                    <a:lnTo>
                      <a:pt x="17617" y="13780"/>
                    </a:lnTo>
                    <a:lnTo>
                      <a:pt x="17476" y="13720"/>
                    </a:lnTo>
                    <a:lnTo>
                      <a:pt x="17336" y="13660"/>
                    </a:lnTo>
                    <a:lnTo>
                      <a:pt x="17195" y="13559"/>
                    </a:lnTo>
                    <a:lnTo>
                      <a:pt x="17075" y="13439"/>
                    </a:lnTo>
                    <a:lnTo>
                      <a:pt x="16974" y="13318"/>
                    </a:lnTo>
                    <a:lnTo>
                      <a:pt x="16894" y="13178"/>
                    </a:lnTo>
                    <a:lnTo>
                      <a:pt x="16833" y="13017"/>
                    </a:lnTo>
                    <a:lnTo>
                      <a:pt x="16773" y="12836"/>
                    </a:lnTo>
                    <a:lnTo>
                      <a:pt x="16733" y="12675"/>
                    </a:lnTo>
                    <a:lnTo>
                      <a:pt x="16673" y="12294"/>
                    </a:lnTo>
                    <a:lnTo>
                      <a:pt x="16673" y="11912"/>
                    </a:lnTo>
                    <a:lnTo>
                      <a:pt x="16673" y="11530"/>
                    </a:lnTo>
                    <a:lnTo>
                      <a:pt x="16713" y="11149"/>
                    </a:lnTo>
                    <a:lnTo>
                      <a:pt x="16773" y="10345"/>
                    </a:lnTo>
                    <a:lnTo>
                      <a:pt x="16793" y="9542"/>
                    </a:lnTo>
                    <a:lnTo>
                      <a:pt x="16773" y="8718"/>
                    </a:lnTo>
                    <a:lnTo>
                      <a:pt x="16733" y="7915"/>
                    </a:lnTo>
                    <a:lnTo>
                      <a:pt x="16653" y="7111"/>
                    </a:lnTo>
                    <a:lnTo>
                      <a:pt x="16532" y="6308"/>
                    </a:lnTo>
                    <a:lnTo>
                      <a:pt x="16371" y="5524"/>
                    </a:lnTo>
                    <a:lnTo>
                      <a:pt x="16171" y="4741"/>
                    </a:lnTo>
                    <a:lnTo>
                      <a:pt x="16050" y="4259"/>
                    </a:lnTo>
                    <a:lnTo>
                      <a:pt x="15889" y="3777"/>
                    </a:lnTo>
                    <a:lnTo>
                      <a:pt x="15709" y="3315"/>
                    </a:lnTo>
                    <a:lnTo>
                      <a:pt x="15508" y="2873"/>
                    </a:lnTo>
                    <a:lnTo>
                      <a:pt x="15287" y="2431"/>
                    </a:lnTo>
                    <a:lnTo>
                      <a:pt x="15046" y="2009"/>
                    </a:lnTo>
                    <a:lnTo>
                      <a:pt x="14744" y="1627"/>
                    </a:lnTo>
                    <a:lnTo>
                      <a:pt x="14423" y="1246"/>
                    </a:lnTo>
                    <a:lnTo>
                      <a:pt x="14262" y="1085"/>
                    </a:lnTo>
                    <a:lnTo>
                      <a:pt x="14082" y="904"/>
                    </a:lnTo>
                    <a:lnTo>
                      <a:pt x="13881" y="764"/>
                    </a:lnTo>
                    <a:lnTo>
                      <a:pt x="13680" y="623"/>
                    </a:lnTo>
                    <a:lnTo>
                      <a:pt x="13459" y="502"/>
                    </a:lnTo>
                    <a:lnTo>
                      <a:pt x="13258" y="382"/>
                    </a:lnTo>
                    <a:lnTo>
                      <a:pt x="13037" y="282"/>
                    </a:lnTo>
                    <a:lnTo>
                      <a:pt x="12796" y="181"/>
                    </a:lnTo>
                    <a:lnTo>
                      <a:pt x="12575" y="121"/>
                    </a:lnTo>
                    <a:lnTo>
                      <a:pt x="12334" y="61"/>
                    </a:lnTo>
                    <a:lnTo>
                      <a:pt x="12093" y="20"/>
                    </a:lnTo>
                    <a:lnTo>
                      <a:pt x="1187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2" name="Google Shape;2482;p38"/>
              <p:cNvSpPr/>
              <p:nvPr/>
            </p:nvSpPr>
            <p:spPr>
              <a:xfrm>
                <a:off x="-382575" y="3039300"/>
                <a:ext cx="13575" cy="995850"/>
              </a:xfrm>
              <a:custGeom>
                <a:avLst/>
                <a:gdLst/>
                <a:ahLst/>
                <a:cxnLst/>
                <a:rect l="l" t="t" r="r" b="b"/>
                <a:pathLst>
                  <a:path w="543" h="39834" extrusionOk="0">
                    <a:moveTo>
                      <a:pt x="282" y="0"/>
                    </a:moveTo>
                    <a:lnTo>
                      <a:pt x="161" y="20"/>
                    </a:lnTo>
                    <a:lnTo>
                      <a:pt x="81" y="81"/>
                    </a:lnTo>
                    <a:lnTo>
                      <a:pt x="41" y="161"/>
                    </a:lnTo>
                    <a:lnTo>
                      <a:pt x="0" y="261"/>
                    </a:lnTo>
                    <a:lnTo>
                      <a:pt x="0" y="39572"/>
                    </a:lnTo>
                    <a:lnTo>
                      <a:pt x="41" y="39673"/>
                    </a:lnTo>
                    <a:lnTo>
                      <a:pt x="81" y="39773"/>
                    </a:lnTo>
                    <a:lnTo>
                      <a:pt x="161" y="39813"/>
                    </a:lnTo>
                    <a:lnTo>
                      <a:pt x="282" y="39833"/>
                    </a:lnTo>
                    <a:lnTo>
                      <a:pt x="382" y="39813"/>
                    </a:lnTo>
                    <a:lnTo>
                      <a:pt x="462" y="39773"/>
                    </a:lnTo>
                    <a:lnTo>
                      <a:pt x="523" y="39673"/>
                    </a:lnTo>
                    <a:lnTo>
                      <a:pt x="543" y="39572"/>
                    </a:lnTo>
                    <a:lnTo>
                      <a:pt x="543" y="261"/>
                    </a:lnTo>
                    <a:lnTo>
                      <a:pt x="523" y="161"/>
                    </a:lnTo>
                    <a:lnTo>
                      <a:pt x="462" y="81"/>
                    </a:lnTo>
                    <a:lnTo>
                      <a:pt x="382" y="20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rgbClr val="429A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3" name="Google Shape;2483;p38"/>
              <p:cNvSpPr/>
              <p:nvPr/>
            </p:nvSpPr>
            <p:spPr>
              <a:xfrm>
                <a:off x="-572400" y="3324525"/>
                <a:ext cx="431900" cy="264175"/>
              </a:xfrm>
              <a:custGeom>
                <a:avLst/>
                <a:gdLst/>
                <a:ahLst/>
                <a:cxnLst/>
                <a:rect l="l" t="t" r="r" b="b"/>
                <a:pathLst>
                  <a:path w="17276" h="10567" extrusionOk="0">
                    <a:moveTo>
                      <a:pt x="282" y="1"/>
                    </a:moveTo>
                    <a:lnTo>
                      <a:pt x="181" y="21"/>
                    </a:lnTo>
                    <a:lnTo>
                      <a:pt x="101" y="61"/>
                    </a:lnTo>
                    <a:lnTo>
                      <a:pt x="21" y="141"/>
                    </a:lnTo>
                    <a:lnTo>
                      <a:pt x="0" y="242"/>
                    </a:lnTo>
                    <a:lnTo>
                      <a:pt x="0" y="342"/>
                    </a:lnTo>
                    <a:lnTo>
                      <a:pt x="41" y="423"/>
                    </a:lnTo>
                    <a:lnTo>
                      <a:pt x="7654" y="10466"/>
                    </a:lnTo>
                    <a:lnTo>
                      <a:pt x="7694" y="10506"/>
                    </a:lnTo>
                    <a:lnTo>
                      <a:pt x="7734" y="10527"/>
                    </a:lnTo>
                    <a:lnTo>
                      <a:pt x="7794" y="10547"/>
                    </a:lnTo>
                    <a:lnTo>
                      <a:pt x="7855" y="10567"/>
                    </a:lnTo>
                    <a:lnTo>
                      <a:pt x="7875" y="10567"/>
                    </a:lnTo>
                    <a:lnTo>
                      <a:pt x="7975" y="10547"/>
                    </a:lnTo>
                    <a:lnTo>
                      <a:pt x="8055" y="10486"/>
                    </a:lnTo>
                    <a:lnTo>
                      <a:pt x="17215" y="443"/>
                    </a:lnTo>
                    <a:lnTo>
                      <a:pt x="17275" y="362"/>
                    </a:lnTo>
                    <a:lnTo>
                      <a:pt x="17275" y="262"/>
                    </a:lnTo>
                    <a:lnTo>
                      <a:pt x="17255" y="161"/>
                    </a:lnTo>
                    <a:lnTo>
                      <a:pt x="17195" y="81"/>
                    </a:lnTo>
                    <a:lnTo>
                      <a:pt x="17115" y="21"/>
                    </a:lnTo>
                    <a:lnTo>
                      <a:pt x="17014" y="1"/>
                    </a:lnTo>
                    <a:lnTo>
                      <a:pt x="16914" y="21"/>
                    </a:lnTo>
                    <a:lnTo>
                      <a:pt x="16833" y="101"/>
                    </a:lnTo>
                    <a:lnTo>
                      <a:pt x="7875" y="9884"/>
                    </a:lnTo>
                    <a:lnTo>
                      <a:pt x="462" y="101"/>
                    </a:lnTo>
                    <a:lnTo>
                      <a:pt x="382" y="41"/>
                    </a:lnTo>
                    <a:lnTo>
                      <a:pt x="282" y="1"/>
                    </a:lnTo>
                    <a:close/>
                  </a:path>
                </a:pathLst>
              </a:custGeom>
              <a:solidFill>
                <a:srgbClr val="429A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4" name="Google Shape;2484;p38"/>
              <p:cNvSpPr/>
              <p:nvPr/>
            </p:nvSpPr>
            <p:spPr>
              <a:xfrm>
                <a:off x="-642200" y="3609775"/>
                <a:ext cx="627250" cy="399250"/>
              </a:xfrm>
              <a:custGeom>
                <a:avLst/>
                <a:gdLst/>
                <a:ahLst/>
                <a:cxnLst/>
                <a:rect l="l" t="t" r="r" b="b"/>
                <a:pathLst>
                  <a:path w="25090" h="15970" extrusionOk="0">
                    <a:moveTo>
                      <a:pt x="24808" y="0"/>
                    </a:moveTo>
                    <a:lnTo>
                      <a:pt x="24708" y="20"/>
                    </a:lnTo>
                    <a:lnTo>
                      <a:pt x="24627" y="81"/>
                    </a:lnTo>
                    <a:lnTo>
                      <a:pt x="10667" y="15307"/>
                    </a:lnTo>
                    <a:lnTo>
                      <a:pt x="462" y="2069"/>
                    </a:lnTo>
                    <a:lnTo>
                      <a:pt x="382" y="2009"/>
                    </a:lnTo>
                    <a:lnTo>
                      <a:pt x="282" y="1969"/>
                    </a:lnTo>
                    <a:lnTo>
                      <a:pt x="181" y="1989"/>
                    </a:lnTo>
                    <a:lnTo>
                      <a:pt x="101" y="2029"/>
                    </a:lnTo>
                    <a:lnTo>
                      <a:pt x="20" y="2110"/>
                    </a:lnTo>
                    <a:lnTo>
                      <a:pt x="0" y="2210"/>
                    </a:lnTo>
                    <a:lnTo>
                      <a:pt x="0" y="2310"/>
                    </a:lnTo>
                    <a:lnTo>
                      <a:pt x="40" y="2391"/>
                    </a:lnTo>
                    <a:lnTo>
                      <a:pt x="10446" y="15869"/>
                    </a:lnTo>
                    <a:lnTo>
                      <a:pt x="10486" y="15909"/>
                    </a:lnTo>
                    <a:lnTo>
                      <a:pt x="10546" y="15950"/>
                    </a:lnTo>
                    <a:lnTo>
                      <a:pt x="10586" y="15970"/>
                    </a:lnTo>
                    <a:lnTo>
                      <a:pt x="10667" y="15970"/>
                    </a:lnTo>
                    <a:lnTo>
                      <a:pt x="10767" y="15950"/>
                    </a:lnTo>
                    <a:lnTo>
                      <a:pt x="10847" y="15889"/>
                    </a:lnTo>
                    <a:lnTo>
                      <a:pt x="25009" y="442"/>
                    </a:lnTo>
                    <a:lnTo>
                      <a:pt x="25069" y="362"/>
                    </a:lnTo>
                    <a:lnTo>
                      <a:pt x="25089" y="261"/>
                    </a:lnTo>
                    <a:lnTo>
                      <a:pt x="25069" y="161"/>
                    </a:lnTo>
                    <a:lnTo>
                      <a:pt x="24989" y="81"/>
                    </a:lnTo>
                    <a:lnTo>
                      <a:pt x="24908" y="20"/>
                    </a:lnTo>
                    <a:lnTo>
                      <a:pt x="24808" y="0"/>
                    </a:lnTo>
                    <a:close/>
                  </a:path>
                </a:pathLst>
              </a:custGeom>
              <a:solidFill>
                <a:srgbClr val="429A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5" name="Google Shape;2485;p38"/>
              <p:cNvSpPr/>
              <p:nvPr/>
            </p:nvSpPr>
            <p:spPr>
              <a:xfrm>
                <a:off x="-699950" y="3976875"/>
                <a:ext cx="690525" cy="786925"/>
              </a:xfrm>
              <a:custGeom>
                <a:avLst/>
                <a:gdLst/>
                <a:ahLst/>
                <a:cxnLst/>
                <a:rect l="l" t="t" r="r" b="b"/>
                <a:pathLst>
                  <a:path w="27621" h="31477" extrusionOk="0">
                    <a:moveTo>
                      <a:pt x="0" y="0"/>
                    </a:moveTo>
                    <a:lnTo>
                      <a:pt x="5966" y="31477"/>
                    </a:lnTo>
                    <a:lnTo>
                      <a:pt x="21775" y="31477"/>
                    </a:lnTo>
                    <a:lnTo>
                      <a:pt x="2762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6F05520B-DD16-CAFE-DDBF-EF78C0C795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2778963"/>
              </p:ext>
            </p:extLst>
          </p:nvPr>
        </p:nvGraphicFramePr>
        <p:xfrm>
          <a:off x="1011349" y="1311622"/>
          <a:ext cx="7125326" cy="2520255"/>
        </p:xfrm>
        <a:graphic>
          <a:graphicData uri="http://schemas.openxmlformats.org/drawingml/2006/table">
            <a:tbl>
              <a:tblPr firstRow="1" firstCol="1" bandRow="1">
                <a:tableStyleId>{E1561506-BE2C-47A6-960C-912D4DE8107D}</a:tableStyleId>
              </a:tblPr>
              <a:tblGrid>
                <a:gridCol w="827489">
                  <a:extLst>
                    <a:ext uri="{9D8B030D-6E8A-4147-A177-3AD203B41FA5}">
                      <a16:colId xmlns:a16="http://schemas.microsoft.com/office/drawing/2014/main" val="3055596663"/>
                    </a:ext>
                  </a:extLst>
                </a:gridCol>
                <a:gridCol w="3137210">
                  <a:extLst>
                    <a:ext uri="{9D8B030D-6E8A-4147-A177-3AD203B41FA5}">
                      <a16:colId xmlns:a16="http://schemas.microsoft.com/office/drawing/2014/main" val="2983680635"/>
                    </a:ext>
                  </a:extLst>
                </a:gridCol>
                <a:gridCol w="3160627">
                  <a:extLst>
                    <a:ext uri="{9D8B030D-6E8A-4147-A177-3AD203B41FA5}">
                      <a16:colId xmlns:a16="http://schemas.microsoft.com/office/drawing/2014/main" val="599874704"/>
                    </a:ext>
                  </a:extLst>
                </a:gridCol>
              </a:tblGrid>
              <a:tr h="728625"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 err="1">
                          <a:effectLst/>
                          <a:latin typeface="#9Slide03 BoosterNextFYBlack" panose="02000A03000000020004" pitchFamily="2" charset="0"/>
                        </a:rPr>
                        <a:t>PHIẾU</a:t>
                      </a:r>
                      <a:r>
                        <a:rPr lang="en-US" sz="1600" kern="100" dirty="0">
                          <a:effectLst/>
                          <a:latin typeface="#9Slide03 BoosterNextFYBlack" panose="02000A03000000020004" pitchFamily="2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#9Slide03 BoosterNextFYBlack" panose="02000A03000000020004" pitchFamily="2" charset="0"/>
                        </a:rPr>
                        <a:t>HỌC</a:t>
                      </a:r>
                      <a:r>
                        <a:rPr lang="en-US" sz="1600" kern="100" dirty="0">
                          <a:effectLst/>
                          <a:latin typeface="#9Slide03 BoosterNextFYBlack" panose="02000A03000000020004" pitchFamily="2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#9Slide03 BoosterNextFYBlack" panose="02000A03000000020004" pitchFamily="2" charset="0"/>
                        </a:rPr>
                        <a:t>TẬP</a:t>
                      </a:r>
                      <a:r>
                        <a:rPr lang="en-US" sz="1600" kern="100" dirty="0">
                          <a:effectLst/>
                          <a:latin typeface="#9Slide03 BoosterNextFYBlack" panose="02000A03000000020004" pitchFamily="2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#9Slide03 BoosterNextFYBlack" panose="02000A03000000020004" pitchFamily="2" charset="0"/>
                        </a:rPr>
                        <a:t>SỐ</a:t>
                      </a:r>
                      <a:r>
                        <a:rPr lang="en-US" sz="1600" kern="100" dirty="0">
                          <a:effectLst/>
                          <a:latin typeface="#9Slide03 BoosterNextFYBlack" panose="02000A03000000020004" pitchFamily="2" charset="0"/>
                        </a:rPr>
                        <a:t> 2</a:t>
                      </a:r>
                      <a:endParaRPr lang="en-US" sz="1600" dirty="0">
                        <a:effectLst/>
                        <a:latin typeface="#9Slide03 BoosterNextFYBlack" panose="02000A03000000020004" pitchFamily="2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 err="1">
                          <a:effectLst/>
                          <a:latin typeface="#9Slide03 BoosterNextFYBlack" panose="02000A03000000020004" pitchFamily="2" charset="0"/>
                        </a:rPr>
                        <a:t>Tính</a:t>
                      </a:r>
                      <a:r>
                        <a:rPr lang="en-US" sz="1600" kern="100" dirty="0">
                          <a:effectLst/>
                          <a:latin typeface="#9Slide03 BoosterNextFYBlack" panose="02000A03000000020004" pitchFamily="2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#9Slide03 BoosterNextFYBlack" panose="02000A03000000020004" pitchFamily="2" charset="0"/>
                        </a:rPr>
                        <a:t>liên</a:t>
                      </a:r>
                      <a:r>
                        <a:rPr lang="en-US" sz="1600" kern="100" dirty="0">
                          <a:effectLst/>
                          <a:latin typeface="#9Slide03 BoosterNextFYBlack" panose="02000A03000000020004" pitchFamily="2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#9Slide03 BoosterNextFYBlack" panose="02000A03000000020004" pitchFamily="2" charset="0"/>
                        </a:rPr>
                        <a:t>kết</a:t>
                      </a:r>
                      <a:r>
                        <a:rPr lang="en-US" sz="1600" kern="100" dirty="0">
                          <a:effectLst/>
                          <a:latin typeface="#9Slide03 BoosterNextFYBlack" panose="02000A03000000020004" pitchFamily="2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#9Slide03 BoosterNextFYBlack" panose="02000A03000000020004" pitchFamily="2" charset="0"/>
                        </a:rPr>
                        <a:t>văn</a:t>
                      </a:r>
                      <a:r>
                        <a:rPr lang="en-US" sz="1600" kern="100" dirty="0">
                          <a:effectLst/>
                          <a:latin typeface="#9Slide03 BoosterNextFYBlack" panose="02000A03000000020004" pitchFamily="2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#9Slide03 BoosterNextFYBlack" panose="02000A03000000020004" pitchFamily="2" charset="0"/>
                        </a:rPr>
                        <a:t>bản</a:t>
                      </a:r>
                      <a:r>
                        <a:rPr lang="en-US" sz="1600" kern="100" dirty="0">
                          <a:effectLst/>
                          <a:latin typeface="#9Slide03 BoosterNextFYBlack" panose="02000A03000000020004" pitchFamily="2" charset="0"/>
                        </a:rPr>
                        <a:t> “</a:t>
                      </a:r>
                      <a:r>
                        <a:rPr lang="en-US" sz="1600" kern="100" dirty="0" err="1">
                          <a:effectLst/>
                          <a:latin typeface="#9Slide03 BoosterNextFYBlack" panose="02000A03000000020004" pitchFamily="2" charset="0"/>
                        </a:rPr>
                        <a:t>Tinh</a:t>
                      </a:r>
                      <a:r>
                        <a:rPr lang="en-US" sz="1600" kern="100" dirty="0">
                          <a:effectLst/>
                          <a:latin typeface="#9Slide03 BoosterNextFYBlack" panose="02000A03000000020004" pitchFamily="2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#9Slide03 BoosterNextFYBlack" panose="02000A03000000020004" pitchFamily="2" charset="0"/>
                        </a:rPr>
                        <a:t>thần</a:t>
                      </a:r>
                      <a:r>
                        <a:rPr lang="en-US" sz="1600" kern="100" dirty="0">
                          <a:effectLst/>
                          <a:latin typeface="#9Slide03 BoosterNextFYBlack" panose="02000A03000000020004" pitchFamily="2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#9Slide03 BoosterNextFYBlack" panose="02000A03000000020004" pitchFamily="2" charset="0"/>
                        </a:rPr>
                        <a:t>yêu</a:t>
                      </a:r>
                      <a:r>
                        <a:rPr lang="en-US" sz="1600" kern="100" dirty="0">
                          <a:effectLst/>
                          <a:latin typeface="#9Slide03 BoosterNextFYBlack" panose="02000A03000000020004" pitchFamily="2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#9Slide03 BoosterNextFYBlack" panose="02000A03000000020004" pitchFamily="2" charset="0"/>
                        </a:rPr>
                        <a:t>nước</a:t>
                      </a:r>
                      <a:r>
                        <a:rPr lang="en-US" sz="1600" kern="100" dirty="0">
                          <a:effectLst/>
                          <a:latin typeface="#9Slide03 BoosterNextFYBlack" panose="02000A03000000020004" pitchFamily="2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#9Slide03 BoosterNextFYBlack" panose="02000A03000000020004" pitchFamily="2" charset="0"/>
                        </a:rPr>
                        <a:t>của</a:t>
                      </a:r>
                      <a:r>
                        <a:rPr lang="en-US" sz="1600" kern="100" dirty="0">
                          <a:effectLst/>
                          <a:latin typeface="#9Slide03 BoosterNextFYBlack" panose="02000A03000000020004" pitchFamily="2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#9Slide03 BoosterNextFYBlack" panose="02000A03000000020004" pitchFamily="2" charset="0"/>
                        </a:rPr>
                        <a:t>nhân</a:t>
                      </a:r>
                      <a:r>
                        <a:rPr lang="en-US" sz="1600" kern="100" dirty="0">
                          <a:effectLst/>
                          <a:latin typeface="#9Slide03 BoosterNextFYBlack" panose="02000A03000000020004" pitchFamily="2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#9Slide03 BoosterNextFYBlack" panose="02000A03000000020004" pitchFamily="2" charset="0"/>
                        </a:rPr>
                        <a:t>dân</a:t>
                      </a:r>
                      <a:r>
                        <a:rPr lang="en-US" sz="1600" kern="100" dirty="0">
                          <a:effectLst/>
                          <a:latin typeface="#9Slide03 BoosterNextFYBlack" panose="02000A03000000020004" pitchFamily="2" charset="0"/>
                        </a:rPr>
                        <a:t> ta”</a:t>
                      </a:r>
                      <a:endParaRPr lang="en-US" sz="1600" dirty="0">
                        <a:effectLst/>
                        <a:latin typeface="#9Slide03 BoosterNextFYBlack" panose="02000A0300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826" marR="18826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3604261"/>
                  </a:ext>
                </a:extLst>
              </a:tr>
              <a:tr h="1791630"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Phần</a:t>
                      </a:r>
                      <a:r>
                        <a:rPr lang="en-US" sz="1600" dirty="0"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1600" dirty="0"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18826" marR="18826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1600" dirty="0"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18826" marR="18826" marT="0" marB="0" anchor="ctr"/>
                </a:tc>
                <a:extLst>
                  <a:ext uri="{0D108BD9-81ED-4DB2-BD59-A6C34878D82A}">
                    <a16:rowId xmlns:a16="http://schemas.microsoft.com/office/drawing/2014/main" val="2579159467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454CA449-9FC7-F40C-F8FB-448B930C24DA}"/>
              </a:ext>
            </a:extLst>
          </p:cNvPr>
          <p:cNvSpPr txBox="1"/>
          <p:nvPr/>
        </p:nvSpPr>
        <p:spPr>
          <a:xfrm>
            <a:off x="1138112" y="652122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b="1"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</a:defRPr>
            </a:lvl1pPr>
          </a:lstStyle>
          <a:p>
            <a:r>
              <a:rPr lang="nl-NL" sz="1800" dirty="0"/>
              <a:t>Bài tập 2</a:t>
            </a:r>
            <a:endParaRPr lang="en-US" sz="1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DAC47E-A406-FE61-3C0D-2ECE270B8A80}"/>
              </a:ext>
            </a:extLst>
          </p:cNvPr>
          <p:cNvSpPr txBox="1"/>
          <p:nvPr/>
        </p:nvSpPr>
        <p:spPr>
          <a:xfrm>
            <a:off x="1857365" y="2342911"/>
            <a:ext cx="313349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200"/>
              </a:spcBef>
              <a:spcAft>
                <a:spcPts val="200"/>
              </a:spcAft>
            </a:pPr>
            <a:r>
              <a:rPr lang="en-US" sz="1600" kern="1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Những</a:t>
            </a:r>
            <a:r>
              <a:rPr lang="en-US" sz="1600" kern="1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 </a:t>
            </a:r>
            <a:r>
              <a:rPr lang="en-US" sz="1600" kern="1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từ</a:t>
            </a:r>
            <a:r>
              <a:rPr lang="en-US" sz="1600" kern="1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600" kern="1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thay</a:t>
            </a:r>
            <a:r>
              <a:rPr lang="en-US" sz="1600" kern="1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600" kern="1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thế</a:t>
            </a:r>
            <a:r>
              <a:rPr lang="en-US" sz="1600" kern="1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 </a:t>
            </a:r>
            <a:r>
              <a:rPr lang="en-US" sz="1600" kern="1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để</a:t>
            </a:r>
            <a:r>
              <a:rPr lang="en-US" sz="1600" kern="1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600" kern="1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liên</a:t>
            </a:r>
            <a:r>
              <a:rPr lang="en-US" sz="1600" kern="1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600" kern="1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kết</a:t>
            </a:r>
            <a:r>
              <a:rPr lang="en-US" sz="1600" kern="1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600" kern="1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các</a:t>
            </a:r>
            <a:r>
              <a:rPr lang="en-US" sz="1600" kern="1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600" kern="1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câu</a:t>
            </a:r>
            <a:r>
              <a:rPr lang="en-US" sz="1600" kern="1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600" kern="1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trong</a:t>
            </a:r>
            <a:r>
              <a:rPr lang="en-US" sz="1600" kern="1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600" kern="1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đoạn</a:t>
            </a:r>
            <a:r>
              <a:rPr lang="en-US" sz="1600" kern="1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1: </a:t>
            </a:r>
            <a:r>
              <a:rPr lang="en-US" sz="1600" kern="1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Đại</a:t>
            </a:r>
            <a:r>
              <a:rPr lang="en-US" sz="1600" kern="1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600" kern="1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từ</a:t>
            </a:r>
            <a:r>
              <a:rPr lang="en-US" sz="1600" kern="1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“</a:t>
            </a:r>
            <a:r>
              <a:rPr lang="vi-VN" sz="1600" kern="1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đ</a:t>
            </a:r>
            <a:r>
              <a:rPr lang="en-US" sz="1600" kern="1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ó” (</a:t>
            </a:r>
            <a:r>
              <a:rPr lang="en-US" sz="1600" kern="1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thay</a:t>
            </a:r>
            <a:r>
              <a:rPr lang="en-US" sz="1600" kern="1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600" kern="1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thế</a:t>
            </a:r>
            <a:r>
              <a:rPr lang="en-US" sz="1600" kern="1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600" kern="1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câu</a:t>
            </a:r>
            <a:r>
              <a:rPr lang="en-US" sz="1600" kern="1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1), “</a:t>
            </a:r>
            <a:r>
              <a:rPr lang="en-US" sz="1600" kern="1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ấy</a:t>
            </a:r>
            <a:r>
              <a:rPr lang="en-US" sz="1600" kern="1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” (</a:t>
            </a:r>
            <a:r>
              <a:rPr lang="en-US" sz="1600" kern="1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thay</a:t>
            </a:r>
            <a:r>
              <a:rPr lang="en-US" sz="1600" kern="1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600" kern="1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thế</a:t>
            </a:r>
            <a:r>
              <a:rPr lang="en-US" sz="1600" kern="1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600" kern="1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cụm</a:t>
            </a:r>
            <a:r>
              <a:rPr lang="en-US" sz="1600" kern="1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600" kern="1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từ</a:t>
            </a:r>
            <a:r>
              <a:rPr lang="en-US" sz="1600" kern="1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“</a:t>
            </a:r>
            <a:r>
              <a:rPr lang="en-US" sz="1600" kern="1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nồng</a:t>
            </a:r>
            <a:r>
              <a:rPr lang="en-US" sz="1600" kern="1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600" kern="1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nàn</a:t>
            </a:r>
            <a:r>
              <a:rPr lang="en-US" sz="1600" kern="1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600" kern="1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yêu</a:t>
            </a:r>
            <a:r>
              <a:rPr lang="en-US" sz="1600" kern="1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600" kern="1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nước</a:t>
            </a:r>
            <a:r>
              <a:rPr lang="en-US" sz="1600" kern="1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”), “</a:t>
            </a:r>
            <a:r>
              <a:rPr lang="en-US" sz="1600" kern="1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tinh</a:t>
            </a:r>
            <a:r>
              <a:rPr lang="en-US" sz="1600" kern="1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600" kern="1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thần</a:t>
            </a:r>
            <a:r>
              <a:rPr lang="en-US" sz="1600" kern="1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”  </a:t>
            </a:r>
            <a:r>
              <a:rPr lang="en-US" sz="1600" kern="1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thay</a:t>
            </a:r>
            <a:r>
              <a:rPr lang="en-US" sz="1600" kern="1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600" kern="1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thế</a:t>
            </a:r>
            <a:r>
              <a:rPr lang="en-US" sz="1600" kern="1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600" kern="1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từ</a:t>
            </a:r>
            <a:r>
              <a:rPr lang="en-US" sz="1600" kern="1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“</a:t>
            </a:r>
            <a:r>
              <a:rPr lang="en-US" sz="1600" kern="1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lòng</a:t>
            </a:r>
            <a:r>
              <a:rPr lang="en-US" sz="1600" kern="1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” </a:t>
            </a:r>
            <a:endParaRPr lang="en-US" sz="160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E80EE1-F4C7-FCEF-60F6-D61EC3DD5EBD}"/>
              </a:ext>
            </a:extLst>
          </p:cNvPr>
          <p:cNvSpPr txBox="1"/>
          <p:nvPr/>
        </p:nvSpPr>
        <p:spPr>
          <a:xfrm>
            <a:off x="4977295" y="2236335"/>
            <a:ext cx="3118167" cy="14260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200"/>
              </a:spcBef>
              <a:spcAft>
                <a:spcPts val="200"/>
              </a:spcAft>
            </a:pPr>
            <a:r>
              <a:rPr lang="en-US" sz="1600" kern="1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Những</a:t>
            </a:r>
            <a:r>
              <a:rPr lang="en-US" sz="1600" kern="1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 </a:t>
            </a:r>
            <a:r>
              <a:rPr lang="en-US" sz="1600" kern="1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từ</a:t>
            </a:r>
            <a:r>
              <a:rPr lang="en-US" sz="1600" kern="1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600" kern="1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lặp</a:t>
            </a:r>
            <a:r>
              <a:rPr lang="en-US" sz="1600" kern="1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, </a:t>
            </a:r>
            <a:r>
              <a:rPr lang="en-US" sz="1600" kern="1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thay</a:t>
            </a:r>
            <a:r>
              <a:rPr lang="en-US" sz="1600" kern="1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600" kern="1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thế</a:t>
            </a:r>
            <a:r>
              <a:rPr lang="en-US" sz="1600" kern="1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 </a:t>
            </a:r>
            <a:r>
              <a:rPr lang="en-US" sz="1600" kern="1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để</a:t>
            </a:r>
            <a:r>
              <a:rPr lang="en-US" sz="1600" kern="1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600" kern="1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liên</a:t>
            </a:r>
            <a:r>
              <a:rPr lang="en-US" sz="1600" kern="1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600" kern="1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kết</a:t>
            </a:r>
            <a:r>
              <a:rPr lang="en-US" sz="1600" kern="1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600" kern="1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các</a:t>
            </a:r>
            <a:r>
              <a:rPr lang="en-US" sz="1600" kern="1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600" kern="1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câu</a:t>
            </a:r>
            <a:r>
              <a:rPr lang="en-US" sz="1600" kern="1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600" kern="1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trong</a:t>
            </a:r>
            <a:r>
              <a:rPr lang="en-US" sz="1600" kern="1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600" kern="1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đoạn</a:t>
            </a:r>
            <a:r>
              <a:rPr lang="en-US" sz="1600" kern="1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2:</a:t>
            </a:r>
          </a:p>
          <a:p>
            <a:pPr marL="0" marR="0" algn="just">
              <a:spcBef>
                <a:spcPts val="200"/>
              </a:spcBef>
              <a:spcAft>
                <a:spcPts val="200"/>
              </a:spcAft>
            </a:pPr>
            <a:r>
              <a:rPr lang="en-US" sz="1600" kern="1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- </a:t>
            </a:r>
            <a:r>
              <a:rPr lang="en-US" sz="1600" kern="1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Các</a:t>
            </a:r>
            <a:r>
              <a:rPr lang="en-US" sz="1600" kern="1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600" kern="1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từ</a:t>
            </a:r>
            <a:r>
              <a:rPr lang="en-US" sz="1600" kern="1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600" kern="1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lặp</a:t>
            </a:r>
            <a:r>
              <a:rPr lang="en-US" sz="1600" kern="1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“</a:t>
            </a:r>
            <a:r>
              <a:rPr lang="en-US" sz="1600" kern="1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chúng</a:t>
            </a:r>
            <a:r>
              <a:rPr lang="en-US" sz="1600" kern="1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ta”, “</a:t>
            </a:r>
            <a:r>
              <a:rPr lang="en-US" sz="1600" kern="1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lịch</a:t>
            </a:r>
            <a:r>
              <a:rPr lang="en-US" sz="1600" kern="1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600" kern="1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sử</a:t>
            </a:r>
            <a:r>
              <a:rPr lang="en-US" sz="1600" kern="1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”.</a:t>
            </a:r>
            <a:endParaRPr lang="en-US" sz="1600" dirty="0">
              <a:effectLst/>
              <a:latin typeface="#9Slide03 Arima Madurai Bold" panose="00000800000000000000" pitchFamily="2" charset="0"/>
              <a:cs typeface="#9Slide03 Arima Madurai Bold" panose="00000800000000000000" pitchFamily="2" charset="0"/>
            </a:endParaRPr>
          </a:p>
          <a:p>
            <a:pPr marL="0" marR="0" algn="just">
              <a:spcBef>
                <a:spcPts val="200"/>
              </a:spcBef>
              <a:spcAft>
                <a:spcPts val="200"/>
              </a:spcAft>
            </a:pPr>
            <a:r>
              <a:rPr lang="en-US" sz="1600" kern="1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- </a:t>
            </a:r>
            <a:r>
              <a:rPr lang="en-US" sz="1600" kern="1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Cụm</a:t>
            </a:r>
            <a:r>
              <a:rPr lang="en-US" sz="1600" kern="1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600" kern="1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từ</a:t>
            </a:r>
            <a:r>
              <a:rPr lang="en-US" sz="1600" kern="1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600" kern="1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thay</a:t>
            </a:r>
            <a:r>
              <a:rPr lang="en-US" sz="1600" kern="1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600" kern="1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thế</a:t>
            </a:r>
            <a:r>
              <a:rPr lang="en-US" sz="1600" kern="1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“</a:t>
            </a:r>
            <a:r>
              <a:rPr lang="en-US" sz="1600" kern="1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các</a:t>
            </a:r>
            <a:r>
              <a:rPr lang="en-US" sz="1600" kern="1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600" kern="1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vị</a:t>
            </a:r>
            <a:r>
              <a:rPr lang="en-US" sz="1600" kern="1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600" kern="1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anh</a:t>
            </a:r>
            <a:r>
              <a:rPr lang="en-US" sz="1600" kern="1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600" kern="1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hùng</a:t>
            </a:r>
            <a:r>
              <a:rPr lang="en-US" sz="1600" kern="1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”...</a:t>
            </a:r>
            <a:endParaRPr lang="en-US" sz="160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71" name="Google Shape;2471;p38"/>
          <p:cNvGrpSpPr/>
          <p:nvPr/>
        </p:nvGrpSpPr>
        <p:grpSpPr>
          <a:xfrm>
            <a:off x="8015125" y="3208850"/>
            <a:ext cx="1027975" cy="1851078"/>
            <a:chOff x="8046725" y="2806125"/>
            <a:chExt cx="1027975" cy="1851078"/>
          </a:xfrm>
        </p:grpSpPr>
        <p:sp>
          <p:nvSpPr>
            <p:cNvPr id="2472" name="Google Shape;2472;p38"/>
            <p:cNvSpPr/>
            <p:nvPr/>
          </p:nvSpPr>
          <p:spPr>
            <a:xfrm>
              <a:off x="8178525" y="4543803"/>
              <a:ext cx="764400" cy="113400"/>
            </a:xfrm>
            <a:prstGeom prst="ellipse">
              <a:avLst/>
            </a:prstGeom>
            <a:solidFill>
              <a:srgbClr val="2C3045">
                <a:alpha val="15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473" name="Google Shape;2473;p38"/>
            <p:cNvGrpSpPr/>
            <p:nvPr/>
          </p:nvGrpSpPr>
          <p:grpSpPr>
            <a:xfrm>
              <a:off x="8046725" y="2806125"/>
              <a:ext cx="1027975" cy="1793300"/>
              <a:chOff x="-868675" y="2970500"/>
              <a:chExt cx="1027975" cy="1793300"/>
            </a:xfrm>
          </p:grpSpPr>
          <p:sp>
            <p:nvSpPr>
              <p:cNvPr id="2474" name="Google Shape;2474;p38"/>
              <p:cNvSpPr/>
              <p:nvPr/>
            </p:nvSpPr>
            <p:spPr>
              <a:xfrm>
                <a:off x="-868675" y="3094025"/>
                <a:ext cx="1027975" cy="908475"/>
              </a:xfrm>
              <a:custGeom>
                <a:avLst/>
                <a:gdLst/>
                <a:ahLst/>
                <a:cxnLst/>
                <a:rect l="l" t="t" r="r" b="b"/>
                <a:pathLst>
                  <a:path w="41119" h="36339" extrusionOk="0">
                    <a:moveTo>
                      <a:pt x="35956" y="1"/>
                    </a:moveTo>
                    <a:lnTo>
                      <a:pt x="35494" y="21"/>
                    </a:lnTo>
                    <a:lnTo>
                      <a:pt x="35032" y="81"/>
                    </a:lnTo>
                    <a:lnTo>
                      <a:pt x="34570" y="182"/>
                    </a:lnTo>
                    <a:lnTo>
                      <a:pt x="34108" y="282"/>
                    </a:lnTo>
                    <a:lnTo>
                      <a:pt x="33666" y="423"/>
                    </a:lnTo>
                    <a:lnTo>
                      <a:pt x="33204" y="583"/>
                    </a:lnTo>
                    <a:lnTo>
                      <a:pt x="32762" y="764"/>
                    </a:lnTo>
                    <a:lnTo>
                      <a:pt x="32340" y="965"/>
                    </a:lnTo>
                    <a:lnTo>
                      <a:pt x="31898" y="1186"/>
                    </a:lnTo>
                    <a:lnTo>
                      <a:pt x="31497" y="1407"/>
                    </a:lnTo>
                    <a:lnTo>
                      <a:pt x="30934" y="1728"/>
                    </a:lnTo>
                    <a:lnTo>
                      <a:pt x="30392" y="2090"/>
                    </a:lnTo>
                    <a:lnTo>
                      <a:pt x="29850" y="2451"/>
                    </a:lnTo>
                    <a:lnTo>
                      <a:pt x="29327" y="2833"/>
                    </a:lnTo>
                    <a:lnTo>
                      <a:pt x="28805" y="3235"/>
                    </a:lnTo>
                    <a:lnTo>
                      <a:pt x="28303" y="3657"/>
                    </a:lnTo>
                    <a:lnTo>
                      <a:pt x="27821" y="4099"/>
                    </a:lnTo>
                    <a:lnTo>
                      <a:pt x="27339" y="4540"/>
                    </a:lnTo>
                    <a:lnTo>
                      <a:pt x="26877" y="5023"/>
                    </a:lnTo>
                    <a:lnTo>
                      <a:pt x="26435" y="5485"/>
                    </a:lnTo>
                    <a:lnTo>
                      <a:pt x="26013" y="5987"/>
                    </a:lnTo>
                    <a:lnTo>
                      <a:pt x="25591" y="6489"/>
                    </a:lnTo>
                    <a:lnTo>
                      <a:pt x="25189" y="7011"/>
                    </a:lnTo>
                    <a:lnTo>
                      <a:pt x="24808" y="7554"/>
                    </a:lnTo>
                    <a:lnTo>
                      <a:pt x="24446" y="8096"/>
                    </a:lnTo>
                    <a:lnTo>
                      <a:pt x="24105" y="8658"/>
                    </a:lnTo>
                    <a:lnTo>
                      <a:pt x="23683" y="9341"/>
                    </a:lnTo>
                    <a:lnTo>
                      <a:pt x="23462" y="9683"/>
                    </a:lnTo>
                    <a:lnTo>
                      <a:pt x="23201" y="9984"/>
                    </a:lnTo>
                    <a:lnTo>
                      <a:pt x="22919" y="10265"/>
                    </a:lnTo>
                    <a:lnTo>
                      <a:pt x="22779" y="10386"/>
                    </a:lnTo>
                    <a:lnTo>
                      <a:pt x="22638" y="10486"/>
                    </a:lnTo>
                    <a:lnTo>
                      <a:pt x="22478" y="10587"/>
                    </a:lnTo>
                    <a:lnTo>
                      <a:pt x="22297" y="10667"/>
                    </a:lnTo>
                    <a:lnTo>
                      <a:pt x="22116" y="10727"/>
                    </a:lnTo>
                    <a:lnTo>
                      <a:pt x="21935" y="10768"/>
                    </a:lnTo>
                    <a:lnTo>
                      <a:pt x="21754" y="10788"/>
                    </a:lnTo>
                    <a:lnTo>
                      <a:pt x="21574" y="10788"/>
                    </a:lnTo>
                    <a:lnTo>
                      <a:pt x="21393" y="10768"/>
                    </a:lnTo>
                    <a:lnTo>
                      <a:pt x="21212" y="10727"/>
                    </a:lnTo>
                    <a:lnTo>
                      <a:pt x="20850" y="10627"/>
                    </a:lnTo>
                    <a:lnTo>
                      <a:pt x="20489" y="10486"/>
                    </a:lnTo>
                    <a:lnTo>
                      <a:pt x="19786" y="10165"/>
                    </a:lnTo>
                    <a:lnTo>
                      <a:pt x="19424" y="10024"/>
                    </a:lnTo>
                    <a:lnTo>
                      <a:pt x="19063" y="9924"/>
                    </a:lnTo>
                    <a:lnTo>
                      <a:pt x="18802" y="9884"/>
                    </a:lnTo>
                    <a:lnTo>
                      <a:pt x="18540" y="9864"/>
                    </a:lnTo>
                    <a:lnTo>
                      <a:pt x="18259" y="9884"/>
                    </a:lnTo>
                    <a:lnTo>
                      <a:pt x="17998" y="9924"/>
                    </a:lnTo>
                    <a:lnTo>
                      <a:pt x="17737" y="9984"/>
                    </a:lnTo>
                    <a:lnTo>
                      <a:pt x="17476" y="10064"/>
                    </a:lnTo>
                    <a:lnTo>
                      <a:pt x="17235" y="10185"/>
                    </a:lnTo>
                    <a:lnTo>
                      <a:pt x="16994" y="10306"/>
                    </a:lnTo>
                    <a:lnTo>
                      <a:pt x="16753" y="10466"/>
                    </a:lnTo>
                    <a:lnTo>
                      <a:pt x="16532" y="10627"/>
                    </a:lnTo>
                    <a:lnTo>
                      <a:pt x="16311" y="10808"/>
                    </a:lnTo>
                    <a:lnTo>
                      <a:pt x="16130" y="11009"/>
                    </a:lnTo>
                    <a:lnTo>
                      <a:pt x="15929" y="11230"/>
                    </a:lnTo>
                    <a:lnTo>
                      <a:pt x="15768" y="11450"/>
                    </a:lnTo>
                    <a:lnTo>
                      <a:pt x="15608" y="11692"/>
                    </a:lnTo>
                    <a:lnTo>
                      <a:pt x="15467" y="11933"/>
                    </a:lnTo>
                    <a:lnTo>
                      <a:pt x="15367" y="12174"/>
                    </a:lnTo>
                    <a:lnTo>
                      <a:pt x="15246" y="12435"/>
                    </a:lnTo>
                    <a:lnTo>
                      <a:pt x="15166" y="12696"/>
                    </a:lnTo>
                    <a:lnTo>
                      <a:pt x="15085" y="12957"/>
                    </a:lnTo>
                    <a:lnTo>
                      <a:pt x="15025" y="13238"/>
                    </a:lnTo>
                    <a:lnTo>
                      <a:pt x="14965" y="13519"/>
                    </a:lnTo>
                    <a:lnTo>
                      <a:pt x="14905" y="14062"/>
                    </a:lnTo>
                    <a:lnTo>
                      <a:pt x="14865" y="14624"/>
                    </a:lnTo>
                    <a:lnTo>
                      <a:pt x="14885" y="15187"/>
                    </a:lnTo>
                    <a:lnTo>
                      <a:pt x="14925" y="15749"/>
                    </a:lnTo>
                    <a:lnTo>
                      <a:pt x="14985" y="16312"/>
                    </a:lnTo>
                    <a:lnTo>
                      <a:pt x="15065" y="16995"/>
                    </a:lnTo>
                    <a:lnTo>
                      <a:pt x="15146" y="17657"/>
                    </a:lnTo>
                    <a:lnTo>
                      <a:pt x="15166" y="17999"/>
                    </a:lnTo>
                    <a:lnTo>
                      <a:pt x="15186" y="18320"/>
                    </a:lnTo>
                    <a:lnTo>
                      <a:pt x="15166" y="18662"/>
                    </a:lnTo>
                    <a:lnTo>
                      <a:pt x="15106" y="18983"/>
                    </a:lnTo>
                    <a:lnTo>
                      <a:pt x="15025" y="19325"/>
                    </a:lnTo>
                    <a:lnTo>
                      <a:pt x="14885" y="19626"/>
                    </a:lnTo>
                    <a:lnTo>
                      <a:pt x="14724" y="19927"/>
                    </a:lnTo>
                    <a:lnTo>
                      <a:pt x="14623" y="20068"/>
                    </a:lnTo>
                    <a:lnTo>
                      <a:pt x="14523" y="20188"/>
                    </a:lnTo>
                    <a:lnTo>
                      <a:pt x="14403" y="20309"/>
                    </a:lnTo>
                    <a:lnTo>
                      <a:pt x="14282" y="20429"/>
                    </a:lnTo>
                    <a:lnTo>
                      <a:pt x="14141" y="20510"/>
                    </a:lnTo>
                    <a:lnTo>
                      <a:pt x="14001" y="20610"/>
                    </a:lnTo>
                    <a:lnTo>
                      <a:pt x="13860" y="20671"/>
                    </a:lnTo>
                    <a:lnTo>
                      <a:pt x="13720" y="20731"/>
                    </a:lnTo>
                    <a:lnTo>
                      <a:pt x="13559" y="20751"/>
                    </a:lnTo>
                    <a:lnTo>
                      <a:pt x="13398" y="20771"/>
                    </a:lnTo>
                    <a:lnTo>
                      <a:pt x="13217" y="20771"/>
                    </a:lnTo>
                    <a:lnTo>
                      <a:pt x="13057" y="20751"/>
                    </a:lnTo>
                    <a:lnTo>
                      <a:pt x="12896" y="20711"/>
                    </a:lnTo>
                    <a:lnTo>
                      <a:pt x="12735" y="20671"/>
                    </a:lnTo>
                    <a:lnTo>
                      <a:pt x="12575" y="20590"/>
                    </a:lnTo>
                    <a:lnTo>
                      <a:pt x="12434" y="20510"/>
                    </a:lnTo>
                    <a:lnTo>
                      <a:pt x="12153" y="20329"/>
                    </a:lnTo>
                    <a:lnTo>
                      <a:pt x="11872" y="20088"/>
                    </a:lnTo>
                    <a:lnTo>
                      <a:pt x="11610" y="19827"/>
                    </a:lnTo>
                    <a:lnTo>
                      <a:pt x="11369" y="19566"/>
                    </a:lnTo>
                    <a:lnTo>
                      <a:pt x="11128" y="19285"/>
                    </a:lnTo>
                    <a:lnTo>
                      <a:pt x="10666" y="18762"/>
                    </a:lnTo>
                    <a:lnTo>
                      <a:pt x="10204" y="18260"/>
                    </a:lnTo>
                    <a:lnTo>
                      <a:pt x="9702" y="17758"/>
                    </a:lnTo>
                    <a:lnTo>
                      <a:pt x="9200" y="17276"/>
                    </a:lnTo>
                    <a:lnTo>
                      <a:pt x="8698" y="16814"/>
                    </a:lnTo>
                    <a:lnTo>
                      <a:pt x="8155" y="16352"/>
                    </a:lnTo>
                    <a:lnTo>
                      <a:pt x="7633" y="15930"/>
                    </a:lnTo>
                    <a:lnTo>
                      <a:pt x="7071" y="15508"/>
                    </a:lnTo>
                    <a:lnTo>
                      <a:pt x="6468" y="15086"/>
                    </a:lnTo>
                    <a:lnTo>
                      <a:pt x="6167" y="14885"/>
                    </a:lnTo>
                    <a:lnTo>
                      <a:pt x="5845" y="14705"/>
                    </a:lnTo>
                    <a:lnTo>
                      <a:pt x="5504" y="14544"/>
                    </a:lnTo>
                    <a:lnTo>
                      <a:pt x="5182" y="14383"/>
                    </a:lnTo>
                    <a:lnTo>
                      <a:pt x="4841" y="14243"/>
                    </a:lnTo>
                    <a:lnTo>
                      <a:pt x="4500" y="14122"/>
                    </a:lnTo>
                    <a:lnTo>
                      <a:pt x="4158" y="14042"/>
                    </a:lnTo>
                    <a:lnTo>
                      <a:pt x="3817" y="13981"/>
                    </a:lnTo>
                    <a:lnTo>
                      <a:pt x="3475" y="13941"/>
                    </a:lnTo>
                    <a:lnTo>
                      <a:pt x="3134" y="13921"/>
                    </a:lnTo>
                    <a:lnTo>
                      <a:pt x="2792" y="13961"/>
                    </a:lnTo>
                    <a:lnTo>
                      <a:pt x="2451" y="14022"/>
                    </a:lnTo>
                    <a:lnTo>
                      <a:pt x="2129" y="14122"/>
                    </a:lnTo>
                    <a:lnTo>
                      <a:pt x="1808" y="14263"/>
                    </a:lnTo>
                    <a:lnTo>
                      <a:pt x="1547" y="14423"/>
                    </a:lnTo>
                    <a:lnTo>
                      <a:pt x="1326" y="14604"/>
                    </a:lnTo>
                    <a:lnTo>
                      <a:pt x="1105" y="14785"/>
                    </a:lnTo>
                    <a:lnTo>
                      <a:pt x="904" y="15006"/>
                    </a:lnTo>
                    <a:lnTo>
                      <a:pt x="723" y="15247"/>
                    </a:lnTo>
                    <a:lnTo>
                      <a:pt x="583" y="15488"/>
                    </a:lnTo>
                    <a:lnTo>
                      <a:pt x="442" y="15749"/>
                    </a:lnTo>
                    <a:lnTo>
                      <a:pt x="321" y="16030"/>
                    </a:lnTo>
                    <a:lnTo>
                      <a:pt x="221" y="16312"/>
                    </a:lnTo>
                    <a:lnTo>
                      <a:pt x="141" y="16613"/>
                    </a:lnTo>
                    <a:lnTo>
                      <a:pt x="80" y="16914"/>
                    </a:lnTo>
                    <a:lnTo>
                      <a:pt x="20" y="17216"/>
                    </a:lnTo>
                    <a:lnTo>
                      <a:pt x="0" y="17517"/>
                    </a:lnTo>
                    <a:lnTo>
                      <a:pt x="0" y="17818"/>
                    </a:lnTo>
                    <a:lnTo>
                      <a:pt x="0" y="18140"/>
                    </a:lnTo>
                    <a:lnTo>
                      <a:pt x="40" y="18441"/>
                    </a:lnTo>
                    <a:lnTo>
                      <a:pt x="80" y="18742"/>
                    </a:lnTo>
                    <a:lnTo>
                      <a:pt x="141" y="19023"/>
                    </a:lnTo>
                    <a:lnTo>
                      <a:pt x="221" y="19325"/>
                    </a:lnTo>
                    <a:lnTo>
                      <a:pt x="301" y="19606"/>
                    </a:lnTo>
                    <a:lnTo>
                      <a:pt x="522" y="20168"/>
                    </a:lnTo>
                    <a:lnTo>
                      <a:pt x="763" y="20711"/>
                    </a:lnTo>
                    <a:lnTo>
                      <a:pt x="1024" y="21253"/>
                    </a:lnTo>
                    <a:lnTo>
                      <a:pt x="1306" y="21795"/>
                    </a:lnTo>
                    <a:lnTo>
                      <a:pt x="1928" y="22840"/>
                    </a:lnTo>
                    <a:lnTo>
                      <a:pt x="3214" y="24929"/>
                    </a:lnTo>
                    <a:lnTo>
                      <a:pt x="3857" y="25974"/>
                    </a:lnTo>
                    <a:lnTo>
                      <a:pt x="4540" y="26978"/>
                    </a:lnTo>
                    <a:lnTo>
                      <a:pt x="5223" y="28002"/>
                    </a:lnTo>
                    <a:lnTo>
                      <a:pt x="5946" y="28987"/>
                    </a:lnTo>
                    <a:lnTo>
                      <a:pt x="6709" y="29931"/>
                    </a:lnTo>
                    <a:lnTo>
                      <a:pt x="7091" y="30413"/>
                    </a:lnTo>
                    <a:lnTo>
                      <a:pt x="7493" y="30875"/>
                    </a:lnTo>
                    <a:lnTo>
                      <a:pt x="7914" y="31317"/>
                    </a:lnTo>
                    <a:lnTo>
                      <a:pt x="8336" y="31759"/>
                    </a:lnTo>
                    <a:lnTo>
                      <a:pt x="8758" y="32201"/>
                    </a:lnTo>
                    <a:lnTo>
                      <a:pt x="9220" y="32602"/>
                    </a:lnTo>
                    <a:lnTo>
                      <a:pt x="9662" y="33024"/>
                    </a:lnTo>
                    <a:lnTo>
                      <a:pt x="10144" y="33406"/>
                    </a:lnTo>
                    <a:lnTo>
                      <a:pt x="10606" y="33787"/>
                    </a:lnTo>
                    <a:lnTo>
                      <a:pt x="11108" y="34149"/>
                    </a:lnTo>
                    <a:lnTo>
                      <a:pt x="11610" y="34491"/>
                    </a:lnTo>
                    <a:lnTo>
                      <a:pt x="12113" y="34812"/>
                    </a:lnTo>
                    <a:lnTo>
                      <a:pt x="12635" y="35133"/>
                    </a:lnTo>
                    <a:lnTo>
                      <a:pt x="13157" y="35415"/>
                    </a:lnTo>
                    <a:lnTo>
                      <a:pt x="13699" y="35676"/>
                    </a:lnTo>
                    <a:lnTo>
                      <a:pt x="14262" y="35917"/>
                    </a:lnTo>
                    <a:lnTo>
                      <a:pt x="14824" y="36138"/>
                    </a:lnTo>
                    <a:lnTo>
                      <a:pt x="15387" y="36339"/>
                    </a:lnTo>
                    <a:lnTo>
                      <a:pt x="26274" y="36339"/>
                    </a:lnTo>
                    <a:lnTo>
                      <a:pt x="26816" y="35736"/>
                    </a:lnTo>
                    <a:lnTo>
                      <a:pt x="27359" y="35093"/>
                    </a:lnTo>
                    <a:lnTo>
                      <a:pt x="27901" y="34430"/>
                    </a:lnTo>
                    <a:lnTo>
                      <a:pt x="28423" y="33727"/>
                    </a:lnTo>
                    <a:lnTo>
                      <a:pt x="28946" y="33024"/>
                    </a:lnTo>
                    <a:lnTo>
                      <a:pt x="29468" y="32281"/>
                    </a:lnTo>
                    <a:lnTo>
                      <a:pt x="29970" y="31538"/>
                    </a:lnTo>
                    <a:lnTo>
                      <a:pt x="30492" y="30774"/>
                    </a:lnTo>
                    <a:lnTo>
                      <a:pt x="30974" y="29991"/>
                    </a:lnTo>
                    <a:lnTo>
                      <a:pt x="31477" y="29188"/>
                    </a:lnTo>
                    <a:lnTo>
                      <a:pt x="31959" y="28364"/>
                    </a:lnTo>
                    <a:lnTo>
                      <a:pt x="32441" y="27540"/>
                    </a:lnTo>
                    <a:lnTo>
                      <a:pt x="33365" y="25853"/>
                    </a:lnTo>
                    <a:lnTo>
                      <a:pt x="34269" y="24146"/>
                    </a:lnTo>
                    <a:lnTo>
                      <a:pt x="35132" y="22418"/>
                    </a:lnTo>
                    <a:lnTo>
                      <a:pt x="35976" y="20671"/>
                    </a:lnTo>
                    <a:lnTo>
                      <a:pt x="36760" y="18923"/>
                    </a:lnTo>
                    <a:lnTo>
                      <a:pt x="37523" y="17175"/>
                    </a:lnTo>
                    <a:lnTo>
                      <a:pt x="38226" y="15468"/>
                    </a:lnTo>
                    <a:lnTo>
                      <a:pt x="38909" y="13801"/>
                    </a:lnTo>
                    <a:lnTo>
                      <a:pt x="39532" y="12174"/>
                    </a:lnTo>
                    <a:lnTo>
                      <a:pt x="40114" y="10587"/>
                    </a:lnTo>
                    <a:lnTo>
                      <a:pt x="40355" y="9944"/>
                    </a:lnTo>
                    <a:lnTo>
                      <a:pt x="40556" y="9301"/>
                    </a:lnTo>
                    <a:lnTo>
                      <a:pt x="40737" y="8638"/>
                    </a:lnTo>
                    <a:lnTo>
                      <a:pt x="40897" y="7955"/>
                    </a:lnTo>
                    <a:lnTo>
                      <a:pt x="41018" y="7292"/>
                    </a:lnTo>
                    <a:lnTo>
                      <a:pt x="41098" y="6609"/>
                    </a:lnTo>
                    <a:lnTo>
                      <a:pt x="41118" y="6268"/>
                    </a:lnTo>
                    <a:lnTo>
                      <a:pt x="41118" y="5926"/>
                    </a:lnTo>
                    <a:lnTo>
                      <a:pt x="41118" y="5585"/>
                    </a:lnTo>
                    <a:lnTo>
                      <a:pt x="41098" y="5244"/>
                    </a:lnTo>
                    <a:lnTo>
                      <a:pt x="41058" y="4902"/>
                    </a:lnTo>
                    <a:lnTo>
                      <a:pt x="41018" y="4561"/>
                    </a:lnTo>
                    <a:lnTo>
                      <a:pt x="40938" y="4219"/>
                    </a:lnTo>
                    <a:lnTo>
                      <a:pt x="40857" y="3878"/>
                    </a:lnTo>
                    <a:lnTo>
                      <a:pt x="40757" y="3556"/>
                    </a:lnTo>
                    <a:lnTo>
                      <a:pt x="40636" y="3235"/>
                    </a:lnTo>
                    <a:lnTo>
                      <a:pt x="40516" y="2913"/>
                    </a:lnTo>
                    <a:lnTo>
                      <a:pt x="40355" y="2612"/>
                    </a:lnTo>
                    <a:lnTo>
                      <a:pt x="40194" y="2311"/>
                    </a:lnTo>
                    <a:lnTo>
                      <a:pt x="40014" y="2030"/>
                    </a:lnTo>
                    <a:lnTo>
                      <a:pt x="39813" y="1748"/>
                    </a:lnTo>
                    <a:lnTo>
                      <a:pt x="39592" y="1507"/>
                    </a:lnTo>
                    <a:lnTo>
                      <a:pt x="39351" y="1266"/>
                    </a:lnTo>
                    <a:lnTo>
                      <a:pt x="39110" y="1045"/>
                    </a:lnTo>
                    <a:lnTo>
                      <a:pt x="38829" y="844"/>
                    </a:lnTo>
                    <a:lnTo>
                      <a:pt x="38547" y="644"/>
                    </a:lnTo>
                    <a:lnTo>
                      <a:pt x="38346" y="543"/>
                    </a:lnTo>
                    <a:lnTo>
                      <a:pt x="38146" y="443"/>
                    </a:lnTo>
                    <a:lnTo>
                      <a:pt x="37724" y="262"/>
                    </a:lnTo>
                    <a:lnTo>
                      <a:pt x="37302" y="141"/>
                    </a:lnTo>
                    <a:lnTo>
                      <a:pt x="36860" y="61"/>
                    </a:lnTo>
                    <a:lnTo>
                      <a:pt x="36398" y="21"/>
                    </a:lnTo>
                    <a:lnTo>
                      <a:pt x="35956" y="1"/>
                    </a:lnTo>
                    <a:close/>
                  </a:path>
                </a:pathLst>
              </a:custGeom>
              <a:solidFill>
                <a:srgbClr val="429A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5" name="Google Shape;2475;p38"/>
              <p:cNvSpPr/>
              <p:nvPr/>
            </p:nvSpPr>
            <p:spPr>
              <a:xfrm>
                <a:off x="-774775" y="3167350"/>
                <a:ext cx="813550" cy="777900"/>
              </a:xfrm>
              <a:custGeom>
                <a:avLst/>
                <a:gdLst/>
                <a:ahLst/>
                <a:cxnLst/>
                <a:rect l="l" t="t" r="r" b="b"/>
                <a:pathLst>
                  <a:path w="32542" h="31116" extrusionOk="0">
                    <a:moveTo>
                      <a:pt x="32200" y="0"/>
                    </a:moveTo>
                    <a:lnTo>
                      <a:pt x="32100" y="61"/>
                    </a:lnTo>
                    <a:lnTo>
                      <a:pt x="32039" y="141"/>
                    </a:lnTo>
                    <a:lnTo>
                      <a:pt x="15909" y="30413"/>
                    </a:lnTo>
                    <a:lnTo>
                      <a:pt x="442" y="14041"/>
                    </a:lnTo>
                    <a:lnTo>
                      <a:pt x="362" y="13981"/>
                    </a:lnTo>
                    <a:lnTo>
                      <a:pt x="261" y="13961"/>
                    </a:lnTo>
                    <a:lnTo>
                      <a:pt x="161" y="13981"/>
                    </a:lnTo>
                    <a:lnTo>
                      <a:pt x="81" y="14041"/>
                    </a:lnTo>
                    <a:lnTo>
                      <a:pt x="20" y="14122"/>
                    </a:lnTo>
                    <a:lnTo>
                      <a:pt x="0" y="14222"/>
                    </a:lnTo>
                    <a:lnTo>
                      <a:pt x="0" y="14323"/>
                    </a:lnTo>
                    <a:lnTo>
                      <a:pt x="61" y="14403"/>
                    </a:lnTo>
                    <a:lnTo>
                      <a:pt x="15769" y="31035"/>
                    </a:lnTo>
                    <a:lnTo>
                      <a:pt x="15849" y="31096"/>
                    </a:lnTo>
                    <a:lnTo>
                      <a:pt x="15970" y="31116"/>
                    </a:lnTo>
                    <a:lnTo>
                      <a:pt x="15990" y="31116"/>
                    </a:lnTo>
                    <a:lnTo>
                      <a:pt x="16050" y="31096"/>
                    </a:lnTo>
                    <a:lnTo>
                      <a:pt x="16110" y="31055"/>
                    </a:lnTo>
                    <a:lnTo>
                      <a:pt x="16150" y="31015"/>
                    </a:lnTo>
                    <a:lnTo>
                      <a:pt x="16191" y="30975"/>
                    </a:lnTo>
                    <a:lnTo>
                      <a:pt x="32501" y="382"/>
                    </a:lnTo>
                    <a:lnTo>
                      <a:pt x="32542" y="282"/>
                    </a:lnTo>
                    <a:lnTo>
                      <a:pt x="32521" y="181"/>
                    </a:lnTo>
                    <a:lnTo>
                      <a:pt x="32481" y="101"/>
                    </a:lnTo>
                    <a:lnTo>
                      <a:pt x="32401" y="21"/>
                    </a:lnTo>
                    <a:lnTo>
                      <a:pt x="3230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6" name="Google Shape;2476;p38"/>
              <p:cNvSpPr/>
              <p:nvPr/>
            </p:nvSpPr>
            <p:spPr>
              <a:xfrm>
                <a:off x="-40100" y="3290375"/>
                <a:ext cx="129600" cy="13100"/>
              </a:xfrm>
              <a:custGeom>
                <a:avLst/>
                <a:gdLst/>
                <a:ahLst/>
                <a:cxnLst/>
                <a:rect l="l" t="t" r="r" b="b"/>
                <a:pathLst>
                  <a:path w="5184" h="524" extrusionOk="0">
                    <a:moveTo>
                      <a:pt x="262" y="1"/>
                    </a:moveTo>
                    <a:lnTo>
                      <a:pt x="162" y="21"/>
                    </a:lnTo>
                    <a:lnTo>
                      <a:pt x="81" y="81"/>
                    </a:lnTo>
                    <a:lnTo>
                      <a:pt x="21" y="162"/>
                    </a:lnTo>
                    <a:lnTo>
                      <a:pt x="1" y="262"/>
                    </a:lnTo>
                    <a:lnTo>
                      <a:pt x="21" y="362"/>
                    </a:lnTo>
                    <a:lnTo>
                      <a:pt x="81" y="443"/>
                    </a:lnTo>
                    <a:lnTo>
                      <a:pt x="162" y="503"/>
                    </a:lnTo>
                    <a:lnTo>
                      <a:pt x="262" y="523"/>
                    </a:lnTo>
                    <a:lnTo>
                      <a:pt x="4922" y="523"/>
                    </a:lnTo>
                    <a:lnTo>
                      <a:pt x="5023" y="503"/>
                    </a:lnTo>
                    <a:lnTo>
                      <a:pt x="5123" y="443"/>
                    </a:lnTo>
                    <a:lnTo>
                      <a:pt x="5163" y="362"/>
                    </a:lnTo>
                    <a:lnTo>
                      <a:pt x="5183" y="262"/>
                    </a:lnTo>
                    <a:lnTo>
                      <a:pt x="5163" y="162"/>
                    </a:lnTo>
                    <a:lnTo>
                      <a:pt x="5123" y="81"/>
                    </a:lnTo>
                    <a:lnTo>
                      <a:pt x="5023" y="21"/>
                    </a:lnTo>
                    <a:lnTo>
                      <a:pt x="4922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7" name="Google Shape;2477;p38"/>
              <p:cNvSpPr/>
              <p:nvPr/>
            </p:nvSpPr>
            <p:spPr>
              <a:xfrm>
                <a:off x="-153575" y="3213050"/>
                <a:ext cx="59775" cy="214950"/>
              </a:xfrm>
              <a:custGeom>
                <a:avLst/>
                <a:gdLst/>
                <a:ahLst/>
                <a:cxnLst/>
                <a:rect l="l" t="t" r="r" b="b"/>
                <a:pathLst>
                  <a:path w="2391" h="8598" extrusionOk="0">
                    <a:moveTo>
                      <a:pt x="201" y="0"/>
                    </a:moveTo>
                    <a:lnTo>
                      <a:pt x="121" y="41"/>
                    </a:lnTo>
                    <a:lnTo>
                      <a:pt x="40" y="121"/>
                    </a:lnTo>
                    <a:lnTo>
                      <a:pt x="0" y="201"/>
                    </a:lnTo>
                    <a:lnTo>
                      <a:pt x="20" y="302"/>
                    </a:lnTo>
                    <a:lnTo>
                      <a:pt x="1888" y="8397"/>
                    </a:lnTo>
                    <a:lnTo>
                      <a:pt x="1929" y="8477"/>
                    </a:lnTo>
                    <a:lnTo>
                      <a:pt x="1989" y="8558"/>
                    </a:lnTo>
                    <a:lnTo>
                      <a:pt x="2049" y="8598"/>
                    </a:lnTo>
                    <a:lnTo>
                      <a:pt x="2210" y="8598"/>
                    </a:lnTo>
                    <a:lnTo>
                      <a:pt x="2290" y="8558"/>
                    </a:lnTo>
                    <a:lnTo>
                      <a:pt x="2370" y="8477"/>
                    </a:lnTo>
                    <a:lnTo>
                      <a:pt x="2391" y="8377"/>
                    </a:lnTo>
                    <a:lnTo>
                      <a:pt x="2391" y="8276"/>
                    </a:lnTo>
                    <a:lnTo>
                      <a:pt x="522" y="201"/>
                    </a:lnTo>
                    <a:lnTo>
                      <a:pt x="482" y="101"/>
                    </a:lnTo>
                    <a:lnTo>
                      <a:pt x="402" y="21"/>
                    </a:lnTo>
                    <a:lnTo>
                      <a:pt x="30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8" name="Google Shape;2478;p38"/>
              <p:cNvSpPr/>
              <p:nvPr/>
            </p:nvSpPr>
            <p:spPr>
              <a:xfrm>
                <a:off x="-146550" y="3475700"/>
                <a:ext cx="131600" cy="27625"/>
              </a:xfrm>
              <a:custGeom>
                <a:avLst/>
                <a:gdLst/>
                <a:ahLst/>
                <a:cxnLst/>
                <a:rect l="l" t="t" r="r" b="b"/>
                <a:pathLst>
                  <a:path w="5264" h="1105" extrusionOk="0">
                    <a:moveTo>
                      <a:pt x="4962" y="0"/>
                    </a:moveTo>
                    <a:lnTo>
                      <a:pt x="221" y="583"/>
                    </a:lnTo>
                    <a:lnTo>
                      <a:pt x="121" y="623"/>
                    </a:lnTo>
                    <a:lnTo>
                      <a:pt x="41" y="683"/>
                    </a:lnTo>
                    <a:lnTo>
                      <a:pt x="0" y="783"/>
                    </a:lnTo>
                    <a:lnTo>
                      <a:pt x="0" y="884"/>
                    </a:lnTo>
                    <a:lnTo>
                      <a:pt x="20" y="964"/>
                    </a:lnTo>
                    <a:lnTo>
                      <a:pt x="81" y="1045"/>
                    </a:lnTo>
                    <a:lnTo>
                      <a:pt x="161" y="1085"/>
                    </a:lnTo>
                    <a:lnTo>
                      <a:pt x="261" y="1105"/>
                    </a:lnTo>
                    <a:lnTo>
                      <a:pt x="282" y="1105"/>
                    </a:lnTo>
                    <a:lnTo>
                      <a:pt x="5022" y="522"/>
                    </a:lnTo>
                    <a:lnTo>
                      <a:pt x="5123" y="502"/>
                    </a:lnTo>
                    <a:lnTo>
                      <a:pt x="5203" y="422"/>
                    </a:lnTo>
                    <a:lnTo>
                      <a:pt x="5243" y="342"/>
                    </a:lnTo>
                    <a:lnTo>
                      <a:pt x="5263" y="241"/>
                    </a:lnTo>
                    <a:lnTo>
                      <a:pt x="5223" y="141"/>
                    </a:lnTo>
                    <a:lnTo>
                      <a:pt x="5163" y="60"/>
                    </a:lnTo>
                    <a:lnTo>
                      <a:pt x="5062" y="20"/>
                    </a:lnTo>
                    <a:lnTo>
                      <a:pt x="496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9" name="Google Shape;2479;p38"/>
              <p:cNvSpPr/>
              <p:nvPr/>
            </p:nvSpPr>
            <p:spPr>
              <a:xfrm>
                <a:off x="-666300" y="3530925"/>
                <a:ext cx="13075" cy="113525"/>
              </a:xfrm>
              <a:custGeom>
                <a:avLst/>
                <a:gdLst/>
                <a:ahLst/>
                <a:cxnLst/>
                <a:rect l="l" t="t" r="r" b="b"/>
                <a:pathLst>
                  <a:path w="523" h="4541" extrusionOk="0">
                    <a:moveTo>
                      <a:pt x="261" y="1"/>
                    </a:moveTo>
                    <a:lnTo>
                      <a:pt x="141" y="21"/>
                    </a:lnTo>
                    <a:lnTo>
                      <a:pt x="60" y="81"/>
                    </a:lnTo>
                    <a:lnTo>
                      <a:pt x="20" y="161"/>
                    </a:lnTo>
                    <a:lnTo>
                      <a:pt x="0" y="262"/>
                    </a:lnTo>
                    <a:lnTo>
                      <a:pt x="0" y="4279"/>
                    </a:lnTo>
                    <a:lnTo>
                      <a:pt x="20" y="4380"/>
                    </a:lnTo>
                    <a:lnTo>
                      <a:pt x="60" y="4460"/>
                    </a:lnTo>
                    <a:lnTo>
                      <a:pt x="141" y="4520"/>
                    </a:lnTo>
                    <a:lnTo>
                      <a:pt x="261" y="4540"/>
                    </a:lnTo>
                    <a:lnTo>
                      <a:pt x="362" y="4520"/>
                    </a:lnTo>
                    <a:lnTo>
                      <a:pt x="442" y="4460"/>
                    </a:lnTo>
                    <a:lnTo>
                      <a:pt x="502" y="4380"/>
                    </a:lnTo>
                    <a:lnTo>
                      <a:pt x="522" y="4279"/>
                    </a:lnTo>
                    <a:lnTo>
                      <a:pt x="522" y="262"/>
                    </a:lnTo>
                    <a:lnTo>
                      <a:pt x="502" y="161"/>
                    </a:lnTo>
                    <a:lnTo>
                      <a:pt x="442" y="81"/>
                    </a:lnTo>
                    <a:lnTo>
                      <a:pt x="362" y="21"/>
                    </a:lnTo>
                    <a:lnTo>
                      <a:pt x="26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0" name="Google Shape;2480;p38"/>
              <p:cNvSpPr/>
              <p:nvPr/>
            </p:nvSpPr>
            <p:spPr>
              <a:xfrm>
                <a:off x="-832525" y="3569100"/>
                <a:ext cx="126575" cy="19600"/>
              </a:xfrm>
              <a:custGeom>
                <a:avLst/>
                <a:gdLst/>
                <a:ahLst/>
                <a:cxnLst/>
                <a:rect l="l" t="t" r="r" b="b"/>
                <a:pathLst>
                  <a:path w="5063" h="784" extrusionOk="0">
                    <a:moveTo>
                      <a:pt x="261" y="0"/>
                    </a:moveTo>
                    <a:lnTo>
                      <a:pt x="161" y="20"/>
                    </a:lnTo>
                    <a:lnTo>
                      <a:pt x="81" y="81"/>
                    </a:lnTo>
                    <a:lnTo>
                      <a:pt x="20" y="161"/>
                    </a:lnTo>
                    <a:lnTo>
                      <a:pt x="0" y="261"/>
                    </a:lnTo>
                    <a:lnTo>
                      <a:pt x="0" y="362"/>
                    </a:lnTo>
                    <a:lnTo>
                      <a:pt x="61" y="442"/>
                    </a:lnTo>
                    <a:lnTo>
                      <a:pt x="141" y="502"/>
                    </a:lnTo>
                    <a:lnTo>
                      <a:pt x="241" y="543"/>
                    </a:lnTo>
                    <a:lnTo>
                      <a:pt x="4781" y="784"/>
                    </a:lnTo>
                    <a:lnTo>
                      <a:pt x="4801" y="784"/>
                    </a:lnTo>
                    <a:lnTo>
                      <a:pt x="4902" y="764"/>
                    </a:lnTo>
                    <a:lnTo>
                      <a:pt x="4982" y="703"/>
                    </a:lnTo>
                    <a:lnTo>
                      <a:pt x="5042" y="623"/>
                    </a:lnTo>
                    <a:lnTo>
                      <a:pt x="5062" y="523"/>
                    </a:lnTo>
                    <a:lnTo>
                      <a:pt x="5042" y="422"/>
                    </a:lnTo>
                    <a:lnTo>
                      <a:pt x="4982" y="342"/>
                    </a:lnTo>
                    <a:lnTo>
                      <a:pt x="4902" y="282"/>
                    </a:lnTo>
                    <a:lnTo>
                      <a:pt x="4801" y="261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1" name="Google Shape;2481;p38"/>
              <p:cNvSpPr/>
              <p:nvPr/>
            </p:nvSpPr>
            <p:spPr>
              <a:xfrm>
                <a:off x="-693425" y="2970500"/>
                <a:ext cx="725675" cy="1067650"/>
              </a:xfrm>
              <a:custGeom>
                <a:avLst/>
                <a:gdLst/>
                <a:ahLst/>
                <a:cxnLst/>
                <a:rect l="l" t="t" r="r" b="b"/>
                <a:pathLst>
                  <a:path w="29027" h="42706" extrusionOk="0">
                    <a:moveTo>
                      <a:pt x="11631" y="0"/>
                    </a:moveTo>
                    <a:lnTo>
                      <a:pt x="11390" y="20"/>
                    </a:lnTo>
                    <a:lnTo>
                      <a:pt x="11149" y="40"/>
                    </a:lnTo>
                    <a:lnTo>
                      <a:pt x="10908" y="101"/>
                    </a:lnTo>
                    <a:lnTo>
                      <a:pt x="10687" y="181"/>
                    </a:lnTo>
                    <a:lnTo>
                      <a:pt x="10466" y="282"/>
                    </a:lnTo>
                    <a:lnTo>
                      <a:pt x="10245" y="402"/>
                    </a:lnTo>
                    <a:lnTo>
                      <a:pt x="10044" y="523"/>
                    </a:lnTo>
                    <a:lnTo>
                      <a:pt x="9863" y="683"/>
                    </a:lnTo>
                    <a:lnTo>
                      <a:pt x="9682" y="844"/>
                    </a:lnTo>
                    <a:lnTo>
                      <a:pt x="9502" y="1005"/>
                    </a:lnTo>
                    <a:lnTo>
                      <a:pt x="9341" y="1206"/>
                    </a:lnTo>
                    <a:lnTo>
                      <a:pt x="9180" y="1386"/>
                    </a:lnTo>
                    <a:lnTo>
                      <a:pt x="9040" y="1607"/>
                    </a:lnTo>
                    <a:lnTo>
                      <a:pt x="8919" y="1808"/>
                    </a:lnTo>
                    <a:lnTo>
                      <a:pt x="8799" y="2029"/>
                    </a:lnTo>
                    <a:lnTo>
                      <a:pt x="8698" y="2270"/>
                    </a:lnTo>
                    <a:lnTo>
                      <a:pt x="8598" y="2491"/>
                    </a:lnTo>
                    <a:lnTo>
                      <a:pt x="8517" y="2732"/>
                    </a:lnTo>
                    <a:lnTo>
                      <a:pt x="8457" y="2973"/>
                    </a:lnTo>
                    <a:lnTo>
                      <a:pt x="8337" y="3455"/>
                    </a:lnTo>
                    <a:lnTo>
                      <a:pt x="8276" y="3957"/>
                    </a:lnTo>
                    <a:lnTo>
                      <a:pt x="8236" y="4460"/>
                    </a:lnTo>
                    <a:lnTo>
                      <a:pt x="8216" y="4942"/>
                    </a:lnTo>
                    <a:lnTo>
                      <a:pt x="8216" y="5444"/>
                    </a:lnTo>
                    <a:lnTo>
                      <a:pt x="8236" y="5946"/>
                    </a:lnTo>
                    <a:lnTo>
                      <a:pt x="8317" y="6950"/>
                    </a:lnTo>
                    <a:lnTo>
                      <a:pt x="8658" y="11390"/>
                    </a:lnTo>
                    <a:lnTo>
                      <a:pt x="8678" y="11611"/>
                    </a:lnTo>
                    <a:lnTo>
                      <a:pt x="8678" y="11832"/>
                    </a:lnTo>
                    <a:lnTo>
                      <a:pt x="8678" y="12053"/>
                    </a:lnTo>
                    <a:lnTo>
                      <a:pt x="8638" y="12274"/>
                    </a:lnTo>
                    <a:lnTo>
                      <a:pt x="8578" y="12495"/>
                    </a:lnTo>
                    <a:lnTo>
                      <a:pt x="8497" y="12675"/>
                    </a:lnTo>
                    <a:lnTo>
                      <a:pt x="8377" y="12836"/>
                    </a:lnTo>
                    <a:lnTo>
                      <a:pt x="8296" y="12896"/>
                    </a:lnTo>
                    <a:lnTo>
                      <a:pt x="8216" y="12957"/>
                    </a:lnTo>
                    <a:lnTo>
                      <a:pt x="8116" y="13017"/>
                    </a:lnTo>
                    <a:lnTo>
                      <a:pt x="8015" y="13057"/>
                    </a:lnTo>
                    <a:lnTo>
                      <a:pt x="7915" y="13077"/>
                    </a:lnTo>
                    <a:lnTo>
                      <a:pt x="7714" y="13077"/>
                    </a:lnTo>
                    <a:lnTo>
                      <a:pt x="7593" y="13057"/>
                    </a:lnTo>
                    <a:lnTo>
                      <a:pt x="7393" y="12977"/>
                    </a:lnTo>
                    <a:lnTo>
                      <a:pt x="7192" y="12876"/>
                    </a:lnTo>
                    <a:lnTo>
                      <a:pt x="7011" y="12736"/>
                    </a:lnTo>
                    <a:lnTo>
                      <a:pt x="6850" y="12575"/>
                    </a:lnTo>
                    <a:lnTo>
                      <a:pt x="6689" y="12414"/>
                    </a:lnTo>
                    <a:lnTo>
                      <a:pt x="6569" y="12213"/>
                    </a:lnTo>
                    <a:lnTo>
                      <a:pt x="6468" y="12033"/>
                    </a:lnTo>
                    <a:lnTo>
                      <a:pt x="6248" y="11631"/>
                    </a:lnTo>
                    <a:lnTo>
                      <a:pt x="6127" y="11430"/>
                    </a:lnTo>
                    <a:lnTo>
                      <a:pt x="6006" y="11249"/>
                    </a:lnTo>
                    <a:lnTo>
                      <a:pt x="5886" y="11068"/>
                    </a:lnTo>
                    <a:lnTo>
                      <a:pt x="5725" y="10888"/>
                    </a:lnTo>
                    <a:lnTo>
                      <a:pt x="5585" y="10767"/>
                    </a:lnTo>
                    <a:lnTo>
                      <a:pt x="5424" y="10667"/>
                    </a:lnTo>
                    <a:lnTo>
                      <a:pt x="5243" y="10566"/>
                    </a:lnTo>
                    <a:lnTo>
                      <a:pt x="5082" y="10506"/>
                    </a:lnTo>
                    <a:lnTo>
                      <a:pt x="4882" y="10446"/>
                    </a:lnTo>
                    <a:lnTo>
                      <a:pt x="4701" y="10426"/>
                    </a:lnTo>
                    <a:lnTo>
                      <a:pt x="4500" y="10405"/>
                    </a:lnTo>
                    <a:lnTo>
                      <a:pt x="4319" y="10405"/>
                    </a:lnTo>
                    <a:lnTo>
                      <a:pt x="4118" y="10426"/>
                    </a:lnTo>
                    <a:lnTo>
                      <a:pt x="3917" y="10466"/>
                    </a:lnTo>
                    <a:lnTo>
                      <a:pt x="3737" y="10506"/>
                    </a:lnTo>
                    <a:lnTo>
                      <a:pt x="3556" y="10586"/>
                    </a:lnTo>
                    <a:lnTo>
                      <a:pt x="3375" y="10667"/>
                    </a:lnTo>
                    <a:lnTo>
                      <a:pt x="3194" y="10767"/>
                    </a:lnTo>
                    <a:lnTo>
                      <a:pt x="3034" y="10867"/>
                    </a:lnTo>
                    <a:lnTo>
                      <a:pt x="2873" y="10988"/>
                    </a:lnTo>
                    <a:lnTo>
                      <a:pt x="2732" y="11129"/>
                    </a:lnTo>
                    <a:lnTo>
                      <a:pt x="2612" y="11289"/>
                    </a:lnTo>
                    <a:lnTo>
                      <a:pt x="2491" y="11430"/>
                    </a:lnTo>
                    <a:lnTo>
                      <a:pt x="2391" y="11611"/>
                    </a:lnTo>
                    <a:lnTo>
                      <a:pt x="2290" y="11771"/>
                    </a:lnTo>
                    <a:lnTo>
                      <a:pt x="2210" y="11952"/>
                    </a:lnTo>
                    <a:lnTo>
                      <a:pt x="2049" y="12314"/>
                    </a:lnTo>
                    <a:lnTo>
                      <a:pt x="1949" y="12695"/>
                    </a:lnTo>
                    <a:lnTo>
                      <a:pt x="1889" y="13097"/>
                    </a:lnTo>
                    <a:lnTo>
                      <a:pt x="1848" y="13499"/>
                    </a:lnTo>
                    <a:lnTo>
                      <a:pt x="1869" y="13901"/>
                    </a:lnTo>
                    <a:lnTo>
                      <a:pt x="1889" y="14302"/>
                    </a:lnTo>
                    <a:lnTo>
                      <a:pt x="1949" y="14704"/>
                    </a:lnTo>
                    <a:lnTo>
                      <a:pt x="2029" y="15086"/>
                    </a:lnTo>
                    <a:lnTo>
                      <a:pt x="2130" y="15467"/>
                    </a:lnTo>
                    <a:lnTo>
                      <a:pt x="2250" y="15849"/>
                    </a:lnTo>
                    <a:lnTo>
                      <a:pt x="2371" y="16231"/>
                    </a:lnTo>
                    <a:lnTo>
                      <a:pt x="2632" y="16994"/>
                    </a:lnTo>
                    <a:lnTo>
                      <a:pt x="5926" y="26194"/>
                    </a:lnTo>
                    <a:lnTo>
                      <a:pt x="6027" y="26495"/>
                    </a:lnTo>
                    <a:lnTo>
                      <a:pt x="6067" y="26656"/>
                    </a:lnTo>
                    <a:lnTo>
                      <a:pt x="6087" y="26817"/>
                    </a:lnTo>
                    <a:lnTo>
                      <a:pt x="6107" y="26977"/>
                    </a:lnTo>
                    <a:lnTo>
                      <a:pt x="6107" y="27118"/>
                    </a:lnTo>
                    <a:lnTo>
                      <a:pt x="6067" y="27279"/>
                    </a:lnTo>
                    <a:lnTo>
                      <a:pt x="6006" y="27419"/>
                    </a:lnTo>
                    <a:lnTo>
                      <a:pt x="5966" y="27520"/>
                    </a:lnTo>
                    <a:lnTo>
                      <a:pt x="5886" y="27580"/>
                    </a:lnTo>
                    <a:lnTo>
                      <a:pt x="5826" y="27660"/>
                    </a:lnTo>
                    <a:lnTo>
                      <a:pt x="5745" y="27721"/>
                    </a:lnTo>
                    <a:lnTo>
                      <a:pt x="5565" y="27801"/>
                    </a:lnTo>
                    <a:lnTo>
                      <a:pt x="5364" y="27841"/>
                    </a:lnTo>
                    <a:lnTo>
                      <a:pt x="5163" y="27841"/>
                    </a:lnTo>
                    <a:lnTo>
                      <a:pt x="4942" y="27821"/>
                    </a:lnTo>
                    <a:lnTo>
                      <a:pt x="4741" y="27761"/>
                    </a:lnTo>
                    <a:lnTo>
                      <a:pt x="4560" y="27660"/>
                    </a:lnTo>
                    <a:lnTo>
                      <a:pt x="4400" y="27540"/>
                    </a:lnTo>
                    <a:lnTo>
                      <a:pt x="4239" y="27399"/>
                    </a:lnTo>
                    <a:lnTo>
                      <a:pt x="4118" y="27239"/>
                    </a:lnTo>
                    <a:lnTo>
                      <a:pt x="3978" y="27078"/>
                    </a:lnTo>
                    <a:lnTo>
                      <a:pt x="3757" y="26716"/>
                    </a:lnTo>
                    <a:lnTo>
                      <a:pt x="3556" y="26355"/>
                    </a:lnTo>
                    <a:lnTo>
                      <a:pt x="3335" y="25993"/>
                    </a:lnTo>
                    <a:lnTo>
                      <a:pt x="3234" y="25812"/>
                    </a:lnTo>
                    <a:lnTo>
                      <a:pt x="3094" y="25632"/>
                    </a:lnTo>
                    <a:lnTo>
                      <a:pt x="2973" y="25491"/>
                    </a:lnTo>
                    <a:lnTo>
                      <a:pt x="2813" y="25350"/>
                    </a:lnTo>
                    <a:lnTo>
                      <a:pt x="2652" y="25230"/>
                    </a:lnTo>
                    <a:lnTo>
                      <a:pt x="2471" y="25129"/>
                    </a:lnTo>
                    <a:lnTo>
                      <a:pt x="2290" y="25049"/>
                    </a:lnTo>
                    <a:lnTo>
                      <a:pt x="2110" y="25009"/>
                    </a:lnTo>
                    <a:lnTo>
                      <a:pt x="1929" y="25009"/>
                    </a:lnTo>
                    <a:lnTo>
                      <a:pt x="1748" y="25029"/>
                    </a:lnTo>
                    <a:lnTo>
                      <a:pt x="1567" y="25049"/>
                    </a:lnTo>
                    <a:lnTo>
                      <a:pt x="1386" y="25109"/>
                    </a:lnTo>
                    <a:lnTo>
                      <a:pt x="1206" y="25190"/>
                    </a:lnTo>
                    <a:lnTo>
                      <a:pt x="1045" y="25290"/>
                    </a:lnTo>
                    <a:lnTo>
                      <a:pt x="884" y="25411"/>
                    </a:lnTo>
                    <a:lnTo>
                      <a:pt x="744" y="25531"/>
                    </a:lnTo>
                    <a:lnTo>
                      <a:pt x="603" y="25692"/>
                    </a:lnTo>
                    <a:lnTo>
                      <a:pt x="462" y="25832"/>
                    </a:lnTo>
                    <a:lnTo>
                      <a:pt x="362" y="26013"/>
                    </a:lnTo>
                    <a:lnTo>
                      <a:pt x="262" y="26174"/>
                    </a:lnTo>
                    <a:lnTo>
                      <a:pt x="181" y="26375"/>
                    </a:lnTo>
                    <a:lnTo>
                      <a:pt x="121" y="26556"/>
                    </a:lnTo>
                    <a:lnTo>
                      <a:pt x="81" y="26756"/>
                    </a:lnTo>
                    <a:lnTo>
                      <a:pt x="41" y="26937"/>
                    </a:lnTo>
                    <a:lnTo>
                      <a:pt x="0" y="27319"/>
                    </a:lnTo>
                    <a:lnTo>
                      <a:pt x="21" y="27721"/>
                    </a:lnTo>
                    <a:lnTo>
                      <a:pt x="61" y="28122"/>
                    </a:lnTo>
                    <a:lnTo>
                      <a:pt x="141" y="28504"/>
                    </a:lnTo>
                    <a:lnTo>
                      <a:pt x="221" y="28906"/>
                    </a:lnTo>
                    <a:lnTo>
                      <a:pt x="442" y="29669"/>
                    </a:lnTo>
                    <a:lnTo>
                      <a:pt x="965" y="31417"/>
                    </a:lnTo>
                    <a:lnTo>
                      <a:pt x="1246" y="32301"/>
                    </a:lnTo>
                    <a:lnTo>
                      <a:pt x="1527" y="33164"/>
                    </a:lnTo>
                    <a:lnTo>
                      <a:pt x="1848" y="34028"/>
                    </a:lnTo>
                    <a:lnTo>
                      <a:pt x="2170" y="34872"/>
                    </a:lnTo>
                    <a:lnTo>
                      <a:pt x="2531" y="35715"/>
                    </a:lnTo>
                    <a:lnTo>
                      <a:pt x="2913" y="36539"/>
                    </a:lnTo>
                    <a:lnTo>
                      <a:pt x="3355" y="37342"/>
                    </a:lnTo>
                    <a:lnTo>
                      <a:pt x="3817" y="38126"/>
                    </a:lnTo>
                    <a:lnTo>
                      <a:pt x="4058" y="38528"/>
                    </a:lnTo>
                    <a:lnTo>
                      <a:pt x="4319" y="38889"/>
                    </a:lnTo>
                    <a:lnTo>
                      <a:pt x="4580" y="39271"/>
                    </a:lnTo>
                    <a:lnTo>
                      <a:pt x="4862" y="39632"/>
                    </a:lnTo>
                    <a:lnTo>
                      <a:pt x="5163" y="39974"/>
                    </a:lnTo>
                    <a:lnTo>
                      <a:pt x="5444" y="40315"/>
                    </a:lnTo>
                    <a:lnTo>
                      <a:pt x="5765" y="40637"/>
                    </a:lnTo>
                    <a:lnTo>
                      <a:pt x="6087" y="40958"/>
                    </a:lnTo>
                    <a:lnTo>
                      <a:pt x="6428" y="41259"/>
                    </a:lnTo>
                    <a:lnTo>
                      <a:pt x="6770" y="41561"/>
                    </a:lnTo>
                    <a:lnTo>
                      <a:pt x="7131" y="41822"/>
                    </a:lnTo>
                    <a:lnTo>
                      <a:pt x="7493" y="42083"/>
                    </a:lnTo>
                    <a:lnTo>
                      <a:pt x="20791" y="42706"/>
                    </a:lnTo>
                    <a:lnTo>
                      <a:pt x="21895" y="41018"/>
                    </a:lnTo>
                    <a:lnTo>
                      <a:pt x="22980" y="39311"/>
                    </a:lnTo>
                    <a:lnTo>
                      <a:pt x="24045" y="37584"/>
                    </a:lnTo>
                    <a:lnTo>
                      <a:pt x="24567" y="36720"/>
                    </a:lnTo>
                    <a:lnTo>
                      <a:pt x="25069" y="35856"/>
                    </a:lnTo>
                    <a:lnTo>
                      <a:pt x="25551" y="34972"/>
                    </a:lnTo>
                    <a:lnTo>
                      <a:pt x="26033" y="34068"/>
                    </a:lnTo>
                    <a:lnTo>
                      <a:pt x="26495" y="33164"/>
                    </a:lnTo>
                    <a:lnTo>
                      <a:pt x="26937" y="32260"/>
                    </a:lnTo>
                    <a:lnTo>
                      <a:pt x="27339" y="31336"/>
                    </a:lnTo>
                    <a:lnTo>
                      <a:pt x="27741" y="30412"/>
                    </a:lnTo>
                    <a:lnTo>
                      <a:pt x="28102" y="29468"/>
                    </a:lnTo>
                    <a:lnTo>
                      <a:pt x="28444" y="28524"/>
                    </a:lnTo>
                    <a:lnTo>
                      <a:pt x="28605" y="28022"/>
                    </a:lnTo>
                    <a:lnTo>
                      <a:pt x="28745" y="27520"/>
                    </a:lnTo>
                    <a:lnTo>
                      <a:pt x="28866" y="26998"/>
                    </a:lnTo>
                    <a:lnTo>
                      <a:pt x="28966" y="26475"/>
                    </a:lnTo>
                    <a:lnTo>
                      <a:pt x="29006" y="25973"/>
                    </a:lnTo>
                    <a:lnTo>
                      <a:pt x="29026" y="25712"/>
                    </a:lnTo>
                    <a:lnTo>
                      <a:pt x="29006" y="25451"/>
                    </a:lnTo>
                    <a:lnTo>
                      <a:pt x="28986" y="25190"/>
                    </a:lnTo>
                    <a:lnTo>
                      <a:pt x="28966" y="24949"/>
                    </a:lnTo>
                    <a:lnTo>
                      <a:pt x="28906" y="24688"/>
                    </a:lnTo>
                    <a:lnTo>
                      <a:pt x="28846" y="24446"/>
                    </a:lnTo>
                    <a:lnTo>
                      <a:pt x="28745" y="24185"/>
                    </a:lnTo>
                    <a:lnTo>
                      <a:pt x="28645" y="23964"/>
                    </a:lnTo>
                    <a:lnTo>
                      <a:pt x="28504" y="23723"/>
                    </a:lnTo>
                    <a:lnTo>
                      <a:pt x="28364" y="23522"/>
                    </a:lnTo>
                    <a:lnTo>
                      <a:pt x="28183" y="23322"/>
                    </a:lnTo>
                    <a:lnTo>
                      <a:pt x="28002" y="23121"/>
                    </a:lnTo>
                    <a:lnTo>
                      <a:pt x="27801" y="22960"/>
                    </a:lnTo>
                    <a:lnTo>
                      <a:pt x="27580" y="22819"/>
                    </a:lnTo>
                    <a:lnTo>
                      <a:pt x="27359" y="22679"/>
                    </a:lnTo>
                    <a:lnTo>
                      <a:pt x="27138" y="22578"/>
                    </a:lnTo>
                    <a:lnTo>
                      <a:pt x="26897" y="22498"/>
                    </a:lnTo>
                    <a:lnTo>
                      <a:pt x="26656" y="22458"/>
                    </a:lnTo>
                    <a:lnTo>
                      <a:pt x="26415" y="22438"/>
                    </a:lnTo>
                    <a:lnTo>
                      <a:pt x="26174" y="22458"/>
                    </a:lnTo>
                    <a:lnTo>
                      <a:pt x="25933" y="22498"/>
                    </a:lnTo>
                    <a:lnTo>
                      <a:pt x="25692" y="22578"/>
                    </a:lnTo>
                    <a:lnTo>
                      <a:pt x="25431" y="22699"/>
                    </a:lnTo>
                    <a:lnTo>
                      <a:pt x="25190" y="22880"/>
                    </a:lnTo>
                    <a:lnTo>
                      <a:pt x="24969" y="23081"/>
                    </a:lnTo>
                    <a:lnTo>
                      <a:pt x="24748" y="23281"/>
                    </a:lnTo>
                    <a:lnTo>
                      <a:pt x="24346" y="23763"/>
                    </a:lnTo>
                    <a:lnTo>
                      <a:pt x="23964" y="24226"/>
                    </a:lnTo>
                    <a:lnTo>
                      <a:pt x="23743" y="24446"/>
                    </a:lnTo>
                    <a:lnTo>
                      <a:pt x="23502" y="24647"/>
                    </a:lnTo>
                    <a:lnTo>
                      <a:pt x="23261" y="24828"/>
                    </a:lnTo>
                    <a:lnTo>
                      <a:pt x="22980" y="24989"/>
                    </a:lnTo>
                    <a:lnTo>
                      <a:pt x="22719" y="25089"/>
                    </a:lnTo>
                    <a:lnTo>
                      <a:pt x="22578" y="25109"/>
                    </a:lnTo>
                    <a:lnTo>
                      <a:pt x="22418" y="25129"/>
                    </a:lnTo>
                    <a:lnTo>
                      <a:pt x="22277" y="25150"/>
                    </a:lnTo>
                    <a:lnTo>
                      <a:pt x="22136" y="25129"/>
                    </a:lnTo>
                    <a:lnTo>
                      <a:pt x="21996" y="25109"/>
                    </a:lnTo>
                    <a:lnTo>
                      <a:pt x="21855" y="25069"/>
                    </a:lnTo>
                    <a:lnTo>
                      <a:pt x="21735" y="25009"/>
                    </a:lnTo>
                    <a:lnTo>
                      <a:pt x="21614" y="24929"/>
                    </a:lnTo>
                    <a:lnTo>
                      <a:pt x="21514" y="24848"/>
                    </a:lnTo>
                    <a:lnTo>
                      <a:pt x="21413" y="24748"/>
                    </a:lnTo>
                    <a:lnTo>
                      <a:pt x="21333" y="24647"/>
                    </a:lnTo>
                    <a:lnTo>
                      <a:pt x="21253" y="24547"/>
                    </a:lnTo>
                    <a:lnTo>
                      <a:pt x="21132" y="24286"/>
                    </a:lnTo>
                    <a:lnTo>
                      <a:pt x="21052" y="24025"/>
                    </a:lnTo>
                    <a:lnTo>
                      <a:pt x="20992" y="23743"/>
                    </a:lnTo>
                    <a:lnTo>
                      <a:pt x="20971" y="23442"/>
                    </a:lnTo>
                    <a:lnTo>
                      <a:pt x="21012" y="23161"/>
                    </a:lnTo>
                    <a:lnTo>
                      <a:pt x="21072" y="22900"/>
                    </a:lnTo>
                    <a:lnTo>
                      <a:pt x="21152" y="22619"/>
                    </a:lnTo>
                    <a:lnTo>
                      <a:pt x="21253" y="22357"/>
                    </a:lnTo>
                    <a:lnTo>
                      <a:pt x="21373" y="22116"/>
                    </a:lnTo>
                    <a:lnTo>
                      <a:pt x="21654" y="21614"/>
                    </a:lnTo>
                    <a:lnTo>
                      <a:pt x="21936" y="21132"/>
                    </a:lnTo>
                    <a:lnTo>
                      <a:pt x="22257" y="20529"/>
                    </a:lnTo>
                    <a:lnTo>
                      <a:pt x="22558" y="19927"/>
                    </a:lnTo>
                    <a:lnTo>
                      <a:pt x="22840" y="19304"/>
                    </a:lnTo>
                    <a:lnTo>
                      <a:pt x="23101" y="18661"/>
                    </a:lnTo>
                    <a:lnTo>
                      <a:pt x="23322" y="18019"/>
                    </a:lnTo>
                    <a:lnTo>
                      <a:pt x="23543" y="17376"/>
                    </a:lnTo>
                    <a:lnTo>
                      <a:pt x="23703" y="16713"/>
                    </a:lnTo>
                    <a:lnTo>
                      <a:pt x="23864" y="16050"/>
                    </a:lnTo>
                    <a:lnTo>
                      <a:pt x="23944" y="15608"/>
                    </a:lnTo>
                    <a:lnTo>
                      <a:pt x="24005" y="15166"/>
                    </a:lnTo>
                    <a:lnTo>
                      <a:pt x="24045" y="14724"/>
                    </a:lnTo>
                    <a:lnTo>
                      <a:pt x="24065" y="14282"/>
                    </a:lnTo>
                    <a:lnTo>
                      <a:pt x="24025" y="13860"/>
                    </a:lnTo>
                    <a:lnTo>
                      <a:pt x="23964" y="13419"/>
                    </a:lnTo>
                    <a:lnTo>
                      <a:pt x="23924" y="13218"/>
                    </a:lnTo>
                    <a:lnTo>
                      <a:pt x="23864" y="12997"/>
                    </a:lnTo>
                    <a:lnTo>
                      <a:pt x="23784" y="12796"/>
                    </a:lnTo>
                    <a:lnTo>
                      <a:pt x="23703" y="12595"/>
                    </a:lnTo>
                    <a:lnTo>
                      <a:pt x="23583" y="12414"/>
                    </a:lnTo>
                    <a:lnTo>
                      <a:pt x="23462" y="12233"/>
                    </a:lnTo>
                    <a:lnTo>
                      <a:pt x="23322" y="12053"/>
                    </a:lnTo>
                    <a:lnTo>
                      <a:pt x="23181" y="11892"/>
                    </a:lnTo>
                    <a:lnTo>
                      <a:pt x="23020" y="11731"/>
                    </a:lnTo>
                    <a:lnTo>
                      <a:pt x="22840" y="11611"/>
                    </a:lnTo>
                    <a:lnTo>
                      <a:pt x="22659" y="11490"/>
                    </a:lnTo>
                    <a:lnTo>
                      <a:pt x="22478" y="11390"/>
                    </a:lnTo>
                    <a:lnTo>
                      <a:pt x="22277" y="11289"/>
                    </a:lnTo>
                    <a:lnTo>
                      <a:pt x="22076" y="11229"/>
                    </a:lnTo>
                    <a:lnTo>
                      <a:pt x="21855" y="11189"/>
                    </a:lnTo>
                    <a:lnTo>
                      <a:pt x="21654" y="11169"/>
                    </a:lnTo>
                    <a:lnTo>
                      <a:pt x="21454" y="11169"/>
                    </a:lnTo>
                    <a:lnTo>
                      <a:pt x="21253" y="11209"/>
                    </a:lnTo>
                    <a:lnTo>
                      <a:pt x="21052" y="11249"/>
                    </a:lnTo>
                    <a:lnTo>
                      <a:pt x="20851" y="11329"/>
                    </a:lnTo>
                    <a:lnTo>
                      <a:pt x="20610" y="11470"/>
                    </a:lnTo>
                    <a:lnTo>
                      <a:pt x="20409" y="11651"/>
                    </a:lnTo>
                    <a:lnTo>
                      <a:pt x="20208" y="11832"/>
                    </a:lnTo>
                    <a:lnTo>
                      <a:pt x="20027" y="12033"/>
                    </a:lnTo>
                    <a:lnTo>
                      <a:pt x="19686" y="12474"/>
                    </a:lnTo>
                    <a:lnTo>
                      <a:pt x="19364" y="12916"/>
                    </a:lnTo>
                    <a:lnTo>
                      <a:pt x="19164" y="13137"/>
                    </a:lnTo>
                    <a:lnTo>
                      <a:pt x="18963" y="13338"/>
                    </a:lnTo>
                    <a:lnTo>
                      <a:pt x="18742" y="13499"/>
                    </a:lnTo>
                    <a:lnTo>
                      <a:pt x="18501" y="13640"/>
                    </a:lnTo>
                    <a:lnTo>
                      <a:pt x="18260" y="13740"/>
                    </a:lnTo>
                    <a:lnTo>
                      <a:pt x="18119" y="13780"/>
                    </a:lnTo>
                    <a:lnTo>
                      <a:pt x="17999" y="13800"/>
                    </a:lnTo>
                    <a:lnTo>
                      <a:pt x="17737" y="13800"/>
                    </a:lnTo>
                    <a:lnTo>
                      <a:pt x="17617" y="13780"/>
                    </a:lnTo>
                    <a:lnTo>
                      <a:pt x="17476" y="13720"/>
                    </a:lnTo>
                    <a:lnTo>
                      <a:pt x="17336" y="13660"/>
                    </a:lnTo>
                    <a:lnTo>
                      <a:pt x="17195" y="13559"/>
                    </a:lnTo>
                    <a:lnTo>
                      <a:pt x="17075" y="13439"/>
                    </a:lnTo>
                    <a:lnTo>
                      <a:pt x="16974" y="13318"/>
                    </a:lnTo>
                    <a:lnTo>
                      <a:pt x="16894" y="13178"/>
                    </a:lnTo>
                    <a:lnTo>
                      <a:pt x="16833" y="13017"/>
                    </a:lnTo>
                    <a:lnTo>
                      <a:pt x="16773" y="12836"/>
                    </a:lnTo>
                    <a:lnTo>
                      <a:pt x="16733" y="12675"/>
                    </a:lnTo>
                    <a:lnTo>
                      <a:pt x="16673" y="12294"/>
                    </a:lnTo>
                    <a:lnTo>
                      <a:pt x="16673" y="11912"/>
                    </a:lnTo>
                    <a:lnTo>
                      <a:pt x="16673" y="11530"/>
                    </a:lnTo>
                    <a:lnTo>
                      <a:pt x="16713" y="11149"/>
                    </a:lnTo>
                    <a:lnTo>
                      <a:pt x="16773" y="10345"/>
                    </a:lnTo>
                    <a:lnTo>
                      <a:pt x="16793" y="9542"/>
                    </a:lnTo>
                    <a:lnTo>
                      <a:pt x="16773" y="8718"/>
                    </a:lnTo>
                    <a:lnTo>
                      <a:pt x="16733" y="7915"/>
                    </a:lnTo>
                    <a:lnTo>
                      <a:pt x="16653" y="7111"/>
                    </a:lnTo>
                    <a:lnTo>
                      <a:pt x="16532" y="6308"/>
                    </a:lnTo>
                    <a:lnTo>
                      <a:pt x="16371" y="5524"/>
                    </a:lnTo>
                    <a:lnTo>
                      <a:pt x="16171" y="4741"/>
                    </a:lnTo>
                    <a:lnTo>
                      <a:pt x="16050" y="4259"/>
                    </a:lnTo>
                    <a:lnTo>
                      <a:pt x="15889" y="3777"/>
                    </a:lnTo>
                    <a:lnTo>
                      <a:pt x="15709" y="3315"/>
                    </a:lnTo>
                    <a:lnTo>
                      <a:pt x="15508" y="2873"/>
                    </a:lnTo>
                    <a:lnTo>
                      <a:pt x="15287" y="2431"/>
                    </a:lnTo>
                    <a:lnTo>
                      <a:pt x="15046" y="2009"/>
                    </a:lnTo>
                    <a:lnTo>
                      <a:pt x="14744" y="1627"/>
                    </a:lnTo>
                    <a:lnTo>
                      <a:pt x="14423" y="1246"/>
                    </a:lnTo>
                    <a:lnTo>
                      <a:pt x="14262" y="1085"/>
                    </a:lnTo>
                    <a:lnTo>
                      <a:pt x="14082" y="904"/>
                    </a:lnTo>
                    <a:lnTo>
                      <a:pt x="13881" y="764"/>
                    </a:lnTo>
                    <a:lnTo>
                      <a:pt x="13680" y="623"/>
                    </a:lnTo>
                    <a:lnTo>
                      <a:pt x="13459" y="502"/>
                    </a:lnTo>
                    <a:lnTo>
                      <a:pt x="13258" y="382"/>
                    </a:lnTo>
                    <a:lnTo>
                      <a:pt x="13037" y="282"/>
                    </a:lnTo>
                    <a:lnTo>
                      <a:pt x="12796" y="181"/>
                    </a:lnTo>
                    <a:lnTo>
                      <a:pt x="12575" y="121"/>
                    </a:lnTo>
                    <a:lnTo>
                      <a:pt x="12334" y="61"/>
                    </a:lnTo>
                    <a:lnTo>
                      <a:pt x="12093" y="20"/>
                    </a:lnTo>
                    <a:lnTo>
                      <a:pt x="1187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2" name="Google Shape;2482;p38"/>
              <p:cNvSpPr/>
              <p:nvPr/>
            </p:nvSpPr>
            <p:spPr>
              <a:xfrm>
                <a:off x="-382575" y="3039300"/>
                <a:ext cx="13575" cy="995850"/>
              </a:xfrm>
              <a:custGeom>
                <a:avLst/>
                <a:gdLst/>
                <a:ahLst/>
                <a:cxnLst/>
                <a:rect l="l" t="t" r="r" b="b"/>
                <a:pathLst>
                  <a:path w="543" h="39834" extrusionOk="0">
                    <a:moveTo>
                      <a:pt x="282" y="0"/>
                    </a:moveTo>
                    <a:lnTo>
                      <a:pt x="161" y="20"/>
                    </a:lnTo>
                    <a:lnTo>
                      <a:pt x="81" y="81"/>
                    </a:lnTo>
                    <a:lnTo>
                      <a:pt x="41" y="161"/>
                    </a:lnTo>
                    <a:lnTo>
                      <a:pt x="0" y="261"/>
                    </a:lnTo>
                    <a:lnTo>
                      <a:pt x="0" y="39572"/>
                    </a:lnTo>
                    <a:lnTo>
                      <a:pt x="41" y="39673"/>
                    </a:lnTo>
                    <a:lnTo>
                      <a:pt x="81" y="39773"/>
                    </a:lnTo>
                    <a:lnTo>
                      <a:pt x="161" y="39813"/>
                    </a:lnTo>
                    <a:lnTo>
                      <a:pt x="282" y="39833"/>
                    </a:lnTo>
                    <a:lnTo>
                      <a:pt x="382" y="39813"/>
                    </a:lnTo>
                    <a:lnTo>
                      <a:pt x="462" y="39773"/>
                    </a:lnTo>
                    <a:lnTo>
                      <a:pt x="523" y="39673"/>
                    </a:lnTo>
                    <a:lnTo>
                      <a:pt x="543" y="39572"/>
                    </a:lnTo>
                    <a:lnTo>
                      <a:pt x="543" y="261"/>
                    </a:lnTo>
                    <a:lnTo>
                      <a:pt x="523" y="161"/>
                    </a:lnTo>
                    <a:lnTo>
                      <a:pt x="462" y="81"/>
                    </a:lnTo>
                    <a:lnTo>
                      <a:pt x="382" y="20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rgbClr val="429A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3" name="Google Shape;2483;p38"/>
              <p:cNvSpPr/>
              <p:nvPr/>
            </p:nvSpPr>
            <p:spPr>
              <a:xfrm>
                <a:off x="-572400" y="3324525"/>
                <a:ext cx="431900" cy="264175"/>
              </a:xfrm>
              <a:custGeom>
                <a:avLst/>
                <a:gdLst/>
                <a:ahLst/>
                <a:cxnLst/>
                <a:rect l="l" t="t" r="r" b="b"/>
                <a:pathLst>
                  <a:path w="17276" h="10567" extrusionOk="0">
                    <a:moveTo>
                      <a:pt x="282" y="1"/>
                    </a:moveTo>
                    <a:lnTo>
                      <a:pt x="181" y="21"/>
                    </a:lnTo>
                    <a:lnTo>
                      <a:pt x="101" y="61"/>
                    </a:lnTo>
                    <a:lnTo>
                      <a:pt x="21" y="141"/>
                    </a:lnTo>
                    <a:lnTo>
                      <a:pt x="0" y="242"/>
                    </a:lnTo>
                    <a:lnTo>
                      <a:pt x="0" y="342"/>
                    </a:lnTo>
                    <a:lnTo>
                      <a:pt x="41" y="423"/>
                    </a:lnTo>
                    <a:lnTo>
                      <a:pt x="7654" y="10466"/>
                    </a:lnTo>
                    <a:lnTo>
                      <a:pt x="7694" y="10506"/>
                    </a:lnTo>
                    <a:lnTo>
                      <a:pt x="7734" y="10527"/>
                    </a:lnTo>
                    <a:lnTo>
                      <a:pt x="7794" y="10547"/>
                    </a:lnTo>
                    <a:lnTo>
                      <a:pt x="7855" y="10567"/>
                    </a:lnTo>
                    <a:lnTo>
                      <a:pt x="7875" y="10567"/>
                    </a:lnTo>
                    <a:lnTo>
                      <a:pt x="7975" y="10547"/>
                    </a:lnTo>
                    <a:lnTo>
                      <a:pt x="8055" y="10486"/>
                    </a:lnTo>
                    <a:lnTo>
                      <a:pt x="17215" y="443"/>
                    </a:lnTo>
                    <a:lnTo>
                      <a:pt x="17275" y="362"/>
                    </a:lnTo>
                    <a:lnTo>
                      <a:pt x="17275" y="262"/>
                    </a:lnTo>
                    <a:lnTo>
                      <a:pt x="17255" y="161"/>
                    </a:lnTo>
                    <a:lnTo>
                      <a:pt x="17195" y="81"/>
                    </a:lnTo>
                    <a:lnTo>
                      <a:pt x="17115" y="21"/>
                    </a:lnTo>
                    <a:lnTo>
                      <a:pt x="17014" y="1"/>
                    </a:lnTo>
                    <a:lnTo>
                      <a:pt x="16914" y="21"/>
                    </a:lnTo>
                    <a:lnTo>
                      <a:pt x="16833" y="101"/>
                    </a:lnTo>
                    <a:lnTo>
                      <a:pt x="7875" y="9884"/>
                    </a:lnTo>
                    <a:lnTo>
                      <a:pt x="462" y="101"/>
                    </a:lnTo>
                    <a:lnTo>
                      <a:pt x="382" y="41"/>
                    </a:lnTo>
                    <a:lnTo>
                      <a:pt x="282" y="1"/>
                    </a:lnTo>
                    <a:close/>
                  </a:path>
                </a:pathLst>
              </a:custGeom>
              <a:solidFill>
                <a:srgbClr val="429A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4" name="Google Shape;2484;p38"/>
              <p:cNvSpPr/>
              <p:nvPr/>
            </p:nvSpPr>
            <p:spPr>
              <a:xfrm>
                <a:off x="-642200" y="3609775"/>
                <a:ext cx="627250" cy="399250"/>
              </a:xfrm>
              <a:custGeom>
                <a:avLst/>
                <a:gdLst/>
                <a:ahLst/>
                <a:cxnLst/>
                <a:rect l="l" t="t" r="r" b="b"/>
                <a:pathLst>
                  <a:path w="25090" h="15970" extrusionOk="0">
                    <a:moveTo>
                      <a:pt x="24808" y="0"/>
                    </a:moveTo>
                    <a:lnTo>
                      <a:pt x="24708" y="20"/>
                    </a:lnTo>
                    <a:lnTo>
                      <a:pt x="24627" y="81"/>
                    </a:lnTo>
                    <a:lnTo>
                      <a:pt x="10667" y="15307"/>
                    </a:lnTo>
                    <a:lnTo>
                      <a:pt x="462" y="2069"/>
                    </a:lnTo>
                    <a:lnTo>
                      <a:pt x="382" y="2009"/>
                    </a:lnTo>
                    <a:lnTo>
                      <a:pt x="282" y="1969"/>
                    </a:lnTo>
                    <a:lnTo>
                      <a:pt x="181" y="1989"/>
                    </a:lnTo>
                    <a:lnTo>
                      <a:pt x="101" y="2029"/>
                    </a:lnTo>
                    <a:lnTo>
                      <a:pt x="20" y="2110"/>
                    </a:lnTo>
                    <a:lnTo>
                      <a:pt x="0" y="2210"/>
                    </a:lnTo>
                    <a:lnTo>
                      <a:pt x="0" y="2310"/>
                    </a:lnTo>
                    <a:lnTo>
                      <a:pt x="40" y="2391"/>
                    </a:lnTo>
                    <a:lnTo>
                      <a:pt x="10446" y="15869"/>
                    </a:lnTo>
                    <a:lnTo>
                      <a:pt x="10486" y="15909"/>
                    </a:lnTo>
                    <a:lnTo>
                      <a:pt x="10546" y="15950"/>
                    </a:lnTo>
                    <a:lnTo>
                      <a:pt x="10586" y="15970"/>
                    </a:lnTo>
                    <a:lnTo>
                      <a:pt x="10667" y="15970"/>
                    </a:lnTo>
                    <a:lnTo>
                      <a:pt x="10767" y="15950"/>
                    </a:lnTo>
                    <a:lnTo>
                      <a:pt x="10847" y="15889"/>
                    </a:lnTo>
                    <a:lnTo>
                      <a:pt x="25009" y="442"/>
                    </a:lnTo>
                    <a:lnTo>
                      <a:pt x="25069" y="362"/>
                    </a:lnTo>
                    <a:lnTo>
                      <a:pt x="25089" y="261"/>
                    </a:lnTo>
                    <a:lnTo>
                      <a:pt x="25069" y="161"/>
                    </a:lnTo>
                    <a:lnTo>
                      <a:pt x="24989" y="81"/>
                    </a:lnTo>
                    <a:lnTo>
                      <a:pt x="24908" y="20"/>
                    </a:lnTo>
                    <a:lnTo>
                      <a:pt x="24808" y="0"/>
                    </a:lnTo>
                    <a:close/>
                  </a:path>
                </a:pathLst>
              </a:custGeom>
              <a:solidFill>
                <a:srgbClr val="429A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5" name="Google Shape;2485;p38"/>
              <p:cNvSpPr/>
              <p:nvPr/>
            </p:nvSpPr>
            <p:spPr>
              <a:xfrm>
                <a:off x="-699950" y="3976875"/>
                <a:ext cx="690525" cy="786925"/>
              </a:xfrm>
              <a:custGeom>
                <a:avLst/>
                <a:gdLst/>
                <a:ahLst/>
                <a:cxnLst/>
                <a:rect l="l" t="t" r="r" b="b"/>
                <a:pathLst>
                  <a:path w="27621" h="31477" extrusionOk="0">
                    <a:moveTo>
                      <a:pt x="0" y="0"/>
                    </a:moveTo>
                    <a:lnTo>
                      <a:pt x="5966" y="31477"/>
                    </a:lnTo>
                    <a:lnTo>
                      <a:pt x="21775" y="31477"/>
                    </a:lnTo>
                    <a:lnTo>
                      <a:pt x="2762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6F05520B-DD16-CAFE-DDBF-EF78C0C795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8121049"/>
              </p:ext>
            </p:extLst>
          </p:nvPr>
        </p:nvGraphicFramePr>
        <p:xfrm>
          <a:off x="919687" y="969959"/>
          <a:ext cx="7125326" cy="3303541"/>
        </p:xfrm>
        <a:graphic>
          <a:graphicData uri="http://schemas.openxmlformats.org/drawingml/2006/table">
            <a:tbl>
              <a:tblPr firstRow="1" firstCol="1" bandRow="1">
                <a:tableStyleId>{E1561506-BE2C-47A6-960C-912D4DE8107D}</a:tableStyleId>
              </a:tblPr>
              <a:tblGrid>
                <a:gridCol w="805186">
                  <a:extLst>
                    <a:ext uri="{9D8B030D-6E8A-4147-A177-3AD203B41FA5}">
                      <a16:colId xmlns:a16="http://schemas.microsoft.com/office/drawing/2014/main" val="3055596663"/>
                    </a:ext>
                  </a:extLst>
                </a:gridCol>
                <a:gridCol w="2141035">
                  <a:extLst>
                    <a:ext uri="{9D8B030D-6E8A-4147-A177-3AD203B41FA5}">
                      <a16:colId xmlns:a16="http://schemas.microsoft.com/office/drawing/2014/main" val="2983680635"/>
                    </a:ext>
                  </a:extLst>
                </a:gridCol>
                <a:gridCol w="2304585">
                  <a:extLst>
                    <a:ext uri="{9D8B030D-6E8A-4147-A177-3AD203B41FA5}">
                      <a16:colId xmlns:a16="http://schemas.microsoft.com/office/drawing/2014/main" val="599874704"/>
                    </a:ext>
                  </a:extLst>
                </a:gridCol>
                <a:gridCol w="1874520">
                  <a:extLst>
                    <a:ext uri="{9D8B030D-6E8A-4147-A177-3AD203B41FA5}">
                      <a16:colId xmlns:a16="http://schemas.microsoft.com/office/drawing/2014/main" val="2385329898"/>
                    </a:ext>
                  </a:extLst>
                </a:gridCol>
              </a:tblGrid>
              <a:tr h="720896"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 err="1">
                          <a:effectLst/>
                          <a:latin typeface="#9Slide03 BoosterNextFYBlack" panose="02000A03000000020004" pitchFamily="2" charset="0"/>
                        </a:rPr>
                        <a:t>PHIẾU</a:t>
                      </a:r>
                      <a:r>
                        <a:rPr lang="en-US" sz="1600" kern="100" dirty="0">
                          <a:effectLst/>
                          <a:latin typeface="#9Slide03 BoosterNextFYBlack" panose="02000A03000000020004" pitchFamily="2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#9Slide03 BoosterNextFYBlack" panose="02000A03000000020004" pitchFamily="2" charset="0"/>
                        </a:rPr>
                        <a:t>HỌC</a:t>
                      </a:r>
                      <a:r>
                        <a:rPr lang="en-US" sz="1600" kern="100" dirty="0">
                          <a:effectLst/>
                          <a:latin typeface="#9Slide03 BoosterNextFYBlack" panose="02000A03000000020004" pitchFamily="2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#9Slide03 BoosterNextFYBlack" panose="02000A03000000020004" pitchFamily="2" charset="0"/>
                        </a:rPr>
                        <a:t>TẬP</a:t>
                      </a:r>
                      <a:r>
                        <a:rPr lang="en-US" sz="1600" kern="100" dirty="0">
                          <a:effectLst/>
                          <a:latin typeface="#9Slide03 BoosterNextFYBlack" panose="02000A03000000020004" pitchFamily="2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#9Slide03 BoosterNextFYBlack" panose="02000A03000000020004" pitchFamily="2" charset="0"/>
                        </a:rPr>
                        <a:t>SỐ</a:t>
                      </a:r>
                      <a:r>
                        <a:rPr lang="en-US" sz="1600" kern="100" dirty="0">
                          <a:effectLst/>
                          <a:latin typeface="#9Slide03 BoosterNextFYBlack" panose="02000A03000000020004" pitchFamily="2" charset="0"/>
                        </a:rPr>
                        <a:t> 2</a:t>
                      </a:r>
                      <a:endParaRPr lang="en-US" sz="1600" dirty="0">
                        <a:effectLst/>
                        <a:latin typeface="#9Slide03 BoosterNextFYBlack" panose="02000A03000000020004" pitchFamily="2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 err="1">
                          <a:effectLst/>
                          <a:latin typeface="#9Slide03 BoosterNextFYBlack" panose="02000A03000000020004" pitchFamily="2" charset="0"/>
                        </a:rPr>
                        <a:t>Tính</a:t>
                      </a:r>
                      <a:r>
                        <a:rPr lang="en-US" sz="1600" kern="100" dirty="0">
                          <a:effectLst/>
                          <a:latin typeface="#9Slide03 BoosterNextFYBlack" panose="02000A03000000020004" pitchFamily="2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#9Slide03 BoosterNextFYBlack" panose="02000A03000000020004" pitchFamily="2" charset="0"/>
                        </a:rPr>
                        <a:t>liên</a:t>
                      </a:r>
                      <a:r>
                        <a:rPr lang="en-US" sz="1600" kern="100" dirty="0">
                          <a:effectLst/>
                          <a:latin typeface="#9Slide03 BoosterNextFYBlack" panose="02000A03000000020004" pitchFamily="2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#9Slide03 BoosterNextFYBlack" panose="02000A03000000020004" pitchFamily="2" charset="0"/>
                        </a:rPr>
                        <a:t>kết</a:t>
                      </a:r>
                      <a:r>
                        <a:rPr lang="en-US" sz="1600" kern="100" dirty="0">
                          <a:effectLst/>
                          <a:latin typeface="#9Slide03 BoosterNextFYBlack" panose="02000A03000000020004" pitchFamily="2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#9Slide03 BoosterNextFYBlack" panose="02000A03000000020004" pitchFamily="2" charset="0"/>
                        </a:rPr>
                        <a:t>văn</a:t>
                      </a:r>
                      <a:r>
                        <a:rPr lang="en-US" sz="1600" kern="100" dirty="0">
                          <a:effectLst/>
                          <a:latin typeface="#9Slide03 BoosterNextFYBlack" panose="02000A03000000020004" pitchFamily="2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#9Slide03 BoosterNextFYBlack" panose="02000A03000000020004" pitchFamily="2" charset="0"/>
                        </a:rPr>
                        <a:t>bản</a:t>
                      </a:r>
                      <a:r>
                        <a:rPr lang="en-US" sz="1600" kern="100" dirty="0">
                          <a:effectLst/>
                          <a:latin typeface="#9Slide03 BoosterNextFYBlack" panose="02000A03000000020004" pitchFamily="2" charset="0"/>
                        </a:rPr>
                        <a:t> “</a:t>
                      </a:r>
                      <a:r>
                        <a:rPr lang="en-US" sz="1600" kern="100" dirty="0" err="1">
                          <a:effectLst/>
                          <a:latin typeface="#9Slide03 BoosterNextFYBlack" panose="02000A03000000020004" pitchFamily="2" charset="0"/>
                        </a:rPr>
                        <a:t>Tinh</a:t>
                      </a:r>
                      <a:r>
                        <a:rPr lang="en-US" sz="1600" kern="100" dirty="0">
                          <a:effectLst/>
                          <a:latin typeface="#9Slide03 BoosterNextFYBlack" panose="02000A03000000020004" pitchFamily="2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#9Slide03 BoosterNextFYBlack" panose="02000A03000000020004" pitchFamily="2" charset="0"/>
                        </a:rPr>
                        <a:t>thần</a:t>
                      </a:r>
                      <a:r>
                        <a:rPr lang="en-US" sz="1600" kern="100" dirty="0">
                          <a:effectLst/>
                          <a:latin typeface="#9Slide03 BoosterNextFYBlack" panose="02000A03000000020004" pitchFamily="2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#9Slide03 BoosterNextFYBlack" panose="02000A03000000020004" pitchFamily="2" charset="0"/>
                        </a:rPr>
                        <a:t>yêu</a:t>
                      </a:r>
                      <a:r>
                        <a:rPr lang="en-US" sz="1600" kern="100" dirty="0">
                          <a:effectLst/>
                          <a:latin typeface="#9Slide03 BoosterNextFYBlack" panose="02000A03000000020004" pitchFamily="2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#9Slide03 BoosterNextFYBlack" panose="02000A03000000020004" pitchFamily="2" charset="0"/>
                        </a:rPr>
                        <a:t>nước</a:t>
                      </a:r>
                      <a:r>
                        <a:rPr lang="en-US" sz="1600" kern="100" dirty="0">
                          <a:effectLst/>
                          <a:latin typeface="#9Slide03 BoosterNextFYBlack" panose="02000A03000000020004" pitchFamily="2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#9Slide03 BoosterNextFYBlack" panose="02000A03000000020004" pitchFamily="2" charset="0"/>
                        </a:rPr>
                        <a:t>của</a:t>
                      </a:r>
                      <a:r>
                        <a:rPr lang="en-US" sz="1600" kern="100" dirty="0">
                          <a:effectLst/>
                          <a:latin typeface="#9Slide03 BoosterNextFYBlack" panose="02000A03000000020004" pitchFamily="2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#9Slide03 BoosterNextFYBlack" panose="02000A03000000020004" pitchFamily="2" charset="0"/>
                        </a:rPr>
                        <a:t>nhân</a:t>
                      </a:r>
                      <a:r>
                        <a:rPr lang="en-US" sz="1600" kern="100" dirty="0">
                          <a:effectLst/>
                          <a:latin typeface="#9Slide03 BoosterNextFYBlack" panose="02000A03000000020004" pitchFamily="2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#9Slide03 BoosterNextFYBlack" panose="02000A03000000020004" pitchFamily="2" charset="0"/>
                        </a:rPr>
                        <a:t>dân</a:t>
                      </a:r>
                      <a:r>
                        <a:rPr lang="en-US" sz="1600" kern="100" dirty="0">
                          <a:effectLst/>
                          <a:latin typeface="#9Slide03 BoosterNextFYBlack" panose="02000A03000000020004" pitchFamily="2" charset="0"/>
                        </a:rPr>
                        <a:t> ta”</a:t>
                      </a:r>
                      <a:endParaRPr lang="en-US" sz="1600" dirty="0">
                        <a:effectLst/>
                        <a:latin typeface="#9Slide03 BoosterNextFYBlack" panose="02000A0300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826" marR="18826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3604261"/>
                  </a:ext>
                </a:extLst>
              </a:tr>
              <a:tr h="2008724"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Phần</a:t>
                      </a:r>
                      <a:r>
                        <a:rPr lang="en-US" sz="1600" dirty="0"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600" i="1" dirty="0"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18826" marR="18826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600" i="1" dirty="0"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18826" marR="18826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600" i="1" dirty="0"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18826" marR="18826" marT="0" marB="0" anchor="ctr"/>
                </a:tc>
                <a:extLst>
                  <a:ext uri="{0D108BD9-81ED-4DB2-BD59-A6C34878D82A}">
                    <a16:rowId xmlns:a16="http://schemas.microsoft.com/office/drawing/2014/main" val="2404009172"/>
                  </a:ext>
                </a:extLst>
              </a:tr>
              <a:tr h="573921">
                <a:tc gridSpan="4"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600" dirty="0"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18826" marR="18826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3930822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454CA449-9FC7-F40C-F8FB-448B930C24DA}"/>
              </a:ext>
            </a:extLst>
          </p:cNvPr>
          <p:cNvSpPr txBox="1"/>
          <p:nvPr/>
        </p:nvSpPr>
        <p:spPr>
          <a:xfrm>
            <a:off x="1048903" y="540249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b="1"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</a:defRPr>
            </a:lvl1pPr>
          </a:lstStyle>
          <a:p>
            <a:r>
              <a:rPr lang="nl-NL" sz="1800" dirty="0"/>
              <a:t>Bài tập 2</a:t>
            </a:r>
            <a:endParaRPr lang="en-US" sz="1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E8F215-7F1B-5C51-31AF-9E0311912638}"/>
              </a:ext>
            </a:extLst>
          </p:cNvPr>
          <p:cNvSpPr txBox="1"/>
          <p:nvPr/>
        </p:nvSpPr>
        <p:spPr>
          <a:xfrm>
            <a:off x="1706137" y="1707172"/>
            <a:ext cx="2159619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600"/>
              </a:spcBef>
              <a:spcAft>
                <a:spcPts val="600"/>
              </a:spcAft>
            </a:pPr>
            <a:r>
              <a:rPr lang="en-US" sz="1600" kern="1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Câu</a:t>
            </a:r>
            <a:r>
              <a:rPr lang="en-US" sz="1600" kern="1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600" kern="1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có</a:t>
            </a:r>
            <a:r>
              <a:rPr lang="en-US" sz="1600" kern="1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600" kern="1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tác</a:t>
            </a:r>
            <a:r>
              <a:rPr lang="en-US" sz="1600" kern="1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600" kern="1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dụng</a:t>
            </a:r>
            <a:r>
              <a:rPr lang="en-US" sz="1600" kern="1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600" kern="1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liên</a:t>
            </a:r>
            <a:r>
              <a:rPr lang="en-US" sz="1600" kern="1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600" kern="1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kết</a:t>
            </a:r>
            <a:r>
              <a:rPr lang="en-US" sz="1600" kern="1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600" kern="1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đoạn</a:t>
            </a:r>
            <a:r>
              <a:rPr lang="en-US" sz="1600" kern="1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2 </a:t>
            </a:r>
            <a:r>
              <a:rPr lang="en-US" sz="1600" kern="1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với</a:t>
            </a:r>
            <a:r>
              <a:rPr lang="en-US" sz="1600" kern="1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600" kern="1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đoạn</a:t>
            </a:r>
            <a:r>
              <a:rPr lang="en-US" sz="1600" kern="1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1 </a:t>
            </a:r>
            <a:r>
              <a:rPr lang="en-US" sz="1600" kern="1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là</a:t>
            </a:r>
            <a:r>
              <a:rPr lang="en-US" sz="1600" kern="1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600" kern="1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phép</a:t>
            </a:r>
            <a:r>
              <a:rPr lang="en-US" sz="1600" kern="1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600" kern="1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lặp</a:t>
            </a:r>
            <a:r>
              <a:rPr lang="en-US" sz="1600" kern="1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: </a:t>
            </a:r>
            <a:r>
              <a:rPr lang="en-US" sz="1600" i="1" kern="1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Lịch</a:t>
            </a:r>
            <a:r>
              <a:rPr lang="en-US" sz="1600" i="1" kern="1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600" i="1" kern="1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sử</a:t>
            </a:r>
            <a:r>
              <a:rPr lang="en-US" sz="1600" i="1" kern="1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ta </a:t>
            </a:r>
            <a:r>
              <a:rPr lang="en-US" sz="1600" i="1" kern="1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đã</a:t>
            </a:r>
            <a:r>
              <a:rPr lang="en-US" sz="1600" i="1" kern="1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600" i="1" kern="1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có</a:t>
            </a:r>
            <a:r>
              <a:rPr lang="en-US" sz="1600" i="1" kern="1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600" i="1" kern="1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nhiều</a:t>
            </a:r>
            <a:r>
              <a:rPr lang="en-US" sz="1600" i="1" kern="1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600" i="1" kern="1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cuộc</a:t>
            </a:r>
            <a:r>
              <a:rPr lang="en-US" sz="1600" i="1" kern="1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600" i="1" kern="1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kháng</a:t>
            </a:r>
            <a:r>
              <a:rPr lang="en-US" sz="1600" i="1" kern="1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600" i="1" kern="1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chiến</a:t>
            </a:r>
            <a:r>
              <a:rPr lang="en-US" sz="1600" i="1" kern="1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600" i="1" kern="1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vĩ</a:t>
            </a:r>
            <a:r>
              <a:rPr lang="en-US" sz="1600" i="1" kern="1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600" i="1" kern="1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đại</a:t>
            </a:r>
            <a:r>
              <a:rPr lang="en-US" sz="1600" i="1" kern="1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600" i="1" kern="1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chứng</a:t>
            </a:r>
            <a:r>
              <a:rPr lang="en-US" sz="1600" i="1" kern="1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600" i="1" kern="1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tỏ</a:t>
            </a:r>
            <a:r>
              <a:rPr lang="en-US" sz="1600" i="1" kern="1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600" i="1" kern="1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tinh</a:t>
            </a:r>
            <a:r>
              <a:rPr lang="en-US" sz="1600" i="1" kern="1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600" i="1" kern="1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thần</a:t>
            </a:r>
            <a:r>
              <a:rPr lang="en-US" sz="1600" i="1" kern="1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600" i="1" kern="1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yêu</a:t>
            </a:r>
            <a:r>
              <a:rPr lang="en-US" sz="1600" i="1" kern="1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600" i="1" kern="1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nước</a:t>
            </a:r>
            <a:r>
              <a:rPr lang="en-US" sz="1600" i="1" kern="1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600" i="1" kern="1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của</a:t>
            </a:r>
            <a:r>
              <a:rPr lang="en-US" sz="1600" i="1" kern="1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600" i="1" kern="1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nhân</a:t>
            </a:r>
            <a:r>
              <a:rPr lang="en-US" sz="1600" i="1" kern="1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600" i="1" kern="1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dân</a:t>
            </a:r>
            <a:r>
              <a:rPr lang="en-US" sz="1600" i="1" kern="1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ta.</a:t>
            </a:r>
            <a:endParaRPr lang="en-US" sz="1600" i="1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D54002-B012-AEC8-00C3-A6C1354330B3}"/>
              </a:ext>
            </a:extLst>
          </p:cNvPr>
          <p:cNvSpPr txBox="1"/>
          <p:nvPr/>
        </p:nvSpPr>
        <p:spPr>
          <a:xfrm>
            <a:off x="3865756" y="1801790"/>
            <a:ext cx="2282283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600"/>
              </a:spcBef>
              <a:spcAft>
                <a:spcPts val="600"/>
              </a:spcAft>
            </a:pPr>
            <a:r>
              <a:rPr lang="en-US" sz="1600" kern="1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Câu</a:t>
            </a:r>
            <a:r>
              <a:rPr lang="en-US" sz="1600" kern="1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600" kern="1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có</a:t>
            </a:r>
            <a:r>
              <a:rPr lang="en-US" sz="1600" kern="1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600" kern="1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tác</a:t>
            </a:r>
            <a:r>
              <a:rPr lang="en-US" sz="1600" kern="1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600" kern="1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dụng</a:t>
            </a:r>
            <a:r>
              <a:rPr lang="en-US" sz="1600" kern="1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600" kern="1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liên</a:t>
            </a:r>
            <a:r>
              <a:rPr lang="en-US" sz="1600" kern="1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600" kern="1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kết</a:t>
            </a:r>
            <a:r>
              <a:rPr lang="en-US" sz="1600" kern="1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600" kern="1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đoạn</a:t>
            </a:r>
            <a:r>
              <a:rPr lang="en-US" sz="1600" kern="1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3 </a:t>
            </a:r>
            <a:r>
              <a:rPr lang="en-US" sz="1600" kern="1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với</a:t>
            </a:r>
            <a:r>
              <a:rPr lang="en-US" sz="1600" kern="1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600" kern="1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đoạn</a:t>
            </a:r>
            <a:r>
              <a:rPr lang="en-US" sz="1600" kern="1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1,2 </a:t>
            </a:r>
            <a:r>
              <a:rPr lang="en-US" sz="1600" kern="1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là</a:t>
            </a:r>
            <a:r>
              <a:rPr lang="en-US" sz="1600" kern="1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600" kern="1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phép</a:t>
            </a:r>
            <a:r>
              <a:rPr lang="en-US" sz="1600" kern="1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600" kern="1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lặp</a:t>
            </a:r>
            <a:r>
              <a:rPr lang="en-US" sz="1600" kern="1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600" kern="1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và</a:t>
            </a:r>
            <a:r>
              <a:rPr lang="en-US" sz="1600" kern="1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600" kern="1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phép</a:t>
            </a:r>
            <a:r>
              <a:rPr lang="en-US" sz="1600" kern="1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600" kern="1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thế</a:t>
            </a:r>
            <a:r>
              <a:rPr lang="en-US" sz="1600" kern="1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: </a:t>
            </a:r>
            <a:r>
              <a:rPr lang="en-US" sz="1600" i="1" kern="1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Đồng</a:t>
            </a:r>
            <a:r>
              <a:rPr lang="en-US" sz="1600" i="1" kern="1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600" i="1" kern="1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bào</a:t>
            </a:r>
            <a:r>
              <a:rPr lang="en-US" sz="1600" i="1" kern="1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ta </a:t>
            </a:r>
            <a:r>
              <a:rPr lang="en-US" sz="1600" i="1" kern="1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ngày</a:t>
            </a:r>
            <a:r>
              <a:rPr lang="en-US" sz="1600" i="1" kern="1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nay </a:t>
            </a:r>
            <a:r>
              <a:rPr lang="en-US" sz="1600" i="1" kern="1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cũng</a:t>
            </a:r>
            <a:r>
              <a:rPr lang="en-US" sz="1600" i="1" kern="1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600" i="1" kern="1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rất</a:t>
            </a:r>
            <a:r>
              <a:rPr lang="en-US" sz="1600" i="1" kern="1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600" i="1" kern="1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xứng</a:t>
            </a:r>
            <a:r>
              <a:rPr lang="en-US" sz="1600" i="1" kern="1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600" i="1" kern="1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đáng</a:t>
            </a:r>
            <a:r>
              <a:rPr lang="en-US" sz="1600" i="1" kern="1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600" i="1" kern="1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với</a:t>
            </a:r>
            <a:r>
              <a:rPr lang="en-US" sz="1600" i="1" kern="1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600" i="1" kern="1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tổ</a:t>
            </a:r>
            <a:r>
              <a:rPr lang="en-US" sz="1600" i="1" kern="1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600" i="1" kern="1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tiên</a:t>
            </a:r>
            <a:r>
              <a:rPr lang="en-US" sz="1600" i="1" kern="1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ta </a:t>
            </a:r>
            <a:r>
              <a:rPr lang="en-US" sz="1600" i="1" kern="1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ngày</a:t>
            </a:r>
            <a:r>
              <a:rPr lang="en-US" sz="1600" i="1" kern="1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600" i="1" kern="1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trước</a:t>
            </a:r>
            <a:r>
              <a:rPr lang="en-US" sz="1600" i="1" kern="1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.</a:t>
            </a:r>
            <a:endParaRPr lang="en-US" sz="1600" i="1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B4F08F8-1D45-DC69-4814-01A335B7B5C6}"/>
              </a:ext>
            </a:extLst>
          </p:cNvPr>
          <p:cNvSpPr txBox="1"/>
          <p:nvPr/>
        </p:nvSpPr>
        <p:spPr>
          <a:xfrm>
            <a:off x="6163819" y="1927493"/>
            <a:ext cx="186056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600"/>
              </a:spcBef>
              <a:spcAft>
                <a:spcPts val="600"/>
              </a:spcAft>
            </a:pPr>
            <a:r>
              <a:rPr lang="en-US" sz="1600" kern="1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Câu</a:t>
            </a:r>
            <a:r>
              <a:rPr lang="en-US" sz="1600" kern="1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600" kern="1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có</a:t>
            </a:r>
            <a:r>
              <a:rPr lang="en-US" sz="1600" kern="1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600" kern="1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tác</a:t>
            </a:r>
            <a:r>
              <a:rPr lang="en-US" sz="1600" kern="1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600" kern="1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dụng</a:t>
            </a:r>
            <a:r>
              <a:rPr lang="en-US" sz="1600" kern="1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600" kern="1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liên</a:t>
            </a:r>
            <a:r>
              <a:rPr lang="en-US" sz="1600" kern="1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600" kern="1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kết</a:t>
            </a:r>
            <a:r>
              <a:rPr lang="en-US" sz="1600" kern="1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600" kern="1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đoạn</a:t>
            </a:r>
            <a:r>
              <a:rPr lang="en-US" sz="1600" kern="1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4 </a:t>
            </a:r>
            <a:r>
              <a:rPr lang="en-US" sz="1600" kern="1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với</a:t>
            </a:r>
            <a:r>
              <a:rPr lang="en-US" sz="1600" kern="1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600" kern="1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đoạn</a:t>
            </a:r>
            <a:r>
              <a:rPr lang="en-US" sz="1600" kern="1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1,2,3 </a:t>
            </a:r>
            <a:r>
              <a:rPr lang="en-US" sz="1600" kern="1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là</a:t>
            </a:r>
            <a:r>
              <a:rPr lang="en-US" sz="1600" kern="1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600" kern="1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phép</a:t>
            </a:r>
            <a:r>
              <a:rPr lang="en-US" sz="1600" kern="1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600" kern="1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lặp</a:t>
            </a:r>
            <a:r>
              <a:rPr lang="en-US" sz="1600" kern="1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: </a:t>
            </a:r>
            <a:r>
              <a:rPr lang="en-US" sz="1600" i="1" kern="1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Tinh</a:t>
            </a:r>
            <a:r>
              <a:rPr lang="en-US" sz="1600" i="1" kern="1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600" i="1" kern="1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thần</a:t>
            </a:r>
            <a:r>
              <a:rPr lang="en-US" sz="1600" i="1" kern="1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600" i="1" kern="1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yêu</a:t>
            </a:r>
            <a:r>
              <a:rPr lang="en-US" sz="1600" i="1" kern="1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600" i="1" kern="1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nước</a:t>
            </a:r>
            <a:r>
              <a:rPr lang="en-US" sz="1600" i="1" kern="1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600" i="1" kern="1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cũng</a:t>
            </a:r>
            <a:r>
              <a:rPr lang="en-US" sz="1600" i="1" kern="1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600" i="1" kern="1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như</a:t>
            </a:r>
            <a:r>
              <a:rPr lang="en-US" sz="1600" i="1" kern="1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600" i="1" kern="1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các</a:t>
            </a:r>
            <a:r>
              <a:rPr lang="en-US" sz="1600" i="1" kern="1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600" i="1" kern="1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thứ</a:t>
            </a:r>
            <a:r>
              <a:rPr lang="en-US" sz="1600" i="1" kern="1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600" i="1" kern="1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của</a:t>
            </a:r>
            <a:r>
              <a:rPr lang="en-US" sz="1600" i="1" kern="1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600" i="1" kern="1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quý</a:t>
            </a:r>
            <a:r>
              <a:rPr lang="en-US" sz="1600" i="1" kern="1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.</a:t>
            </a:r>
            <a:endParaRPr lang="en-US" sz="1600" i="1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90161FD-8639-E45C-4F59-33652AB6F779}"/>
              </a:ext>
            </a:extLst>
          </p:cNvPr>
          <p:cNvSpPr txBox="1"/>
          <p:nvPr/>
        </p:nvSpPr>
        <p:spPr>
          <a:xfrm>
            <a:off x="907162" y="3741209"/>
            <a:ext cx="700298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600"/>
              </a:spcBef>
              <a:spcAft>
                <a:spcPts val="600"/>
              </a:spcAft>
            </a:pPr>
            <a:r>
              <a:rPr lang="en-US" sz="1600" kern="1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Nhận</a:t>
            </a:r>
            <a:r>
              <a:rPr lang="en-US" sz="1600" kern="1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600" kern="1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xét</a:t>
            </a:r>
            <a:r>
              <a:rPr lang="en-US" sz="1600" kern="1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600" kern="1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khi</a:t>
            </a:r>
            <a:r>
              <a:rPr lang="en-US" sz="1600" kern="1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600" kern="1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liên</a:t>
            </a:r>
            <a:r>
              <a:rPr lang="en-US" sz="1600" kern="1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600" kern="1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kết</a:t>
            </a:r>
            <a:r>
              <a:rPr lang="en-US" sz="1600" kern="1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600" kern="1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các</a:t>
            </a:r>
            <a:r>
              <a:rPr lang="en-US" sz="1600" kern="1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600" kern="1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đoạn</a:t>
            </a:r>
            <a:r>
              <a:rPr lang="en-US" sz="1600" kern="1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600" kern="1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văn</a:t>
            </a:r>
            <a:r>
              <a:rPr lang="en-US" sz="1600" kern="1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, </a:t>
            </a:r>
            <a:r>
              <a:rPr lang="en-US" sz="1600" kern="1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người</a:t>
            </a:r>
            <a:r>
              <a:rPr lang="en-US" sz="1600" kern="1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600" kern="1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viết</a:t>
            </a:r>
            <a:r>
              <a:rPr lang="en-US" sz="1600" kern="1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600" kern="1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có</a:t>
            </a:r>
            <a:r>
              <a:rPr lang="en-US" sz="1600" kern="1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600" kern="1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thể</a:t>
            </a:r>
            <a:r>
              <a:rPr lang="en-US" sz="1600" kern="1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600" kern="1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sử</a:t>
            </a:r>
            <a:r>
              <a:rPr lang="en-US" sz="1600" kern="1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600" kern="1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dụng</a:t>
            </a:r>
            <a:r>
              <a:rPr lang="en-US" sz="1600" kern="1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600" kern="1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các</a:t>
            </a:r>
            <a:r>
              <a:rPr lang="en-US" sz="1600" kern="1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600" kern="1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phép</a:t>
            </a:r>
            <a:r>
              <a:rPr lang="en-US" sz="1600" kern="1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600" kern="1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liên</a:t>
            </a:r>
            <a:r>
              <a:rPr lang="en-US" sz="1600" kern="1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600" kern="1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kết</a:t>
            </a:r>
            <a:r>
              <a:rPr lang="en-US" sz="1600" kern="1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600" kern="1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là</a:t>
            </a:r>
            <a:r>
              <a:rPr lang="en-US" sz="1600" kern="1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: </a:t>
            </a:r>
            <a:r>
              <a:rPr lang="en-US" sz="1600" kern="1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phép</a:t>
            </a:r>
            <a:r>
              <a:rPr lang="en-US" sz="1600" kern="1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600" kern="1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lặp</a:t>
            </a:r>
            <a:r>
              <a:rPr lang="en-US" sz="1600" kern="1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, </a:t>
            </a:r>
            <a:r>
              <a:rPr lang="en-US" sz="1600" kern="1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phép</a:t>
            </a:r>
            <a:r>
              <a:rPr lang="en-US" sz="1600" kern="1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600" kern="1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thế</a:t>
            </a:r>
            <a:r>
              <a:rPr lang="en-US" sz="1600" kern="1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...</a:t>
            </a:r>
            <a:endParaRPr lang="en-US" sz="160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8920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5DC1ACD-826A-F216-5FB3-3805AD2A5EB2}"/>
              </a:ext>
            </a:extLst>
          </p:cNvPr>
          <p:cNvSpPr txBox="1"/>
          <p:nvPr/>
        </p:nvSpPr>
        <p:spPr>
          <a:xfrm>
            <a:off x="875440" y="477876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defRPr b="1"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</a:defRPr>
            </a:lvl1pPr>
          </a:lstStyle>
          <a:p>
            <a:r>
              <a:rPr lang="nl-NL" sz="1800" dirty="0"/>
              <a:t>Bài tập 3</a:t>
            </a:r>
            <a:endParaRPr lang="en-US" sz="18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33E6BE7-EE37-2D35-9F3E-2217CFD6D7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2186642"/>
              </p:ext>
            </p:extLst>
          </p:nvPr>
        </p:nvGraphicFramePr>
        <p:xfrm>
          <a:off x="722489" y="953186"/>
          <a:ext cx="7699022" cy="3604917"/>
        </p:xfrm>
        <a:graphic>
          <a:graphicData uri="http://schemas.openxmlformats.org/drawingml/2006/table">
            <a:tbl>
              <a:tblPr firstRow="1" firstCol="1" bandRow="1">
                <a:tableStyleId>{E1561506-BE2C-47A6-960C-912D4DE8107D}</a:tableStyleId>
              </a:tblPr>
              <a:tblGrid>
                <a:gridCol w="890721">
                  <a:extLst>
                    <a:ext uri="{9D8B030D-6E8A-4147-A177-3AD203B41FA5}">
                      <a16:colId xmlns:a16="http://schemas.microsoft.com/office/drawing/2014/main" val="619840927"/>
                    </a:ext>
                  </a:extLst>
                </a:gridCol>
                <a:gridCol w="795453">
                  <a:extLst>
                    <a:ext uri="{9D8B030D-6E8A-4147-A177-3AD203B41FA5}">
                      <a16:colId xmlns:a16="http://schemas.microsoft.com/office/drawing/2014/main" val="3579016148"/>
                    </a:ext>
                  </a:extLst>
                </a:gridCol>
                <a:gridCol w="906966">
                  <a:extLst>
                    <a:ext uri="{9D8B030D-6E8A-4147-A177-3AD203B41FA5}">
                      <a16:colId xmlns:a16="http://schemas.microsoft.com/office/drawing/2014/main" val="1031570297"/>
                    </a:ext>
                  </a:extLst>
                </a:gridCol>
                <a:gridCol w="5105882">
                  <a:extLst>
                    <a:ext uri="{9D8B030D-6E8A-4147-A177-3AD203B41FA5}">
                      <a16:colId xmlns:a16="http://schemas.microsoft.com/office/drawing/2014/main" val="3809948635"/>
                    </a:ext>
                  </a:extLst>
                </a:gridCol>
              </a:tblGrid>
              <a:tr h="310619"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500" dirty="0" err="1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PHIẾU</a:t>
                      </a:r>
                      <a:r>
                        <a:rPr lang="en-US" sz="1500" dirty="0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500" dirty="0" err="1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HỌC</a:t>
                      </a:r>
                      <a:r>
                        <a:rPr lang="en-US" sz="1500" dirty="0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500" dirty="0" err="1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TẬP</a:t>
                      </a:r>
                      <a:r>
                        <a:rPr lang="en-US" sz="1500" dirty="0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500" dirty="0" err="1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SỐ</a:t>
                      </a:r>
                      <a:r>
                        <a:rPr lang="en-US" sz="1500" dirty="0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 3</a:t>
                      </a:r>
                      <a:endParaRPr lang="en-US" sz="1500" dirty="0">
                        <a:effectLst/>
                        <a:latin typeface="#9Slide03 BoosterNextFYBlack" panose="02000A03000000020004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7905" marR="7905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0428144"/>
                  </a:ext>
                </a:extLst>
              </a:tr>
              <a:tr h="235307"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500" kern="100" dirty="0" err="1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Câu</a:t>
                      </a:r>
                      <a:r>
                        <a:rPr lang="en-US" sz="1500" kern="100" dirty="0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 a</a:t>
                      </a:r>
                      <a:endParaRPr lang="en-US" sz="1500" dirty="0">
                        <a:effectLst/>
                        <a:latin typeface="#9Slide03 BoosterNextFYBlack" panose="02000A03000000020004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7905" marR="7905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2601284"/>
                  </a:ext>
                </a:extLst>
              </a:tr>
              <a:tr h="470614">
                <a:tc rowSpan="4"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5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Vị</a:t>
                      </a:r>
                      <a:r>
                        <a:rPr lang="en-US" sz="15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5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ngữ</a:t>
                      </a:r>
                      <a:endParaRPr lang="en-US" sz="1500" dirty="0"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7905" marR="7905" marT="0" marB="0" anchor="ctr"/>
                </a:tc>
                <a:tc gridSpan="3"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500" i="1" dirty="0">
                        <a:effectLst/>
                        <a:latin typeface="#9Slide03 Arima Madurai Bold" panose="00000800000000000000" pitchFamily="2" charset="0"/>
                        <a:cs typeface="#9Slide03 Arima Madurai Bold" panose="00000800000000000000" pitchFamily="2" charset="0"/>
                      </a:endParaRPr>
                    </a:p>
                  </a:txBody>
                  <a:tcPr marL="7905" marR="7905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3331625"/>
                  </a:ext>
                </a:extLst>
              </a:tr>
              <a:tr h="23530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500" kern="100" dirty="0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Đ</a:t>
                      </a:r>
                      <a:r>
                        <a:rPr lang="en-US" sz="1500" kern="100" dirty="0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TTT</a:t>
                      </a:r>
                      <a:endParaRPr lang="en-US" sz="1500" dirty="0">
                        <a:latin typeface="#9Slide03 BoosterNextFYBlack" panose="02000A03000000020004" pitchFamily="2" charset="0"/>
                        <a:cs typeface="#9Slide03 Arima Madurai Bold" panose="00000800000000000000" pitchFamily="2" charset="0"/>
                      </a:endParaRPr>
                    </a:p>
                  </a:txBody>
                  <a:tcPr marL="7905" marR="7905" marT="0" marB="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500" kern="100" dirty="0" err="1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Thành</a:t>
                      </a:r>
                      <a:r>
                        <a:rPr lang="en-US" sz="1500" kern="100" dirty="0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500" kern="100" dirty="0" err="1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tố</a:t>
                      </a:r>
                      <a:r>
                        <a:rPr lang="en-US" sz="1500" kern="100" dirty="0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500" kern="100" dirty="0" err="1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phụ</a:t>
                      </a:r>
                      <a:r>
                        <a:rPr lang="en-US" sz="1500" kern="100" dirty="0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500" kern="100" dirty="0" err="1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là</a:t>
                      </a:r>
                      <a:r>
                        <a:rPr lang="en-US" sz="1500" kern="100" dirty="0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500" kern="100" dirty="0" err="1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cụm</a:t>
                      </a:r>
                      <a:r>
                        <a:rPr lang="en-US" sz="1500" kern="100" dirty="0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500" kern="100" dirty="0" err="1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chủ</a:t>
                      </a:r>
                      <a:r>
                        <a:rPr lang="en-US" sz="1500" kern="100" dirty="0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- </a:t>
                      </a:r>
                      <a:r>
                        <a:rPr lang="en-US" sz="1500" kern="100" dirty="0" err="1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vị</a:t>
                      </a:r>
                      <a:endParaRPr lang="en-US" sz="1500" kern="100" dirty="0">
                        <a:effectLst/>
                        <a:latin typeface="#9Slide03 BoosterNextFYBlack" panose="02000A03000000020004" pitchFamily="2" charset="0"/>
                        <a:cs typeface="#9Slide03 Arima Madurai Bold" panose="00000800000000000000" pitchFamily="2" charset="0"/>
                      </a:endParaRPr>
                    </a:p>
                  </a:txBody>
                  <a:tcPr marL="7905" marR="7905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9283116"/>
                  </a:ext>
                </a:extLst>
              </a:tr>
              <a:tr h="23530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en-US" sz="1500" dirty="0">
                        <a:latin typeface="#9Slide03 Arima Madurai Bold" panose="00000800000000000000" pitchFamily="2" charset="0"/>
                        <a:cs typeface="#9Slide03 Arima Madurai Bold" panose="00000800000000000000" pitchFamily="2" charset="0"/>
                      </a:endParaRPr>
                    </a:p>
                  </a:txBody>
                  <a:tcPr marL="7905" marR="790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Chủ</a:t>
                      </a:r>
                      <a:endParaRPr lang="en-US" sz="1500" dirty="0">
                        <a:latin typeface="#9Slide03 Arima Madurai Bold" panose="00000800000000000000" pitchFamily="2" charset="0"/>
                        <a:cs typeface="#9Slide03 Arima Madurai Bold" panose="00000800000000000000" pitchFamily="2" charset="0"/>
                      </a:endParaRPr>
                    </a:p>
                  </a:txBody>
                  <a:tcPr marL="7905" marR="790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Vị</a:t>
                      </a:r>
                      <a:endParaRPr lang="en-US" sz="1500" kern="100" dirty="0">
                        <a:effectLst/>
                        <a:latin typeface="#9Slide03 Arima Madurai Bold" panose="00000800000000000000" pitchFamily="2" charset="0"/>
                        <a:cs typeface="#9Slide03 Arima Madurai Bold" panose="00000800000000000000" pitchFamily="2" charset="0"/>
                      </a:endParaRPr>
                    </a:p>
                  </a:txBody>
                  <a:tcPr marL="7905" marR="7905" marT="0" marB="0" anchor="ctr"/>
                </a:tc>
                <a:extLst>
                  <a:ext uri="{0D108BD9-81ED-4DB2-BD59-A6C34878D82A}">
                    <a16:rowId xmlns:a16="http://schemas.microsoft.com/office/drawing/2014/main" val="1316871391"/>
                  </a:ext>
                </a:extLst>
              </a:tr>
              <a:tr h="47061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500" i="1" dirty="0"/>
                    </a:p>
                  </a:txBody>
                  <a:tcPr marL="7905" marR="7905" marT="0" marB="0" anchor="ctr"/>
                </a:tc>
                <a:tc>
                  <a:txBody>
                    <a:bodyPr/>
                    <a:lstStyle/>
                    <a:p>
                      <a:endParaRPr lang="en-US" sz="1500" i="1" dirty="0">
                        <a:effectLst/>
                        <a:latin typeface="#9Slide03 Arima Madurai Bold" panose="00000800000000000000" pitchFamily="2" charset="0"/>
                        <a:cs typeface="#9Slide03 Arima Madurai Bold" panose="00000800000000000000" pitchFamily="2" charset="0"/>
                      </a:endParaRPr>
                    </a:p>
                  </a:txBody>
                  <a:tcPr marL="7905" marR="7905" marT="0" marB="0" anchor="ctr"/>
                </a:tc>
                <a:extLst>
                  <a:ext uri="{0D108BD9-81ED-4DB2-BD59-A6C34878D82A}">
                    <a16:rowId xmlns:a16="http://schemas.microsoft.com/office/drawing/2014/main" val="2005592139"/>
                  </a:ext>
                </a:extLst>
              </a:tr>
              <a:tr h="235307"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500" kern="100" dirty="0" err="1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Câu</a:t>
                      </a:r>
                      <a:r>
                        <a:rPr lang="en-US" sz="1500" kern="100" dirty="0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 b</a:t>
                      </a:r>
                      <a:endParaRPr lang="en-US" sz="1500" dirty="0">
                        <a:effectLst/>
                        <a:latin typeface="#9Slide03 BoosterNextFYBlack" panose="02000A03000000020004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7905" marR="7905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3746939"/>
                  </a:ext>
                </a:extLst>
              </a:tr>
              <a:tr h="470614">
                <a:tc rowSpan="4"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5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Vị</a:t>
                      </a:r>
                      <a:r>
                        <a:rPr lang="en-US" sz="15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5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ngữ</a:t>
                      </a:r>
                      <a:endParaRPr lang="en-US" sz="1500" dirty="0"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7905" marR="7905" marT="0" marB="0" anchor="ctr"/>
                </a:tc>
                <a:tc gridSpan="3"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500" i="1" dirty="0">
                        <a:effectLst/>
                        <a:latin typeface="#9Slide03 Arima Madurai Bold" panose="00000800000000000000" pitchFamily="2" charset="0"/>
                        <a:cs typeface="#9Slide03 Arima Madurai Bold" panose="00000800000000000000" pitchFamily="2" charset="0"/>
                      </a:endParaRPr>
                    </a:p>
                  </a:txBody>
                  <a:tcPr marL="7905" marR="7905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9444297"/>
                  </a:ext>
                </a:extLst>
              </a:tr>
              <a:tr h="23530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500" kern="100" dirty="0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Đ</a:t>
                      </a:r>
                      <a:r>
                        <a:rPr lang="en-US" sz="1500" kern="100" dirty="0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TTT</a:t>
                      </a:r>
                      <a:endParaRPr lang="en-US" sz="1500" dirty="0">
                        <a:latin typeface="#9Slide03 BoosterNextFYBlack" panose="02000A03000000020004" pitchFamily="2" charset="0"/>
                        <a:cs typeface="#9Slide03 Arima Madurai Bold" panose="00000800000000000000" pitchFamily="2" charset="0"/>
                      </a:endParaRPr>
                    </a:p>
                  </a:txBody>
                  <a:tcPr marL="7905" marR="7905" marT="0" marB="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500" kern="100" dirty="0" err="1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Thành</a:t>
                      </a:r>
                      <a:r>
                        <a:rPr lang="en-US" sz="1500" kern="100" dirty="0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500" kern="100" dirty="0" err="1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tố</a:t>
                      </a:r>
                      <a:r>
                        <a:rPr lang="en-US" sz="1500" kern="100" dirty="0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500" kern="100" dirty="0" err="1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phụ</a:t>
                      </a:r>
                      <a:r>
                        <a:rPr lang="en-US" sz="1500" kern="100" dirty="0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500" kern="100" dirty="0" err="1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là</a:t>
                      </a:r>
                      <a:r>
                        <a:rPr lang="en-US" sz="1500" kern="100" dirty="0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500" kern="100" dirty="0" err="1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cụm</a:t>
                      </a:r>
                      <a:r>
                        <a:rPr lang="en-US" sz="1500" kern="100" dirty="0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500" kern="100" dirty="0" err="1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chủ</a:t>
                      </a:r>
                      <a:r>
                        <a:rPr lang="en-US" sz="1500" kern="100" dirty="0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- </a:t>
                      </a:r>
                      <a:r>
                        <a:rPr lang="en-US" sz="1500" kern="100" dirty="0" err="1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vị</a:t>
                      </a:r>
                      <a:endParaRPr lang="en-US" sz="1500" kern="100" dirty="0">
                        <a:effectLst/>
                        <a:latin typeface="#9Slide03 BoosterNextFYBlack" panose="02000A03000000020004" pitchFamily="2" charset="0"/>
                        <a:cs typeface="#9Slide03 Arima Madurai Bold" panose="00000800000000000000" pitchFamily="2" charset="0"/>
                      </a:endParaRPr>
                    </a:p>
                  </a:txBody>
                  <a:tcPr marL="7905" marR="7905" marT="0" marB="0" anchor="ctr"/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#9Slide03 Arima Madurai Bold" panose="00000800000000000000" pitchFamily="2" charset="0"/>
                        <a:cs typeface="#9Slide03 Arima Madurai Bold" panose="00000800000000000000" pitchFamily="2" charset="0"/>
                      </a:endParaRPr>
                    </a:p>
                  </a:txBody>
                  <a:tcPr marL="7905" marR="7905" marT="0" marB="0"/>
                </a:tc>
                <a:extLst>
                  <a:ext uri="{0D108BD9-81ED-4DB2-BD59-A6C34878D82A}">
                    <a16:rowId xmlns:a16="http://schemas.microsoft.com/office/drawing/2014/main" val="1650900158"/>
                  </a:ext>
                </a:extLst>
              </a:tr>
              <a:tr h="23530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en-US" sz="1500" dirty="0">
                        <a:latin typeface="#9Slide03 Arima Madurai Bold" panose="00000800000000000000" pitchFamily="2" charset="0"/>
                        <a:cs typeface="#9Slide03 Arima Madurai Bold" panose="00000800000000000000" pitchFamily="2" charset="0"/>
                      </a:endParaRPr>
                    </a:p>
                  </a:txBody>
                  <a:tcPr marL="7905" marR="790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Chủ</a:t>
                      </a:r>
                      <a:endParaRPr lang="en-US" sz="1500" dirty="0">
                        <a:latin typeface="#9Slide03 Arima Madurai Bold" panose="00000800000000000000" pitchFamily="2" charset="0"/>
                        <a:cs typeface="#9Slide03 Arima Madurai Bold" panose="00000800000000000000" pitchFamily="2" charset="0"/>
                      </a:endParaRPr>
                    </a:p>
                  </a:txBody>
                  <a:tcPr marL="7905" marR="790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Vị</a:t>
                      </a:r>
                      <a:endParaRPr lang="en-US" sz="1500" kern="100" dirty="0">
                        <a:effectLst/>
                        <a:latin typeface="#9Slide03 Arima Madurai Bold" panose="00000800000000000000" pitchFamily="2" charset="0"/>
                        <a:cs typeface="#9Slide03 Arima Madurai Bold" panose="00000800000000000000" pitchFamily="2" charset="0"/>
                      </a:endParaRPr>
                    </a:p>
                  </a:txBody>
                  <a:tcPr marL="7905" marR="7905" marT="0" marB="0" anchor="ctr"/>
                </a:tc>
                <a:extLst>
                  <a:ext uri="{0D108BD9-81ED-4DB2-BD59-A6C34878D82A}">
                    <a16:rowId xmlns:a16="http://schemas.microsoft.com/office/drawing/2014/main" val="2858533923"/>
                  </a:ext>
                </a:extLst>
              </a:tr>
              <a:tr h="47061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500" i="1" dirty="0"/>
                    </a:p>
                  </a:txBody>
                  <a:tcPr marL="7905" marR="7905" marT="0" marB="0" anchor="ctr"/>
                </a:tc>
                <a:tc>
                  <a:txBody>
                    <a:bodyPr/>
                    <a:lstStyle/>
                    <a:p>
                      <a:endParaRPr lang="en-US" sz="1500" i="1" dirty="0">
                        <a:effectLst/>
                        <a:latin typeface="#9Slide03 Arima Madurai Bold" panose="00000800000000000000" pitchFamily="2" charset="0"/>
                        <a:cs typeface="#9Slide03 Arima Madurai Bold" panose="00000800000000000000" pitchFamily="2" charset="0"/>
                      </a:endParaRPr>
                    </a:p>
                  </a:txBody>
                  <a:tcPr marL="7905" marR="7905" marT="0" marB="0" anchor="ctr"/>
                </a:tc>
                <a:extLst>
                  <a:ext uri="{0D108BD9-81ED-4DB2-BD59-A6C34878D82A}">
                    <a16:rowId xmlns:a16="http://schemas.microsoft.com/office/drawing/2014/main" val="426638828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20E7747A-A828-5DDA-A038-722CA103071F}"/>
              </a:ext>
            </a:extLst>
          </p:cNvPr>
          <p:cNvSpPr txBox="1"/>
          <p:nvPr/>
        </p:nvSpPr>
        <p:spPr>
          <a:xfrm>
            <a:off x="1587190" y="1466830"/>
            <a:ext cx="674648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600"/>
              </a:spcBef>
              <a:spcAft>
                <a:spcPts val="600"/>
              </a:spcAft>
            </a:pPr>
            <a:r>
              <a:rPr lang="en-US" sz="1600" i="1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càng</a:t>
            </a:r>
            <a:r>
              <a:rPr lang="en-US" sz="1600" i="1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600" i="1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thấy</a:t>
            </a:r>
            <a:r>
              <a:rPr lang="en-US" sz="1600" i="1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600" i="1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Bác</a:t>
            </a:r>
            <a:r>
              <a:rPr lang="en-US" sz="1600" i="1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600" i="1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quý</a:t>
            </a:r>
            <a:r>
              <a:rPr lang="en-US" sz="1600" i="1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600" i="1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trọng</a:t>
            </a:r>
            <a:r>
              <a:rPr lang="en-US" sz="1600" i="1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600" i="1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biết</a:t>
            </a:r>
            <a:r>
              <a:rPr lang="en-US" sz="1600" i="1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bao </a:t>
            </a:r>
            <a:r>
              <a:rPr lang="en-US" sz="1600" i="1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kết</a:t>
            </a:r>
            <a:r>
              <a:rPr lang="en-US" sz="1600" i="1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600" i="1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quả</a:t>
            </a:r>
            <a:r>
              <a:rPr lang="en-US" sz="1600" i="1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600" i="1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sản</a:t>
            </a:r>
            <a:r>
              <a:rPr lang="en-US" sz="1600" i="1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600" i="1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xuất</a:t>
            </a:r>
            <a:r>
              <a:rPr lang="en-US" sz="1600" i="1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600" i="1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của</a:t>
            </a:r>
            <a:r>
              <a:rPr lang="en-US" sz="1600" i="1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con </a:t>
            </a:r>
            <a:r>
              <a:rPr lang="en-US" sz="1600" i="1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người</a:t>
            </a:r>
            <a:r>
              <a:rPr lang="en-US" sz="1600" i="1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600" i="1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và</a:t>
            </a:r>
            <a:r>
              <a:rPr lang="en-US" sz="1600" i="1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600" i="1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kính</a:t>
            </a:r>
            <a:r>
              <a:rPr lang="en-US" sz="1600" i="1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600" i="1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trọng</a:t>
            </a:r>
            <a:r>
              <a:rPr lang="en-US" sz="1600" i="1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600" i="1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như</a:t>
            </a:r>
            <a:r>
              <a:rPr lang="en-US" sz="1600" i="1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600" i="1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thế</a:t>
            </a:r>
            <a:r>
              <a:rPr lang="en-US" sz="1600" i="1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600" i="1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nào</a:t>
            </a:r>
            <a:r>
              <a:rPr lang="en-US" sz="1600" i="1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600" i="1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người</a:t>
            </a:r>
            <a:r>
              <a:rPr lang="en-US" sz="1600" i="1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600" i="1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phục</a:t>
            </a:r>
            <a:r>
              <a:rPr lang="en-US" sz="1600" i="1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600" i="1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vụ</a:t>
            </a:r>
            <a:r>
              <a:rPr lang="en-US" sz="1600" i="1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50246A9-0161-FC1E-01B4-5E3DFF745557}"/>
              </a:ext>
            </a:extLst>
          </p:cNvPr>
          <p:cNvSpPr txBox="1"/>
          <p:nvPr/>
        </p:nvSpPr>
        <p:spPr>
          <a:xfrm>
            <a:off x="1683834" y="2542947"/>
            <a:ext cx="59844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i="1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thấy</a:t>
            </a:r>
            <a:endParaRPr lang="en-US" sz="1600" i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4E9FC1-A4FA-62FA-8FC6-DB529AA230BA}"/>
              </a:ext>
            </a:extLst>
          </p:cNvPr>
          <p:cNvSpPr txBox="1"/>
          <p:nvPr/>
        </p:nvSpPr>
        <p:spPr>
          <a:xfrm>
            <a:off x="2451891" y="2536033"/>
            <a:ext cx="79173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i="1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Bác</a:t>
            </a:r>
            <a:endParaRPr lang="en-US" sz="16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FB2F23E-091A-9B3C-65E1-5A0F19322D34}"/>
              </a:ext>
            </a:extLst>
          </p:cNvPr>
          <p:cNvSpPr txBox="1"/>
          <p:nvPr/>
        </p:nvSpPr>
        <p:spPr>
          <a:xfrm>
            <a:off x="3266410" y="2399096"/>
            <a:ext cx="506726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i="1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quý</a:t>
            </a:r>
            <a:r>
              <a:rPr lang="en-US" sz="1600" i="1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600" i="1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trọng</a:t>
            </a:r>
            <a:r>
              <a:rPr lang="en-US" sz="1600" i="1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600" i="1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biết</a:t>
            </a:r>
            <a:r>
              <a:rPr lang="en-US" sz="1600" i="1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bao </a:t>
            </a:r>
            <a:r>
              <a:rPr lang="en-US" sz="1600" i="1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kết</a:t>
            </a:r>
            <a:r>
              <a:rPr lang="en-US" sz="1600" i="1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600" i="1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quả</a:t>
            </a:r>
            <a:r>
              <a:rPr lang="en-US" sz="1600" i="1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600" i="1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sản</a:t>
            </a:r>
            <a:r>
              <a:rPr lang="en-US" sz="1600" i="1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600" i="1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xuất</a:t>
            </a:r>
            <a:r>
              <a:rPr lang="en-US" sz="1600" i="1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600" i="1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của</a:t>
            </a:r>
            <a:r>
              <a:rPr lang="en-US" sz="1600" i="1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con </a:t>
            </a:r>
            <a:r>
              <a:rPr lang="en-US" sz="1600" i="1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người</a:t>
            </a:r>
            <a:r>
              <a:rPr lang="en-US" sz="1600" i="1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600" i="1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và</a:t>
            </a:r>
            <a:r>
              <a:rPr lang="en-US" sz="1600" i="1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600" i="1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kính</a:t>
            </a:r>
            <a:r>
              <a:rPr lang="en-US" sz="1600" i="1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600" i="1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trọng</a:t>
            </a:r>
            <a:r>
              <a:rPr lang="en-US" sz="1600" i="1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600" i="1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như</a:t>
            </a:r>
            <a:r>
              <a:rPr lang="en-US" sz="1600" i="1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600" i="1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thế</a:t>
            </a:r>
            <a:r>
              <a:rPr lang="en-US" sz="1600" i="1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600" i="1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nào</a:t>
            </a:r>
            <a:r>
              <a:rPr lang="en-US" sz="1600" i="1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600" i="1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người</a:t>
            </a:r>
            <a:r>
              <a:rPr lang="en-US" sz="1600" i="1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600" i="1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phục</a:t>
            </a:r>
            <a:r>
              <a:rPr lang="en-US" sz="1600" i="1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600" i="1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vụ</a:t>
            </a:r>
            <a:r>
              <a:rPr lang="en-US" sz="1600" i="1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6113071-DF55-DE62-C484-434EB783E887}"/>
              </a:ext>
            </a:extLst>
          </p:cNvPr>
          <p:cNvSpPr txBox="1"/>
          <p:nvPr/>
        </p:nvSpPr>
        <p:spPr>
          <a:xfrm>
            <a:off x="1587189" y="3111233"/>
            <a:ext cx="683432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600"/>
              </a:spcBef>
              <a:spcAft>
                <a:spcPts val="600"/>
              </a:spcAft>
            </a:pPr>
            <a:r>
              <a:rPr lang="en-US" sz="1600" i="1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hiểu</a:t>
            </a:r>
            <a:r>
              <a:rPr lang="en-US" sz="1600" i="1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600" i="1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lầm</a:t>
            </a:r>
            <a:r>
              <a:rPr lang="en-US" sz="1600" i="1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600" i="1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Bác</a:t>
            </a:r>
            <a:r>
              <a:rPr lang="en-US" sz="1600" i="1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600" i="1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sống</a:t>
            </a:r>
            <a:r>
              <a:rPr lang="en-US" sz="1600" i="1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600" i="1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khắc</a:t>
            </a:r>
            <a:r>
              <a:rPr lang="en-US" sz="1600" i="1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600" i="1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khổ</a:t>
            </a:r>
            <a:r>
              <a:rPr lang="en-US" sz="1600" i="1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600" i="1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theo</a:t>
            </a:r>
            <a:r>
              <a:rPr lang="en-US" sz="1600" i="1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600" i="1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lối</a:t>
            </a:r>
            <a:r>
              <a:rPr lang="en-US" sz="1600" i="1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600" i="1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nhà</a:t>
            </a:r>
            <a:r>
              <a:rPr lang="en-US" sz="1600" i="1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600" i="1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tu</a:t>
            </a:r>
            <a:r>
              <a:rPr lang="en-US" sz="1600" i="1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600" i="1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hành</a:t>
            </a:r>
            <a:r>
              <a:rPr lang="en-US" sz="1600" i="1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, </a:t>
            </a:r>
            <a:r>
              <a:rPr lang="en-US" sz="1600" i="1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thanh</a:t>
            </a:r>
            <a:r>
              <a:rPr lang="en-US" sz="1600" i="1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600" i="1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tao</a:t>
            </a:r>
            <a:r>
              <a:rPr lang="en-US" sz="1600" i="1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600" i="1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theo</a:t>
            </a:r>
            <a:r>
              <a:rPr lang="en-US" sz="1600" i="1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600" i="1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kiểu</a:t>
            </a:r>
            <a:r>
              <a:rPr lang="en-US" sz="1600" i="1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600" i="1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nhà</a:t>
            </a:r>
            <a:r>
              <a:rPr lang="en-US" sz="1600" i="1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600" i="1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hiền</a:t>
            </a:r>
            <a:r>
              <a:rPr lang="en-US" sz="1600" i="1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600" i="1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triết</a:t>
            </a:r>
            <a:r>
              <a:rPr lang="en-US" sz="1600" i="1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600" i="1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ẩn</a:t>
            </a:r>
            <a:r>
              <a:rPr lang="en-US" sz="1600" i="1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600" i="1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dật</a:t>
            </a:r>
            <a:endParaRPr lang="en-US" sz="1600" i="1" dirty="0">
              <a:effectLst/>
              <a:latin typeface="#9Slide03 Arima Madurai Bold" panose="00000800000000000000" pitchFamily="2" charset="0"/>
              <a:cs typeface="#9Slide03 Arima Madurai Bold" panose="000008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283B761-E28C-2FA6-6A95-6F389C2C4F72}"/>
              </a:ext>
            </a:extLst>
          </p:cNvPr>
          <p:cNvSpPr txBox="1"/>
          <p:nvPr/>
        </p:nvSpPr>
        <p:spPr>
          <a:xfrm>
            <a:off x="1572321" y="4162598"/>
            <a:ext cx="87957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i="1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hiểu</a:t>
            </a:r>
            <a:r>
              <a:rPr lang="en-US" sz="1400" i="1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400" i="1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lầm</a:t>
            </a:r>
            <a:endParaRPr lang="en-US" sz="1400" i="1" dirty="0">
              <a:latin typeface="#9Slide03 Arima Madurai Bold" panose="00000800000000000000" pitchFamily="2" charset="0"/>
              <a:cs typeface="#9Slide03 Arima Madurai Bold" panose="000008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ECCDA9C-9781-5221-EBCC-3F6ED17BFA0F}"/>
              </a:ext>
            </a:extLst>
          </p:cNvPr>
          <p:cNvSpPr txBox="1"/>
          <p:nvPr/>
        </p:nvSpPr>
        <p:spPr>
          <a:xfrm>
            <a:off x="2422152" y="4172443"/>
            <a:ext cx="87957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i="1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Bác</a:t>
            </a:r>
            <a:endParaRPr lang="en-US" sz="1400" i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5E1BC6-B3FA-15C7-D106-9F28105D874B}"/>
              </a:ext>
            </a:extLst>
          </p:cNvPr>
          <p:cNvSpPr txBox="1"/>
          <p:nvPr/>
        </p:nvSpPr>
        <p:spPr>
          <a:xfrm>
            <a:off x="3243628" y="4053960"/>
            <a:ext cx="517788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i="1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sống</a:t>
            </a:r>
            <a:r>
              <a:rPr lang="en-US" sz="1600" i="1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600" i="1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khắc</a:t>
            </a:r>
            <a:r>
              <a:rPr lang="en-US" sz="1600" i="1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600" i="1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khổ</a:t>
            </a:r>
            <a:r>
              <a:rPr lang="en-US" sz="1600" i="1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600" i="1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theo</a:t>
            </a:r>
            <a:r>
              <a:rPr lang="en-US" sz="1600" i="1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600" i="1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lối</a:t>
            </a:r>
            <a:r>
              <a:rPr lang="en-US" sz="1600" i="1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600" i="1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nhà</a:t>
            </a:r>
            <a:r>
              <a:rPr lang="en-US" sz="1600" i="1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600" i="1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tu</a:t>
            </a:r>
            <a:r>
              <a:rPr lang="en-US" sz="1600" i="1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600" i="1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hành</a:t>
            </a:r>
            <a:r>
              <a:rPr lang="en-US" sz="1600" i="1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, </a:t>
            </a:r>
            <a:r>
              <a:rPr lang="en-US" sz="1600" i="1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thanh</a:t>
            </a:r>
            <a:r>
              <a:rPr lang="en-US" sz="1600" i="1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600" i="1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tao</a:t>
            </a:r>
            <a:r>
              <a:rPr lang="en-US" sz="1600" i="1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600" i="1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theo</a:t>
            </a:r>
            <a:r>
              <a:rPr lang="en-US" sz="1600" i="1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600" i="1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kiểu</a:t>
            </a:r>
            <a:r>
              <a:rPr lang="en-US" sz="1600" i="1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600" i="1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nhà</a:t>
            </a:r>
            <a:r>
              <a:rPr lang="en-US" sz="1600" i="1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600" i="1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hiền</a:t>
            </a:r>
            <a:r>
              <a:rPr lang="en-US" sz="1600" i="1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600" i="1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triết</a:t>
            </a:r>
            <a:r>
              <a:rPr lang="en-US" sz="1600" i="1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600" i="1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ẩn</a:t>
            </a:r>
            <a:r>
              <a:rPr lang="en-US" sz="1600" i="1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600" i="1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dật</a:t>
            </a:r>
            <a:r>
              <a:rPr lang="en-US" sz="1600" i="1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7824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5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71" name="Google Shape;2471;p38"/>
          <p:cNvGrpSpPr/>
          <p:nvPr/>
        </p:nvGrpSpPr>
        <p:grpSpPr>
          <a:xfrm>
            <a:off x="8015125" y="3208850"/>
            <a:ext cx="1027975" cy="1851078"/>
            <a:chOff x="8046725" y="2806125"/>
            <a:chExt cx="1027975" cy="1851078"/>
          </a:xfrm>
        </p:grpSpPr>
        <p:sp>
          <p:nvSpPr>
            <p:cNvPr id="2472" name="Google Shape;2472;p38"/>
            <p:cNvSpPr/>
            <p:nvPr/>
          </p:nvSpPr>
          <p:spPr>
            <a:xfrm>
              <a:off x="8178525" y="4543803"/>
              <a:ext cx="764400" cy="113400"/>
            </a:xfrm>
            <a:prstGeom prst="ellipse">
              <a:avLst/>
            </a:prstGeom>
            <a:solidFill>
              <a:srgbClr val="2C3045">
                <a:alpha val="15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473" name="Google Shape;2473;p38"/>
            <p:cNvGrpSpPr/>
            <p:nvPr/>
          </p:nvGrpSpPr>
          <p:grpSpPr>
            <a:xfrm>
              <a:off x="8046725" y="2806125"/>
              <a:ext cx="1027975" cy="1793300"/>
              <a:chOff x="-868675" y="2970500"/>
              <a:chExt cx="1027975" cy="1793300"/>
            </a:xfrm>
          </p:grpSpPr>
          <p:sp>
            <p:nvSpPr>
              <p:cNvPr id="2474" name="Google Shape;2474;p38"/>
              <p:cNvSpPr/>
              <p:nvPr/>
            </p:nvSpPr>
            <p:spPr>
              <a:xfrm>
                <a:off x="-868675" y="3094025"/>
                <a:ext cx="1027975" cy="908475"/>
              </a:xfrm>
              <a:custGeom>
                <a:avLst/>
                <a:gdLst/>
                <a:ahLst/>
                <a:cxnLst/>
                <a:rect l="l" t="t" r="r" b="b"/>
                <a:pathLst>
                  <a:path w="41119" h="36339" extrusionOk="0">
                    <a:moveTo>
                      <a:pt x="35956" y="1"/>
                    </a:moveTo>
                    <a:lnTo>
                      <a:pt x="35494" y="21"/>
                    </a:lnTo>
                    <a:lnTo>
                      <a:pt x="35032" y="81"/>
                    </a:lnTo>
                    <a:lnTo>
                      <a:pt x="34570" y="182"/>
                    </a:lnTo>
                    <a:lnTo>
                      <a:pt x="34108" y="282"/>
                    </a:lnTo>
                    <a:lnTo>
                      <a:pt x="33666" y="423"/>
                    </a:lnTo>
                    <a:lnTo>
                      <a:pt x="33204" y="583"/>
                    </a:lnTo>
                    <a:lnTo>
                      <a:pt x="32762" y="764"/>
                    </a:lnTo>
                    <a:lnTo>
                      <a:pt x="32340" y="965"/>
                    </a:lnTo>
                    <a:lnTo>
                      <a:pt x="31898" y="1186"/>
                    </a:lnTo>
                    <a:lnTo>
                      <a:pt x="31497" y="1407"/>
                    </a:lnTo>
                    <a:lnTo>
                      <a:pt x="30934" y="1728"/>
                    </a:lnTo>
                    <a:lnTo>
                      <a:pt x="30392" y="2090"/>
                    </a:lnTo>
                    <a:lnTo>
                      <a:pt x="29850" y="2451"/>
                    </a:lnTo>
                    <a:lnTo>
                      <a:pt x="29327" y="2833"/>
                    </a:lnTo>
                    <a:lnTo>
                      <a:pt x="28805" y="3235"/>
                    </a:lnTo>
                    <a:lnTo>
                      <a:pt x="28303" y="3657"/>
                    </a:lnTo>
                    <a:lnTo>
                      <a:pt x="27821" y="4099"/>
                    </a:lnTo>
                    <a:lnTo>
                      <a:pt x="27339" y="4540"/>
                    </a:lnTo>
                    <a:lnTo>
                      <a:pt x="26877" y="5023"/>
                    </a:lnTo>
                    <a:lnTo>
                      <a:pt x="26435" y="5485"/>
                    </a:lnTo>
                    <a:lnTo>
                      <a:pt x="26013" y="5987"/>
                    </a:lnTo>
                    <a:lnTo>
                      <a:pt x="25591" y="6489"/>
                    </a:lnTo>
                    <a:lnTo>
                      <a:pt x="25189" y="7011"/>
                    </a:lnTo>
                    <a:lnTo>
                      <a:pt x="24808" y="7554"/>
                    </a:lnTo>
                    <a:lnTo>
                      <a:pt x="24446" y="8096"/>
                    </a:lnTo>
                    <a:lnTo>
                      <a:pt x="24105" y="8658"/>
                    </a:lnTo>
                    <a:lnTo>
                      <a:pt x="23683" y="9341"/>
                    </a:lnTo>
                    <a:lnTo>
                      <a:pt x="23462" y="9683"/>
                    </a:lnTo>
                    <a:lnTo>
                      <a:pt x="23201" y="9984"/>
                    </a:lnTo>
                    <a:lnTo>
                      <a:pt x="22919" y="10265"/>
                    </a:lnTo>
                    <a:lnTo>
                      <a:pt x="22779" y="10386"/>
                    </a:lnTo>
                    <a:lnTo>
                      <a:pt x="22638" y="10486"/>
                    </a:lnTo>
                    <a:lnTo>
                      <a:pt x="22478" y="10587"/>
                    </a:lnTo>
                    <a:lnTo>
                      <a:pt x="22297" y="10667"/>
                    </a:lnTo>
                    <a:lnTo>
                      <a:pt x="22116" y="10727"/>
                    </a:lnTo>
                    <a:lnTo>
                      <a:pt x="21935" y="10768"/>
                    </a:lnTo>
                    <a:lnTo>
                      <a:pt x="21754" y="10788"/>
                    </a:lnTo>
                    <a:lnTo>
                      <a:pt x="21574" y="10788"/>
                    </a:lnTo>
                    <a:lnTo>
                      <a:pt x="21393" y="10768"/>
                    </a:lnTo>
                    <a:lnTo>
                      <a:pt x="21212" y="10727"/>
                    </a:lnTo>
                    <a:lnTo>
                      <a:pt x="20850" y="10627"/>
                    </a:lnTo>
                    <a:lnTo>
                      <a:pt x="20489" y="10486"/>
                    </a:lnTo>
                    <a:lnTo>
                      <a:pt x="19786" y="10165"/>
                    </a:lnTo>
                    <a:lnTo>
                      <a:pt x="19424" y="10024"/>
                    </a:lnTo>
                    <a:lnTo>
                      <a:pt x="19063" y="9924"/>
                    </a:lnTo>
                    <a:lnTo>
                      <a:pt x="18802" y="9884"/>
                    </a:lnTo>
                    <a:lnTo>
                      <a:pt x="18540" y="9864"/>
                    </a:lnTo>
                    <a:lnTo>
                      <a:pt x="18259" y="9884"/>
                    </a:lnTo>
                    <a:lnTo>
                      <a:pt x="17998" y="9924"/>
                    </a:lnTo>
                    <a:lnTo>
                      <a:pt x="17737" y="9984"/>
                    </a:lnTo>
                    <a:lnTo>
                      <a:pt x="17476" y="10064"/>
                    </a:lnTo>
                    <a:lnTo>
                      <a:pt x="17235" y="10185"/>
                    </a:lnTo>
                    <a:lnTo>
                      <a:pt x="16994" y="10306"/>
                    </a:lnTo>
                    <a:lnTo>
                      <a:pt x="16753" y="10466"/>
                    </a:lnTo>
                    <a:lnTo>
                      <a:pt x="16532" y="10627"/>
                    </a:lnTo>
                    <a:lnTo>
                      <a:pt x="16311" y="10808"/>
                    </a:lnTo>
                    <a:lnTo>
                      <a:pt x="16130" y="11009"/>
                    </a:lnTo>
                    <a:lnTo>
                      <a:pt x="15929" y="11230"/>
                    </a:lnTo>
                    <a:lnTo>
                      <a:pt x="15768" y="11450"/>
                    </a:lnTo>
                    <a:lnTo>
                      <a:pt x="15608" y="11692"/>
                    </a:lnTo>
                    <a:lnTo>
                      <a:pt x="15467" y="11933"/>
                    </a:lnTo>
                    <a:lnTo>
                      <a:pt x="15367" y="12174"/>
                    </a:lnTo>
                    <a:lnTo>
                      <a:pt x="15246" y="12435"/>
                    </a:lnTo>
                    <a:lnTo>
                      <a:pt x="15166" y="12696"/>
                    </a:lnTo>
                    <a:lnTo>
                      <a:pt x="15085" y="12957"/>
                    </a:lnTo>
                    <a:lnTo>
                      <a:pt x="15025" y="13238"/>
                    </a:lnTo>
                    <a:lnTo>
                      <a:pt x="14965" y="13519"/>
                    </a:lnTo>
                    <a:lnTo>
                      <a:pt x="14905" y="14062"/>
                    </a:lnTo>
                    <a:lnTo>
                      <a:pt x="14865" y="14624"/>
                    </a:lnTo>
                    <a:lnTo>
                      <a:pt x="14885" y="15187"/>
                    </a:lnTo>
                    <a:lnTo>
                      <a:pt x="14925" y="15749"/>
                    </a:lnTo>
                    <a:lnTo>
                      <a:pt x="14985" y="16312"/>
                    </a:lnTo>
                    <a:lnTo>
                      <a:pt x="15065" y="16995"/>
                    </a:lnTo>
                    <a:lnTo>
                      <a:pt x="15146" y="17657"/>
                    </a:lnTo>
                    <a:lnTo>
                      <a:pt x="15166" y="17999"/>
                    </a:lnTo>
                    <a:lnTo>
                      <a:pt x="15186" y="18320"/>
                    </a:lnTo>
                    <a:lnTo>
                      <a:pt x="15166" y="18662"/>
                    </a:lnTo>
                    <a:lnTo>
                      <a:pt x="15106" y="18983"/>
                    </a:lnTo>
                    <a:lnTo>
                      <a:pt x="15025" y="19325"/>
                    </a:lnTo>
                    <a:lnTo>
                      <a:pt x="14885" y="19626"/>
                    </a:lnTo>
                    <a:lnTo>
                      <a:pt x="14724" y="19927"/>
                    </a:lnTo>
                    <a:lnTo>
                      <a:pt x="14623" y="20068"/>
                    </a:lnTo>
                    <a:lnTo>
                      <a:pt x="14523" y="20188"/>
                    </a:lnTo>
                    <a:lnTo>
                      <a:pt x="14403" y="20309"/>
                    </a:lnTo>
                    <a:lnTo>
                      <a:pt x="14282" y="20429"/>
                    </a:lnTo>
                    <a:lnTo>
                      <a:pt x="14141" y="20510"/>
                    </a:lnTo>
                    <a:lnTo>
                      <a:pt x="14001" y="20610"/>
                    </a:lnTo>
                    <a:lnTo>
                      <a:pt x="13860" y="20671"/>
                    </a:lnTo>
                    <a:lnTo>
                      <a:pt x="13720" y="20731"/>
                    </a:lnTo>
                    <a:lnTo>
                      <a:pt x="13559" y="20751"/>
                    </a:lnTo>
                    <a:lnTo>
                      <a:pt x="13398" y="20771"/>
                    </a:lnTo>
                    <a:lnTo>
                      <a:pt x="13217" y="20771"/>
                    </a:lnTo>
                    <a:lnTo>
                      <a:pt x="13057" y="20751"/>
                    </a:lnTo>
                    <a:lnTo>
                      <a:pt x="12896" y="20711"/>
                    </a:lnTo>
                    <a:lnTo>
                      <a:pt x="12735" y="20671"/>
                    </a:lnTo>
                    <a:lnTo>
                      <a:pt x="12575" y="20590"/>
                    </a:lnTo>
                    <a:lnTo>
                      <a:pt x="12434" y="20510"/>
                    </a:lnTo>
                    <a:lnTo>
                      <a:pt x="12153" y="20329"/>
                    </a:lnTo>
                    <a:lnTo>
                      <a:pt x="11872" y="20088"/>
                    </a:lnTo>
                    <a:lnTo>
                      <a:pt x="11610" y="19827"/>
                    </a:lnTo>
                    <a:lnTo>
                      <a:pt x="11369" y="19566"/>
                    </a:lnTo>
                    <a:lnTo>
                      <a:pt x="11128" y="19285"/>
                    </a:lnTo>
                    <a:lnTo>
                      <a:pt x="10666" y="18762"/>
                    </a:lnTo>
                    <a:lnTo>
                      <a:pt x="10204" y="18260"/>
                    </a:lnTo>
                    <a:lnTo>
                      <a:pt x="9702" y="17758"/>
                    </a:lnTo>
                    <a:lnTo>
                      <a:pt x="9200" y="17276"/>
                    </a:lnTo>
                    <a:lnTo>
                      <a:pt x="8698" y="16814"/>
                    </a:lnTo>
                    <a:lnTo>
                      <a:pt x="8155" y="16352"/>
                    </a:lnTo>
                    <a:lnTo>
                      <a:pt x="7633" y="15930"/>
                    </a:lnTo>
                    <a:lnTo>
                      <a:pt x="7071" y="15508"/>
                    </a:lnTo>
                    <a:lnTo>
                      <a:pt x="6468" y="15086"/>
                    </a:lnTo>
                    <a:lnTo>
                      <a:pt x="6167" y="14885"/>
                    </a:lnTo>
                    <a:lnTo>
                      <a:pt x="5845" y="14705"/>
                    </a:lnTo>
                    <a:lnTo>
                      <a:pt x="5504" y="14544"/>
                    </a:lnTo>
                    <a:lnTo>
                      <a:pt x="5182" y="14383"/>
                    </a:lnTo>
                    <a:lnTo>
                      <a:pt x="4841" y="14243"/>
                    </a:lnTo>
                    <a:lnTo>
                      <a:pt x="4500" y="14122"/>
                    </a:lnTo>
                    <a:lnTo>
                      <a:pt x="4158" y="14042"/>
                    </a:lnTo>
                    <a:lnTo>
                      <a:pt x="3817" y="13981"/>
                    </a:lnTo>
                    <a:lnTo>
                      <a:pt x="3475" y="13941"/>
                    </a:lnTo>
                    <a:lnTo>
                      <a:pt x="3134" y="13921"/>
                    </a:lnTo>
                    <a:lnTo>
                      <a:pt x="2792" y="13961"/>
                    </a:lnTo>
                    <a:lnTo>
                      <a:pt x="2451" y="14022"/>
                    </a:lnTo>
                    <a:lnTo>
                      <a:pt x="2129" y="14122"/>
                    </a:lnTo>
                    <a:lnTo>
                      <a:pt x="1808" y="14263"/>
                    </a:lnTo>
                    <a:lnTo>
                      <a:pt x="1547" y="14423"/>
                    </a:lnTo>
                    <a:lnTo>
                      <a:pt x="1326" y="14604"/>
                    </a:lnTo>
                    <a:lnTo>
                      <a:pt x="1105" y="14785"/>
                    </a:lnTo>
                    <a:lnTo>
                      <a:pt x="904" y="15006"/>
                    </a:lnTo>
                    <a:lnTo>
                      <a:pt x="723" y="15247"/>
                    </a:lnTo>
                    <a:lnTo>
                      <a:pt x="583" y="15488"/>
                    </a:lnTo>
                    <a:lnTo>
                      <a:pt x="442" y="15749"/>
                    </a:lnTo>
                    <a:lnTo>
                      <a:pt x="321" y="16030"/>
                    </a:lnTo>
                    <a:lnTo>
                      <a:pt x="221" y="16312"/>
                    </a:lnTo>
                    <a:lnTo>
                      <a:pt x="141" y="16613"/>
                    </a:lnTo>
                    <a:lnTo>
                      <a:pt x="80" y="16914"/>
                    </a:lnTo>
                    <a:lnTo>
                      <a:pt x="20" y="17216"/>
                    </a:lnTo>
                    <a:lnTo>
                      <a:pt x="0" y="17517"/>
                    </a:lnTo>
                    <a:lnTo>
                      <a:pt x="0" y="17818"/>
                    </a:lnTo>
                    <a:lnTo>
                      <a:pt x="0" y="18140"/>
                    </a:lnTo>
                    <a:lnTo>
                      <a:pt x="40" y="18441"/>
                    </a:lnTo>
                    <a:lnTo>
                      <a:pt x="80" y="18742"/>
                    </a:lnTo>
                    <a:lnTo>
                      <a:pt x="141" y="19023"/>
                    </a:lnTo>
                    <a:lnTo>
                      <a:pt x="221" y="19325"/>
                    </a:lnTo>
                    <a:lnTo>
                      <a:pt x="301" y="19606"/>
                    </a:lnTo>
                    <a:lnTo>
                      <a:pt x="522" y="20168"/>
                    </a:lnTo>
                    <a:lnTo>
                      <a:pt x="763" y="20711"/>
                    </a:lnTo>
                    <a:lnTo>
                      <a:pt x="1024" y="21253"/>
                    </a:lnTo>
                    <a:lnTo>
                      <a:pt x="1306" y="21795"/>
                    </a:lnTo>
                    <a:lnTo>
                      <a:pt x="1928" y="22840"/>
                    </a:lnTo>
                    <a:lnTo>
                      <a:pt x="3214" y="24929"/>
                    </a:lnTo>
                    <a:lnTo>
                      <a:pt x="3857" y="25974"/>
                    </a:lnTo>
                    <a:lnTo>
                      <a:pt x="4540" y="26978"/>
                    </a:lnTo>
                    <a:lnTo>
                      <a:pt x="5223" y="28002"/>
                    </a:lnTo>
                    <a:lnTo>
                      <a:pt x="5946" y="28987"/>
                    </a:lnTo>
                    <a:lnTo>
                      <a:pt x="6709" y="29931"/>
                    </a:lnTo>
                    <a:lnTo>
                      <a:pt x="7091" y="30413"/>
                    </a:lnTo>
                    <a:lnTo>
                      <a:pt x="7493" y="30875"/>
                    </a:lnTo>
                    <a:lnTo>
                      <a:pt x="7914" y="31317"/>
                    </a:lnTo>
                    <a:lnTo>
                      <a:pt x="8336" y="31759"/>
                    </a:lnTo>
                    <a:lnTo>
                      <a:pt x="8758" y="32201"/>
                    </a:lnTo>
                    <a:lnTo>
                      <a:pt x="9220" y="32602"/>
                    </a:lnTo>
                    <a:lnTo>
                      <a:pt x="9662" y="33024"/>
                    </a:lnTo>
                    <a:lnTo>
                      <a:pt x="10144" y="33406"/>
                    </a:lnTo>
                    <a:lnTo>
                      <a:pt x="10606" y="33787"/>
                    </a:lnTo>
                    <a:lnTo>
                      <a:pt x="11108" y="34149"/>
                    </a:lnTo>
                    <a:lnTo>
                      <a:pt x="11610" y="34491"/>
                    </a:lnTo>
                    <a:lnTo>
                      <a:pt x="12113" y="34812"/>
                    </a:lnTo>
                    <a:lnTo>
                      <a:pt x="12635" y="35133"/>
                    </a:lnTo>
                    <a:lnTo>
                      <a:pt x="13157" y="35415"/>
                    </a:lnTo>
                    <a:lnTo>
                      <a:pt x="13699" y="35676"/>
                    </a:lnTo>
                    <a:lnTo>
                      <a:pt x="14262" y="35917"/>
                    </a:lnTo>
                    <a:lnTo>
                      <a:pt x="14824" y="36138"/>
                    </a:lnTo>
                    <a:lnTo>
                      <a:pt x="15387" y="36339"/>
                    </a:lnTo>
                    <a:lnTo>
                      <a:pt x="26274" y="36339"/>
                    </a:lnTo>
                    <a:lnTo>
                      <a:pt x="26816" y="35736"/>
                    </a:lnTo>
                    <a:lnTo>
                      <a:pt x="27359" y="35093"/>
                    </a:lnTo>
                    <a:lnTo>
                      <a:pt x="27901" y="34430"/>
                    </a:lnTo>
                    <a:lnTo>
                      <a:pt x="28423" y="33727"/>
                    </a:lnTo>
                    <a:lnTo>
                      <a:pt x="28946" y="33024"/>
                    </a:lnTo>
                    <a:lnTo>
                      <a:pt x="29468" y="32281"/>
                    </a:lnTo>
                    <a:lnTo>
                      <a:pt x="29970" y="31538"/>
                    </a:lnTo>
                    <a:lnTo>
                      <a:pt x="30492" y="30774"/>
                    </a:lnTo>
                    <a:lnTo>
                      <a:pt x="30974" y="29991"/>
                    </a:lnTo>
                    <a:lnTo>
                      <a:pt x="31477" y="29188"/>
                    </a:lnTo>
                    <a:lnTo>
                      <a:pt x="31959" y="28364"/>
                    </a:lnTo>
                    <a:lnTo>
                      <a:pt x="32441" y="27540"/>
                    </a:lnTo>
                    <a:lnTo>
                      <a:pt x="33365" y="25853"/>
                    </a:lnTo>
                    <a:lnTo>
                      <a:pt x="34269" y="24146"/>
                    </a:lnTo>
                    <a:lnTo>
                      <a:pt x="35132" y="22418"/>
                    </a:lnTo>
                    <a:lnTo>
                      <a:pt x="35976" y="20671"/>
                    </a:lnTo>
                    <a:lnTo>
                      <a:pt x="36760" y="18923"/>
                    </a:lnTo>
                    <a:lnTo>
                      <a:pt x="37523" y="17175"/>
                    </a:lnTo>
                    <a:lnTo>
                      <a:pt x="38226" y="15468"/>
                    </a:lnTo>
                    <a:lnTo>
                      <a:pt x="38909" y="13801"/>
                    </a:lnTo>
                    <a:lnTo>
                      <a:pt x="39532" y="12174"/>
                    </a:lnTo>
                    <a:lnTo>
                      <a:pt x="40114" y="10587"/>
                    </a:lnTo>
                    <a:lnTo>
                      <a:pt x="40355" y="9944"/>
                    </a:lnTo>
                    <a:lnTo>
                      <a:pt x="40556" y="9301"/>
                    </a:lnTo>
                    <a:lnTo>
                      <a:pt x="40737" y="8638"/>
                    </a:lnTo>
                    <a:lnTo>
                      <a:pt x="40897" y="7955"/>
                    </a:lnTo>
                    <a:lnTo>
                      <a:pt x="41018" y="7292"/>
                    </a:lnTo>
                    <a:lnTo>
                      <a:pt x="41098" y="6609"/>
                    </a:lnTo>
                    <a:lnTo>
                      <a:pt x="41118" y="6268"/>
                    </a:lnTo>
                    <a:lnTo>
                      <a:pt x="41118" y="5926"/>
                    </a:lnTo>
                    <a:lnTo>
                      <a:pt x="41118" y="5585"/>
                    </a:lnTo>
                    <a:lnTo>
                      <a:pt x="41098" y="5244"/>
                    </a:lnTo>
                    <a:lnTo>
                      <a:pt x="41058" y="4902"/>
                    </a:lnTo>
                    <a:lnTo>
                      <a:pt x="41018" y="4561"/>
                    </a:lnTo>
                    <a:lnTo>
                      <a:pt x="40938" y="4219"/>
                    </a:lnTo>
                    <a:lnTo>
                      <a:pt x="40857" y="3878"/>
                    </a:lnTo>
                    <a:lnTo>
                      <a:pt x="40757" y="3556"/>
                    </a:lnTo>
                    <a:lnTo>
                      <a:pt x="40636" y="3235"/>
                    </a:lnTo>
                    <a:lnTo>
                      <a:pt x="40516" y="2913"/>
                    </a:lnTo>
                    <a:lnTo>
                      <a:pt x="40355" y="2612"/>
                    </a:lnTo>
                    <a:lnTo>
                      <a:pt x="40194" y="2311"/>
                    </a:lnTo>
                    <a:lnTo>
                      <a:pt x="40014" y="2030"/>
                    </a:lnTo>
                    <a:lnTo>
                      <a:pt x="39813" y="1748"/>
                    </a:lnTo>
                    <a:lnTo>
                      <a:pt x="39592" y="1507"/>
                    </a:lnTo>
                    <a:lnTo>
                      <a:pt x="39351" y="1266"/>
                    </a:lnTo>
                    <a:lnTo>
                      <a:pt x="39110" y="1045"/>
                    </a:lnTo>
                    <a:lnTo>
                      <a:pt x="38829" y="844"/>
                    </a:lnTo>
                    <a:lnTo>
                      <a:pt x="38547" y="644"/>
                    </a:lnTo>
                    <a:lnTo>
                      <a:pt x="38346" y="543"/>
                    </a:lnTo>
                    <a:lnTo>
                      <a:pt x="38146" y="443"/>
                    </a:lnTo>
                    <a:lnTo>
                      <a:pt x="37724" y="262"/>
                    </a:lnTo>
                    <a:lnTo>
                      <a:pt x="37302" y="141"/>
                    </a:lnTo>
                    <a:lnTo>
                      <a:pt x="36860" y="61"/>
                    </a:lnTo>
                    <a:lnTo>
                      <a:pt x="36398" y="21"/>
                    </a:lnTo>
                    <a:lnTo>
                      <a:pt x="35956" y="1"/>
                    </a:lnTo>
                    <a:close/>
                  </a:path>
                </a:pathLst>
              </a:custGeom>
              <a:solidFill>
                <a:srgbClr val="429A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5" name="Google Shape;2475;p38"/>
              <p:cNvSpPr/>
              <p:nvPr/>
            </p:nvSpPr>
            <p:spPr>
              <a:xfrm>
                <a:off x="-774775" y="3167350"/>
                <a:ext cx="813550" cy="777900"/>
              </a:xfrm>
              <a:custGeom>
                <a:avLst/>
                <a:gdLst/>
                <a:ahLst/>
                <a:cxnLst/>
                <a:rect l="l" t="t" r="r" b="b"/>
                <a:pathLst>
                  <a:path w="32542" h="31116" extrusionOk="0">
                    <a:moveTo>
                      <a:pt x="32200" y="0"/>
                    </a:moveTo>
                    <a:lnTo>
                      <a:pt x="32100" y="61"/>
                    </a:lnTo>
                    <a:lnTo>
                      <a:pt x="32039" y="141"/>
                    </a:lnTo>
                    <a:lnTo>
                      <a:pt x="15909" y="30413"/>
                    </a:lnTo>
                    <a:lnTo>
                      <a:pt x="442" y="14041"/>
                    </a:lnTo>
                    <a:lnTo>
                      <a:pt x="362" y="13981"/>
                    </a:lnTo>
                    <a:lnTo>
                      <a:pt x="261" y="13961"/>
                    </a:lnTo>
                    <a:lnTo>
                      <a:pt x="161" y="13981"/>
                    </a:lnTo>
                    <a:lnTo>
                      <a:pt x="81" y="14041"/>
                    </a:lnTo>
                    <a:lnTo>
                      <a:pt x="20" y="14122"/>
                    </a:lnTo>
                    <a:lnTo>
                      <a:pt x="0" y="14222"/>
                    </a:lnTo>
                    <a:lnTo>
                      <a:pt x="0" y="14323"/>
                    </a:lnTo>
                    <a:lnTo>
                      <a:pt x="61" y="14403"/>
                    </a:lnTo>
                    <a:lnTo>
                      <a:pt x="15769" y="31035"/>
                    </a:lnTo>
                    <a:lnTo>
                      <a:pt x="15849" y="31096"/>
                    </a:lnTo>
                    <a:lnTo>
                      <a:pt x="15970" y="31116"/>
                    </a:lnTo>
                    <a:lnTo>
                      <a:pt x="15990" y="31116"/>
                    </a:lnTo>
                    <a:lnTo>
                      <a:pt x="16050" y="31096"/>
                    </a:lnTo>
                    <a:lnTo>
                      <a:pt x="16110" y="31055"/>
                    </a:lnTo>
                    <a:lnTo>
                      <a:pt x="16150" y="31015"/>
                    </a:lnTo>
                    <a:lnTo>
                      <a:pt x="16191" y="30975"/>
                    </a:lnTo>
                    <a:lnTo>
                      <a:pt x="32501" y="382"/>
                    </a:lnTo>
                    <a:lnTo>
                      <a:pt x="32542" y="282"/>
                    </a:lnTo>
                    <a:lnTo>
                      <a:pt x="32521" y="181"/>
                    </a:lnTo>
                    <a:lnTo>
                      <a:pt x="32481" y="101"/>
                    </a:lnTo>
                    <a:lnTo>
                      <a:pt x="32401" y="21"/>
                    </a:lnTo>
                    <a:lnTo>
                      <a:pt x="3230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6" name="Google Shape;2476;p38"/>
              <p:cNvSpPr/>
              <p:nvPr/>
            </p:nvSpPr>
            <p:spPr>
              <a:xfrm>
                <a:off x="-40100" y="3290375"/>
                <a:ext cx="129600" cy="13100"/>
              </a:xfrm>
              <a:custGeom>
                <a:avLst/>
                <a:gdLst/>
                <a:ahLst/>
                <a:cxnLst/>
                <a:rect l="l" t="t" r="r" b="b"/>
                <a:pathLst>
                  <a:path w="5184" h="524" extrusionOk="0">
                    <a:moveTo>
                      <a:pt x="262" y="1"/>
                    </a:moveTo>
                    <a:lnTo>
                      <a:pt x="162" y="21"/>
                    </a:lnTo>
                    <a:lnTo>
                      <a:pt x="81" y="81"/>
                    </a:lnTo>
                    <a:lnTo>
                      <a:pt x="21" y="162"/>
                    </a:lnTo>
                    <a:lnTo>
                      <a:pt x="1" y="262"/>
                    </a:lnTo>
                    <a:lnTo>
                      <a:pt x="21" y="362"/>
                    </a:lnTo>
                    <a:lnTo>
                      <a:pt x="81" y="443"/>
                    </a:lnTo>
                    <a:lnTo>
                      <a:pt x="162" y="503"/>
                    </a:lnTo>
                    <a:lnTo>
                      <a:pt x="262" y="523"/>
                    </a:lnTo>
                    <a:lnTo>
                      <a:pt x="4922" y="523"/>
                    </a:lnTo>
                    <a:lnTo>
                      <a:pt x="5023" y="503"/>
                    </a:lnTo>
                    <a:lnTo>
                      <a:pt x="5123" y="443"/>
                    </a:lnTo>
                    <a:lnTo>
                      <a:pt x="5163" y="362"/>
                    </a:lnTo>
                    <a:lnTo>
                      <a:pt x="5183" y="262"/>
                    </a:lnTo>
                    <a:lnTo>
                      <a:pt x="5163" y="162"/>
                    </a:lnTo>
                    <a:lnTo>
                      <a:pt x="5123" y="81"/>
                    </a:lnTo>
                    <a:lnTo>
                      <a:pt x="5023" y="21"/>
                    </a:lnTo>
                    <a:lnTo>
                      <a:pt x="4922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7" name="Google Shape;2477;p38"/>
              <p:cNvSpPr/>
              <p:nvPr/>
            </p:nvSpPr>
            <p:spPr>
              <a:xfrm>
                <a:off x="-153575" y="3213050"/>
                <a:ext cx="59775" cy="214950"/>
              </a:xfrm>
              <a:custGeom>
                <a:avLst/>
                <a:gdLst/>
                <a:ahLst/>
                <a:cxnLst/>
                <a:rect l="l" t="t" r="r" b="b"/>
                <a:pathLst>
                  <a:path w="2391" h="8598" extrusionOk="0">
                    <a:moveTo>
                      <a:pt x="201" y="0"/>
                    </a:moveTo>
                    <a:lnTo>
                      <a:pt x="121" y="41"/>
                    </a:lnTo>
                    <a:lnTo>
                      <a:pt x="40" y="121"/>
                    </a:lnTo>
                    <a:lnTo>
                      <a:pt x="0" y="201"/>
                    </a:lnTo>
                    <a:lnTo>
                      <a:pt x="20" y="302"/>
                    </a:lnTo>
                    <a:lnTo>
                      <a:pt x="1888" y="8397"/>
                    </a:lnTo>
                    <a:lnTo>
                      <a:pt x="1929" y="8477"/>
                    </a:lnTo>
                    <a:lnTo>
                      <a:pt x="1989" y="8558"/>
                    </a:lnTo>
                    <a:lnTo>
                      <a:pt x="2049" y="8598"/>
                    </a:lnTo>
                    <a:lnTo>
                      <a:pt x="2210" y="8598"/>
                    </a:lnTo>
                    <a:lnTo>
                      <a:pt x="2290" y="8558"/>
                    </a:lnTo>
                    <a:lnTo>
                      <a:pt x="2370" y="8477"/>
                    </a:lnTo>
                    <a:lnTo>
                      <a:pt x="2391" y="8377"/>
                    </a:lnTo>
                    <a:lnTo>
                      <a:pt x="2391" y="8276"/>
                    </a:lnTo>
                    <a:lnTo>
                      <a:pt x="522" y="201"/>
                    </a:lnTo>
                    <a:lnTo>
                      <a:pt x="482" y="101"/>
                    </a:lnTo>
                    <a:lnTo>
                      <a:pt x="402" y="21"/>
                    </a:lnTo>
                    <a:lnTo>
                      <a:pt x="30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8" name="Google Shape;2478;p38"/>
              <p:cNvSpPr/>
              <p:nvPr/>
            </p:nvSpPr>
            <p:spPr>
              <a:xfrm>
                <a:off x="-146550" y="3475700"/>
                <a:ext cx="131600" cy="27625"/>
              </a:xfrm>
              <a:custGeom>
                <a:avLst/>
                <a:gdLst/>
                <a:ahLst/>
                <a:cxnLst/>
                <a:rect l="l" t="t" r="r" b="b"/>
                <a:pathLst>
                  <a:path w="5264" h="1105" extrusionOk="0">
                    <a:moveTo>
                      <a:pt x="4962" y="0"/>
                    </a:moveTo>
                    <a:lnTo>
                      <a:pt x="221" y="583"/>
                    </a:lnTo>
                    <a:lnTo>
                      <a:pt x="121" y="623"/>
                    </a:lnTo>
                    <a:lnTo>
                      <a:pt x="41" y="683"/>
                    </a:lnTo>
                    <a:lnTo>
                      <a:pt x="0" y="783"/>
                    </a:lnTo>
                    <a:lnTo>
                      <a:pt x="0" y="884"/>
                    </a:lnTo>
                    <a:lnTo>
                      <a:pt x="20" y="964"/>
                    </a:lnTo>
                    <a:lnTo>
                      <a:pt x="81" y="1045"/>
                    </a:lnTo>
                    <a:lnTo>
                      <a:pt x="161" y="1085"/>
                    </a:lnTo>
                    <a:lnTo>
                      <a:pt x="261" y="1105"/>
                    </a:lnTo>
                    <a:lnTo>
                      <a:pt x="282" y="1105"/>
                    </a:lnTo>
                    <a:lnTo>
                      <a:pt x="5022" y="522"/>
                    </a:lnTo>
                    <a:lnTo>
                      <a:pt x="5123" y="502"/>
                    </a:lnTo>
                    <a:lnTo>
                      <a:pt x="5203" y="422"/>
                    </a:lnTo>
                    <a:lnTo>
                      <a:pt x="5243" y="342"/>
                    </a:lnTo>
                    <a:lnTo>
                      <a:pt x="5263" y="241"/>
                    </a:lnTo>
                    <a:lnTo>
                      <a:pt x="5223" y="141"/>
                    </a:lnTo>
                    <a:lnTo>
                      <a:pt x="5163" y="60"/>
                    </a:lnTo>
                    <a:lnTo>
                      <a:pt x="5062" y="20"/>
                    </a:lnTo>
                    <a:lnTo>
                      <a:pt x="496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9" name="Google Shape;2479;p38"/>
              <p:cNvSpPr/>
              <p:nvPr/>
            </p:nvSpPr>
            <p:spPr>
              <a:xfrm>
                <a:off x="-666300" y="3530925"/>
                <a:ext cx="13075" cy="113525"/>
              </a:xfrm>
              <a:custGeom>
                <a:avLst/>
                <a:gdLst/>
                <a:ahLst/>
                <a:cxnLst/>
                <a:rect l="l" t="t" r="r" b="b"/>
                <a:pathLst>
                  <a:path w="523" h="4541" extrusionOk="0">
                    <a:moveTo>
                      <a:pt x="261" y="1"/>
                    </a:moveTo>
                    <a:lnTo>
                      <a:pt x="141" y="21"/>
                    </a:lnTo>
                    <a:lnTo>
                      <a:pt x="60" y="81"/>
                    </a:lnTo>
                    <a:lnTo>
                      <a:pt x="20" y="161"/>
                    </a:lnTo>
                    <a:lnTo>
                      <a:pt x="0" y="262"/>
                    </a:lnTo>
                    <a:lnTo>
                      <a:pt x="0" y="4279"/>
                    </a:lnTo>
                    <a:lnTo>
                      <a:pt x="20" y="4380"/>
                    </a:lnTo>
                    <a:lnTo>
                      <a:pt x="60" y="4460"/>
                    </a:lnTo>
                    <a:lnTo>
                      <a:pt x="141" y="4520"/>
                    </a:lnTo>
                    <a:lnTo>
                      <a:pt x="261" y="4540"/>
                    </a:lnTo>
                    <a:lnTo>
                      <a:pt x="362" y="4520"/>
                    </a:lnTo>
                    <a:lnTo>
                      <a:pt x="442" y="4460"/>
                    </a:lnTo>
                    <a:lnTo>
                      <a:pt x="502" y="4380"/>
                    </a:lnTo>
                    <a:lnTo>
                      <a:pt x="522" y="4279"/>
                    </a:lnTo>
                    <a:lnTo>
                      <a:pt x="522" y="262"/>
                    </a:lnTo>
                    <a:lnTo>
                      <a:pt x="502" y="161"/>
                    </a:lnTo>
                    <a:lnTo>
                      <a:pt x="442" y="81"/>
                    </a:lnTo>
                    <a:lnTo>
                      <a:pt x="362" y="21"/>
                    </a:lnTo>
                    <a:lnTo>
                      <a:pt x="26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0" name="Google Shape;2480;p38"/>
              <p:cNvSpPr/>
              <p:nvPr/>
            </p:nvSpPr>
            <p:spPr>
              <a:xfrm>
                <a:off x="-832525" y="3569100"/>
                <a:ext cx="126575" cy="19600"/>
              </a:xfrm>
              <a:custGeom>
                <a:avLst/>
                <a:gdLst/>
                <a:ahLst/>
                <a:cxnLst/>
                <a:rect l="l" t="t" r="r" b="b"/>
                <a:pathLst>
                  <a:path w="5063" h="784" extrusionOk="0">
                    <a:moveTo>
                      <a:pt x="261" y="0"/>
                    </a:moveTo>
                    <a:lnTo>
                      <a:pt x="161" y="20"/>
                    </a:lnTo>
                    <a:lnTo>
                      <a:pt x="81" y="81"/>
                    </a:lnTo>
                    <a:lnTo>
                      <a:pt x="20" y="161"/>
                    </a:lnTo>
                    <a:lnTo>
                      <a:pt x="0" y="261"/>
                    </a:lnTo>
                    <a:lnTo>
                      <a:pt x="0" y="362"/>
                    </a:lnTo>
                    <a:lnTo>
                      <a:pt x="61" y="442"/>
                    </a:lnTo>
                    <a:lnTo>
                      <a:pt x="141" y="502"/>
                    </a:lnTo>
                    <a:lnTo>
                      <a:pt x="241" y="543"/>
                    </a:lnTo>
                    <a:lnTo>
                      <a:pt x="4781" y="784"/>
                    </a:lnTo>
                    <a:lnTo>
                      <a:pt x="4801" y="784"/>
                    </a:lnTo>
                    <a:lnTo>
                      <a:pt x="4902" y="764"/>
                    </a:lnTo>
                    <a:lnTo>
                      <a:pt x="4982" y="703"/>
                    </a:lnTo>
                    <a:lnTo>
                      <a:pt x="5042" y="623"/>
                    </a:lnTo>
                    <a:lnTo>
                      <a:pt x="5062" y="523"/>
                    </a:lnTo>
                    <a:lnTo>
                      <a:pt x="5042" y="422"/>
                    </a:lnTo>
                    <a:lnTo>
                      <a:pt x="4982" y="342"/>
                    </a:lnTo>
                    <a:lnTo>
                      <a:pt x="4902" y="282"/>
                    </a:lnTo>
                    <a:lnTo>
                      <a:pt x="4801" y="261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1" name="Google Shape;2481;p38"/>
              <p:cNvSpPr/>
              <p:nvPr/>
            </p:nvSpPr>
            <p:spPr>
              <a:xfrm>
                <a:off x="-693425" y="2970500"/>
                <a:ext cx="725675" cy="1067650"/>
              </a:xfrm>
              <a:custGeom>
                <a:avLst/>
                <a:gdLst/>
                <a:ahLst/>
                <a:cxnLst/>
                <a:rect l="l" t="t" r="r" b="b"/>
                <a:pathLst>
                  <a:path w="29027" h="42706" extrusionOk="0">
                    <a:moveTo>
                      <a:pt x="11631" y="0"/>
                    </a:moveTo>
                    <a:lnTo>
                      <a:pt x="11390" y="20"/>
                    </a:lnTo>
                    <a:lnTo>
                      <a:pt x="11149" y="40"/>
                    </a:lnTo>
                    <a:lnTo>
                      <a:pt x="10908" y="101"/>
                    </a:lnTo>
                    <a:lnTo>
                      <a:pt x="10687" y="181"/>
                    </a:lnTo>
                    <a:lnTo>
                      <a:pt x="10466" y="282"/>
                    </a:lnTo>
                    <a:lnTo>
                      <a:pt x="10245" y="402"/>
                    </a:lnTo>
                    <a:lnTo>
                      <a:pt x="10044" y="523"/>
                    </a:lnTo>
                    <a:lnTo>
                      <a:pt x="9863" y="683"/>
                    </a:lnTo>
                    <a:lnTo>
                      <a:pt x="9682" y="844"/>
                    </a:lnTo>
                    <a:lnTo>
                      <a:pt x="9502" y="1005"/>
                    </a:lnTo>
                    <a:lnTo>
                      <a:pt x="9341" y="1206"/>
                    </a:lnTo>
                    <a:lnTo>
                      <a:pt x="9180" y="1386"/>
                    </a:lnTo>
                    <a:lnTo>
                      <a:pt x="9040" y="1607"/>
                    </a:lnTo>
                    <a:lnTo>
                      <a:pt x="8919" y="1808"/>
                    </a:lnTo>
                    <a:lnTo>
                      <a:pt x="8799" y="2029"/>
                    </a:lnTo>
                    <a:lnTo>
                      <a:pt x="8698" y="2270"/>
                    </a:lnTo>
                    <a:lnTo>
                      <a:pt x="8598" y="2491"/>
                    </a:lnTo>
                    <a:lnTo>
                      <a:pt x="8517" y="2732"/>
                    </a:lnTo>
                    <a:lnTo>
                      <a:pt x="8457" y="2973"/>
                    </a:lnTo>
                    <a:lnTo>
                      <a:pt x="8337" y="3455"/>
                    </a:lnTo>
                    <a:lnTo>
                      <a:pt x="8276" y="3957"/>
                    </a:lnTo>
                    <a:lnTo>
                      <a:pt x="8236" y="4460"/>
                    </a:lnTo>
                    <a:lnTo>
                      <a:pt x="8216" y="4942"/>
                    </a:lnTo>
                    <a:lnTo>
                      <a:pt x="8216" y="5444"/>
                    </a:lnTo>
                    <a:lnTo>
                      <a:pt x="8236" y="5946"/>
                    </a:lnTo>
                    <a:lnTo>
                      <a:pt x="8317" y="6950"/>
                    </a:lnTo>
                    <a:lnTo>
                      <a:pt x="8658" y="11390"/>
                    </a:lnTo>
                    <a:lnTo>
                      <a:pt x="8678" y="11611"/>
                    </a:lnTo>
                    <a:lnTo>
                      <a:pt x="8678" y="11832"/>
                    </a:lnTo>
                    <a:lnTo>
                      <a:pt x="8678" y="12053"/>
                    </a:lnTo>
                    <a:lnTo>
                      <a:pt x="8638" y="12274"/>
                    </a:lnTo>
                    <a:lnTo>
                      <a:pt x="8578" y="12495"/>
                    </a:lnTo>
                    <a:lnTo>
                      <a:pt x="8497" y="12675"/>
                    </a:lnTo>
                    <a:lnTo>
                      <a:pt x="8377" y="12836"/>
                    </a:lnTo>
                    <a:lnTo>
                      <a:pt x="8296" y="12896"/>
                    </a:lnTo>
                    <a:lnTo>
                      <a:pt x="8216" y="12957"/>
                    </a:lnTo>
                    <a:lnTo>
                      <a:pt x="8116" y="13017"/>
                    </a:lnTo>
                    <a:lnTo>
                      <a:pt x="8015" y="13057"/>
                    </a:lnTo>
                    <a:lnTo>
                      <a:pt x="7915" y="13077"/>
                    </a:lnTo>
                    <a:lnTo>
                      <a:pt x="7714" y="13077"/>
                    </a:lnTo>
                    <a:lnTo>
                      <a:pt x="7593" y="13057"/>
                    </a:lnTo>
                    <a:lnTo>
                      <a:pt x="7393" y="12977"/>
                    </a:lnTo>
                    <a:lnTo>
                      <a:pt x="7192" y="12876"/>
                    </a:lnTo>
                    <a:lnTo>
                      <a:pt x="7011" y="12736"/>
                    </a:lnTo>
                    <a:lnTo>
                      <a:pt x="6850" y="12575"/>
                    </a:lnTo>
                    <a:lnTo>
                      <a:pt x="6689" y="12414"/>
                    </a:lnTo>
                    <a:lnTo>
                      <a:pt x="6569" y="12213"/>
                    </a:lnTo>
                    <a:lnTo>
                      <a:pt x="6468" y="12033"/>
                    </a:lnTo>
                    <a:lnTo>
                      <a:pt x="6248" y="11631"/>
                    </a:lnTo>
                    <a:lnTo>
                      <a:pt x="6127" y="11430"/>
                    </a:lnTo>
                    <a:lnTo>
                      <a:pt x="6006" y="11249"/>
                    </a:lnTo>
                    <a:lnTo>
                      <a:pt x="5886" y="11068"/>
                    </a:lnTo>
                    <a:lnTo>
                      <a:pt x="5725" y="10888"/>
                    </a:lnTo>
                    <a:lnTo>
                      <a:pt x="5585" y="10767"/>
                    </a:lnTo>
                    <a:lnTo>
                      <a:pt x="5424" y="10667"/>
                    </a:lnTo>
                    <a:lnTo>
                      <a:pt x="5243" y="10566"/>
                    </a:lnTo>
                    <a:lnTo>
                      <a:pt x="5082" y="10506"/>
                    </a:lnTo>
                    <a:lnTo>
                      <a:pt x="4882" y="10446"/>
                    </a:lnTo>
                    <a:lnTo>
                      <a:pt x="4701" y="10426"/>
                    </a:lnTo>
                    <a:lnTo>
                      <a:pt x="4500" y="10405"/>
                    </a:lnTo>
                    <a:lnTo>
                      <a:pt x="4319" y="10405"/>
                    </a:lnTo>
                    <a:lnTo>
                      <a:pt x="4118" y="10426"/>
                    </a:lnTo>
                    <a:lnTo>
                      <a:pt x="3917" y="10466"/>
                    </a:lnTo>
                    <a:lnTo>
                      <a:pt x="3737" y="10506"/>
                    </a:lnTo>
                    <a:lnTo>
                      <a:pt x="3556" y="10586"/>
                    </a:lnTo>
                    <a:lnTo>
                      <a:pt x="3375" y="10667"/>
                    </a:lnTo>
                    <a:lnTo>
                      <a:pt x="3194" y="10767"/>
                    </a:lnTo>
                    <a:lnTo>
                      <a:pt x="3034" y="10867"/>
                    </a:lnTo>
                    <a:lnTo>
                      <a:pt x="2873" y="10988"/>
                    </a:lnTo>
                    <a:lnTo>
                      <a:pt x="2732" y="11129"/>
                    </a:lnTo>
                    <a:lnTo>
                      <a:pt x="2612" y="11289"/>
                    </a:lnTo>
                    <a:lnTo>
                      <a:pt x="2491" y="11430"/>
                    </a:lnTo>
                    <a:lnTo>
                      <a:pt x="2391" y="11611"/>
                    </a:lnTo>
                    <a:lnTo>
                      <a:pt x="2290" y="11771"/>
                    </a:lnTo>
                    <a:lnTo>
                      <a:pt x="2210" y="11952"/>
                    </a:lnTo>
                    <a:lnTo>
                      <a:pt x="2049" y="12314"/>
                    </a:lnTo>
                    <a:lnTo>
                      <a:pt x="1949" y="12695"/>
                    </a:lnTo>
                    <a:lnTo>
                      <a:pt x="1889" y="13097"/>
                    </a:lnTo>
                    <a:lnTo>
                      <a:pt x="1848" y="13499"/>
                    </a:lnTo>
                    <a:lnTo>
                      <a:pt x="1869" y="13901"/>
                    </a:lnTo>
                    <a:lnTo>
                      <a:pt x="1889" y="14302"/>
                    </a:lnTo>
                    <a:lnTo>
                      <a:pt x="1949" y="14704"/>
                    </a:lnTo>
                    <a:lnTo>
                      <a:pt x="2029" y="15086"/>
                    </a:lnTo>
                    <a:lnTo>
                      <a:pt x="2130" y="15467"/>
                    </a:lnTo>
                    <a:lnTo>
                      <a:pt x="2250" y="15849"/>
                    </a:lnTo>
                    <a:lnTo>
                      <a:pt x="2371" y="16231"/>
                    </a:lnTo>
                    <a:lnTo>
                      <a:pt x="2632" y="16994"/>
                    </a:lnTo>
                    <a:lnTo>
                      <a:pt x="5926" y="26194"/>
                    </a:lnTo>
                    <a:lnTo>
                      <a:pt x="6027" y="26495"/>
                    </a:lnTo>
                    <a:lnTo>
                      <a:pt x="6067" y="26656"/>
                    </a:lnTo>
                    <a:lnTo>
                      <a:pt x="6087" y="26817"/>
                    </a:lnTo>
                    <a:lnTo>
                      <a:pt x="6107" y="26977"/>
                    </a:lnTo>
                    <a:lnTo>
                      <a:pt x="6107" y="27118"/>
                    </a:lnTo>
                    <a:lnTo>
                      <a:pt x="6067" y="27279"/>
                    </a:lnTo>
                    <a:lnTo>
                      <a:pt x="6006" y="27419"/>
                    </a:lnTo>
                    <a:lnTo>
                      <a:pt x="5966" y="27520"/>
                    </a:lnTo>
                    <a:lnTo>
                      <a:pt x="5886" y="27580"/>
                    </a:lnTo>
                    <a:lnTo>
                      <a:pt x="5826" y="27660"/>
                    </a:lnTo>
                    <a:lnTo>
                      <a:pt x="5745" y="27721"/>
                    </a:lnTo>
                    <a:lnTo>
                      <a:pt x="5565" y="27801"/>
                    </a:lnTo>
                    <a:lnTo>
                      <a:pt x="5364" y="27841"/>
                    </a:lnTo>
                    <a:lnTo>
                      <a:pt x="5163" y="27841"/>
                    </a:lnTo>
                    <a:lnTo>
                      <a:pt x="4942" y="27821"/>
                    </a:lnTo>
                    <a:lnTo>
                      <a:pt x="4741" y="27761"/>
                    </a:lnTo>
                    <a:lnTo>
                      <a:pt x="4560" y="27660"/>
                    </a:lnTo>
                    <a:lnTo>
                      <a:pt x="4400" y="27540"/>
                    </a:lnTo>
                    <a:lnTo>
                      <a:pt x="4239" y="27399"/>
                    </a:lnTo>
                    <a:lnTo>
                      <a:pt x="4118" y="27239"/>
                    </a:lnTo>
                    <a:lnTo>
                      <a:pt x="3978" y="27078"/>
                    </a:lnTo>
                    <a:lnTo>
                      <a:pt x="3757" y="26716"/>
                    </a:lnTo>
                    <a:lnTo>
                      <a:pt x="3556" y="26355"/>
                    </a:lnTo>
                    <a:lnTo>
                      <a:pt x="3335" y="25993"/>
                    </a:lnTo>
                    <a:lnTo>
                      <a:pt x="3234" y="25812"/>
                    </a:lnTo>
                    <a:lnTo>
                      <a:pt x="3094" y="25632"/>
                    </a:lnTo>
                    <a:lnTo>
                      <a:pt x="2973" y="25491"/>
                    </a:lnTo>
                    <a:lnTo>
                      <a:pt x="2813" y="25350"/>
                    </a:lnTo>
                    <a:lnTo>
                      <a:pt x="2652" y="25230"/>
                    </a:lnTo>
                    <a:lnTo>
                      <a:pt x="2471" y="25129"/>
                    </a:lnTo>
                    <a:lnTo>
                      <a:pt x="2290" y="25049"/>
                    </a:lnTo>
                    <a:lnTo>
                      <a:pt x="2110" y="25009"/>
                    </a:lnTo>
                    <a:lnTo>
                      <a:pt x="1929" y="25009"/>
                    </a:lnTo>
                    <a:lnTo>
                      <a:pt x="1748" y="25029"/>
                    </a:lnTo>
                    <a:lnTo>
                      <a:pt x="1567" y="25049"/>
                    </a:lnTo>
                    <a:lnTo>
                      <a:pt x="1386" y="25109"/>
                    </a:lnTo>
                    <a:lnTo>
                      <a:pt x="1206" y="25190"/>
                    </a:lnTo>
                    <a:lnTo>
                      <a:pt x="1045" y="25290"/>
                    </a:lnTo>
                    <a:lnTo>
                      <a:pt x="884" y="25411"/>
                    </a:lnTo>
                    <a:lnTo>
                      <a:pt x="744" y="25531"/>
                    </a:lnTo>
                    <a:lnTo>
                      <a:pt x="603" y="25692"/>
                    </a:lnTo>
                    <a:lnTo>
                      <a:pt x="462" y="25832"/>
                    </a:lnTo>
                    <a:lnTo>
                      <a:pt x="362" y="26013"/>
                    </a:lnTo>
                    <a:lnTo>
                      <a:pt x="262" y="26174"/>
                    </a:lnTo>
                    <a:lnTo>
                      <a:pt x="181" y="26375"/>
                    </a:lnTo>
                    <a:lnTo>
                      <a:pt x="121" y="26556"/>
                    </a:lnTo>
                    <a:lnTo>
                      <a:pt x="81" y="26756"/>
                    </a:lnTo>
                    <a:lnTo>
                      <a:pt x="41" y="26937"/>
                    </a:lnTo>
                    <a:lnTo>
                      <a:pt x="0" y="27319"/>
                    </a:lnTo>
                    <a:lnTo>
                      <a:pt x="21" y="27721"/>
                    </a:lnTo>
                    <a:lnTo>
                      <a:pt x="61" y="28122"/>
                    </a:lnTo>
                    <a:lnTo>
                      <a:pt x="141" y="28504"/>
                    </a:lnTo>
                    <a:lnTo>
                      <a:pt x="221" y="28906"/>
                    </a:lnTo>
                    <a:lnTo>
                      <a:pt x="442" y="29669"/>
                    </a:lnTo>
                    <a:lnTo>
                      <a:pt x="965" y="31417"/>
                    </a:lnTo>
                    <a:lnTo>
                      <a:pt x="1246" y="32301"/>
                    </a:lnTo>
                    <a:lnTo>
                      <a:pt x="1527" y="33164"/>
                    </a:lnTo>
                    <a:lnTo>
                      <a:pt x="1848" y="34028"/>
                    </a:lnTo>
                    <a:lnTo>
                      <a:pt x="2170" y="34872"/>
                    </a:lnTo>
                    <a:lnTo>
                      <a:pt x="2531" y="35715"/>
                    </a:lnTo>
                    <a:lnTo>
                      <a:pt x="2913" y="36539"/>
                    </a:lnTo>
                    <a:lnTo>
                      <a:pt x="3355" y="37342"/>
                    </a:lnTo>
                    <a:lnTo>
                      <a:pt x="3817" y="38126"/>
                    </a:lnTo>
                    <a:lnTo>
                      <a:pt x="4058" y="38528"/>
                    </a:lnTo>
                    <a:lnTo>
                      <a:pt x="4319" y="38889"/>
                    </a:lnTo>
                    <a:lnTo>
                      <a:pt x="4580" y="39271"/>
                    </a:lnTo>
                    <a:lnTo>
                      <a:pt x="4862" y="39632"/>
                    </a:lnTo>
                    <a:lnTo>
                      <a:pt x="5163" y="39974"/>
                    </a:lnTo>
                    <a:lnTo>
                      <a:pt x="5444" y="40315"/>
                    </a:lnTo>
                    <a:lnTo>
                      <a:pt x="5765" y="40637"/>
                    </a:lnTo>
                    <a:lnTo>
                      <a:pt x="6087" y="40958"/>
                    </a:lnTo>
                    <a:lnTo>
                      <a:pt x="6428" y="41259"/>
                    </a:lnTo>
                    <a:lnTo>
                      <a:pt x="6770" y="41561"/>
                    </a:lnTo>
                    <a:lnTo>
                      <a:pt x="7131" y="41822"/>
                    </a:lnTo>
                    <a:lnTo>
                      <a:pt x="7493" y="42083"/>
                    </a:lnTo>
                    <a:lnTo>
                      <a:pt x="20791" y="42706"/>
                    </a:lnTo>
                    <a:lnTo>
                      <a:pt x="21895" y="41018"/>
                    </a:lnTo>
                    <a:lnTo>
                      <a:pt x="22980" y="39311"/>
                    </a:lnTo>
                    <a:lnTo>
                      <a:pt x="24045" y="37584"/>
                    </a:lnTo>
                    <a:lnTo>
                      <a:pt x="24567" y="36720"/>
                    </a:lnTo>
                    <a:lnTo>
                      <a:pt x="25069" y="35856"/>
                    </a:lnTo>
                    <a:lnTo>
                      <a:pt x="25551" y="34972"/>
                    </a:lnTo>
                    <a:lnTo>
                      <a:pt x="26033" y="34068"/>
                    </a:lnTo>
                    <a:lnTo>
                      <a:pt x="26495" y="33164"/>
                    </a:lnTo>
                    <a:lnTo>
                      <a:pt x="26937" y="32260"/>
                    </a:lnTo>
                    <a:lnTo>
                      <a:pt x="27339" y="31336"/>
                    </a:lnTo>
                    <a:lnTo>
                      <a:pt x="27741" y="30412"/>
                    </a:lnTo>
                    <a:lnTo>
                      <a:pt x="28102" y="29468"/>
                    </a:lnTo>
                    <a:lnTo>
                      <a:pt x="28444" y="28524"/>
                    </a:lnTo>
                    <a:lnTo>
                      <a:pt x="28605" y="28022"/>
                    </a:lnTo>
                    <a:lnTo>
                      <a:pt x="28745" y="27520"/>
                    </a:lnTo>
                    <a:lnTo>
                      <a:pt x="28866" y="26998"/>
                    </a:lnTo>
                    <a:lnTo>
                      <a:pt x="28966" y="26475"/>
                    </a:lnTo>
                    <a:lnTo>
                      <a:pt x="29006" y="25973"/>
                    </a:lnTo>
                    <a:lnTo>
                      <a:pt x="29026" y="25712"/>
                    </a:lnTo>
                    <a:lnTo>
                      <a:pt x="29006" y="25451"/>
                    </a:lnTo>
                    <a:lnTo>
                      <a:pt x="28986" y="25190"/>
                    </a:lnTo>
                    <a:lnTo>
                      <a:pt x="28966" y="24949"/>
                    </a:lnTo>
                    <a:lnTo>
                      <a:pt x="28906" y="24688"/>
                    </a:lnTo>
                    <a:lnTo>
                      <a:pt x="28846" y="24446"/>
                    </a:lnTo>
                    <a:lnTo>
                      <a:pt x="28745" y="24185"/>
                    </a:lnTo>
                    <a:lnTo>
                      <a:pt x="28645" y="23964"/>
                    </a:lnTo>
                    <a:lnTo>
                      <a:pt x="28504" y="23723"/>
                    </a:lnTo>
                    <a:lnTo>
                      <a:pt x="28364" y="23522"/>
                    </a:lnTo>
                    <a:lnTo>
                      <a:pt x="28183" y="23322"/>
                    </a:lnTo>
                    <a:lnTo>
                      <a:pt x="28002" y="23121"/>
                    </a:lnTo>
                    <a:lnTo>
                      <a:pt x="27801" y="22960"/>
                    </a:lnTo>
                    <a:lnTo>
                      <a:pt x="27580" y="22819"/>
                    </a:lnTo>
                    <a:lnTo>
                      <a:pt x="27359" y="22679"/>
                    </a:lnTo>
                    <a:lnTo>
                      <a:pt x="27138" y="22578"/>
                    </a:lnTo>
                    <a:lnTo>
                      <a:pt x="26897" y="22498"/>
                    </a:lnTo>
                    <a:lnTo>
                      <a:pt x="26656" y="22458"/>
                    </a:lnTo>
                    <a:lnTo>
                      <a:pt x="26415" y="22438"/>
                    </a:lnTo>
                    <a:lnTo>
                      <a:pt x="26174" y="22458"/>
                    </a:lnTo>
                    <a:lnTo>
                      <a:pt x="25933" y="22498"/>
                    </a:lnTo>
                    <a:lnTo>
                      <a:pt x="25692" y="22578"/>
                    </a:lnTo>
                    <a:lnTo>
                      <a:pt x="25431" y="22699"/>
                    </a:lnTo>
                    <a:lnTo>
                      <a:pt x="25190" y="22880"/>
                    </a:lnTo>
                    <a:lnTo>
                      <a:pt x="24969" y="23081"/>
                    </a:lnTo>
                    <a:lnTo>
                      <a:pt x="24748" y="23281"/>
                    </a:lnTo>
                    <a:lnTo>
                      <a:pt x="24346" y="23763"/>
                    </a:lnTo>
                    <a:lnTo>
                      <a:pt x="23964" y="24226"/>
                    </a:lnTo>
                    <a:lnTo>
                      <a:pt x="23743" y="24446"/>
                    </a:lnTo>
                    <a:lnTo>
                      <a:pt x="23502" y="24647"/>
                    </a:lnTo>
                    <a:lnTo>
                      <a:pt x="23261" y="24828"/>
                    </a:lnTo>
                    <a:lnTo>
                      <a:pt x="22980" y="24989"/>
                    </a:lnTo>
                    <a:lnTo>
                      <a:pt x="22719" y="25089"/>
                    </a:lnTo>
                    <a:lnTo>
                      <a:pt x="22578" y="25109"/>
                    </a:lnTo>
                    <a:lnTo>
                      <a:pt x="22418" y="25129"/>
                    </a:lnTo>
                    <a:lnTo>
                      <a:pt x="22277" y="25150"/>
                    </a:lnTo>
                    <a:lnTo>
                      <a:pt x="22136" y="25129"/>
                    </a:lnTo>
                    <a:lnTo>
                      <a:pt x="21996" y="25109"/>
                    </a:lnTo>
                    <a:lnTo>
                      <a:pt x="21855" y="25069"/>
                    </a:lnTo>
                    <a:lnTo>
                      <a:pt x="21735" y="25009"/>
                    </a:lnTo>
                    <a:lnTo>
                      <a:pt x="21614" y="24929"/>
                    </a:lnTo>
                    <a:lnTo>
                      <a:pt x="21514" y="24848"/>
                    </a:lnTo>
                    <a:lnTo>
                      <a:pt x="21413" y="24748"/>
                    </a:lnTo>
                    <a:lnTo>
                      <a:pt x="21333" y="24647"/>
                    </a:lnTo>
                    <a:lnTo>
                      <a:pt x="21253" y="24547"/>
                    </a:lnTo>
                    <a:lnTo>
                      <a:pt x="21132" y="24286"/>
                    </a:lnTo>
                    <a:lnTo>
                      <a:pt x="21052" y="24025"/>
                    </a:lnTo>
                    <a:lnTo>
                      <a:pt x="20992" y="23743"/>
                    </a:lnTo>
                    <a:lnTo>
                      <a:pt x="20971" y="23442"/>
                    </a:lnTo>
                    <a:lnTo>
                      <a:pt x="21012" y="23161"/>
                    </a:lnTo>
                    <a:lnTo>
                      <a:pt x="21072" y="22900"/>
                    </a:lnTo>
                    <a:lnTo>
                      <a:pt x="21152" y="22619"/>
                    </a:lnTo>
                    <a:lnTo>
                      <a:pt x="21253" y="22357"/>
                    </a:lnTo>
                    <a:lnTo>
                      <a:pt x="21373" y="22116"/>
                    </a:lnTo>
                    <a:lnTo>
                      <a:pt x="21654" y="21614"/>
                    </a:lnTo>
                    <a:lnTo>
                      <a:pt x="21936" y="21132"/>
                    </a:lnTo>
                    <a:lnTo>
                      <a:pt x="22257" y="20529"/>
                    </a:lnTo>
                    <a:lnTo>
                      <a:pt x="22558" y="19927"/>
                    </a:lnTo>
                    <a:lnTo>
                      <a:pt x="22840" y="19304"/>
                    </a:lnTo>
                    <a:lnTo>
                      <a:pt x="23101" y="18661"/>
                    </a:lnTo>
                    <a:lnTo>
                      <a:pt x="23322" y="18019"/>
                    </a:lnTo>
                    <a:lnTo>
                      <a:pt x="23543" y="17376"/>
                    </a:lnTo>
                    <a:lnTo>
                      <a:pt x="23703" y="16713"/>
                    </a:lnTo>
                    <a:lnTo>
                      <a:pt x="23864" y="16050"/>
                    </a:lnTo>
                    <a:lnTo>
                      <a:pt x="23944" y="15608"/>
                    </a:lnTo>
                    <a:lnTo>
                      <a:pt x="24005" y="15166"/>
                    </a:lnTo>
                    <a:lnTo>
                      <a:pt x="24045" y="14724"/>
                    </a:lnTo>
                    <a:lnTo>
                      <a:pt x="24065" y="14282"/>
                    </a:lnTo>
                    <a:lnTo>
                      <a:pt x="24025" y="13860"/>
                    </a:lnTo>
                    <a:lnTo>
                      <a:pt x="23964" y="13419"/>
                    </a:lnTo>
                    <a:lnTo>
                      <a:pt x="23924" y="13218"/>
                    </a:lnTo>
                    <a:lnTo>
                      <a:pt x="23864" y="12997"/>
                    </a:lnTo>
                    <a:lnTo>
                      <a:pt x="23784" y="12796"/>
                    </a:lnTo>
                    <a:lnTo>
                      <a:pt x="23703" y="12595"/>
                    </a:lnTo>
                    <a:lnTo>
                      <a:pt x="23583" y="12414"/>
                    </a:lnTo>
                    <a:lnTo>
                      <a:pt x="23462" y="12233"/>
                    </a:lnTo>
                    <a:lnTo>
                      <a:pt x="23322" y="12053"/>
                    </a:lnTo>
                    <a:lnTo>
                      <a:pt x="23181" y="11892"/>
                    </a:lnTo>
                    <a:lnTo>
                      <a:pt x="23020" y="11731"/>
                    </a:lnTo>
                    <a:lnTo>
                      <a:pt x="22840" y="11611"/>
                    </a:lnTo>
                    <a:lnTo>
                      <a:pt x="22659" y="11490"/>
                    </a:lnTo>
                    <a:lnTo>
                      <a:pt x="22478" y="11390"/>
                    </a:lnTo>
                    <a:lnTo>
                      <a:pt x="22277" y="11289"/>
                    </a:lnTo>
                    <a:lnTo>
                      <a:pt x="22076" y="11229"/>
                    </a:lnTo>
                    <a:lnTo>
                      <a:pt x="21855" y="11189"/>
                    </a:lnTo>
                    <a:lnTo>
                      <a:pt x="21654" y="11169"/>
                    </a:lnTo>
                    <a:lnTo>
                      <a:pt x="21454" y="11169"/>
                    </a:lnTo>
                    <a:lnTo>
                      <a:pt x="21253" y="11209"/>
                    </a:lnTo>
                    <a:lnTo>
                      <a:pt x="21052" y="11249"/>
                    </a:lnTo>
                    <a:lnTo>
                      <a:pt x="20851" y="11329"/>
                    </a:lnTo>
                    <a:lnTo>
                      <a:pt x="20610" y="11470"/>
                    </a:lnTo>
                    <a:lnTo>
                      <a:pt x="20409" y="11651"/>
                    </a:lnTo>
                    <a:lnTo>
                      <a:pt x="20208" y="11832"/>
                    </a:lnTo>
                    <a:lnTo>
                      <a:pt x="20027" y="12033"/>
                    </a:lnTo>
                    <a:lnTo>
                      <a:pt x="19686" y="12474"/>
                    </a:lnTo>
                    <a:lnTo>
                      <a:pt x="19364" y="12916"/>
                    </a:lnTo>
                    <a:lnTo>
                      <a:pt x="19164" y="13137"/>
                    </a:lnTo>
                    <a:lnTo>
                      <a:pt x="18963" y="13338"/>
                    </a:lnTo>
                    <a:lnTo>
                      <a:pt x="18742" y="13499"/>
                    </a:lnTo>
                    <a:lnTo>
                      <a:pt x="18501" y="13640"/>
                    </a:lnTo>
                    <a:lnTo>
                      <a:pt x="18260" y="13740"/>
                    </a:lnTo>
                    <a:lnTo>
                      <a:pt x="18119" y="13780"/>
                    </a:lnTo>
                    <a:lnTo>
                      <a:pt x="17999" y="13800"/>
                    </a:lnTo>
                    <a:lnTo>
                      <a:pt x="17737" y="13800"/>
                    </a:lnTo>
                    <a:lnTo>
                      <a:pt x="17617" y="13780"/>
                    </a:lnTo>
                    <a:lnTo>
                      <a:pt x="17476" y="13720"/>
                    </a:lnTo>
                    <a:lnTo>
                      <a:pt x="17336" y="13660"/>
                    </a:lnTo>
                    <a:lnTo>
                      <a:pt x="17195" y="13559"/>
                    </a:lnTo>
                    <a:lnTo>
                      <a:pt x="17075" y="13439"/>
                    </a:lnTo>
                    <a:lnTo>
                      <a:pt x="16974" y="13318"/>
                    </a:lnTo>
                    <a:lnTo>
                      <a:pt x="16894" y="13178"/>
                    </a:lnTo>
                    <a:lnTo>
                      <a:pt x="16833" y="13017"/>
                    </a:lnTo>
                    <a:lnTo>
                      <a:pt x="16773" y="12836"/>
                    </a:lnTo>
                    <a:lnTo>
                      <a:pt x="16733" y="12675"/>
                    </a:lnTo>
                    <a:lnTo>
                      <a:pt x="16673" y="12294"/>
                    </a:lnTo>
                    <a:lnTo>
                      <a:pt x="16673" y="11912"/>
                    </a:lnTo>
                    <a:lnTo>
                      <a:pt x="16673" y="11530"/>
                    </a:lnTo>
                    <a:lnTo>
                      <a:pt x="16713" y="11149"/>
                    </a:lnTo>
                    <a:lnTo>
                      <a:pt x="16773" y="10345"/>
                    </a:lnTo>
                    <a:lnTo>
                      <a:pt x="16793" y="9542"/>
                    </a:lnTo>
                    <a:lnTo>
                      <a:pt x="16773" y="8718"/>
                    </a:lnTo>
                    <a:lnTo>
                      <a:pt x="16733" y="7915"/>
                    </a:lnTo>
                    <a:lnTo>
                      <a:pt x="16653" y="7111"/>
                    </a:lnTo>
                    <a:lnTo>
                      <a:pt x="16532" y="6308"/>
                    </a:lnTo>
                    <a:lnTo>
                      <a:pt x="16371" y="5524"/>
                    </a:lnTo>
                    <a:lnTo>
                      <a:pt x="16171" y="4741"/>
                    </a:lnTo>
                    <a:lnTo>
                      <a:pt x="16050" y="4259"/>
                    </a:lnTo>
                    <a:lnTo>
                      <a:pt x="15889" y="3777"/>
                    </a:lnTo>
                    <a:lnTo>
                      <a:pt x="15709" y="3315"/>
                    </a:lnTo>
                    <a:lnTo>
                      <a:pt x="15508" y="2873"/>
                    </a:lnTo>
                    <a:lnTo>
                      <a:pt x="15287" y="2431"/>
                    </a:lnTo>
                    <a:lnTo>
                      <a:pt x="15046" y="2009"/>
                    </a:lnTo>
                    <a:lnTo>
                      <a:pt x="14744" y="1627"/>
                    </a:lnTo>
                    <a:lnTo>
                      <a:pt x="14423" y="1246"/>
                    </a:lnTo>
                    <a:lnTo>
                      <a:pt x="14262" y="1085"/>
                    </a:lnTo>
                    <a:lnTo>
                      <a:pt x="14082" y="904"/>
                    </a:lnTo>
                    <a:lnTo>
                      <a:pt x="13881" y="764"/>
                    </a:lnTo>
                    <a:lnTo>
                      <a:pt x="13680" y="623"/>
                    </a:lnTo>
                    <a:lnTo>
                      <a:pt x="13459" y="502"/>
                    </a:lnTo>
                    <a:lnTo>
                      <a:pt x="13258" y="382"/>
                    </a:lnTo>
                    <a:lnTo>
                      <a:pt x="13037" y="282"/>
                    </a:lnTo>
                    <a:lnTo>
                      <a:pt x="12796" y="181"/>
                    </a:lnTo>
                    <a:lnTo>
                      <a:pt x="12575" y="121"/>
                    </a:lnTo>
                    <a:lnTo>
                      <a:pt x="12334" y="61"/>
                    </a:lnTo>
                    <a:lnTo>
                      <a:pt x="12093" y="20"/>
                    </a:lnTo>
                    <a:lnTo>
                      <a:pt x="1187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2" name="Google Shape;2482;p38"/>
              <p:cNvSpPr/>
              <p:nvPr/>
            </p:nvSpPr>
            <p:spPr>
              <a:xfrm>
                <a:off x="-382575" y="3039300"/>
                <a:ext cx="13575" cy="995850"/>
              </a:xfrm>
              <a:custGeom>
                <a:avLst/>
                <a:gdLst/>
                <a:ahLst/>
                <a:cxnLst/>
                <a:rect l="l" t="t" r="r" b="b"/>
                <a:pathLst>
                  <a:path w="543" h="39834" extrusionOk="0">
                    <a:moveTo>
                      <a:pt x="282" y="0"/>
                    </a:moveTo>
                    <a:lnTo>
                      <a:pt x="161" y="20"/>
                    </a:lnTo>
                    <a:lnTo>
                      <a:pt x="81" y="81"/>
                    </a:lnTo>
                    <a:lnTo>
                      <a:pt x="41" y="161"/>
                    </a:lnTo>
                    <a:lnTo>
                      <a:pt x="0" y="261"/>
                    </a:lnTo>
                    <a:lnTo>
                      <a:pt x="0" y="39572"/>
                    </a:lnTo>
                    <a:lnTo>
                      <a:pt x="41" y="39673"/>
                    </a:lnTo>
                    <a:lnTo>
                      <a:pt x="81" y="39773"/>
                    </a:lnTo>
                    <a:lnTo>
                      <a:pt x="161" y="39813"/>
                    </a:lnTo>
                    <a:lnTo>
                      <a:pt x="282" y="39833"/>
                    </a:lnTo>
                    <a:lnTo>
                      <a:pt x="382" y="39813"/>
                    </a:lnTo>
                    <a:lnTo>
                      <a:pt x="462" y="39773"/>
                    </a:lnTo>
                    <a:lnTo>
                      <a:pt x="523" y="39673"/>
                    </a:lnTo>
                    <a:lnTo>
                      <a:pt x="543" y="39572"/>
                    </a:lnTo>
                    <a:lnTo>
                      <a:pt x="543" y="261"/>
                    </a:lnTo>
                    <a:lnTo>
                      <a:pt x="523" y="161"/>
                    </a:lnTo>
                    <a:lnTo>
                      <a:pt x="462" y="81"/>
                    </a:lnTo>
                    <a:lnTo>
                      <a:pt x="382" y="20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rgbClr val="429A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3" name="Google Shape;2483;p38"/>
              <p:cNvSpPr/>
              <p:nvPr/>
            </p:nvSpPr>
            <p:spPr>
              <a:xfrm>
                <a:off x="-572400" y="3324525"/>
                <a:ext cx="431900" cy="264175"/>
              </a:xfrm>
              <a:custGeom>
                <a:avLst/>
                <a:gdLst/>
                <a:ahLst/>
                <a:cxnLst/>
                <a:rect l="l" t="t" r="r" b="b"/>
                <a:pathLst>
                  <a:path w="17276" h="10567" extrusionOk="0">
                    <a:moveTo>
                      <a:pt x="282" y="1"/>
                    </a:moveTo>
                    <a:lnTo>
                      <a:pt x="181" y="21"/>
                    </a:lnTo>
                    <a:lnTo>
                      <a:pt x="101" y="61"/>
                    </a:lnTo>
                    <a:lnTo>
                      <a:pt x="21" y="141"/>
                    </a:lnTo>
                    <a:lnTo>
                      <a:pt x="0" y="242"/>
                    </a:lnTo>
                    <a:lnTo>
                      <a:pt x="0" y="342"/>
                    </a:lnTo>
                    <a:lnTo>
                      <a:pt x="41" y="423"/>
                    </a:lnTo>
                    <a:lnTo>
                      <a:pt x="7654" y="10466"/>
                    </a:lnTo>
                    <a:lnTo>
                      <a:pt x="7694" y="10506"/>
                    </a:lnTo>
                    <a:lnTo>
                      <a:pt x="7734" y="10527"/>
                    </a:lnTo>
                    <a:lnTo>
                      <a:pt x="7794" y="10547"/>
                    </a:lnTo>
                    <a:lnTo>
                      <a:pt x="7855" y="10567"/>
                    </a:lnTo>
                    <a:lnTo>
                      <a:pt x="7875" y="10567"/>
                    </a:lnTo>
                    <a:lnTo>
                      <a:pt x="7975" y="10547"/>
                    </a:lnTo>
                    <a:lnTo>
                      <a:pt x="8055" y="10486"/>
                    </a:lnTo>
                    <a:lnTo>
                      <a:pt x="17215" y="443"/>
                    </a:lnTo>
                    <a:lnTo>
                      <a:pt x="17275" y="362"/>
                    </a:lnTo>
                    <a:lnTo>
                      <a:pt x="17275" y="262"/>
                    </a:lnTo>
                    <a:lnTo>
                      <a:pt x="17255" y="161"/>
                    </a:lnTo>
                    <a:lnTo>
                      <a:pt x="17195" y="81"/>
                    </a:lnTo>
                    <a:lnTo>
                      <a:pt x="17115" y="21"/>
                    </a:lnTo>
                    <a:lnTo>
                      <a:pt x="17014" y="1"/>
                    </a:lnTo>
                    <a:lnTo>
                      <a:pt x="16914" y="21"/>
                    </a:lnTo>
                    <a:lnTo>
                      <a:pt x="16833" y="101"/>
                    </a:lnTo>
                    <a:lnTo>
                      <a:pt x="7875" y="9884"/>
                    </a:lnTo>
                    <a:lnTo>
                      <a:pt x="462" y="101"/>
                    </a:lnTo>
                    <a:lnTo>
                      <a:pt x="382" y="41"/>
                    </a:lnTo>
                    <a:lnTo>
                      <a:pt x="282" y="1"/>
                    </a:lnTo>
                    <a:close/>
                  </a:path>
                </a:pathLst>
              </a:custGeom>
              <a:solidFill>
                <a:srgbClr val="429A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4" name="Google Shape;2484;p38"/>
              <p:cNvSpPr/>
              <p:nvPr/>
            </p:nvSpPr>
            <p:spPr>
              <a:xfrm>
                <a:off x="-642200" y="3609775"/>
                <a:ext cx="627250" cy="399250"/>
              </a:xfrm>
              <a:custGeom>
                <a:avLst/>
                <a:gdLst/>
                <a:ahLst/>
                <a:cxnLst/>
                <a:rect l="l" t="t" r="r" b="b"/>
                <a:pathLst>
                  <a:path w="25090" h="15970" extrusionOk="0">
                    <a:moveTo>
                      <a:pt x="24808" y="0"/>
                    </a:moveTo>
                    <a:lnTo>
                      <a:pt x="24708" y="20"/>
                    </a:lnTo>
                    <a:lnTo>
                      <a:pt x="24627" y="81"/>
                    </a:lnTo>
                    <a:lnTo>
                      <a:pt x="10667" y="15307"/>
                    </a:lnTo>
                    <a:lnTo>
                      <a:pt x="462" y="2069"/>
                    </a:lnTo>
                    <a:lnTo>
                      <a:pt x="382" y="2009"/>
                    </a:lnTo>
                    <a:lnTo>
                      <a:pt x="282" y="1969"/>
                    </a:lnTo>
                    <a:lnTo>
                      <a:pt x="181" y="1989"/>
                    </a:lnTo>
                    <a:lnTo>
                      <a:pt x="101" y="2029"/>
                    </a:lnTo>
                    <a:lnTo>
                      <a:pt x="20" y="2110"/>
                    </a:lnTo>
                    <a:lnTo>
                      <a:pt x="0" y="2210"/>
                    </a:lnTo>
                    <a:lnTo>
                      <a:pt x="0" y="2310"/>
                    </a:lnTo>
                    <a:lnTo>
                      <a:pt x="40" y="2391"/>
                    </a:lnTo>
                    <a:lnTo>
                      <a:pt x="10446" y="15869"/>
                    </a:lnTo>
                    <a:lnTo>
                      <a:pt x="10486" y="15909"/>
                    </a:lnTo>
                    <a:lnTo>
                      <a:pt x="10546" y="15950"/>
                    </a:lnTo>
                    <a:lnTo>
                      <a:pt x="10586" y="15970"/>
                    </a:lnTo>
                    <a:lnTo>
                      <a:pt x="10667" y="15970"/>
                    </a:lnTo>
                    <a:lnTo>
                      <a:pt x="10767" y="15950"/>
                    </a:lnTo>
                    <a:lnTo>
                      <a:pt x="10847" y="15889"/>
                    </a:lnTo>
                    <a:lnTo>
                      <a:pt x="25009" y="442"/>
                    </a:lnTo>
                    <a:lnTo>
                      <a:pt x="25069" y="362"/>
                    </a:lnTo>
                    <a:lnTo>
                      <a:pt x="25089" y="261"/>
                    </a:lnTo>
                    <a:lnTo>
                      <a:pt x="25069" y="161"/>
                    </a:lnTo>
                    <a:lnTo>
                      <a:pt x="24989" y="81"/>
                    </a:lnTo>
                    <a:lnTo>
                      <a:pt x="24908" y="20"/>
                    </a:lnTo>
                    <a:lnTo>
                      <a:pt x="24808" y="0"/>
                    </a:lnTo>
                    <a:close/>
                  </a:path>
                </a:pathLst>
              </a:custGeom>
              <a:solidFill>
                <a:srgbClr val="429A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5" name="Google Shape;2485;p38"/>
              <p:cNvSpPr/>
              <p:nvPr/>
            </p:nvSpPr>
            <p:spPr>
              <a:xfrm>
                <a:off x="-699950" y="3976875"/>
                <a:ext cx="690525" cy="786925"/>
              </a:xfrm>
              <a:custGeom>
                <a:avLst/>
                <a:gdLst/>
                <a:ahLst/>
                <a:cxnLst/>
                <a:rect l="l" t="t" r="r" b="b"/>
                <a:pathLst>
                  <a:path w="27621" h="31477" extrusionOk="0">
                    <a:moveTo>
                      <a:pt x="0" y="0"/>
                    </a:moveTo>
                    <a:lnTo>
                      <a:pt x="5966" y="31477"/>
                    </a:lnTo>
                    <a:lnTo>
                      <a:pt x="21775" y="31477"/>
                    </a:lnTo>
                    <a:lnTo>
                      <a:pt x="2762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9AE57772-7ED7-F001-47B1-6F623EA9B848}"/>
              </a:ext>
            </a:extLst>
          </p:cNvPr>
          <p:cNvSpPr txBox="1"/>
          <p:nvPr/>
        </p:nvSpPr>
        <p:spPr>
          <a:xfrm>
            <a:off x="1390901" y="1639190"/>
            <a:ext cx="636219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dirty="0" err="1">
                <a:solidFill>
                  <a:srgbClr val="002060"/>
                </a:solidFill>
                <a:latin typeface="#9Slide05 Legendaria" panose="03030000000007000000" pitchFamily="66" charset="0"/>
                <a:ea typeface="Times New Roman" panose="02020603050405020304" pitchFamily="18" charset="0"/>
              </a:rPr>
              <a:t>V</a:t>
            </a:r>
            <a:r>
              <a:rPr lang="en-US" sz="2400" dirty="0" err="1">
                <a:solidFill>
                  <a:srgbClr val="002060"/>
                </a:solidFill>
                <a:effectLst/>
                <a:latin typeface="#9Slide05 Legendaria" panose="03030000000007000000" pitchFamily="66" charset="0"/>
                <a:ea typeface="Times New Roman" panose="02020603050405020304" pitchFamily="18" charset="0"/>
              </a:rPr>
              <a:t>iết</a:t>
            </a:r>
            <a:r>
              <a:rPr lang="en-US" sz="2400" b="1" dirty="0">
                <a:solidFill>
                  <a:srgbClr val="002060"/>
                </a:solidFill>
                <a:effectLst/>
                <a:latin typeface="#9Slide05 Legendaria" panose="03030000000007000000" pitchFamily="66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#9Slide05 Legendaria" panose="03030000000007000000" pitchFamily="66" charset="0"/>
                <a:ea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02060"/>
                </a:solidFill>
                <a:effectLst/>
                <a:latin typeface="#9Slide05 Legendaria" panose="03030000000007000000" pitchFamily="66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#9Slide05 Legendaria" panose="03030000000007000000" pitchFamily="66" charset="0"/>
                <a:ea typeface="Times New Roman" panose="02020603050405020304" pitchFamily="18" charset="0"/>
              </a:rPr>
              <a:t>đoạn</a:t>
            </a:r>
            <a:r>
              <a:rPr lang="en-US" sz="2400" dirty="0">
                <a:solidFill>
                  <a:srgbClr val="002060"/>
                </a:solidFill>
                <a:effectLst/>
                <a:latin typeface="#9Slide05 Legendaria" panose="03030000000007000000" pitchFamily="66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#9Slide05 Legendaria" panose="03030000000007000000" pitchFamily="66" charset="0"/>
                <a:ea typeface="Times New Roman" panose="02020603050405020304" pitchFamily="18" charset="0"/>
              </a:rPr>
              <a:t>văn</a:t>
            </a:r>
            <a:r>
              <a:rPr lang="en-US" sz="2400" dirty="0">
                <a:solidFill>
                  <a:srgbClr val="002060"/>
                </a:solidFill>
                <a:effectLst/>
                <a:latin typeface="#9Slide05 Legendaria" panose="03030000000007000000" pitchFamily="66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#9Slide05 Legendaria" panose="03030000000007000000" pitchFamily="66" charset="0"/>
                <a:ea typeface="Times New Roman" panose="02020603050405020304" pitchFamily="18" charset="0"/>
              </a:rPr>
              <a:t>ngắn</a:t>
            </a:r>
            <a:r>
              <a:rPr lang="en-US" sz="2400" dirty="0">
                <a:solidFill>
                  <a:srgbClr val="002060"/>
                </a:solidFill>
                <a:effectLst/>
                <a:latin typeface="#9Slide05 Legendaria" panose="03030000000007000000" pitchFamily="66" charset="0"/>
                <a:ea typeface="Times New Roman" panose="02020603050405020304" pitchFamily="18" charset="0"/>
              </a:rPr>
              <a:t> (</a:t>
            </a:r>
            <a:r>
              <a:rPr lang="en-US" sz="2400" dirty="0" err="1">
                <a:solidFill>
                  <a:srgbClr val="002060"/>
                </a:solidFill>
                <a:effectLst/>
                <a:latin typeface="#9Slide05 Legendaria" panose="03030000000007000000" pitchFamily="66" charset="0"/>
                <a:ea typeface="Times New Roman" panose="02020603050405020304" pitchFamily="18" charset="0"/>
              </a:rPr>
              <a:t>khoảng</a:t>
            </a:r>
            <a:r>
              <a:rPr lang="en-US" sz="2400" dirty="0">
                <a:solidFill>
                  <a:srgbClr val="002060"/>
                </a:solidFill>
                <a:effectLst/>
                <a:latin typeface="#9Slide05 Legendaria" panose="03030000000007000000" pitchFamily="66" charset="0"/>
                <a:ea typeface="Times New Roman" panose="02020603050405020304" pitchFamily="18" charset="0"/>
              </a:rPr>
              <a:t> 8 </a:t>
            </a:r>
            <a:r>
              <a:rPr lang="en-US" sz="2400" dirty="0" err="1">
                <a:solidFill>
                  <a:srgbClr val="002060"/>
                </a:solidFill>
                <a:effectLst/>
                <a:latin typeface="#9Slide05 Legendaria" panose="03030000000007000000" pitchFamily="66" charset="0"/>
                <a:ea typeface="Times New Roman" panose="02020603050405020304" pitchFamily="18" charset="0"/>
              </a:rPr>
              <a:t>đến</a:t>
            </a:r>
            <a:r>
              <a:rPr lang="en-US" sz="2400" dirty="0">
                <a:solidFill>
                  <a:srgbClr val="002060"/>
                </a:solidFill>
                <a:effectLst/>
                <a:latin typeface="#9Slide05 Legendaria" panose="03030000000007000000" pitchFamily="66" charset="0"/>
                <a:ea typeface="Times New Roman" panose="02020603050405020304" pitchFamily="18" charset="0"/>
              </a:rPr>
              <a:t> 10 </a:t>
            </a:r>
            <a:r>
              <a:rPr lang="en-US" sz="2400" dirty="0" err="1">
                <a:solidFill>
                  <a:srgbClr val="002060"/>
                </a:solidFill>
                <a:effectLst/>
                <a:latin typeface="#9Slide05 Legendaria" panose="03030000000007000000" pitchFamily="66" charset="0"/>
                <a:ea typeface="Times New Roman" panose="02020603050405020304" pitchFamily="18" charset="0"/>
              </a:rPr>
              <a:t>dòng</a:t>
            </a:r>
            <a:r>
              <a:rPr lang="en-US" sz="2400" dirty="0">
                <a:solidFill>
                  <a:srgbClr val="002060"/>
                </a:solidFill>
                <a:effectLst/>
                <a:latin typeface="#9Slide05 Legendaria" panose="03030000000007000000" pitchFamily="66" charset="0"/>
                <a:ea typeface="Times New Roman" panose="02020603050405020304" pitchFamily="18" charset="0"/>
              </a:rPr>
              <a:t>) </a:t>
            </a:r>
            <a:r>
              <a:rPr lang="en-US" sz="2400" dirty="0" err="1">
                <a:solidFill>
                  <a:srgbClr val="002060"/>
                </a:solidFill>
                <a:effectLst/>
                <a:latin typeface="#9Slide05 Legendaria" panose="03030000000007000000" pitchFamily="66" charset="0"/>
                <a:ea typeface="Times New Roman" panose="02020603050405020304" pitchFamily="18" charset="0"/>
              </a:rPr>
              <a:t>nêu</a:t>
            </a:r>
            <a:r>
              <a:rPr lang="en-US" sz="2400" dirty="0">
                <a:solidFill>
                  <a:srgbClr val="002060"/>
                </a:solidFill>
                <a:effectLst/>
                <a:latin typeface="#9Slide05 Legendaria" panose="03030000000007000000" pitchFamily="66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#9Slide05 Legendaria" panose="03030000000007000000" pitchFamily="66" charset="0"/>
                <a:ea typeface="Times New Roman" panose="02020603050405020304" pitchFamily="18" charset="0"/>
              </a:rPr>
              <a:t>cảm</a:t>
            </a:r>
            <a:r>
              <a:rPr lang="en-US" sz="2400" dirty="0">
                <a:solidFill>
                  <a:srgbClr val="002060"/>
                </a:solidFill>
                <a:effectLst/>
                <a:latin typeface="#9Slide05 Legendaria" panose="03030000000007000000" pitchFamily="66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#9Slide05 Legendaria" panose="03030000000007000000" pitchFamily="66" charset="0"/>
                <a:ea typeface="Times New Roman" panose="02020603050405020304" pitchFamily="18" charset="0"/>
              </a:rPr>
              <a:t>nghĩ</a:t>
            </a:r>
            <a:r>
              <a:rPr lang="en-US" sz="2400" dirty="0">
                <a:solidFill>
                  <a:srgbClr val="002060"/>
                </a:solidFill>
                <a:effectLst/>
                <a:latin typeface="#9Slide05 Legendaria" panose="03030000000007000000" pitchFamily="66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#9Slide05 Legendaria" panose="03030000000007000000" pitchFamily="66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effectLst/>
                <a:latin typeface="#9Slide05 Legendaria" panose="03030000000007000000" pitchFamily="66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#9Slide05 Legendaria" panose="03030000000007000000" pitchFamily="66" charset="0"/>
                <a:ea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002060"/>
                </a:solidFill>
                <a:effectLst/>
                <a:latin typeface="#9Slide05 Legendaria" panose="03030000000007000000" pitchFamily="66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#9Slide05 Legendaria" panose="03030000000007000000" pitchFamily="66" charset="0"/>
                <a:ea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02060"/>
                </a:solidFill>
                <a:effectLst/>
                <a:latin typeface="#9Slide05 Legendaria" panose="03030000000007000000" pitchFamily="66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#9Slide05 Legendaria" panose="03030000000007000000" pitchFamily="66" charset="0"/>
                <a:ea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02060"/>
                </a:solidFill>
                <a:effectLst/>
                <a:latin typeface="#9Slide05 Legendaria" panose="03030000000007000000" pitchFamily="66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#9Slide05 Legendaria" panose="03030000000007000000" pitchFamily="66" charset="0"/>
                <a:ea typeface="Times New Roman" panose="02020603050405020304" pitchFamily="18" charset="0"/>
              </a:rPr>
              <a:t>văn</a:t>
            </a:r>
            <a:r>
              <a:rPr lang="en-US" sz="2400" dirty="0">
                <a:solidFill>
                  <a:srgbClr val="002060"/>
                </a:solidFill>
                <a:effectLst/>
                <a:latin typeface="#9Slide05 Legendaria" panose="03030000000007000000" pitchFamily="66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#9Slide05 Legendaria" panose="03030000000007000000" pitchFamily="66" charset="0"/>
                <a:ea typeface="Times New Roman" panose="02020603050405020304" pitchFamily="18" charset="0"/>
              </a:rPr>
              <a:t>bản</a:t>
            </a:r>
            <a:r>
              <a:rPr lang="en-US" sz="2400" dirty="0">
                <a:solidFill>
                  <a:srgbClr val="002060"/>
                </a:solidFill>
                <a:effectLst/>
                <a:latin typeface="#9Slide05 Legendaria" panose="03030000000007000000" pitchFamily="66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#9Slide05 Legendaria" panose="03030000000007000000" pitchFamily="66" charset="0"/>
                <a:ea typeface="Times New Roman" panose="02020603050405020304" pitchFamily="18" charset="0"/>
              </a:rPr>
              <a:t>nghị</a:t>
            </a:r>
            <a:r>
              <a:rPr lang="en-US" sz="2400" dirty="0">
                <a:solidFill>
                  <a:srgbClr val="002060"/>
                </a:solidFill>
                <a:effectLst/>
                <a:latin typeface="#9Slide05 Legendaria" panose="03030000000007000000" pitchFamily="66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#9Slide05 Legendaria" panose="03030000000007000000" pitchFamily="66" charset="0"/>
                <a:ea typeface="Times New Roman" panose="02020603050405020304" pitchFamily="18" charset="0"/>
              </a:rPr>
              <a:t>luận</a:t>
            </a:r>
            <a:r>
              <a:rPr lang="en-US" sz="2400" dirty="0">
                <a:solidFill>
                  <a:srgbClr val="002060"/>
                </a:solidFill>
                <a:effectLst/>
                <a:latin typeface="#9Slide05 Legendaria" panose="03030000000007000000" pitchFamily="66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#9Slide05 Legendaria" panose="03030000000007000000" pitchFamily="66" charset="0"/>
                <a:ea typeface="Times New Roman" panose="02020603050405020304" pitchFamily="18" charset="0"/>
              </a:rPr>
              <a:t>đã</a:t>
            </a:r>
            <a:r>
              <a:rPr lang="en-US" sz="2400" dirty="0">
                <a:solidFill>
                  <a:srgbClr val="002060"/>
                </a:solidFill>
                <a:effectLst/>
                <a:latin typeface="#9Slide05 Legendaria" panose="03030000000007000000" pitchFamily="66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#9Slide05 Legendaria" panose="03030000000007000000" pitchFamily="66" charset="0"/>
                <a:ea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002060"/>
                </a:solidFill>
                <a:effectLst/>
                <a:latin typeface="#9Slide05 Legendaria" panose="03030000000007000000" pitchFamily="66" charset="0"/>
                <a:ea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2060"/>
                </a:solidFill>
                <a:effectLst/>
                <a:latin typeface="#9Slide05 Legendaria" panose="03030000000007000000" pitchFamily="66" charset="0"/>
                <a:ea typeface="Times New Roman" panose="02020603050405020304" pitchFamily="18" charset="0"/>
              </a:rPr>
              <a:t>Chỉ</a:t>
            </a:r>
            <a:r>
              <a:rPr lang="en-US" sz="2400" dirty="0">
                <a:solidFill>
                  <a:srgbClr val="002060"/>
                </a:solidFill>
                <a:effectLst/>
                <a:latin typeface="#9Slide05 Legendaria" panose="03030000000007000000" pitchFamily="66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#9Slide05 Legendaria" panose="03030000000007000000" pitchFamily="66" charset="0"/>
                <a:ea typeface="Times New Roman" panose="02020603050405020304" pitchFamily="18" charset="0"/>
              </a:rPr>
              <a:t>ra</a:t>
            </a:r>
            <a:r>
              <a:rPr lang="en-US" sz="2400" dirty="0">
                <a:solidFill>
                  <a:srgbClr val="002060"/>
                </a:solidFill>
                <a:effectLst/>
                <a:latin typeface="#9Slide05 Legendaria" panose="03030000000007000000" pitchFamily="66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#9Slide05 Legendaria" panose="03030000000007000000" pitchFamily="66" charset="0"/>
                <a:ea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rgbClr val="002060"/>
                </a:solidFill>
                <a:effectLst/>
                <a:latin typeface="#9Slide05 Legendaria" panose="03030000000007000000" pitchFamily="66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#9Slide05 Legendaria" panose="03030000000007000000" pitchFamily="66" charset="0"/>
                <a:ea typeface="Times New Roman" panose="02020603050405020304" pitchFamily="18" charset="0"/>
              </a:rPr>
              <a:t>mạch</a:t>
            </a:r>
            <a:r>
              <a:rPr lang="en-US" sz="2400" dirty="0">
                <a:solidFill>
                  <a:srgbClr val="002060"/>
                </a:solidFill>
                <a:effectLst/>
                <a:latin typeface="#9Slide05 Legendaria" panose="03030000000007000000" pitchFamily="66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#9Slide05 Legendaria" panose="03030000000007000000" pitchFamily="66" charset="0"/>
                <a:ea typeface="Times New Roman" panose="02020603050405020304" pitchFamily="18" charset="0"/>
              </a:rPr>
              <a:t>lạc</a:t>
            </a:r>
            <a:r>
              <a:rPr lang="en-US" sz="2400" dirty="0">
                <a:solidFill>
                  <a:srgbClr val="002060"/>
                </a:solidFill>
                <a:effectLst/>
                <a:latin typeface="#9Slide05 Legendaria" panose="03030000000007000000" pitchFamily="66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#9Slide05 Legendaria" panose="03030000000007000000" pitchFamily="66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effectLst/>
                <a:latin typeface="#9Slide05 Legendaria" panose="03030000000007000000" pitchFamily="66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#9Slide05 Legendaria" panose="03030000000007000000" pitchFamily="66" charset="0"/>
                <a:ea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effectLst/>
                <a:latin typeface="#9Slide05 Legendaria" panose="03030000000007000000" pitchFamily="66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#9Slide05 Legendaria" panose="03030000000007000000" pitchFamily="66" charset="0"/>
                <a:ea typeface="Times New Roman" panose="02020603050405020304" pitchFamily="18" charset="0"/>
              </a:rPr>
              <a:t>biện</a:t>
            </a:r>
            <a:r>
              <a:rPr lang="en-US" sz="2400" dirty="0">
                <a:solidFill>
                  <a:srgbClr val="002060"/>
                </a:solidFill>
                <a:effectLst/>
                <a:latin typeface="#9Slide05 Legendaria" panose="03030000000007000000" pitchFamily="66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#9Slide05 Legendaria" panose="03030000000007000000" pitchFamily="66" charset="0"/>
                <a:ea typeface="Times New Roman" panose="02020603050405020304" pitchFamily="18" charset="0"/>
              </a:rPr>
              <a:t>pháp</a:t>
            </a:r>
            <a:r>
              <a:rPr lang="en-US" sz="2400" dirty="0">
                <a:solidFill>
                  <a:srgbClr val="002060"/>
                </a:solidFill>
                <a:effectLst/>
                <a:latin typeface="#9Slide05 Legendaria" panose="03030000000007000000" pitchFamily="66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#9Slide05 Legendaria" panose="03030000000007000000" pitchFamily="66" charset="0"/>
                <a:ea typeface="Times New Roman" panose="02020603050405020304" pitchFamily="18" charset="0"/>
              </a:rPr>
              <a:t>liên</a:t>
            </a:r>
            <a:r>
              <a:rPr lang="en-US" sz="2400" dirty="0">
                <a:solidFill>
                  <a:srgbClr val="002060"/>
                </a:solidFill>
                <a:effectLst/>
                <a:latin typeface="#9Slide05 Legendaria" panose="03030000000007000000" pitchFamily="66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#9Slide05 Legendaria" panose="03030000000007000000" pitchFamily="66" charset="0"/>
                <a:ea typeface="Times New Roman" panose="02020603050405020304" pitchFamily="18" charset="0"/>
              </a:rPr>
              <a:t>kết</a:t>
            </a:r>
            <a:r>
              <a:rPr lang="en-US" sz="2400" dirty="0">
                <a:solidFill>
                  <a:srgbClr val="002060"/>
                </a:solidFill>
                <a:effectLst/>
                <a:latin typeface="#9Slide05 Legendaria" panose="03030000000007000000" pitchFamily="66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#9Slide05 Legendaria" panose="03030000000007000000" pitchFamily="66" charset="0"/>
                <a:ea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effectLst/>
                <a:latin typeface="#9Slide05 Legendaria" panose="03030000000007000000" pitchFamily="66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#9Slide05 Legendaria" panose="03030000000007000000" pitchFamily="66" charset="0"/>
                <a:ea typeface="Times New Roman" panose="02020603050405020304" pitchFamily="18" charset="0"/>
              </a:rPr>
              <a:t>sử</a:t>
            </a:r>
            <a:r>
              <a:rPr lang="en-US" sz="2400" dirty="0">
                <a:solidFill>
                  <a:srgbClr val="002060"/>
                </a:solidFill>
                <a:effectLst/>
                <a:latin typeface="#9Slide05 Legendaria" panose="03030000000007000000" pitchFamily="66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#9Slide05 Legendaria" panose="03030000000007000000" pitchFamily="66" charset="0"/>
                <a:ea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rgbClr val="002060"/>
                </a:solidFill>
                <a:effectLst/>
                <a:latin typeface="#9Slide05 Legendaria" panose="03030000000007000000" pitchFamily="66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#9Slide05 Legendaria" panose="03030000000007000000" pitchFamily="66" charset="0"/>
                <a:ea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2060"/>
                </a:solidFill>
                <a:effectLst/>
                <a:latin typeface="#9Slide05 Legendaria" panose="03030000000007000000" pitchFamily="66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#9Slide05 Legendaria" panose="03030000000007000000" pitchFamily="66" charset="0"/>
                <a:ea typeface="Times New Roman" panose="02020603050405020304" pitchFamily="18" charset="0"/>
              </a:rPr>
              <a:t>đoạn</a:t>
            </a:r>
            <a:r>
              <a:rPr lang="en-US" sz="2400" dirty="0">
                <a:solidFill>
                  <a:srgbClr val="002060"/>
                </a:solidFill>
                <a:effectLst/>
                <a:latin typeface="#9Slide05 Legendaria" panose="03030000000007000000" pitchFamily="66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#9Slide05 Legendaria" panose="03030000000007000000" pitchFamily="66" charset="0"/>
                <a:ea typeface="Times New Roman" panose="02020603050405020304" pitchFamily="18" charset="0"/>
              </a:rPr>
              <a:t>văn</a:t>
            </a:r>
            <a:r>
              <a:rPr lang="en-US" sz="2400" dirty="0">
                <a:solidFill>
                  <a:srgbClr val="002060"/>
                </a:solidFill>
                <a:effectLst/>
                <a:latin typeface="#9Slide05 Legendaria" panose="03030000000007000000" pitchFamily="66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#9Slide05 Legendaria" panose="03030000000007000000" pitchFamily="66" charset="0"/>
                <a:ea typeface="Times New Roman" panose="02020603050405020304" pitchFamily="18" charset="0"/>
              </a:rPr>
              <a:t>đó</a:t>
            </a:r>
            <a:r>
              <a:rPr lang="en-US" sz="2400" dirty="0">
                <a:solidFill>
                  <a:srgbClr val="002060"/>
                </a:solidFill>
                <a:effectLst/>
                <a:latin typeface="#9Slide05 Legendaria" panose="03030000000007000000" pitchFamily="66" charset="0"/>
                <a:ea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2060"/>
              </a:solidFill>
              <a:latin typeface="#9Slide05 Legendaria" panose="03030000000007000000" pitchFamily="66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4EEDD26-D8F4-380F-DEDF-34A0257E2AE0}"/>
              </a:ext>
            </a:extLst>
          </p:cNvPr>
          <p:cNvSpPr txBox="1"/>
          <p:nvPr/>
        </p:nvSpPr>
        <p:spPr>
          <a:xfrm>
            <a:off x="2285998" y="1004323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b="1"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</a:defRPr>
            </a:lvl1pPr>
          </a:lstStyle>
          <a:p>
            <a:pPr algn="ctr"/>
            <a:r>
              <a:rPr lang="nl-NL" sz="1800" dirty="0">
                <a:solidFill>
                  <a:srgbClr val="002060"/>
                </a:solidFill>
              </a:rPr>
              <a:t>Bài tập 4</a:t>
            </a:r>
            <a:endParaRPr lang="en-US" sz="1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6841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6982183-34F2-C310-6D24-E96DAF4E3C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9681354"/>
              </p:ext>
            </p:extLst>
          </p:nvPr>
        </p:nvGraphicFramePr>
        <p:xfrm>
          <a:off x="869796" y="638871"/>
          <a:ext cx="7404408" cy="3865757"/>
        </p:xfrm>
        <a:graphic>
          <a:graphicData uri="http://schemas.openxmlformats.org/drawingml/2006/table">
            <a:tbl>
              <a:tblPr firstRow="1" firstCol="1" bandRow="1">
                <a:tableStyleId>{69C7853C-536D-4A76-A0AE-DD22124D55A5}</a:tableStyleId>
              </a:tblPr>
              <a:tblGrid>
                <a:gridCol w="5218769">
                  <a:extLst>
                    <a:ext uri="{9D8B030D-6E8A-4147-A177-3AD203B41FA5}">
                      <a16:colId xmlns:a16="http://schemas.microsoft.com/office/drawing/2014/main" val="1040691497"/>
                    </a:ext>
                  </a:extLst>
                </a:gridCol>
                <a:gridCol w="676508">
                  <a:extLst>
                    <a:ext uri="{9D8B030D-6E8A-4147-A177-3AD203B41FA5}">
                      <a16:colId xmlns:a16="http://schemas.microsoft.com/office/drawing/2014/main" val="300405285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528093538"/>
                    </a:ext>
                  </a:extLst>
                </a:gridCol>
                <a:gridCol w="899531">
                  <a:extLst>
                    <a:ext uri="{9D8B030D-6E8A-4147-A177-3AD203B41FA5}">
                      <a16:colId xmlns:a16="http://schemas.microsoft.com/office/drawing/2014/main" val="1628166085"/>
                    </a:ext>
                  </a:extLst>
                </a:gridCol>
              </a:tblGrid>
              <a:tr h="426935"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dirty="0" err="1">
                          <a:solidFill>
                            <a:srgbClr val="002060"/>
                          </a:solidFill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BẢNG</a:t>
                      </a: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2060"/>
                          </a:solidFill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KIỂM</a:t>
                      </a: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2060"/>
                          </a:solidFill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VIẾT</a:t>
                      </a: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2060"/>
                          </a:solidFill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ĐOẠN</a:t>
                      </a: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2060"/>
                          </a:solidFill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VĂN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#9Slide03 BoosterNextFYBlack" panose="02000A03000000020004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30652" marR="30652" marT="0" marB="0" anchor="ctr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52" marR="30652" marT="0" marB="0" anchor="ctr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52" marR="30652" marT="0" marB="0" anchor="ctr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52" marR="30652" marT="0" marB="0" anchor="ctr"/>
                </a:tc>
                <a:extLst>
                  <a:ext uri="{0D108BD9-81ED-4DB2-BD59-A6C34878D82A}">
                    <a16:rowId xmlns:a16="http://schemas.microsoft.com/office/drawing/2014/main" val="1132381891"/>
                  </a:ext>
                </a:extLst>
              </a:tr>
              <a:tr h="49814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dirty="0" err="1">
                          <a:solidFill>
                            <a:srgbClr val="002060"/>
                          </a:solidFill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Yêu</a:t>
                      </a: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2060"/>
                          </a:solidFill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cầu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#9Slide03 BoosterNextFYBlack" panose="02000A03000000020004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30652" marR="3065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dirty="0" err="1">
                          <a:solidFill>
                            <a:srgbClr val="002060"/>
                          </a:solidFill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Đạt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#9Slide03 BoosterNextFYBlack" panose="02000A03000000020004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30652" marR="3065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dirty="0" err="1">
                          <a:solidFill>
                            <a:srgbClr val="002060"/>
                          </a:solidFill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Chưa</a:t>
                      </a: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2060"/>
                          </a:solidFill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đạt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#9Slide03 BoosterNextFYBlack" panose="02000A03000000020004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30652" marR="3065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dirty="0" err="1">
                          <a:solidFill>
                            <a:srgbClr val="002060"/>
                          </a:solidFill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Dự</a:t>
                      </a: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2060"/>
                          </a:solidFill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kiến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#9Slide03 BoosterNextFYBlack" panose="02000A03000000020004" pitchFamily="2" charset="0"/>
                        <a:cs typeface="#9Slide03 Arima Madurai Bold" panose="00000800000000000000" pitchFamily="2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dirty="0" err="1">
                          <a:solidFill>
                            <a:srgbClr val="002060"/>
                          </a:solidFill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chỉnh</a:t>
                      </a: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2060"/>
                          </a:solidFill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sửa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#9Slide03 BoosterNextFYBlack" panose="02000A03000000020004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30652" marR="30652" marT="0" marB="0" anchor="ctr"/>
                </a:tc>
                <a:extLst>
                  <a:ext uri="{0D108BD9-81ED-4DB2-BD59-A6C34878D82A}">
                    <a16:rowId xmlns:a16="http://schemas.microsoft.com/office/drawing/2014/main" val="1090279325"/>
                  </a:ext>
                </a:extLst>
              </a:tr>
              <a:tr h="35636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1</a:t>
                      </a:r>
                      <a:r>
                        <a:rPr lang="vi-VN" sz="1400" dirty="0">
                          <a:solidFill>
                            <a:srgbClr val="002060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. </a:t>
                      </a:r>
                      <a:r>
                        <a:rPr lang="en-US" sz="1400" dirty="0" err="1">
                          <a:solidFill>
                            <a:srgbClr val="002060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Hình</a:t>
                      </a: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2060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thức</a:t>
                      </a: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: </a:t>
                      </a:r>
                      <a:r>
                        <a:rPr lang="en-US" sz="1400" dirty="0" err="1">
                          <a:solidFill>
                            <a:srgbClr val="002060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Đảm</a:t>
                      </a: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2060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bảo</a:t>
                      </a: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2060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đoạn</a:t>
                      </a: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2060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văn</a:t>
                      </a: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(8 </a:t>
                      </a:r>
                      <a:r>
                        <a:rPr lang="en-US" sz="1400" dirty="0" err="1">
                          <a:solidFill>
                            <a:srgbClr val="002060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đến</a:t>
                      </a: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10 </a:t>
                      </a:r>
                      <a:r>
                        <a:rPr lang="en-US" sz="1400" dirty="0" err="1">
                          <a:solidFill>
                            <a:srgbClr val="002060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dòng</a:t>
                      </a: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)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30652" marR="30652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 </a:t>
                      </a:r>
                      <a:endParaRPr lang="en-US" sz="1400">
                        <a:solidFill>
                          <a:srgbClr val="002060"/>
                        </a:solidFill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30652" marR="30652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 </a:t>
                      </a:r>
                      <a:endParaRPr lang="en-US" sz="1400">
                        <a:solidFill>
                          <a:srgbClr val="002060"/>
                        </a:solidFill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30652" marR="30652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 </a:t>
                      </a:r>
                      <a:endParaRPr lang="en-US" sz="1400">
                        <a:solidFill>
                          <a:srgbClr val="002060"/>
                        </a:solidFill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30652" marR="30652" marT="0" marB="0"/>
                </a:tc>
                <a:extLst>
                  <a:ext uri="{0D108BD9-81ED-4DB2-BD59-A6C34878D82A}">
                    <a16:rowId xmlns:a16="http://schemas.microsoft.com/office/drawing/2014/main" val="1060960996"/>
                  </a:ext>
                </a:extLst>
              </a:tr>
              <a:tr h="154484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2. </a:t>
                      </a:r>
                      <a:r>
                        <a:rPr lang="en-US" sz="1400" dirty="0" err="1">
                          <a:solidFill>
                            <a:srgbClr val="002060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Nội</a:t>
                      </a: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dung: </a:t>
                      </a:r>
                      <a:r>
                        <a:rPr lang="en-US" sz="1400" dirty="0" err="1">
                          <a:solidFill>
                            <a:srgbClr val="002060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nêu</a:t>
                      </a: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2060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cảm</a:t>
                      </a: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2060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nghĩ</a:t>
                      </a: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2060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về</a:t>
                      </a: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2060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một</a:t>
                      </a: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2060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văn</a:t>
                      </a: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2060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bản</a:t>
                      </a: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2060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nghị</a:t>
                      </a: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2060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luận</a:t>
                      </a: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2060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đã</a:t>
                      </a: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2060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học</a:t>
                      </a: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.</a:t>
                      </a: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vi-VN" sz="1400" dirty="0">
                          <a:solidFill>
                            <a:srgbClr val="002060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Ví dụ: 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#9Slide03 Arima Madurai Bold" panose="00000800000000000000" pitchFamily="2" charset="0"/>
                        <a:cs typeface="#9Slide03 Arima Madurai Bold" panose="00000800000000000000" pitchFamily="2" charset="0"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vi-VN" sz="1400" dirty="0">
                          <a:solidFill>
                            <a:srgbClr val="002060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- </a:t>
                      </a:r>
                      <a:r>
                        <a:rPr lang="en-US" sz="1400" dirty="0" err="1">
                          <a:solidFill>
                            <a:srgbClr val="002060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Cảm</a:t>
                      </a: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2060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nghĩ</a:t>
                      </a: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v</a:t>
                      </a:r>
                      <a:r>
                        <a:rPr lang="vi-VN" sz="1400" dirty="0">
                          <a:solidFill>
                            <a:srgbClr val="002060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ề </a:t>
                      </a:r>
                      <a:r>
                        <a:rPr lang="en-US" sz="1400" dirty="0" err="1">
                          <a:solidFill>
                            <a:srgbClr val="002060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nội</a:t>
                      </a: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dung </a:t>
                      </a:r>
                      <a:r>
                        <a:rPr lang="en-US" sz="1400" dirty="0" err="1">
                          <a:solidFill>
                            <a:srgbClr val="002060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của</a:t>
                      </a: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2060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văn</a:t>
                      </a: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2060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bản</a:t>
                      </a: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2060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đó</a:t>
                      </a: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...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vi-VN" sz="1400" dirty="0">
                          <a:solidFill>
                            <a:srgbClr val="002060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- </a:t>
                      </a: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2060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Cảm</a:t>
                      </a: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2060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nghĩ</a:t>
                      </a: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v</a:t>
                      </a:r>
                      <a:r>
                        <a:rPr lang="vi-VN" sz="1400" dirty="0">
                          <a:solidFill>
                            <a:srgbClr val="002060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ề </a:t>
                      </a:r>
                      <a:r>
                        <a:rPr lang="en-US" sz="1400" dirty="0" err="1">
                          <a:solidFill>
                            <a:srgbClr val="002060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cách</a:t>
                      </a: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2060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nêu</a:t>
                      </a: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ý </a:t>
                      </a:r>
                      <a:r>
                        <a:rPr lang="en-US" sz="1400" dirty="0" err="1">
                          <a:solidFill>
                            <a:srgbClr val="002060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kiến</a:t>
                      </a: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2060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để</a:t>
                      </a: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2060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làm</a:t>
                      </a: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2060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nổi</a:t>
                      </a: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2060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bật</a:t>
                      </a: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2060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vấn</a:t>
                      </a: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2060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đề</a:t>
                      </a: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; </a:t>
                      </a:r>
                      <a:r>
                        <a:rPr lang="en-US" sz="1400" dirty="0" err="1">
                          <a:solidFill>
                            <a:srgbClr val="002060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nghệ</a:t>
                      </a: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2060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thuật</a:t>
                      </a: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2060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lập</a:t>
                      </a: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2060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luận</a:t>
                      </a: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...</a:t>
                      </a:r>
                    </a:p>
                  </a:txBody>
                  <a:tcPr marL="30652" marR="30652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 </a:t>
                      </a:r>
                      <a:endParaRPr lang="en-US" sz="1400">
                        <a:solidFill>
                          <a:srgbClr val="002060"/>
                        </a:solidFill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30652" marR="30652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 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30652" marR="30652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 </a:t>
                      </a:r>
                      <a:endParaRPr lang="en-US" sz="1400">
                        <a:solidFill>
                          <a:srgbClr val="002060"/>
                        </a:solidFill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30652" marR="30652" marT="0" marB="0"/>
                </a:tc>
                <a:extLst>
                  <a:ext uri="{0D108BD9-81ED-4DB2-BD59-A6C34878D82A}">
                    <a16:rowId xmlns:a16="http://schemas.microsoft.com/office/drawing/2014/main" val="2164346526"/>
                  </a:ext>
                </a:extLst>
              </a:tr>
              <a:tr h="77371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3.</a:t>
                      </a:r>
                      <a:r>
                        <a:rPr lang="vi-VN" sz="1400" dirty="0">
                          <a:solidFill>
                            <a:srgbClr val="002060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Yêu cầu: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#9Slide03 Arima Madurai Bold" panose="00000800000000000000" pitchFamily="2" charset="0"/>
                        <a:cs typeface="#9Slide03 Arima Madurai Bold" panose="00000800000000000000" pitchFamily="2" charset="0"/>
                      </a:endParaRP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- </a:t>
                      </a:r>
                      <a:r>
                        <a:rPr lang="vi-VN" sz="1400" dirty="0">
                          <a:solidFill>
                            <a:srgbClr val="002060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Chỉ ra tính mạch lạc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#9Slide03 Arima Madurai Bold" panose="00000800000000000000" pitchFamily="2" charset="0"/>
                        <a:cs typeface="#9Slide03 Arima Madurai Bold" panose="00000800000000000000" pitchFamily="2" charset="0"/>
                      </a:endParaRP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- </a:t>
                      </a:r>
                      <a:r>
                        <a:rPr lang="en-US" sz="1400" dirty="0" err="1">
                          <a:solidFill>
                            <a:srgbClr val="002060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Chỉ</a:t>
                      </a: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2060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ra</a:t>
                      </a: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vi-VN" sz="1400" dirty="0">
                          <a:solidFill>
                            <a:srgbClr val="002060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các biện pháp liên kết được sử dụng trong đoạn văn đó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30652" marR="30652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 </a:t>
                      </a:r>
                      <a:endParaRPr lang="en-US" sz="1400">
                        <a:solidFill>
                          <a:srgbClr val="002060"/>
                        </a:solidFill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30652" marR="30652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 </a:t>
                      </a:r>
                      <a:endParaRPr lang="en-US" sz="1400">
                        <a:solidFill>
                          <a:srgbClr val="002060"/>
                        </a:solidFill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30652" marR="30652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 </a:t>
                      </a:r>
                      <a:endParaRPr lang="en-US" sz="1400">
                        <a:solidFill>
                          <a:srgbClr val="002060"/>
                        </a:solidFill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30652" marR="30652" marT="0" marB="0"/>
                </a:tc>
                <a:extLst>
                  <a:ext uri="{0D108BD9-81ED-4DB2-BD59-A6C34878D82A}">
                    <a16:rowId xmlns:a16="http://schemas.microsoft.com/office/drawing/2014/main" val="1285377557"/>
                  </a:ext>
                </a:extLst>
              </a:tr>
              <a:tr h="26574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vi-VN" sz="1400">
                          <a:solidFill>
                            <a:srgbClr val="002060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4</a:t>
                      </a:r>
                      <a:r>
                        <a:rPr lang="en-US" sz="1400">
                          <a:solidFill>
                            <a:srgbClr val="002060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. Đảm bảo các yêu cầu về chính tả, ngữ pháp</a:t>
                      </a:r>
                      <a:endParaRPr lang="en-US" sz="1400">
                        <a:solidFill>
                          <a:srgbClr val="002060"/>
                        </a:solidFill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30652" marR="30652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 </a:t>
                      </a:r>
                      <a:endParaRPr lang="en-US" sz="1400">
                        <a:solidFill>
                          <a:srgbClr val="002060"/>
                        </a:solidFill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30652" marR="30652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 </a:t>
                      </a:r>
                      <a:endParaRPr lang="en-US" sz="1400">
                        <a:solidFill>
                          <a:srgbClr val="002060"/>
                        </a:solidFill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30652" marR="30652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 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30652" marR="30652" marT="0" marB="0"/>
                </a:tc>
                <a:extLst>
                  <a:ext uri="{0D108BD9-81ED-4DB2-BD59-A6C34878D82A}">
                    <a16:rowId xmlns:a16="http://schemas.microsoft.com/office/drawing/2014/main" val="10255936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37742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71" name="Google Shape;2471;p38"/>
          <p:cNvGrpSpPr/>
          <p:nvPr/>
        </p:nvGrpSpPr>
        <p:grpSpPr>
          <a:xfrm>
            <a:off x="8015125" y="3208850"/>
            <a:ext cx="1027975" cy="1851078"/>
            <a:chOff x="8046725" y="2806125"/>
            <a:chExt cx="1027975" cy="1851078"/>
          </a:xfrm>
        </p:grpSpPr>
        <p:sp>
          <p:nvSpPr>
            <p:cNvPr id="2472" name="Google Shape;2472;p38"/>
            <p:cNvSpPr/>
            <p:nvPr/>
          </p:nvSpPr>
          <p:spPr>
            <a:xfrm>
              <a:off x="8178525" y="4543803"/>
              <a:ext cx="764400" cy="113400"/>
            </a:xfrm>
            <a:prstGeom prst="ellipse">
              <a:avLst/>
            </a:prstGeom>
            <a:solidFill>
              <a:srgbClr val="2C3045">
                <a:alpha val="15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2473" name="Google Shape;2473;p38"/>
            <p:cNvGrpSpPr/>
            <p:nvPr/>
          </p:nvGrpSpPr>
          <p:grpSpPr>
            <a:xfrm>
              <a:off x="8046725" y="2806125"/>
              <a:ext cx="1027975" cy="1793300"/>
              <a:chOff x="-868675" y="2970500"/>
              <a:chExt cx="1027975" cy="1793300"/>
            </a:xfrm>
          </p:grpSpPr>
          <p:sp>
            <p:nvSpPr>
              <p:cNvPr id="2474" name="Google Shape;2474;p38"/>
              <p:cNvSpPr/>
              <p:nvPr/>
            </p:nvSpPr>
            <p:spPr>
              <a:xfrm>
                <a:off x="-868675" y="3094025"/>
                <a:ext cx="1027975" cy="908475"/>
              </a:xfrm>
              <a:custGeom>
                <a:avLst/>
                <a:gdLst/>
                <a:ahLst/>
                <a:cxnLst/>
                <a:rect l="l" t="t" r="r" b="b"/>
                <a:pathLst>
                  <a:path w="41119" h="36339" extrusionOk="0">
                    <a:moveTo>
                      <a:pt x="35956" y="1"/>
                    </a:moveTo>
                    <a:lnTo>
                      <a:pt x="35494" y="21"/>
                    </a:lnTo>
                    <a:lnTo>
                      <a:pt x="35032" y="81"/>
                    </a:lnTo>
                    <a:lnTo>
                      <a:pt x="34570" y="182"/>
                    </a:lnTo>
                    <a:lnTo>
                      <a:pt x="34108" y="282"/>
                    </a:lnTo>
                    <a:lnTo>
                      <a:pt x="33666" y="423"/>
                    </a:lnTo>
                    <a:lnTo>
                      <a:pt x="33204" y="583"/>
                    </a:lnTo>
                    <a:lnTo>
                      <a:pt x="32762" y="764"/>
                    </a:lnTo>
                    <a:lnTo>
                      <a:pt x="32340" y="965"/>
                    </a:lnTo>
                    <a:lnTo>
                      <a:pt x="31898" y="1186"/>
                    </a:lnTo>
                    <a:lnTo>
                      <a:pt x="31497" y="1407"/>
                    </a:lnTo>
                    <a:lnTo>
                      <a:pt x="30934" y="1728"/>
                    </a:lnTo>
                    <a:lnTo>
                      <a:pt x="30392" y="2090"/>
                    </a:lnTo>
                    <a:lnTo>
                      <a:pt x="29850" y="2451"/>
                    </a:lnTo>
                    <a:lnTo>
                      <a:pt x="29327" y="2833"/>
                    </a:lnTo>
                    <a:lnTo>
                      <a:pt x="28805" y="3235"/>
                    </a:lnTo>
                    <a:lnTo>
                      <a:pt x="28303" y="3657"/>
                    </a:lnTo>
                    <a:lnTo>
                      <a:pt x="27821" y="4099"/>
                    </a:lnTo>
                    <a:lnTo>
                      <a:pt x="27339" y="4540"/>
                    </a:lnTo>
                    <a:lnTo>
                      <a:pt x="26877" y="5023"/>
                    </a:lnTo>
                    <a:lnTo>
                      <a:pt x="26435" y="5485"/>
                    </a:lnTo>
                    <a:lnTo>
                      <a:pt x="26013" y="5987"/>
                    </a:lnTo>
                    <a:lnTo>
                      <a:pt x="25591" y="6489"/>
                    </a:lnTo>
                    <a:lnTo>
                      <a:pt x="25189" y="7011"/>
                    </a:lnTo>
                    <a:lnTo>
                      <a:pt x="24808" y="7554"/>
                    </a:lnTo>
                    <a:lnTo>
                      <a:pt x="24446" y="8096"/>
                    </a:lnTo>
                    <a:lnTo>
                      <a:pt x="24105" y="8658"/>
                    </a:lnTo>
                    <a:lnTo>
                      <a:pt x="23683" y="9341"/>
                    </a:lnTo>
                    <a:lnTo>
                      <a:pt x="23462" y="9683"/>
                    </a:lnTo>
                    <a:lnTo>
                      <a:pt x="23201" y="9984"/>
                    </a:lnTo>
                    <a:lnTo>
                      <a:pt x="22919" y="10265"/>
                    </a:lnTo>
                    <a:lnTo>
                      <a:pt x="22779" y="10386"/>
                    </a:lnTo>
                    <a:lnTo>
                      <a:pt x="22638" y="10486"/>
                    </a:lnTo>
                    <a:lnTo>
                      <a:pt x="22478" y="10587"/>
                    </a:lnTo>
                    <a:lnTo>
                      <a:pt x="22297" y="10667"/>
                    </a:lnTo>
                    <a:lnTo>
                      <a:pt x="22116" y="10727"/>
                    </a:lnTo>
                    <a:lnTo>
                      <a:pt x="21935" y="10768"/>
                    </a:lnTo>
                    <a:lnTo>
                      <a:pt x="21754" y="10788"/>
                    </a:lnTo>
                    <a:lnTo>
                      <a:pt x="21574" y="10788"/>
                    </a:lnTo>
                    <a:lnTo>
                      <a:pt x="21393" y="10768"/>
                    </a:lnTo>
                    <a:lnTo>
                      <a:pt x="21212" y="10727"/>
                    </a:lnTo>
                    <a:lnTo>
                      <a:pt x="20850" y="10627"/>
                    </a:lnTo>
                    <a:lnTo>
                      <a:pt x="20489" y="10486"/>
                    </a:lnTo>
                    <a:lnTo>
                      <a:pt x="19786" y="10165"/>
                    </a:lnTo>
                    <a:lnTo>
                      <a:pt x="19424" y="10024"/>
                    </a:lnTo>
                    <a:lnTo>
                      <a:pt x="19063" y="9924"/>
                    </a:lnTo>
                    <a:lnTo>
                      <a:pt x="18802" y="9884"/>
                    </a:lnTo>
                    <a:lnTo>
                      <a:pt x="18540" y="9864"/>
                    </a:lnTo>
                    <a:lnTo>
                      <a:pt x="18259" y="9884"/>
                    </a:lnTo>
                    <a:lnTo>
                      <a:pt x="17998" y="9924"/>
                    </a:lnTo>
                    <a:lnTo>
                      <a:pt x="17737" y="9984"/>
                    </a:lnTo>
                    <a:lnTo>
                      <a:pt x="17476" y="10064"/>
                    </a:lnTo>
                    <a:lnTo>
                      <a:pt x="17235" y="10185"/>
                    </a:lnTo>
                    <a:lnTo>
                      <a:pt x="16994" y="10306"/>
                    </a:lnTo>
                    <a:lnTo>
                      <a:pt x="16753" y="10466"/>
                    </a:lnTo>
                    <a:lnTo>
                      <a:pt x="16532" y="10627"/>
                    </a:lnTo>
                    <a:lnTo>
                      <a:pt x="16311" y="10808"/>
                    </a:lnTo>
                    <a:lnTo>
                      <a:pt x="16130" y="11009"/>
                    </a:lnTo>
                    <a:lnTo>
                      <a:pt x="15929" y="11230"/>
                    </a:lnTo>
                    <a:lnTo>
                      <a:pt x="15768" y="11450"/>
                    </a:lnTo>
                    <a:lnTo>
                      <a:pt x="15608" y="11692"/>
                    </a:lnTo>
                    <a:lnTo>
                      <a:pt x="15467" y="11933"/>
                    </a:lnTo>
                    <a:lnTo>
                      <a:pt x="15367" y="12174"/>
                    </a:lnTo>
                    <a:lnTo>
                      <a:pt x="15246" y="12435"/>
                    </a:lnTo>
                    <a:lnTo>
                      <a:pt x="15166" y="12696"/>
                    </a:lnTo>
                    <a:lnTo>
                      <a:pt x="15085" y="12957"/>
                    </a:lnTo>
                    <a:lnTo>
                      <a:pt x="15025" y="13238"/>
                    </a:lnTo>
                    <a:lnTo>
                      <a:pt x="14965" y="13519"/>
                    </a:lnTo>
                    <a:lnTo>
                      <a:pt x="14905" y="14062"/>
                    </a:lnTo>
                    <a:lnTo>
                      <a:pt x="14865" y="14624"/>
                    </a:lnTo>
                    <a:lnTo>
                      <a:pt x="14885" y="15187"/>
                    </a:lnTo>
                    <a:lnTo>
                      <a:pt x="14925" y="15749"/>
                    </a:lnTo>
                    <a:lnTo>
                      <a:pt x="14985" y="16312"/>
                    </a:lnTo>
                    <a:lnTo>
                      <a:pt x="15065" y="16995"/>
                    </a:lnTo>
                    <a:lnTo>
                      <a:pt x="15146" y="17657"/>
                    </a:lnTo>
                    <a:lnTo>
                      <a:pt x="15166" y="17999"/>
                    </a:lnTo>
                    <a:lnTo>
                      <a:pt x="15186" y="18320"/>
                    </a:lnTo>
                    <a:lnTo>
                      <a:pt x="15166" y="18662"/>
                    </a:lnTo>
                    <a:lnTo>
                      <a:pt x="15106" y="18983"/>
                    </a:lnTo>
                    <a:lnTo>
                      <a:pt x="15025" y="19325"/>
                    </a:lnTo>
                    <a:lnTo>
                      <a:pt x="14885" y="19626"/>
                    </a:lnTo>
                    <a:lnTo>
                      <a:pt x="14724" y="19927"/>
                    </a:lnTo>
                    <a:lnTo>
                      <a:pt x="14623" y="20068"/>
                    </a:lnTo>
                    <a:lnTo>
                      <a:pt x="14523" y="20188"/>
                    </a:lnTo>
                    <a:lnTo>
                      <a:pt x="14403" y="20309"/>
                    </a:lnTo>
                    <a:lnTo>
                      <a:pt x="14282" y="20429"/>
                    </a:lnTo>
                    <a:lnTo>
                      <a:pt x="14141" y="20510"/>
                    </a:lnTo>
                    <a:lnTo>
                      <a:pt x="14001" y="20610"/>
                    </a:lnTo>
                    <a:lnTo>
                      <a:pt x="13860" y="20671"/>
                    </a:lnTo>
                    <a:lnTo>
                      <a:pt x="13720" y="20731"/>
                    </a:lnTo>
                    <a:lnTo>
                      <a:pt x="13559" y="20751"/>
                    </a:lnTo>
                    <a:lnTo>
                      <a:pt x="13398" y="20771"/>
                    </a:lnTo>
                    <a:lnTo>
                      <a:pt x="13217" y="20771"/>
                    </a:lnTo>
                    <a:lnTo>
                      <a:pt x="13057" y="20751"/>
                    </a:lnTo>
                    <a:lnTo>
                      <a:pt x="12896" y="20711"/>
                    </a:lnTo>
                    <a:lnTo>
                      <a:pt x="12735" y="20671"/>
                    </a:lnTo>
                    <a:lnTo>
                      <a:pt x="12575" y="20590"/>
                    </a:lnTo>
                    <a:lnTo>
                      <a:pt x="12434" y="20510"/>
                    </a:lnTo>
                    <a:lnTo>
                      <a:pt x="12153" y="20329"/>
                    </a:lnTo>
                    <a:lnTo>
                      <a:pt x="11872" y="20088"/>
                    </a:lnTo>
                    <a:lnTo>
                      <a:pt x="11610" y="19827"/>
                    </a:lnTo>
                    <a:lnTo>
                      <a:pt x="11369" y="19566"/>
                    </a:lnTo>
                    <a:lnTo>
                      <a:pt x="11128" y="19285"/>
                    </a:lnTo>
                    <a:lnTo>
                      <a:pt x="10666" y="18762"/>
                    </a:lnTo>
                    <a:lnTo>
                      <a:pt x="10204" y="18260"/>
                    </a:lnTo>
                    <a:lnTo>
                      <a:pt x="9702" y="17758"/>
                    </a:lnTo>
                    <a:lnTo>
                      <a:pt x="9200" y="17276"/>
                    </a:lnTo>
                    <a:lnTo>
                      <a:pt x="8698" y="16814"/>
                    </a:lnTo>
                    <a:lnTo>
                      <a:pt x="8155" y="16352"/>
                    </a:lnTo>
                    <a:lnTo>
                      <a:pt x="7633" y="15930"/>
                    </a:lnTo>
                    <a:lnTo>
                      <a:pt x="7071" y="15508"/>
                    </a:lnTo>
                    <a:lnTo>
                      <a:pt x="6468" y="15086"/>
                    </a:lnTo>
                    <a:lnTo>
                      <a:pt x="6167" y="14885"/>
                    </a:lnTo>
                    <a:lnTo>
                      <a:pt x="5845" y="14705"/>
                    </a:lnTo>
                    <a:lnTo>
                      <a:pt x="5504" y="14544"/>
                    </a:lnTo>
                    <a:lnTo>
                      <a:pt x="5182" y="14383"/>
                    </a:lnTo>
                    <a:lnTo>
                      <a:pt x="4841" y="14243"/>
                    </a:lnTo>
                    <a:lnTo>
                      <a:pt x="4500" y="14122"/>
                    </a:lnTo>
                    <a:lnTo>
                      <a:pt x="4158" y="14042"/>
                    </a:lnTo>
                    <a:lnTo>
                      <a:pt x="3817" y="13981"/>
                    </a:lnTo>
                    <a:lnTo>
                      <a:pt x="3475" y="13941"/>
                    </a:lnTo>
                    <a:lnTo>
                      <a:pt x="3134" y="13921"/>
                    </a:lnTo>
                    <a:lnTo>
                      <a:pt x="2792" y="13961"/>
                    </a:lnTo>
                    <a:lnTo>
                      <a:pt x="2451" y="14022"/>
                    </a:lnTo>
                    <a:lnTo>
                      <a:pt x="2129" y="14122"/>
                    </a:lnTo>
                    <a:lnTo>
                      <a:pt x="1808" y="14263"/>
                    </a:lnTo>
                    <a:lnTo>
                      <a:pt x="1547" y="14423"/>
                    </a:lnTo>
                    <a:lnTo>
                      <a:pt x="1326" y="14604"/>
                    </a:lnTo>
                    <a:lnTo>
                      <a:pt x="1105" y="14785"/>
                    </a:lnTo>
                    <a:lnTo>
                      <a:pt x="904" y="15006"/>
                    </a:lnTo>
                    <a:lnTo>
                      <a:pt x="723" y="15247"/>
                    </a:lnTo>
                    <a:lnTo>
                      <a:pt x="583" y="15488"/>
                    </a:lnTo>
                    <a:lnTo>
                      <a:pt x="442" y="15749"/>
                    </a:lnTo>
                    <a:lnTo>
                      <a:pt x="321" y="16030"/>
                    </a:lnTo>
                    <a:lnTo>
                      <a:pt x="221" y="16312"/>
                    </a:lnTo>
                    <a:lnTo>
                      <a:pt x="141" y="16613"/>
                    </a:lnTo>
                    <a:lnTo>
                      <a:pt x="80" y="16914"/>
                    </a:lnTo>
                    <a:lnTo>
                      <a:pt x="20" y="17216"/>
                    </a:lnTo>
                    <a:lnTo>
                      <a:pt x="0" y="17517"/>
                    </a:lnTo>
                    <a:lnTo>
                      <a:pt x="0" y="17818"/>
                    </a:lnTo>
                    <a:lnTo>
                      <a:pt x="0" y="18140"/>
                    </a:lnTo>
                    <a:lnTo>
                      <a:pt x="40" y="18441"/>
                    </a:lnTo>
                    <a:lnTo>
                      <a:pt x="80" y="18742"/>
                    </a:lnTo>
                    <a:lnTo>
                      <a:pt x="141" y="19023"/>
                    </a:lnTo>
                    <a:lnTo>
                      <a:pt x="221" y="19325"/>
                    </a:lnTo>
                    <a:lnTo>
                      <a:pt x="301" y="19606"/>
                    </a:lnTo>
                    <a:lnTo>
                      <a:pt x="522" y="20168"/>
                    </a:lnTo>
                    <a:lnTo>
                      <a:pt x="763" y="20711"/>
                    </a:lnTo>
                    <a:lnTo>
                      <a:pt x="1024" y="21253"/>
                    </a:lnTo>
                    <a:lnTo>
                      <a:pt x="1306" y="21795"/>
                    </a:lnTo>
                    <a:lnTo>
                      <a:pt x="1928" y="22840"/>
                    </a:lnTo>
                    <a:lnTo>
                      <a:pt x="3214" y="24929"/>
                    </a:lnTo>
                    <a:lnTo>
                      <a:pt x="3857" y="25974"/>
                    </a:lnTo>
                    <a:lnTo>
                      <a:pt x="4540" y="26978"/>
                    </a:lnTo>
                    <a:lnTo>
                      <a:pt x="5223" y="28002"/>
                    </a:lnTo>
                    <a:lnTo>
                      <a:pt x="5946" y="28987"/>
                    </a:lnTo>
                    <a:lnTo>
                      <a:pt x="6709" y="29931"/>
                    </a:lnTo>
                    <a:lnTo>
                      <a:pt x="7091" y="30413"/>
                    </a:lnTo>
                    <a:lnTo>
                      <a:pt x="7493" y="30875"/>
                    </a:lnTo>
                    <a:lnTo>
                      <a:pt x="7914" y="31317"/>
                    </a:lnTo>
                    <a:lnTo>
                      <a:pt x="8336" y="31759"/>
                    </a:lnTo>
                    <a:lnTo>
                      <a:pt x="8758" y="32201"/>
                    </a:lnTo>
                    <a:lnTo>
                      <a:pt x="9220" y="32602"/>
                    </a:lnTo>
                    <a:lnTo>
                      <a:pt x="9662" y="33024"/>
                    </a:lnTo>
                    <a:lnTo>
                      <a:pt x="10144" y="33406"/>
                    </a:lnTo>
                    <a:lnTo>
                      <a:pt x="10606" y="33787"/>
                    </a:lnTo>
                    <a:lnTo>
                      <a:pt x="11108" y="34149"/>
                    </a:lnTo>
                    <a:lnTo>
                      <a:pt x="11610" y="34491"/>
                    </a:lnTo>
                    <a:lnTo>
                      <a:pt x="12113" y="34812"/>
                    </a:lnTo>
                    <a:lnTo>
                      <a:pt x="12635" y="35133"/>
                    </a:lnTo>
                    <a:lnTo>
                      <a:pt x="13157" y="35415"/>
                    </a:lnTo>
                    <a:lnTo>
                      <a:pt x="13699" y="35676"/>
                    </a:lnTo>
                    <a:lnTo>
                      <a:pt x="14262" y="35917"/>
                    </a:lnTo>
                    <a:lnTo>
                      <a:pt x="14824" y="36138"/>
                    </a:lnTo>
                    <a:lnTo>
                      <a:pt x="15387" y="36339"/>
                    </a:lnTo>
                    <a:lnTo>
                      <a:pt x="26274" y="36339"/>
                    </a:lnTo>
                    <a:lnTo>
                      <a:pt x="26816" y="35736"/>
                    </a:lnTo>
                    <a:lnTo>
                      <a:pt x="27359" y="35093"/>
                    </a:lnTo>
                    <a:lnTo>
                      <a:pt x="27901" y="34430"/>
                    </a:lnTo>
                    <a:lnTo>
                      <a:pt x="28423" y="33727"/>
                    </a:lnTo>
                    <a:lnTo>
                      <a:pt x="28946" y="33024"/>
                    </a:lnTo>
                    <a:lnTo>
                      <a:pt x="29468" y="32281"/>
                    </a:lnTo>
                    <a:lnTo>
                      <a:pt x="29970" y="31538"/>
                    </a:lnTo>
                    <a:lnTo>
                      <a:pt x="30492" y="30774"/>
                    </a:lnTo>
                    <a:lnTo>
                      <a:pt x="30974" y="29991"/>
                    </a:lnTo>
                    <a:lnTo>
                      <a:pt x="31477" y="29188"/>
                    </a:lnTo>
                    <a:lnTo>
                      <a:pt x="31959" y="28364"/>
                    </a:lnTo>
                    <a:lnTo>
                      <a:pt x="32441" y="27540"/>
                    </a:lnTo>
                    <a:lnTo>
                      <a:pt x="33365" y="25853"/>
                    </a:lnTo>
                    <a:lnTo>
                      <a:pt x="34269" y="24146"/>
                    </a:lnTo>
                    <a:lnTo>
                      <a:pt x="35132" y="22418"/>
                    </a:lnTo>
                    <a:lnTo>
                      <a:pt x="35976" y="20671"/>
                    </a:lnTo>
                    <a:lnTo>
                      <a:pt x="36760" y="18923"/>
                    </a:lnTo>
                    <a:lnTo>
                      <a:pt x="37523" y="17175"/>
                    </a:lnTo>
                    <a:lnTo>
                      <a:pt x="38226" y="15468"/>
                    </a:lnTo>
                    <a:lnTo>
                      <a:pt x="38909" y="13801"/>
                    </a:lnTo>
                    <a:lnTo>
                      <a:pt x="39532" y="12174"/>
                    </a:lnTo>
                    <a:lnTo>
                      <a:pt x="40114" y="10587"/>
                    </a:lnTo>
                    <a:lnTo>
                      <a:pt x="40355" y="9944"/>
                    </a:lnTo>
                    <a:lnTo>
                      <a:pt x="40556" y="9301"/>
                    </a:lnTo>
                    <a:lnTo>
                      <a:pt x="40737" y="8638"/>
                    </a:lnTo>
                    <a:lnTo>
                      <a:pt x="40897" y="7955"/>
                    </a:lnTo>
                    <a:lnTo>
                      <a:pt x="41018" y="7292"/>
                    </a:lnTo>
                    <a:lnTo>
                      <a:pt x="41098" y="6609"/>
                    </a:lnTo>
                    <a:lnTo>
                      <a:pt x="41118" y="6268"/>
                    </a:lnTo>
                    <a:lnTo>
                      <a:pt x="41118" y="5926"/>
                    </a:lnTo>
                    <a:lnTo>
                      <a:pt x="41118" y="5585"/>
                    </a:lnTo>
                    <a:lnTo>
                      <a:pt x="41098" y="5244"/>
                    </a:lnTo>
                    <a:lnTo>
                      <a:pt x="41058" y="4902"/>
                    </a:lnTo>
                    <a:lnTo>
                      <a:pt x="41018" y="4561"/>
                    </a:lnTo>
                    <a:lnTo>
                      <a:pt x="40938" y="4219"/>
                    </a:lnTo>
                    <a:lnTo>
                      <a:pt x="40857" y="3878"/>
                    </a:lnTo>
                    <a:lnTo>
                      <a:pt x="40757" y="3556"/>
                    </a:lnTo>
                    <a:lnTo>
                      <a:pt x="40636" y="3235"/>
                    </a:lnTo>
                    <a:lnTo>
                      <a:pt x="40516" y="2913"/>
                    </a:lnTo>
                    <a:lnTo>
                      <a:pt x="40355" y="2612"/>
                    </a:lnTo>
                    <a:lnTo>
                      <a:pt x="40194" y="2311"/>
                    </a:lnTo>
                    <a:lnTo>
                      <a:pt x="40014" y="2030"/>
                    </a:lnTo>
                    <a:lnTo>
                      <a:pt x="39813" y="1748"/>
                    </a:lnTo>
                    <a:lnTo>
                      <a:pt x="39592" y="1507"/>
                    </a:lnTo>
                    <a:lnTo>
                      <a:pt x="39351" y="1266"/>
                    </a:lnTo>
                    <a:lnTo>
                      <a:pt x="39110" y="1045"/>
                    </a:lnTo>
                    <a:lnTo>
                      <a:pt x="38829" y="844"/>
                    </a:lnTo>
                    <a:lnTo>
                      <a:pt x="38547" y="644"/>
                    </a:lnTo>
                    <a:lnTo>
                      <a:pt x="38346" y="543"/>
                    </a:lnTo>
                    <a:lnTo>
                      <a:pt x="38146" y="443"/>
                    </a:lnTo>
                    <a:lnTo>
                      <a:pt x="37724" y="262"/>
                    </a:lnTo>
                    <a:lnTo>
                      <a:pt x="37302" y="141"/>
                    </a:lnTo>
                    <a:lnTo>
                      <a:pt x="36860" y="61"/>
                    </a:lnTo>
                    <a:lnTo>
                      <a:pt x="36398" y="21"/>
                    </a:lnTo>
                    <a:lnTo>
                      <a:pt x="35956" y="1"/>
                    </a:lnTo>
                    <a:close/>
                  </a:path>
                </a:pathLst>
              </a:custGeom>
              <a:solidFill>
                <a:srgbClr val="429A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75" name="Google Shape;2475;p38"/>
              <p:cNvSpPr/>
              <p:nvPr/>
            </p:nvSpPr>
            <p:spPr>
              <a:xfrm>
                <a:off x="-774775" y="3167350"/>
                <a:ext cx="813550" cy="777900"/>
              </a:xfrm>
              <a:custGeom>
                <a:avLst/>
                <a:gdLst/>
                <a:ahLst/>
                <a:cxnLst/>
                <a:rect l="l" t="t" r="r" b="b"/>
                <a:pathLst>
                  <a:path w="32542" h="31116" extrusionOk="0">
                    <a:moveTo>
                      <a:pt x="32200" y="0"/>
                    </a:moveTo>
                    <a:lnTo>
                      <a:pt x="32100" y="61"/>
                    </a:lnTo>
                    <a:lnTo>
                      <a:pt x="32039" y="141"/>
                    </a:lnTo>
                    <a:lnTo>
                      <a:pt x="15909" y="30413"/>
                    </a:lnTo>
                    <a:lnTo>
                      <a:pt x="442" y="14041"/>
                    </a:lnTo>
                    <a:lnTo>
                      <a:pt x="362" y="13981"/>
                    </a:lnTo>
                    <a:lnTo>
                      <a:pt x="261" y="13961"/>
                    </a:lnTo>
                    <a:lnTo>
                      <a:pt x="161" y="13981"/>
                    </a:lnTo>
                    <a:lnTo>
                      <a:pt x="81" y="14041"/>
                    </a:lnTo>
                    <a:lnTo>
                      <a:pt x="20" y="14122"/>
                    </a:lnTo>
                    <a:lnTo>
                      <a:pt x="0" y="14222"/>
                    </a:lnTo>
                    <a:lnTo>
                      <a:pt x="0" y="14323"/>
                    </a:lnTo>
                    <a:lnTo>
                      <a:pt x="61" y="14403"/>
                    </a:lnTo>
                    <a:lnTo>
                      <a:pt x="15769" y="31035"/>
                    </a:lnTo>
                    <a:lnTo>
                      <a:pt x="15849" y="31096"/>
                    </a:lnTo>
                    <a:lnTo>
                      <a:pt x="15970" y="31116"/>
                    </a:lnTo>
                    <a:lnTo>
                      <a:pt x="15990" y="31116"/>
                    </a:lnTo>
                    <a:lnTo>
                      <a:pt x="16050" y="31096"/>
                    </a:lnTo>
                    <a:lnTo>
                      <a:pt x="16110" y="31055"/>
                    </a:lnTo>
                    <a:lnTo>
                      <a:pt x="16150" y="31015"/>
                    </a:lnTo>
                    <a:lnTo>
                      <a:pt x="16191" y="30975"/>
                    </a:lnTo>
                    <a:lnTo>
                      <a:pt x="32501" y="382"/>
                    </a:lnTo>
                    <a:lnTo>
                      <a:pt x="32542" y="282"/>
                    </a:lnTo>
                    <a:lnTo>
                      <a:pt x="32521" y="181"/>
                    </a:lnTo>
                    <a:lnTo>
                      <a:pt x="32481" y="101"/>
                    </a:lnTo>
                    <a:lnTo>
                      <a:pt x="32401" y="21"/>
                    </a:lnTo>
                    <a:lnTo>
                      <a:pt x="3230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76" name="Google Shape;2476;p38"/>
              <p:cNvSpPr/>
              <p:nvPr/>
            </p:nvSpPr>
            <p:spPr>
              <a:xfrm>
                <a:off x="-40100" y="3290375"/>
                <a:ext cx="129600" cy="13100"/>
              </a:xfrm>
              <a:custGeom>
                <a:avLst/>
                <a:gdLst/>
                <a:ahLst/>
                <a:cxnLst/>
                <a:rect l="l" t="t" r="r" b="b"/>
                <a:pathLst>
                  <a:path w="5184" h="524" extrusionOk="0">
                    <a:moveTo>
                      <a:pt x="262" y="1"/>
                    </a:moveTo>
                    <a:lnTo>
                      <a:pt x="162" y="21"/>
                    </a:lnTo>
                    <a:lnTo>
                      <a:pt x="81" y="81"/>
                    </a:lnTo>
                    <a:lnTo>
                      <a:pt x="21" y="162"/>
                    </a:lnTo>
                    <a:lnTo>
                      <a:pt x="1" y="262"/>
                    </a:lnTo>
                    <a:lnTo>
                      <a:pt x="21" y="362"/>
                    </a:lnTo>
                    <a:lnTo>
                      <a:pt x="81" y="443"/>
                    </a:lnTo>
                    <a:lnTo>
                      <a:pt x="162" y="503"/>
                    </a:lnTo>
                    <a:lnTo>
                      <a:pt x="262" y="523"/>
                    </a:lnTo>
                    <a:lnTo>
                      <a:pt x="4922" y="523"/>
                    </a:lnTo>
                    <a:lnTo>
                      <a:pt x="5023" y="503"/>
                    </a:lnTo>
                    <a:lnTo>
                      <a:pt x="5123" y="443"/>
                    </a:lnTo>
                    <a:lnTo>
                      <a:pt x="5163" y="362"/>
                    </a:lnTo>
                    <a:lnTo>
                      <a:pt x="5183" y="262"/>
                    </a:lnTo>
                    <a:lnTo>
                      <a:pt x="5163" y="162"/>
                    </a:lnTo>
                    <a:lnTo>
                      <a:pt x="5123" y="81"/>
                    </a:lnTo>
                    <a:lnTo>
                      <a:pt x="5023" y="21"/>
                    </a:lnTo>
                    <a:lnTo>
                      <a:pt x="4922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77" name="Google Shape;2477;p38"/>
              <p:cNvSpPr/>
              <p:nvPr/>
            </p:nvSpPr>
            <p:spPr>
              <a:xfrm>
                <a:off x="-153575" y="3213050"/>
                <a:ext cx="59775" cy="214950"/>
              </a:xfrm>
              <a:custGeom>
                <a:avLst/>
                <a:gdLst/>
                <a:ahLst/>
                <a:cxnLst/>
                <a:rect l="l" t="t" r="r" b="b"/>
                <a:pathLst>
                  <a:path w="2391" h="8598" extrusionOk="0">
                    <a:moveTo>
                      <a:pt x="201" y="0"/>
                    </a:moveTo>
                    <a:lnTo>
                      <a:pt x="121" y="41"/>
                    </a:lnTo>
                    <a:lnTo>
                      <a:pt x="40" y="121"/>
                    </a:lnTo>
                    <a:lnTo>
                      <a:pt x="0" y="201"/>
                    </a:lnTo>
                    <a:lnTo>
                      <a:pt x="20" y="302"/>
                    </a:lnTo>
                    <a:lnTo>
                      <a:pt x="1888" y="8397"/>
                    </a:lnTo>
                    <a:lnTo>
                      <a:pt x="1929" y="8477"/>
                    </a:lnTo>
                    <a:lnTo>
                      <a:pt x="1989" y="8558"/>
                    </a:lnTo>
                    <a:lnTo>
                      <a:pt x="2049" y="8598"/>
                    </a:lnTo>
                    <a:lnTo>
                      <a:pt x="2210" y="8598"/>
                    </a:lnTo>
                    <a:lnTo>
                      <a:pt x="2290" y="8558"/>
                    </a:lnTo>
                    <a:lnTo>
                      <a:pt x="2370" y="8477"/>
                    </a:lnTo>
                    <a:lnTo>
                      <a:pt x="2391" y="8377"/>
                    </a:lnTo>
                    <a:lnTo>
                      <a:pt x="2391" y="8276"/>
                    </a:lnTo>
                    <a:lnTo>
                      <a:pt x="522" y="201"/>
                    </a:lnTo>
                    <a:lnTo>
                      <a:pt x="482" y="101"/>
                    </a:lnTo>
                    <a:lnTo>
                      <a:pt x="402" y="21"/>
                    </a:lnTo>
                    <a:lnTo>
                      <a:pt x="30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78" name="Google Shape;2478;p38"/>
              <p:cNvSpPr/>
              <p:nvPr/>
            </p:nvSpPr>
            <p:spPr>
              <a:xfrm>
                <a:off x="-146550" y="3475700"/>
                <a:ext cx="131600" cy="27625"/>
              </a:xfrm>
              <a:custGeom>
                <a:avLst/>
                <a:gdLst/>
                <a:ahLst/>
                <a:cxnLst/>
                <a:rect l="l" t="t" r="r" b="b"/>
                <a:pathLst>
                  <a:path w="5264" h="1105" extrusionOk="0">
                    <a:moveTo>
                      <a:pt x="4962" y="0"/>
                    </a:moveTo>
                    <a:lnTo>
                      <a:pt x="221" y="583"/>
                    </a:lnTo>
                    <a:lnTo>
                      <a:pt x="121" y="623"/>
                    </a:lnTo>
                    <a:lnTo>
                      <a:pt x="41" y="683"/>
                    </a:lnTo>
                    <a:lnTo>
                      <a:pt x="0" y="783"/>
                    </a:lnTo>
                    <a:lnTo>
                      <a:pt x="0" y="884"/>
                    </a:lnTo>
                    <a:lnTo>
                      <a:pt x="20" y="964"/>
                    </a:lnTo>
                    <a:lnTo>
                      <a:pt x="81" y="1045"/>
                    </a:lnTo>
                    <a:lnTo>
                      <a:pt x="161" y="1085"/>
                    </a:lnTo>
                    <a:lnTo>
                      <a:pt x="261" y="1105"/>
                    </a:lnTo>
                    <a:lnTo>
                      <a:pt x="282" y="1105"/>
                    </a:lnTo>
                    <a:lnTo>
                      <a:pt x="5022" y="522"/>
                    </a:lnTo>
                    <a:lnTo>
                      <a:pt x="5123" y="502"/>
                    </a:lnTo>
                    <a:lnTo>
                      <a:pt x="5203" y="422"/>
                    </a:lnTo>
                    <a:lnTo>
                      <a:pt x="5243" y="342"/>
                    </a:lnTo>
                    <a:lnTo>
                      <a:pt x="5263" y="241"/>
                    </a:lnTo>
                    <a:lnTo>
                      <a:pt x="5223" y="141"/>
                    </a:lnTo>
                    <a:lnTo>
                      <a:pt x="5163" y="60"/>
                    </a:lnTo>
                    <a:lnTo>
                      <a:pt x="5062" y="20"/>
                    </a:lnTo>
                    <a:lnTo>
                      <a:pt x="496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79" name="Google Shape;2479;p38"/>
              <p:cNvSpPr/>
              <p:nvPr/>
            </p:nvSpPr>
            <p:spPr>
              <a:xfrm>
                <a:off x="-666300" y="3530925"/>
                <a:ext cx="13075" cy="113525"/>
              </a:xfrm>
              <a:custGeom>
                <a:avLst/>
                <a:gdLst/>
                <a:ahLst/>
                <a:cxnLst/>
                <a:rect l="l" t="t" r="r" b="b"/>
                <a:pathLst>
                  <a:path w="523" h="4541" extrusionOk="0">
                    <a:moveTo>
                      <a:pt x="261" y="1"/>
                    </a:moveTo>
                    <a:lnTo>
                      <a:pt x="141" y="21"/>
                    </a:lnTo>
                    <a:lnTo>
                      <a:pt x="60" y="81"/>
                    </a:lnTo>
                    <a:lnTo>
                      <a:pt x="20" y="161"/>
                    </a:lnTo>
                    <a:lnTo>
                      <a:pt x="0" y="262"/>
                    </a:lnTo>
                    <a:lnTo>
                      <a:pt x="0" y="4279"/>
                    </a:lnTo>
                    <a:lnTo>
                      <a:pt x="20" y="4380"/>
                    </a:lnTo>
                    <a:lnTo>
                      <a:pt x="60" y="4460"/>
                    </a:lnTo>
                    <a:lnTo>
                      <a:pt x="141" y="4520"/>
                    </a:lnTo>
                    <a:lnTo>
                      <a:pt x="261" y="4540"/>
                    </a:lnTo>
                    <a:lnTo>
                      <a:pt x="362" y="4520"/>
                    </a:lnTo>
                    <a:lnTo>
                      <a:pt x="442" y="4460"/>
                    </a:lnTo>
                    <a:lnTo>
                      <a:pt x="502" y="4380"/>
                    </a:lnTo>
                    <a:lnTo>
                      <a:pt x="522" y="4279"/>
                    </a:lnTo>
                    <a:lnTo>
                      <a:pt x="522" y="262"/>
                    </a:lnTo>
                    <a:lnTo>
                      <a:pt x="502" y="161"/>
                    </a:lnTo>
                    <a:lnTo>
                      <a:pt x="442" y="81"/>
                    </a:lnTo>
                    <a:lnTo>
                      <a:pt x="362" y="21"/>
                    </a:lnTo>
                    <a:lnTo>
                      <a:pt x="26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80" name="Google Shape;2480;p38"/>
              <p:cNvSpPr/>
              <p:nvPr/>
            </p:nvSpPr>
            <p:spPr>
              <a:xfrm>
                <a:off x="-832525" y="3569100"/>
                <a:ext cx="126575" cy="19600"/>
              </a:xfrm>
              <a:custGeom>
                <a:avLst/>
                <a:gdLst/>
                <a:ahLst/>
                <a:cxnLst/>
                <a:rect l="l" t="t" r="r" b="b"/>
                <a:pathLst>
                  <a:path w="5063" h="784" extrusionOk="0">
                    <a:moveTo>
                      <a:pt x="261" y="0"/>
                    </a:moveTo>
                    <a:lnTo>
                      <a:pt x="161" y="20"/>
                    </a:lnTo>
                    <a:lnTo>
                      <a:pt x="81" y="81"/>
                    </a:lnTo>
                    <a:lnTo>
                      <a:pt x="20" y="161"/>
                    </a:lnTo>
                    <a:lnTo>
                      <a:pt x="0" y="261"/>
                    </a:lnTo>
                    <a:lnTo>
                      <a:pt x="0" y="362"/>
                    </a:lnTo>
                    <a:lnTo>
                      <a:pt x="61" y="442"/>
                    </a:lnTo>
                    <a:lnTo>
                      <a:pt x="141" y="502"/>
                    </a:lnTo>
                    <a:lnTo>
                      <a:pt x="241" y="543"/>
                    </a:lnTo>
                    <a:lnTo>
                      <a:pt x="4781" y="784"/>
                    </a:lnTo>
                    <a:lnTo>
                      <a:pt x="4801" y="784"/>
                    </a:lnTo>
                    <a:lnTo>
                      <a:pt x="4902" y="764"/>
                    </a:lnTo>
                    <a:lnTo>
                      <a:pt x="4982" y="703"/>
                    </a:lnTo>
                    <a:lnTo>
                      <a:pt x="5042" y="623"/>
                    </a:lnTo>
                    <a:lnTo>
                      <a:pt x="5062" y="523"/>
                    </a:lnTo>
                    <a:lnTo>
                      <a:pt x="5042" y="422"/>
                    </a:lnTo>
                    <a:lnTo>
                      <a:pt x="4982" y="342"/>
                    </a:lnTo>
                    <a:lnTo>
                      <a:pt x="4902" y="282"/>
                    </a:lnTo>
                    <a:lnTo>
                      <a:pt x="4801" y="261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81" name="Google Shape;2481;p38"/>
              <p:cNvSpPr/>
              <p:nvPr/>
            </p:nvSpPr>
            <p:spPr>
              <a:xfrm>
                <a:off x="-693425" y="2970500"/>
                <a:ext cx="725675" cy="1067650"/>
              </a:xfrm>
              <a:custGeom>
                <a:avLst/>
                <a:gdLst/>
                <a:ahLst/>
                <a:cxnLst/>
                <a:rect l="l" t="t" r="r" b="b"/>
                <a:pathLst>
                  <a:path w="29027" h="42706" extrusionOk="0">
                    <a:moveTo>
                      <a:pt x="11631" y="0"/>
                    </a:moveTo>
                    <a:lnTo>
                      <a:pt x="11390" y="20"/>
                    </a:lnTo>
                    <a:lnTo>
                      <a:pt x="11149" y="40"/>
                    </a:lnTo>
                    <a:lnTo>
                      <a:pt x="10908" y="101"/>
                    </a:lnTo>
                    <a:lnTo>
                      <a:pt x="10687" y="181"/>
                    </a:lnTo>
                    <a:lnTo>
                      <a:pt x="10466" y="282"/>
                    </a:lnTo>
                    <a:lnTo>
                      <a:pt x="10245" y="402"/>
                    </a:lnTo>
                    <a:lnTo>
                      <a:pt x="10044" y="523"/>
                    </a:lnTo>
                    <a:lnTo>
                      <a:pt x="9863" y="683"/>
                    </a:lnTo>
                    <a:lnTo>
                      <a:pt x="9682" y="844"/>
                    </a:lnTo>
                    <a:lnTo>
                      <a:pt x="9502" y="1005"/>
                    </a:lnTo>
                    <a:lnTo>
                      <a:pt x="9341" y="1206"/>
                    </a:lnTo>
                    <a:lnTo>
                      <a:pt x="9180" y="1386"/>
                    </a:lnTo>
                    <a:lnTo>
                      <a:pt x="9040" y="1607"/>
                    </a:lnTo>
                    <a:lnTo>
                      <a:pt x="8919" y="1808"/>
                    </a:lnTo>
                    <a:lnTo>
                      <a:pt x="8799" y="2029"/>
                    </a:lnTo>
                    <a:lnTo>
                      <a:pt x="8698" y="2270"/>
                    </a:lnTo>
                    <a:lnTo>
                      <a:pt x="8598" y="2491"/>
                    </a:lnTo>
                    <a:lnTo>
                      <a:pt x="8517" y="2732"/>
                    </a:lnTo>
                    <a:lnTo>
                      <a:pt x="8457" y="2973"/>
                    </a:lnTo>
                    <a:lnTo>
                      <a:pt x="8337" y="3455"/>
                    </a:lnTo>
                    <a:lnTo>
                      <a:pt x="8276" y="3957"/>
                    </a:lnTo>
                    <a:lnTo>
                      <a:pt x="8236" y="4460"/>
                    </a:lnTo>
                    <a:lnTo>
                      <a:pt x="8216" y="4942"/>
                    </a:lnTo>
                    <a:lnTo>
                      <a:pt x="8216" y="5444"/>
                    </a:lnTo>
                    <a:lnTo>
                      <a:pt x="8236" y="5946"/>
                    </a:lnTo>
                    <a:lnTo>
                      <a:pt x="8317" y="6950"/>
                    </a:lnTo>
                    <a:lnTo>
                      <a:pt x="8658" y="11390"/>
                    </a:lnTo>
                    <a:lnTo>
                      <a:pt x="8678" y="11611"/>
                    </a:lnTo>
                    <a:lnTo>
                      <a:pt x="8678" y="11832"/>
                    </a:lnTo>
                    <a:lnTo>
                      <a:pt x="8678" y="12053"/>
                    </a:lnTo>
                    <a:lnTo>
                      <a:pt x="8638" y="12274"/>
                    </a:lnTo>
                    <a:lnTo>
                      <a:pt x="8578" y="12495"/>
                    </a:lnTo>
                    <a:lnTo>
                      <a:pt x="8497" y="12675"/>
                    </a:lnTo>
                    <a:lnTo>
                      <a:pt x="8377" y="12836"/>
                    </a:lnTo>
                    <a:lnTo>
                      <a:pt x="8296" y="12896"/>
                    </a:lnTo>
                    <a:lnTo>
                      <a:pt x="8216" y="12957"/>
                    </a:lnTo>
                    <a:lnTo>
                      <a:pt x="8116" y="13017"/>
                    </a:lnTo>
                    <a:lnTo>
                      <a:pt x="8015" y="13057"/>
                    </a:lnTo>
                    <a:lnTo>
                      <a:pt x="7915" y="13077"/>
                    </a:lnTo>
                    <a:lnTo>
                      <a:pt x="7714" y="13077"/>
                    </a:lnTo>
                    <a:lnTo>
                      <a:pt x="7593" y="13057"/>
                    </a:lnTo>
                    <a:lnTo>
                      <a:pt x="7393" y="12977"/>
                    </a:lnTo>
                    <a:lnTo>
                      <a:pt x="7192" y="12876"/>
                    </a:lnTo>
                    <a:lnTo>
                      <a:pt x="7011" y="12736"/>
                    </a:lnTo>
                    <a:lnTo>
                      <a:pt x="6850" y="12575"/>
                    </a:lnTo>
                    <a:lnTo>
                      <a:pt x="6689" y="12414"/>
                    </a:lnTo>
                    <a:lnTo>
                      <a:pt x="6569" y="12213"/>
                    </a:lnTo>
                    <a:lnTo>
                      <a:pt x="6468" y="12033"/>
                    </a:lnTo>
                    <a:lnTo>
                      <a:pt x="6248" y="11631"/>
                    </a:lnTo>
                    <a:lnTo>
                      <a:pt x="6127" y="11430"/>
                    </a:lnTo>
                    <a:lnTo>
                      <a:pt x="6006" y="11249"/>
                    </a:lnTo>
                    <a:lnTo>
                      <a:pt x="5886" y="11068"/>
                    </a:lnTo>
                    <a:lnTo>
                      <a:pt x="5725" y="10888"/>
                    </a:lnTo>
                    <a:lnTo>
                      <a:pt x="5585" y="10767"/>
                    </a:lnTo>
                    <a:lnTo>
                      <a:pt x="5424" y="10667"/>
                    </a:lnTo>
                    <a:lnTo>
                      <a:pt x="5243" y="10566"/>
                    </a:lnTo>
                    <a:lnTo>
                      <a:pt x="5082" y="10506"/>
                    </a:lnTo>
                    <a:lnTo>
                      <a:pt x="4882" y="10446"/>
                    </a:lnTo>
                    <a:lnTo>
                      <a:pt x="4701" y="10426"/>
                    </a:lnTo>
                    <a:lnTo>
                      <a:pt x="4500" y="10405"/>
                    </a:lnTo>
                    <a:lnTo>
                      <a:pt x="4319" y="10405"/>
                    </a:lnTo>
                    <a:lnTo>
                      <a:pt x="4118" y="10426"/>
                    </a:lnTo>
                    <a:lnTo>
                      <a:pt x="3917" y="10466"/>
                    </a:lnTo>
                    <a:lnTo>
                      <a:pt x="3737" y="10506"/>
                    </a:lnTo>
                    <a:lnTo>
                      <a:pt x="3556" y="10586"/>
                    </a:lnTo>
                    <a:lnTo>
                      <a:pt x="3375" y="10667"/>
                    </a:lnTo>
                    <a:lnTo>
                      <a:pt x="3194" y="10767"/>
                    </a:lnTo>
                    <a:lnTo>
                      <a:pt x="3034" y="10867"/>
                    </a:lnTo>
                    <a:lnTo>
                      <a:pt x="2873" y="10988"/>
                    </a:lnTo>
                    <a:lnTo>
                      <a:pt x="2732" y="11129"/>
                    </a:lnTo>
                    <a:lnTo>
                      <a:pt x="2612" y="11289"/>
                    </a:lnTo>
                    <a:lnTo>
                      <a:pt x="2491" y="11430"/>
                    </a:lnTo>
                    <a:lnTo>
                      <a:pt x="2391" y="11611"/>
                    </a:lnTo>
                    <a:lnTo>
                      <a:pt x="2290" y="11771"/>
                    </a:lnTo>
                    <a:lnTo>
                      <a:pt x="2210" y="11952"/>
                    </a:lnTo>
                    <a:lnTo>
                      <a:pt x="2049" y="12314"/>
                    </a:lnTo>
                    <a:lnTo>
                      <a:pt x="1949" y="12695"/>
                    </a:lnTo>
                    <a:lnTo>
                      <a:pt x="1889" y="13097"/>
                    </a:lnTo>
                    <a:lnTo>
                      <a:pt x="1848" y="13499"/>
                    </a:lnTo>
                    <a:lnTo>
                      <a:pt x="1869" y="13901"/>
                    </a:lnTo>
                    <a:lnTo>
                      <a:pt x="1889" y="14302"/>
                    </a:lnTo>
                    <a:lnTo>
                      <a:pt x="1949" y="14704"/>
                    </a:lnTo>
                    <a:lnTo>
                      <a:pt x="2029" y="15086"/>
                    </a:lnTo>
                    <a:lnTo>
                      <a:pt x="2130" y="15467"/>
                    </a:lnTo>
                    <a:lnTo>
                      <a:pt x="2250" y="15849"/>
                    </a:lnTo>
                    <a:lnTo>
                      <a:pt x="2371" y="16231"/>
                    </a:lnTo>
                    <a:lnTo>
                      <a:pt x="2632" y="16994"/>
                    </a:lnTo>
                    <a:lnTo>
                      <a:pt x="5926" y="26194"/>
                    </a:lnTo>
                    <a:lnTo>
                      <a:pt x="6027" y="26495"/>
                    </a:lnTo>
                    <a:lnTo>
                      <a:pt x="6067" y="26656"/>
                    </a:lnTo>
                    <a:lnTo>
                      <a:pt x="6087" y="26817"/>
                    </a:lnTo>
                    <a:lnTo>
                      <a:pt x="6107" y="26977"/>
                    </a:lnTo>
                    <a:lnTo>
                      <a:pt x="6107" y="27118"/>
                    </a:lnTo>
                    <a:lnTo>
                      <a:pt x="6067" y="27279"/>
                    </a:lnTo>
                    <a:lnTo>
                      <a:pt x="6006" y="27419"/>
                    </a:lnTo>
                    <a:lnTo>
                      <a:pt x="5966" y="27520"/>
                    </a:lnTo>
                    <a:lnTo>
                      <a:pt x="5886" y="27580"/>
                    </a:lnTo>
                    <a:lnTo>
                      <a:pt x="5826" y="27660"/>
                    </a:lnTo>
                    <a:lnTo>
                      <a:pt x="5745" y="27721"/>
                    </a:lnTo>
                    <a:lnTo>
                      <a:pt x="5565" y="27801"/>
                    </a:lnTo>
                    <a:lnTo>
                      <a:pt x="5364" y="27841"/>
                    </a:lnTo>
                    <a:lnTo>
                      <a:pt x="5163" y="27841"/>
                    </a:lnTo>
                    <a:lnTo>
                      <a:pt x="4942" y="27821"/>
                    </a:lnTo>
                    <a:lnTo>
                      <a:pt x="4741" y="27761"/>
                    </a:lnTo>
                    <a:lnTo>
                      <a:pt x="4560" y="27660"/>
                    </a:lnTo>
                    <a:lnTo>
                      <a:pt x="4400" y="27540"/>
                    </a:lnTo>
                    <a:lnTo>
                      <a:pt x="4239" y="27399"/>
                    </a:lnTo>
                    <a:lnTo>
                      <a:pt x="4118" y="27239"/>
                    </a:lnTo>
                    <a:lnTo>
                      <a:pt x="3978" y="27078"/>
                    </a:lnTo>
                    <a:lnTo>
                      <a:pt x="3757" y="26716"/>
                    </a:lnTo>
                    <a:lnTo>
                      <a:pt x="3556" y="26355"/>
                    </a:lnTo>
                    <a:lnTo>
                      <a:pt x="3335" y="25993"/>
                    </a:lnTo>
                    <a:lnTo>
                      <a:pt x="3234" y="25812"/>
                    </a:lnTo>
                    <a:lnTo>
                      <a:pt x="3094" y="25632"/>
                    </a:lnTo>
                    <a:lnTo>
                      <a:pt x="2973" y="25491"/>
                    </a:lnTo>
                    <a:lnTo>
                      <a:pt x="2813" y="25350"/>
                    </a:lnTo>
                    <a:lnTo>
                      <a:pt x="2652" y="25230"/>
                    </a:lnTo>
                    <a:lnTo>
                      <a:pt x="2471" y="25129"/>
                    </a:lnTo>
                    <a:lnTo>
                      <a:pt x="2290" y="25049"/>
                    </a:lnTo>
                    <a:lnTo>
                      <a:pt x="2110" y="25009"/>
                    </a:lnTo>
                    <a:lnTo>
                      <a:pt x="1929" y="25009"/>
                    </a:lnTo>
                    <a:lnTo>
                      <a:pt x="1748" y="25029"/>
                    </a:lnTo>
                    <a:lnTo>
                      <a:pt x="1567" y="25049"/>
                    </a:lnTo>
                    <a:lnTo>
                      <a:pt x="1386" y="25109"/>
                    </a:lnTo>
                    <a:lnTo>
                      <a:pt x="1206" y="25190"/>
                    </a:lnTo>
                    <a:lnTo>
                      <a:pt x="1045" y="25290"/>
                    </a:lnTo>
                    <a:lnTo>
                      <a:pt x="884" y="25411"/>
                    </a:lnTo>
                    <a:lnTo>
                      <a:pt x="744" y="25531"/>
                    </a:lnTo>
                    <a:lnTo>
                      <a:pt x="603" y="25692"/>
                    </a:lnTo>
                    <a:lnTo>
                      <a:pt x="462" y="25832"/>
                    </a:lnTo>
                    <a:lnTo>
                      <a:pt x="362" y="26013"/>
                    </a:lnTo>
                    <a:lnTo>
                      <a:pt x="262" y="26174"/>
                    </a:lnTo>
                    <a:lnTo>
                      <a:pt x="181" y="26375"/>
                    </a:lnTo>
                    <a:lnTo>
                      <a:pt x="121" y="26556"/>
                    </a:lnTo>
                    <a:lnTo>
                      <a:pt x="81" y="26756"/>
                    </a:lnTo>
                    <a:lnTo>
                      <a:pt x="41" y="26937"/>
                    </a:lnTo>
                    <a:lnTo>
                      <a:pt x="0" y="27319"/>
                    </a:lnTo>
                    <a:lnTo>
                      <a:pt x="21" y="27721"/>
                    </a:lnTo>
                    <a:lnTo>
                      <a:pt x="61" y="28122"/>
                    </a:lnTo>
                    <a:lnTo>
                      <a:pt x="141" y="28504"/>
                    </a:lnTo>
                    <a:lnTo>
                      <a:pt x="221" y="28906"/>
                    </a:lnTo>
                    <a:lnTo>
                      <a:pt x="442" y="29669"/>
                    </a:lnTo>
                    <a:lnTo>
                      <a:pt x="965" y="31417"/>
                    </a:lnTo>
                    <a:lnTo>
                      <a:pt x="1246" y="32301"/>
                    </a:lnTo>
                    <a:lnTo>
                      <a:pt x="1527" y="33164"/>
                    </a:lnTo>
                    <a:lnTo>
                      <a:pt x="1848" y="34028"/>
                    </a:lnTo>
                    <a:lnTo>
                      <a:pt x="2170" y="34872"/>
                    </a:lnTo>
                    <a:lnTo>
                      <a:pt x="2531" y="35715"/>
                    </a:lnTo>
                    <a:lnTo>
                      <a:pt x="2913" y="36539"/>
                    </a:lnTo>
                    <a:lnTo>
                      <a:pt x="3355" y="37342"/>
                    </a:lnTo>
                    <a:lnTo>
                      <a:pt x="3817" y="38126"/>
                    </a:lnTo>
                    <a:lnTo>
                      <a:pt x="4058" y="38528"/>
                    </a:lnTo>
                    <a:lnTo>
                      <a:pt x="4319" y="38889"/>
                    </a:lnTo>
                    <a:lnTo>
                      <a:pt x="4580" y="39271"/>
                    </a:lnTo>
                    <a:lnTo>
                      <a:pt x="4862" y="39632"/>
                    </a:lnTo>
                    <a:lnTo>
                      <a:pt x="5163" y="39974"/>
                    </a:lnTo>
                    <a:lnTo>
                      <a:pt x="5444" y="40315"/>
                    </a:lnTo>
                    <a:lnTo>
                      <a:pt x="5765" y="40637"/>
                    </a:lnTo>
                    <a:lnTo>
                      <a:pt x="6087" y="40958"/>
                    </a:lnTo>
                    <a:lnTo>
                      <a:pt x="6428" y="41259"/>
                    </a:lnTo>
                    <a:lnTo>
                      <a:pt x="6770" y="41561"/>
                    </a:lnTo>
                    <a:lnTo>
                      <a:pt x="7131" y="41822"/>
                    </a:lnTo>
                    <a:lnTo>
                      <a:pt x="7493" y="42083"/>
                    </a:lnTo>
                    <a:lnTo>
                      <a:pt x="20791" y="42706"/>
                    </a:lnTo>
                    <a:lnTo>
                      <a:pt x="21895" y="41018"/>
                    </a:lnTo>
                    <a:lnTo>
                      <a:pt x="22980" y="39311"/>
                    </a:lnTo>
                    <a:lnTo>
                      <a:pt x="24045" y="37584"/>
                    </a:lnTo>
                    <a:lnTo>
                      <a:pt x="24567" y="36720"/>
                    </a:lnTo>
                    <a:lnTo>
                      <a:pt x="25069" y="35856"/>
                    </a:lnTo>
                    <a:lnTo>
                      <a:pt x="25551" y="34972"/>
                    </a:lnTo>
                    <a:lnTo>
                      <a:pt x="26033" y="34068"/>
                    </a:lnTo>
                    <a:lnTo>
                      <a:pt x="26495" y="33164"/>
                    </a:lnTo>
                    <a:lnTo>
                      <a:pt x="26937" y="32260"/>
                    </a:lnTo>
                    <a:lnTo>
                      <a:pt x="27339" y="31336"/>
                    </a:lnTo>
                    <a:lnTo>
                      <a:pt x="27741" y="30412"/>
                    </a:lnTo>
                    <a:lnTo>
                      <a:pt x="28102" y="29468"/>
                    </a:lnTo>
                    <a:lnTo>
                      <a:pt x="28444" y="28524"/>
                    </a:lnTo>
                    <a:lnTo>
                      <a:pt x="28605" y="28022"/>
                    </a:lnTo>
                    <a:lnTo>
                      <a:pt x="28745" y="27520"/>
                    </a:lnTo>
                    <a:lnTo>
                      <a:pt x="28866" y="26998"/>
                    </a:lnTo>
                    <a:lnTo>
                      <a:pt x="28966" y="26475"/>
                    </a:lnTo>
                    <a:lnTo>
                      <a:pt x="29006" y="25973"/>
                    </a:lnTo>
                    <a:lnTo>
                      <a:pt x="29026" y="25712"/>
                    </a:lnTo>
                    <a:lnTo>
                      <a:pt x="29006" y="25451"/>
                    </a:lnTo>
                    <a:lnTo>
                      <a:pt x="28986" y="25190"/>
                    </a:lnTo>
                    <a:lnTo>
                      <a:pt x="28966" y="24949"/>
                    </a:lnTo>
                    <a:lnTo>
                      <a:pt x="28906" y="24688"/>
                    </a:lnTo>
                    <a:lnTo>
                      <a:pt x="28846" y="24446"/>
                    </a:lnTo>
                    <a:lnTo>
                      <a:pt x="28745" y="24185"/>
                    </a:lnTo>
                    <a:lnTo>
                      <a:pt x="28645" y="23964"/>
                    </a:lnTo>
                    <a:lnTo>
                      <a:pt x="28504" y="23723"/>
                    </a:lnTo>
                    <a:lnTo>
                      <a:pt x="28364" y="23522"/>
                    </a:lnTo>
                    <a:lnTo>
                      <a:pt x="28183" y="23322"/>
                    </a:lnTo>
                    <a:lnTo>
                      <a:pt x="28002" y="23121"/>
                    </a:lnTo>
                    <a:lnTo>
                      <a:pt x="27801" y="22960"/>
                    </a:lnTo>
                    <a:lnTo>
                      <a:pt x="27580" y="22819"/>
                    </a:lnTo>
                    <a:lnTo>
                      <a:pt x="27359" y="22679"/>
                    </a:lnTo>
                    <a:lnTo>
                      <a:pt x="27138" y="22578"/>
                    </a:lnTo>
                    <a:lnTo>
                      <a:pt x="26897" y="22498"/>
                    </a:lnTo>
                    <a:lnTo>
                      <a:pt x="26656" y="22458"/>
                    </a:lnTo>
                    <a:lnTo>
                      <a:pt x="26415" y="22438"/>
                    </a:lnTo>
                    <a:lnTo>
                      <a:pt x="26174" y="22458"/>
                    </a:lnTo>
                    <a:lnTo>
                      <a:pt x="25933" y="22498"/>
                    </a:lnTo>
                    <a:lnTo>
                      <a:pt x="25692" y="22578"/>
                    </a:lnTo>
                    <a:lnTo>
                      <a:pt x="25431" y="22699"/>
                    </a:lnTo>
                    <a:lnTo>
                      <a:pt x="25190" y="22880"/>
                    </a:lnTo>
                    <a:lnTo>
                      <a:pt x="24969" y="23081"/>
                    </a:lnTo>
                    <a:lnTo>
                      <a:pt x="24748" y="23281"/>
                    </a:lnTo>
                    <a:lnTo>
                      <a:pt x="24346" y="23763"/>
                    </a:lnTo>
                    <a:lnTo>
                      <a:pt x="23964" y="24226"/>
                    </a:lnTo>
                    <a:lnTo>
                      <a:pt x="23743" y="24446"/>
                    </a:lnTo>
                    <a:lnTo>
                      <a:pt x="23502" y="24647"/>
                    </a:lnTo>
                    <a:lnTo>
                      <a:pt x="23261" y="24828"/>
                    </a:lnTo>
                    <a:lnTo>
                      <a:pt x="22980" y="24989"/>
                    </a:lnTo>
                    <a:lnTo>
                      <a:pt x="22719" y="25089"/>
                    </a:lnTo>
                    <a:lnTo>
                      <a:pt x="22578" y="25109"/>
                    </a:lnTo>
                    <a:lnTo>
                      <a:pt x="22418" y="25129"/>
                    </a:lnTo>
                    <a:lnTo>
                      <a:pt x="22277" y="25150"/>
                    </a:lnTo>
                    <a:lnTo>
                      <a:pt x="22136" y="25129"/>
                    </a:lnTo>
                    <a:lnTo>
                      <a:pt x="21996" y="25109"/>
                    </a:lnTo>
                    <a:lnTo>
                      <a:pt x="21855" y="25069"/>
                    </a:lnTo>
                    <a:lnTo>
                      <a:pt x="21735" y="25009"/>
                    </a:lnTo>
                    <a:lnTo>
                      <a:pt x="21614" y="24929"/>
                    </a:lnTo>
                    <a:lnTo>
                      <a:pt x="21514" y="24848"/>
                    </a:lnTo>
                    <a:lnTo>
                      <a:pt x="21413" y="24748"/>
                    </a:lnTo>
                    <a:lnTo>
                      <a:pt x="21333" y="24647"/>
                    </a:lnTo>
                    <a:lnTo>
                      <a:pt x="21253" y="24547"/>
                    </a:lnTo>
                    <a:lnTo>
                      <a:pt x="21132" y="24286"/>
                    </a:lnTo>
                    <a:lnTo>
                      <a:pt x="21052" y="24025"/>
                    </a:lnTo>
                    <a:lnTo>
                      <a:pt x="20992" y="23743"/>
                    </a:lnTo>
                    <a:lnTo>
                      <a:pt x="20971" y="23442"/>
                    </a:lnTo>
                    <a:lnTo>
                      <a:pt x="21012" y="23161"/>
                    </a:lnTo>
                    <a:lnTo>
                      <a:pt x="21072" y="22900"/>
                    </a:lnTo>
                    <a:lnTo>
                      <a:pt x="21152" y="22619"/>
                    </a:lnTo>
                    <a:lnTo>
                      <a:pt x="21253" y="22357"/>
                    </a:lnTo>
                    <a:lnTo>
                      <a:pt x="21373" y="22116"/>
                    </a:lnTo>
                    <a:lnTo>
                      <a:pt x="21654" y="21614"/>
                    </a:lnTo>
                    <a:lnTo>
                      <a:pt x="21936" y="21132"/>
                    </a:lnTo>
                    <a:lnTo>
                      <a:pt x="22257" y="20529"/>
                    </a:lnTo>
                    <a:lnTo>
                      <a:pt x="22558" y="19927"/>
                    </a:lnTo>
                    <a:lnTo>
                      <a:pt x="22840" y="19304"/>
                    </a:lnTo>
                    <a:lnTo>
                      <a:pt x="23101" y="18661"/>
                    </a:lnTo>
                    <a:lnTo>
                      <a:pt x="23322" y="18019"/>
                    </a:lnTo>
                    <a:lnTo>
                      <a:pt x="23543" y="17376"/>
                    </a:lnTo>
                    <a:lnTo>
                      <a:pt x="23703" y="16713"/>
                    </a:lnTo>
                    <a:lnTo>
                      <a:pt x="23864" y="16050"/>
                    </a:lnTo>
                    <a:lnTo>
                      <a:pt x="23944" y="15608"/>
                    </a:lnTo>
                    <a:lnTo>
                      <a:pt x="24005" y="15166"/>
                    </a:lnTo>
                    <a:lnTo>
                      <a:pt x="24045" y="14724"/>
                    </a:lnTo>
                    <a:lnTo>
                      <a:pt x="24065" y="14282"/>
                    </a:lnTo>
                    <a:lnTo>
                      <a:pt x="24025" y="13860"/>
                    </a:lnTo>
                    <a:lnTo>
                      <a:pt x="23964" y="13419"/>
                    </a:lnTo>
                    <a:lnTo>
                      <a:pt x="23924" y="13218"/>
                    </a:lnTo>
                    <a:lnTo>
                      <a:pt x="23864" y="12997"/>
                    </a:lnTo>
                    <a:lnTo>
                      <a:pt x="23784" y="12796"/>
                    </a:lnTo>
                    <a:lnTo>
                      <a:pt x="23703" y="12595"/>
                    </a:lnTo>
                    <a:lnTo>
                      <a:pt x="23583" y="12414"/>
                    </a:lnTo>
                    <a:lnTo>
                      <a:pt x="23462" y="12233"/>
                    </a:lnTo>
                    <a:lnTo>
                      <a:pt x="23322" y="12053"/>
                    </a:lnTo>
                    <a:lnTo>
                      <a:pt x="23181" y="11892"/>
                    </a:lnTo>
                    <a:lnTo>
                      <a:pt x="23020" y="11731"/>
                    </a:lnTo>
                    <a:lnTo>
                      <a:pt x="22840" y="11611"/>
                    </a:lnTo>
                    <a:lnTo>
                      <a:pt x="22659" y="11490"/>
                    </a:lnTo>
                    <a:lnTo>
                      <a:pt x="22478" y="11390"/>
                    </a:lnTo>
                    <a:lnTo>
                      <a:pt x="22277" y="11289"/>
                    </a:lnTo>
                    <a:lnTo>
                      <a:pt x="22076" y="11229"/>
                    </a:lnTo>
                    <a:lnTo>
                      <a:pt x="21855" y="11189"/>
                    </a:lnTo>
                    <a:lnTo>
                      <a:pt x="21654" y="11169"/>
                    </a:lnTo>
                    <a:lnTo>
                      <a:pt x="21454" y="11169"/>
                    </a:lnTo>
                    <a:lnTo>
                      <a:pt x="21253" y="11209"/>
                    </a:lnTo>
                    <a:lnTo>
                      <a:pt x="21052" y="11249"/>
                    </a:lnTo>
                    <a:lnTo>
                      <a:pt x="20851" y="11329"/>
                    </a:lnTo>
                    <a:lnTo>
                      <a:pt x="20610" y="11470"/>
                    </a:lnTo>
                    <a:lnTo>
                      <a:pt x="20409" y="11651"/>
                    </a:lnTo>
                    <a:lnTo>
                      <a:pt x="20208" y="11832"/>
                    </a:lnTo>
                    <a:lnTo>
                      <a:pt x="20027" y="12033"/>
                    </a:lnTo>
                    <a:lnTo>
                      <a:pt x="19686" y="12474"/>
                    </a:lnTo>
                    <a:lnTo>
                      <a:pt x="19364" y="12916"/>
                    </a:lnTo>
                    <a:lnTo>
                      <a:pt x="19164" y="13137"/>
                    </a:lnTo>
                    <a:lnTo>
                      <a:pt x="18963" y="13338"/>
                    </a:lnTo>
                    <a:lnTo>
                      <a:pt x="18742" y="13499"/>
                    </a:lnTo>
                    <a:lnTo>
                      <a:pt x="18501" y="13640"/>
                    </a:lnTo>
                    <a:lnTo>
                      <a:pt x="18260" y="13740"/>
                    </a:lnTo>
                    <a:lnTo>
                      <a:pt x="18119" y="13780"/>
                    </a:lnTo>
                    <a:lnTo>
                      <a:pt x="17999" y="13800"/>
                    </a:lnTo>
                    <a:lnTo>
                      <a:pt x="17737" y="13800"/>
                    </a:lnTo>
                    <a:lnTo>
                      <a:pt x="17617" y="13780"/>
                    </a:lnTo>
                    <a:lnTo>
                      <a:pt x="17476" y="13720"/>
                    </a:lnTo>
                    <a:lnTo>
                      <a:pt x="17336" y="13660"/>
                    </a:lnTo>
                    <a:lnTo>
                      <a:pt x="17195" y="13559"/>
                    </a:lnTo>
                    <a:lnTo>
                      <a:pt x="17075" y="13439"/>
                    </a:lnTo>
                    <a:lnTo>
                      <a:pt x="16974" y="13318"/>
                    </a:lnTo>
                    <a:lnTo>
                      <a:pt x="16894" y="13178"/>
                    </a:lnTo>
                    <a:lnTo>
                      <a:pt x="16833" y="13017"/>
                    </a:lnTo>
                    <a:lnTo>
                      <a:pt x="16773" y="12836"/>
                    </a:lnTo>
                    <a:lnTo>
                      <a:pt x="16733" y="12675"/>
                    </a:lnTo>
                    <a:lnTo>
                      <a:pt x="16673" y="12294"/>
                    </a:lnTo>
                    <a:lnTo>
                      <a:pt x="16673" y="11912"/>
                    </a:lnTo>
                    <a:lnTo>
                      <a:pt x="16673" y="11530"/>
                    </a:lnTo>
                    <a:lnTo>
                      <a:pt x="16713" y="11149"/>
                    </a:lnTo>
                    <a:lnTo>
                      <a:pt x="16773" y="10345"/>
                    </a:lnTo>
                    <a:lnTo>
                      <a:pt x="16793" y="9542"/>
                    </a:lnTo>
                    <a:lnTo>
                      <a:pt x="16773" y="8718"/>
                    </a:lnTo>
                    <a:lnTo>
                      <a:pt x="16733" y="7915"/>
                    </a:lnTo>
                    <a:lnTo>
                      <a:pt x="16653" y="7111"/>
                    </a:lnTo>
                    <a:lnTo>
                      <a:pt x="16532" y="6308"/>
                    </a:lnTo>
                    <a:lnTo>
                      <a:pt x="16371" y="5524"/>
                    </a:lnTo>
                    <a:lnTo>
                      <a:pt x="16171" y="4741"/>
                    </a:lnTo>
                    <a:lnTo>
                      <a:pt x="16050" y="4259"/>
                    </a:lnTo>
                    <a:lnTo>
                      <a:pt x="15889" y="3777"/>
                    </a:lnTo>
                    <a:lnTo>
                      <a:pt x="15709" y="3315"/>
                    </a:lnTo>
                    <a:lnTo>
                      <a:pt x="15508" y="2873"/>
                    </a:lnTo>
                    <a:lnTo>
                      <a:pt x="15287" y="2431"/>
                    </a:lnTo>
                    <a:lnTo>
                      <a:pt x="15046" y="2009"/>
                    </a:lnTo>
                    <a:lnTo>
                      <a:pt x="14744" y="1627"/>
                    </a:lnTo>
                    <a:lnTo>
                      <a:pt x="14423" y="1246"/>
                    </a:lnTo>
                    <a:lnTo>
                      <a:pt x="14262" y="1085"/>
                    </a:lnTo>
                    <a:lnTo>
                      <a:pt x="14082" y="904"/>
                    </a:lnTo>
                    <a:lnTo>
                      <a:pt x="13881" y="764"/>
                    </a:lnTo>
                    <a:lnTo>
                      <a:pt x="13680" y="623"/>
                    </a:lnTo>
                    <a:lnTo>
                      <a:pt x="13459" y="502"/>
                    </a:lnTo>
                    <a:lnTo>
                      <a:pt x="13258" y="382"/>
                    </a:lnTo>
                    <a:lnTo>
                      <a:pt x="13037" y="282"/>
                    </a:lnTo>
                    <a:lnTo>
                      <a:pt x="12796" y="181"/>
                    </a:lnTo>
                    <a:lnTo>
                      <a:pt x="12575" y="121"/>
                    </a:lnTo>
                    <a:lnTo>
                      <a:pt x="12334" y="61"/>
                    </a:lnTo>
                    <a:lnTo>
                      <a:pt x="12093" y="20"/>
                    </a:lnTo>
                    <a:lnTo>
                      <a:pt x="1187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82" name="Google Shape;2482;p38"/>
              <p:cNvSpPr/>
              <p:nvPr/>
            </p:nvSpPr>
            <p:spPr>
              <a:xfrm>
                <a:off x="-382575" y="3039300"/>
                <a:ext cx="13575" cy="995850"/>
              </a:xfrm>
              <a:custGeom>
                <a:avLst/>
                <a:gdLst/>
                <a:ahLst/>
                <a:cxnLst/>
                <a:rect l="l" t="t" r="r" b="b"/>
                <a:pathLst>
                  <a:path w="543" h="39834" extrusionOk="0">
                    <a:moveTo>
                      <a:pt x="282" y="0"/>
                    </a:moveTo>
                    <a:lnTo>
                      <a:pt x="161" y="20"/>
                    </a:lnTo>
                    <a:lnTo>
                      <a:pt x="81" y="81"/>
                    </a:lnTo>
                    <a:lnTo>
                      <a:pt x="41" y="161"/>
                    </a:lnTo>
                    <a:lnTo>
                      <a:pt x="0" y="261"/>
                    </a:lnTo>
                    <a:lnTo>
                      <a:pt x="0" y="39572"/>
                    </a:lnTo>
                    <a:lnTo>
                      <a:pt x="41" y="39673"/>
                    </a:lnTo>
                    <a:lnTo>
                      <a:pt x="81" y="39773"/>
                    </a:lnTo>
                    <a:lnTo>
                      <a:pt x="161" y="39813"/>
                    </a:lnTo>
                    <a:lnTo>
                      <a:pt x="282" y="39833"/>
                    </a:lnTo>
                    <a:lnTo>
                      <a:pt x="382" y="39813"/>
                    </a:lnTo>
                    <a:lnTo>
                      <a:pt x="462" y="39773"/>
                    </a:lnTo>
                    <a:lnTo>
                      <a:pt x="523" y="39673"/>
                    </a:lnTo>
                    <a:lnTo>
                      <a:pt x="543" y="39572"/>
                    </a:lnTo>
                    <a:lnTo>
                      <a:pt x="543" y="261"/>
                    </a:lnTo>
                    <a:lnTo>
                      <a:pt x="523" y="161"/>
                    </a:lnTo>
                    <a:lnTo>
                      <a:pt x="462" y="81"/>
                    </a:lnTo>
                    <a:lnTo>
                      <a:pt x="382" y="20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rgbClr val="429A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83" name="Google Shape;2483;p38"/>
              <p:cNvSpPr/>
              <p:nvPr/>
            </p:nvSpPr>
            <p:spPr>
              <a:xfrm>
                <a:off x="-572400" y="3324525"/>
                <a:ext cx="431900" cy="264175"/>
              </a:xfrm>
              <a:custGeom>
                <a:avLst/>
                <a:gdLst/>
                <a:ahLst/>
                <a:cxnLst/>
                <a:rect l="l" t="t" r="r" b="b"/>
                <a:pathLst>
                  <a:path w="17276" h="10567" extrusionOk="0">
                    <a:moveTo>
                      <a:pt x="282" y="1"/>
                    </a:moveTo>
                    <a:lnTo>
                      <a:pt x="181" y="21"/>
                    </a:lnTo>
                    <a:lnTo>
                      <a:pt x="101" y="61"/>
                    </a:lnTo>
                    <a:lnTo>
                      <a:pt x="21" y="141"/>
                    </a:lnTo>
                    <a:lnTo>
                      <a:pt x="0" y="242"/>
                    </a:lnTo>
                    <a:lnTo>
                      <a:pt x="0" y="342"/>
                    </a:lnTo>
                    <a:lnTo>
                      <a:pt x="41" y="423"/>
                    </a:lnTo>
                    <a:lnTo>
                      <a:pt x="7654" y="10466"/>
                    </a:lnTo>
                    <a:lnTo>
                      <a:pt x="7694" y="10506"/>
                    </a:lnTo>
                    <a:lnTo>
                      <a:pt x="7734" y="10527"/>
                    </a:lnTo>
                    <a:lnTo>
                      <a:pt x="7794" y="10547"/>
                    </a:lnTo>
                    <a:lnTo>
                      <a:pt x="7855" y="10567"/>
                    </a:lnTo>
                    <a:lnTo>
                      <a:pt x="7875" y="10567"/>
                    </a:lnTo>
                    <a:lnTo>
                      <a:pt x="7975" y="10547"/>
                    </a:lnTo>
                    <a:lnTo>
                      <a:pt x="8055" y="10486"/>
                    </a:lnTo>
                    <a:lnTo>
                      <a:pt x="17215" y="443"/>
                    </a:lnTo>
                    <a:lnTo>
                      <a:pt x="17275" y="362"/>
                    </a:lnTo>
                    <a:lnTo>
                      <a:pt x="17275" y="262"/>
                    </a:lnTo>
                    <a:lnTo>
                      <a:pt x="17255" y="161"/>
                    </a:lnTo>
                    <a:lnTo>
                      <a:pt x="17195" y="81"/>
                    </a:lnTo>
                    <a:lnTo>
                      <a:pt x="17115" y="21"/>
                    </a:lnTo>
                    <a:lnTo>
                      <a:pt x="17014" y="1"/>
                    </a:lnTo>
                    <a:lnTo>
                      <a:pt x="16914" y="21"/>
                    </a:lnTo>
                    <a:lnTo>
                      <a:pt x="16833" y="101"/>
                    </a:lnTo>
                    <a:lnTo>
                      <a:pt x="7875" y="9884"/>
                    </a:lnTo>
                    <a:lnTo>
                      <a:pt x="462" y="101"/>
                    </a:lnTo>
                    <a:lnTo>
                      <a:pt x="382" y="41"/>
                    </a:lnTo>
                    <a:lnTo>
                      <a:pt x="282" y="1"/>
                    </a:lnTo>
                    <a:close/>
                  </a:path>
                </a:pathLst>
              </a:custGeom>
              <a:solidFill>
                <a:srgbClr val="429A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84" name="Google Shape;2484;p38"/>
              <p:cNvSpPr/>
              <p:nvPr/>
            </p:nvSpPr>
            <p:spPr>
              <a:xfrm>
                <a:off x="-642200" y="3609775"/>
                <a:ext cx="627250" cy="399250"/>
              </a:xfrm>
              <a:custGeom>
                <a:avLst/>
                <a:gdLst/>
                <a:ahLst/>
                <a:cxnLst/>
                <a:rect l="l" t="t" r="r" b="b"/>
                <a:pathLst>
                  <a:path w="25090" h="15970" extrusionOk="0">
                    <a:moveTo>
                      <a:pt x="24808" y="0"/>
                    </a:moveTo>
                    <a:lnTo>
                      <a:pt x="24708" y="20"/>
                    </a:lnTo>
                    <a:lnTo>
                      <a:pt x="24627" y="81"/>
                    </a:lnTo>
                    <a:lnTo>
                      <a:pt x="10667" y="15307"/>
                    </a:lnTo>
                    <a:lnTo>
                      <a:pt x="462" y="2069"/>
                    </a:lnTo>
                    <a:lnTo>
                      <a:pt x="382" y="2009"/>
                    </a:lnTo>
                    <a:lnTo>
                      <a:pt x="282" y="1969"/>
                    </a:lnTo>
                    <a:lnTo>
                      <a:pt x="181" y="1989"/>
                    </a:lnTo>
                    <a:lnTo>
                      <a:pt x="101" y="2029"/>
                    </a:lnTo>
                    <a:lnTo>
                      <a:pt x="20" y="2110"/>
                    </a:lnTo>
                    <a:lnTo>
                      <a:pt x="0" y="2210"/>
                    </a:lnTo>
                    <a:lnTo>
                      <a:pt x="0" y="2310"/>
                    </a:lnTo>
                    <a:lnTo>
                      <a:pt x="40" y="2391"/>
                    </a:lnTo>
                    <a:lnTo>
                      <a:pt x="10446" y="15869"/>
                    </a:lnTo>
                    <a:lnTo>
                      <a:pt x="10486" y="15909"/>
                    </a:lnTo>
                    <a:lnTo>
                      <a:pt x="10546" y="15950"/>
                    </a:lnTo>
                    <a:lnTo>
                      <a:pt x="10586" y="15970"/>
                    </a:lnTo>
                    <a:lnTo>
                      <a:pt x="10667" y="15970"/>
                    </a:lnTo>
                    <a:lnTo>
                      <a:pt x="10767" y="15950"/>
                    </a:lnTo>
                    <a:lnTo>
                      <a:pt x="10847" y="15889"/>
                    </a:lnTo>
                    <a:lnTo>
                      <a:pt x="25009" y="442"/>
                    </a:lnTo>
                    <a:lnTo>
                      <a:pt x="25069" y="362"/>
                    </a:lnTo>
                    <a:lnTo>
                      <a:pt x="25089" y="261"/>
                    </a:lnTo>
                    <a:lnTo>
                      <a:pt x="25069" y="161"/>
                    </a:lnTo>
                    <a:lnTo>
                      <a:pt x="24989" y="81"/>
                    </a:lnTo>
                    <a:lnTo>
                      <a:pt x="24908" y="20"/>
                    </a:lnTo>
                    <a:lnTo>
                      <a:pt x="24808" y="0"/>
                    </a:lnTo>
                    <a:close/>
                  </a:path>
                </a:pathLst>
              </a:custGeom>
              <a:solidFill>
                <a:srgbClr val="429A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85" name="Google Shape;2485;p38"/>
              <p:cNvSpPr/>
              <p:nvPr/>
            </p:nvSpPr>
            <p:spPr>
              <a:xfrm>
                <a:off x="-699950" y="3976875"/>
                <a:ext cx="690525" cy="786925"/>
              </a:xfrm>
              <a:custGeom>
                <a:avLst/>
                <a:gdLst/>
                <a:ahLst/>
                <a:cxnLst/>
                <a:rect l="l" t="t" r="r" b="b"/>
                <a:pathLst>
                  <a:path w="27621" h="31477" extrusionOk="0">
                    <a:moveTo>
                      <a:pt x="0" y="0"/>
                    </a:moveTo>
                    <a:lnTo>
                      <a:pt x="5966" y="31477"/>
                    </a:lnTo>
                    <a:lnTo>
                      <a:pt x="21775" y="31477"/>
                    </a:lnTo>
                    <a:lnTo>
                      <a:pt x="2762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0484214D-9240-F5CA-C678-E32526A51D93}"/>
              </a:ext>
            </a:extLst>
          </p:cNvPr>
          <p:cNvSpPr txBox="1"/>
          <p:nvPr/>
        </p:nvSpPr>
        <p:spPr>
          <a:xfrm>
            <a:off x="790900" y="777260"/>
            <a:ext cx="7513975" cy="36625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600"/>
              </a:spcBef>
              <a:spcAft>
                <a:spcPts val="600"/>
              </a:spcAft>
            </a:pPr>
            <a:r>
              <a:rPr lang="en-US" sz="1400" spc="-30" dirty="0" err="1">
                <a:solidFill>
                  <a:srgbClr val="000000"/>
                </a:solidFill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</a:rPr>
              <a:t>Ví</a:t>
            </a:r>
            <a:r>
              <a:rPr lang="en-US" sz="1400" spc="-30" dirty="0">
                <a:solidFill>
                  <a:srgbClr val="000000"/>
                </a:solidFill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</a:rPr>
              <a:t> </a:t>
            </a:r>
            <a:r>
              <a:rPr lang="en-US" sz="1400" spc="-30" dirty="0" err="1">
                <a:solidFill>
                  <a:srgbClr val="000000"/>
                </a:solidFill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</a:rPr>
              <a:t>dụ</a:t>
            </a:r>
            <a:r>
              <a:rPr lang="en-US" sz="1400" spc="-30" dirty="0">
                <a:solidFill>
                  <a:srgbClr val="000000"/>
                </a:solidFill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</a:rPr>
              <a:t> </a:t>
            </a:r>
            <a:r>
              <a:rPr lang="en-US" sz="1400" spc="-30" dirty="0" err="1">
                <a:solidFill>
                  <a:srgbClr val="000000"/>
                </a:solidFill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</a:rPr>
              <a:t>minh</a:t>
            </a:r>
            <a:r>
              <a:rPr lang="en-US" sz="1400" spc="-30" dirty="0">
                <a:solidFill>
                  <a:srgbClr val="000000"/>
                </a:solidFill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</a:rPr>
              <a:t> </a:t>
            </a:r>
            <a:r>
              <a:rPr lang="en-US" sz="1400" spc="-30" dirty="0" err="1">
                <a:solidFill>
                  <a:srgbClr val="000000"/>
                </a:solidFill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</a:rPr>
              <a:t>họa</a:t>
            </a:r>
            <a:r>
              <a:rPr lang="en-US" sz="1400" spc="-30" dirty="0">
                <a:solidFill>
                  <a:srgbClr val="000000"/>
                </a:solidFill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</a:rPr>
              <a:t>: </a:t>
            </a:r>
            <a:endParaRPr lang="en-US" sz="1200" dirty="0">
              <a:effectLst/>
              <a:latin typeface="#9Slide03 BoosterNextFYBlack" panose="02000A03000000020004" pitchFamily="2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600"/>
              </a:spcBef>
              <a:spcAft>
                <a:spcPts val="600"/>
              </a:spcAft>
            </a:pPr>
            <a:r>
              <a:rPr lang="en-US" sz="1400" i="1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         </a:t>
            </a:r>
            <a:r>
              <a:rPr lang="en-US" sz="1400" i="1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Văn</a:t>
            </a:r>
            <a:r>
              <a:rPr lang="en-US" sz="1400" i="1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1400" i="1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bản</a:t>
            </a:r>
            <a:r>
              <a:rPr lang="en-US" sz="1400" i="1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“</a:t>
            </a:r>
            <a:r>
              <a:rPr lang="en-US" sz="1400" i="1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Tinh</a:t>
            </a:r>
            <a:r>
              <a:rPr lang="en-US" sz="1400" i="1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1400" i="1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thần</a:t>
            </a:r>
            <a:r>
              <a:rPr lang="en-US" sz="1400" i="1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1400" i="1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yêu</a:t>
            </a:r>
            <a:r>
              <a:rPr lang="en-US" sz="1400" i="1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1400" i="1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nước</a:t>
            </a:r>
            <a:r>
              <a:rPr lang="en-US" sz="1400" i="1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1400" i="1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của</a:t>
            </a:r>
            <a:r>
              <a:rPr lang="en-US" sz="1400" i="1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1400" i="1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nhân</a:t>
            </a:r>
            <a:r>
              <a:rPr lang="en-US" sz="1400" i="1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1400" i="1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dân</a:t>
            </a:r>
            <a:r>
              <a:rPr lang="en-US" sz="1400" i="1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ta” </a:t>
            </a:r>
            <a:r>
              <a:rPr lang="en-US" sz="1400" i="1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của</a:t>
            </a:r>
            <a:r>
              <a:rPr lang="en-US" sz="1400" i="1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1400" i="1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chủ</a:t>
            </a:r>
            <a:r>
              <a:rPr lang="en-US" sz="1400" i="1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1400" i="1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tịch</a:t>
            </a:r>
            <a:r>
              <a:rPr lang="en-US" sz="1400" i="1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1400" i="1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Hồ</a:t>
            </a:r>
            <a:r>
              <a:rPr lang="en-US" sz="1400" i="1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1400" i="1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Chí</a:t>
            </a:r>
            <a:r>
              <a:rPr lang="en-US" sz="1400" i="1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Minh </a:t>
            </a:r>
            <a:r>
              <a:rPr lang="en-US" sz="1400" i="1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là</a:t>
            </a:r>
            <a:r>
              <a:rPr lang="en-US" sz="1400" i="1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1400" i="1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một</a:t>
            </a:r>
            <a:r>
              <a:rPr lang="en-US" sz="1400" i="1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1400" i="1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trong</a:t>
            </a:r>
            <a:r>
              <a:rPr lang="en-US" sz="1400" i="1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1400" i="1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những</a:t>
            </a:r>
            <a:r>
              <a:rPr lang="en-US" sz="1400" i="1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1400" i="1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văn</a:t>
            </a:r>
            <a:r>
              <a:rPr lang="en-US" sz="1400" i="1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1400" i="1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bản</a:t>
            </a:r>
            <a:r>
              <a:rPr lang="en-US" sz="1400" i="1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1400" i="1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có</a:t>
            </a:r>
            <a:r>
              <a:rPr lang="en-US" sz="1400" i="1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1400" i="1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giá</a:t>
            </a:r>
            <a:r>
              <a:rPr lang="en-US" sz="1400" i="1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1400" i="1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trị</a:t>
            </a:r>
            <a:r>
              <a:rPr lang="en-US" sz="1400" i="1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1400" i="1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đặc</a:t>
            </a:r>
            <a:r>
              <a:rPr lang="en-US" sz="1400" i="1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1400" i="1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sắc</a:t>
            </a:r>
            <a:r>
              <a:rPr lang="en-US" sz="1400" i="1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1400" i="1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về</a:t>
            </a:r>
            <a:r>
              <a:rPr lang="en-US" sz="1400" i="1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1400" i="1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nội</a:t>
            </a:r>
            <a:r>
              <a:rPr lang="en-US" sz="1400" i="1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dung </a:t>
            </a:r>
            <a:r>
              <a:rPr lang="en-US" sz="1400" i="1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và</a:t>
            </a:r>
            <a:r>
              <a:rPr lang="en-US" sz="1400" i="1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1400" i="1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nghệ</a:t>
            </a:r>
            <a:r>
              <a:rPr lang="en-US" sz="1400" i="1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1400" i="1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thuật</a:t>
            </a:r>
            <a:r>
              <a:rPr lang="en-US" sz="1400" i="1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. </a:t>
            </a:r>
            <a:r>
              <a:rPr lang="en-US" sz="1400" i="1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Về</a:t>
            </a:r>
            <a:r>
              <a:rPr lang="en-US" sz="1400" i="1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1400" i="1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nội</a:t>
            </a:r>
            <a:r>
              <a:rPr lang="en-US" sz="1400" i="1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dung, </a:t>
            </a:r>
            <a:r>
              <a:rPr lang="en-US" sz="1400" i="1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văn</a:t>
            </a:r>
            <a:r>
              <a:rPr lang="en-US" sz="1400" i="1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1400" i="1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bản</a:t>
            </a:r>
            <a:r>
              <a:rPr lang="en-US" sz="1400" i="1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1400" i="1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đã</a:t>
            </a:r>
            <a:r>
              <a:rPr lang="en-US" sz="1400" i="1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1400" i="1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khẳng</a:t>
            </a:r>
            <a:r>
              <a:rPr lang="en-US" sz="1400" i="1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1400" i="1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định</a:t>
            </a:r>
            <a:r>
              <a:rPr lang="en-US" sz="1400" i="1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1400" i="1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và</a:t>
            </a:r>
            <a:r>
              <a:rPr lang="en-US" sz="1400" i="1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1400" i="1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chứng</a:t>
            </a:r>
            <a:r>
              <a:rPr lang="en-US" sz="1400" i="1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1400" i="1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minh</a:t>
            </a:r>
            <a:r>
              <a:rPr lang="en-US" sz="1400" i="1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1400" i="1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bằng</a:t>
            </a:r>
            <a:r>
              <a:rPr lang="en-US" sz="1400" i="1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1400" i="1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thực</a:t>
            </a:r>
            <a:r>
              <a:rPr lang="en-US" sz="1400" i="1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1400" i="1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tiễn</a:t>
            </a:r>
            <a:r>
              <a:rPr lang="en-US" sz="1400" i="1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1400" i="1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lịch</a:t>
            </a:r>
            <a:r>
              <a:rPr lang="en-US" sz="1400" i="1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1400" i="1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sử</a:t>
            </a:r>
            <a:r>
              <a:rPr lang="en-US" sz="1400" i="1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1400" i="1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một</a:t>
            </a:r>
            <a:r>
              <a:rPr lang="en-US" sz="1400" i="1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1400" i="1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chân</a:t>
            </a:r>
            <a:r>
              <a:rPr lang="en-US" sz="1400" i="1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1400" i="1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lí</a:t>
            </a:r>
            <a:r>
              <a:rPr lang="en-US" sz="1400" i="1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1400" i="1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lớn</a:t>
            </a:r>
            <a:r>
              <a:rPr lang="en-US" sz="1400" i="1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: </a:t>
            </a:r>
            <a:r>
              <a:rPr lang="en-US" sz="1400" i="1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Yêu</a:t>
            </a:r>
            <a:r>
              <a:rPr lang="en-US" sz="1400" i="1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1400" i="1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nước</a:t>
            </a:r>
            <a:r>
              <a:rPr lang="en-US" sz="1400" i="1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1400" i="1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là</a:t>
            </a:r>
            <a:r>
              <a:rPr lang="en-US" sz="1400" i="1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1400" i="1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một</a:t>
            </a:r>
            <a:r>
              <a:rPr lang="en-US" sz="1400" i="1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1400" i="1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truyền</a:t>
            </a:r>
            <a:r>
              <a:rPr lang="en-US" sz="1400" i="1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1400" i="1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thống</a:t>
            </a:r>
            <a:r>
              <a:rPr lang="en-US" sz="1400" i="1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1400" i="1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quý</a:t>
            </a:r>
            <a:r>
              <a:rPr lang="en-US" sz="1400" i="1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1400" i="1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báu</a:t>
            </a:r>
            <a:r>
              <a:rPr lang="en-US" sz="1400" i="1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1400" i="1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của</a:t>
            </a:r>
            <a:r>
              <a:rPr lang="en-US" sz="1400" i="1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1400" i="1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dân</a:t>
            </a:r>
            <a:r>
              <a:rPr lang="en-US" sz="1400" i="1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1400" i="1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tộc</a:t>
            </a:r>
            <a:r>
              <a:rPr lang="en-US" sz="1400" i="1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ta. </a:t>
            </a:r>
            <a:r>
              <a:rPr lang="en-US" sz="1400" i="1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Về</a:t>
            </a:r>
            <a:r>
              <a:rPr lang="en-US" sz="1400" i="1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1400" i="1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nghệ</a:t>
            </a:r>
            <a:r>
              <a:rPr lang="en-US" sz="1400" i="1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1400" i="1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thuật</a:t>
            </a:r>
            <a:r>
              <a:rPr lang="en-US" sz="1400" i="1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, </a:t>
            </a:r>
            <a:r>
              <a:rPr lang="en-US" sz="1400" i="1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nét</a:t>
            </a:r>
            <a:r>
              <a:rPr lang="en-US" sz="1400" i="1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1400" i="1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nổi</a:t>
            </a:r>
            <a:r>
              <a:rPr lang="en-US" sz="1400" i="1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1400" i="1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bật</a:t>
            </a:r>
            <a:r>
              <a:rPr lang="en-US" sz="1400" i="1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ở </a:t>
            </a:r>
            <a:r>
              <a:rPr lang="en-US" sz="1400" i="1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văn</a:t>
            </a:r>
            <a:r>
              <a:rPr lang="en-US" sz="1400" i="1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1400" i="1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bản</a:t>
            </a:r>
            <a:r>
              <a:rPr lang="en-US" sz="1400" i="1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1400" i="1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này</a:t>
            </a:r>
            <a:r>
              <a:rPr lang="en-US" sz="1400" i="1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1400" i="1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là</a:t>
            </a:r>
            <a:r>
              <a:rPr lang="en-US" sz="1400" i="1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1400" i="1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được</a:t>
            </a:r>
            <a:r>
              <a:rPr lang="en-US" sz="1400" i="1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1400" i="1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trình</a:t>
            </a:r>
            <a:r>
              <a:rPr lang="en-US" sz="1400" i="1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1400" i="1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bày</a:t>
            </a:r>
            <a:r>
              <a:rPr lang="en-US" sz="1400" i="1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1400" i="1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một</a:t>
            </a:r>
            <a:r>
              <a:rPr lang="en-US" sz="1400" i="1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1400" i="1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cách</a:t>
            </a:r>
            <a:r>
              <a:rPr lang="en-US" sz="1400" i="1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1400" i="1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hết</a:t>
            </a:r>
            <a:r>
              <a:rPr lang="en-US" sz="1400" i="1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1400" i="1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sức</a:t>
            </a:r>
            <a:r>
              <a:rPr lang="en-US" sz="1400" i="1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1400" i="1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mạch</a:t>
            </a:r>
            <a:r>
              <a:rPr lang="en-US" sz="1400" i="1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1400" i="1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lạc</a:t>
            </a:r>
            <a:r>
              <a:rPr lang="en-US" sz="1400" i="1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1400" i="1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và</a:t>
            </a:r>
            <a:r>
              <a:rPr lang="en-US" sz="1400" i="1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1400" i="1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có</a:t>
            </a:r>
            <a:r>
              <a:rPr lang="en-US" sz="1400" i="1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1400" i="1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tính</a:t>
            </a:r>
            <a:r>
              <a:rPr lang="en-US" sz="1400" i="1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1400" i="1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liên</a:t>
            </a:r>
            <a:r>
              <a:rPr lang="en-US" sz="1400" i="1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1400" i="1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kết</a:t>
            </a:r>
            <a:r>
              <a:rPr lang="en-US" sz="1400" i="1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1400" i="1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rất</a:t>
            </a:r>
            <a:r>
              <a:rPr lang="en-US" sz="1400" i="1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1400" i="1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chặt</a:t>
            </a:r>
            <a:r>
              <a:rPr lang="en-US" sz="1400" i="1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1400" i="1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chẽ</a:t>
            </a:r>
            <a:r>
              <a:rPr lang="en-US" sz="1400" i="1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.</a:t>
            </a:r>
            <a:endParaRPr lang="en-US" sz="1200" i="1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endParaRPr>
          </a:p>
          <a:p>
            <a:pPr marL="0" marR="0" algn="just">
              <a:spcBef>
                <a:spcPts val="600"/>
              </a:spcBef>
              <a:spcAft>
                <a:spcPts val="600"/>
              </a:spcAft>
            </a:pPr>
            <a:r>
              <a:rPr lang="en-US" sz="1400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- </a:t>
            </a:r>
            <a:r>
              <a:rPr lang="en-US" sz="1400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Chỉ</a:t>
            </a:r>
            <a:r>
              <a:rPr lang="en-US" sz="1400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ra</a:t>
            </a:r>
            <a:r>
              <a:rPr lang="en-US" sz="1400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tính</a:t>
            </a:r>
            <a:r>
              <a:rPr lang="en-US" sz="1400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mạch</a:t>
            </a:r>
            <a:r>
              <a:rPr lang="en-US" sz="1400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lạc</a:t>
            </a:r>
            <a:r>
              <a:rPr lang="en-US" sz="1400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và</a:t>
            </a:r>
            <a:r>
              <a:rPr lang="en-US" sz="1400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các</a:t>
            </a:r>
            <a:r>
              <a:rPr lang="en-US" sz="1400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biện</a:t>
            </a:r>
            <a:r>
              <a:rPr lang="en-US" sz="1400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pháp</a:t>
            </a:r>
            <a:r>
              <a:rPr lang="en-US" sz="1400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liên</a:t>
            </a:r>
            <a:r>
              <a:rPr lang="en-US" sz="1400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kết</a:t>
            </a:r>
            <a:r>
              <a:rPr lang="en-US" sz="1400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được</a:t>
            </a:r>
            <a:r>
              <a:rPr lang="en-US" sz="1400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sử</a:t>
            </a:r>
            <a:r>
              <a:rPr lang="en-US" sz="1400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dụng</a:t>
            </a:r>
            <a:r>
              <a:rPr lang="en-US" sz="1400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trong</a:t>
            </a:r>
            <a:r>
              <a:rPr lang="en-US" sz="1400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đoạn</a:t>
            </a:r>
            <a:r>
              <a:rPr lang="en-US" sz="1400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văn</a:t>
            </a:r>
            <a:r>
              <a:rPr lang="en-US" sz="1400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đã</a:t>
            </a:r>
            <a:r>
              <a:rPr lang="en-US" sz="1400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viết</a:t>
            </a:r>
            <a:endParaRPr lang="en-US" sz="120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endParaRPr>
          </a:p>
          <a:p>
            <a:pPr marL="0" marR="0" algn="just">
              <a:spcBef>
                <a:spcPts val="600"/>
              </a:spcBef>
              <a:spcAft>
                <a:spcPts val="600"/>
              </a:spcAft>
            </a:pPr>
            <a:r>
              <a:rPr lang="en-US" sz="1400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+ </a:t>
            </a:r>
            <a:r>
              <a:rPr lang="en-US" sz="1400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Tính</a:t>
            </a:r>
            <a:r>
              <a:rPr lang="en-US" sz="1400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mạch</a:t>
            </a:r>
            <a:r>
              <a:rPr lang="en-US" sz="1400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lạc</a:t>
            </a:r>
            <a:r>
              <a:rPr lang="en-US" sz="1400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:</a:t>
            </a:r>
            <a:endParaRPr lang="en-US" sz="120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endParaRPr>
          </a:p>
          <a:p>
            <a:pPr marL="0" marR="0" algn="just">
              <a:spcBef>
                <a:spcPts val="600"/>
              </a:spcBef>
              <a:spcAft>
                <a:spcPts val="600"/>
              </a:spcAft>
            </a:pPr>
            <a:r>
              <a:rPr lang="en-US" sz="1400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Các</a:t>
            </a:r>
            <a:r>
              <a:rPr lang="en-US" sz="1400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câu</a:t>
            </a:r>
            <a:r>
              <a:rPr lang="en-US" sz="1400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trong</a:t>
            </a:r>
            <a:r>
              <a:rPr lang="en-US" sz="1400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đoạn</a:t>
            </a:r>
            <a:r>
              <a:rPr lang="en-US" sz="1400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văn</a:t>
            </a:r>
            <a:r>
              <a:rPr lang="en-US" sz="1400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đều</a:t>
            </a:r>
            <a:r>
              <a:rPr lang="en-US" sz="1400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nói</a:t>
            </a:r>
            <a:r>
              <a:rPr lang="en-US" sz="1400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về</a:t>
            </a:r>
            <a:r>
              <a:rPr lang="en-US" sz="1400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 </a:t>
            </a:r>
            <a:r>
              <a:rPr lang="en-US" sz="1400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một</a:t>
            </a:r>
            <a:r>
              <a:rPr lang="en-US" sz="1400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chủ</a:t>
            </a:r>
            <a:r>
              <a:rPr lang="en-US" sz="1400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đề</a:t>
            </a:r>
            <a:r>
              <a:rPr lang="en-US" sz="1400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: </a:t>
            </a:r>
            <a:r>
              <a:rPr lang="en-US" sz="1400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giá</a:t>
            </a:r>
            <a:r>
              <a:rPr lang="en-US" sz="1400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trị</a:t>
            </a:r>
            <a:r>
              <a:rPr lang="en-US" sz="1400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đặc</a:t>
            </a:r>
            <a:r>
              <a:rPr lang="en-US" sz="1400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sắc</a:t>
            </a:r>
            <a:r>
              <a:rPr lang="en-US" sz="1400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về</a:t>
            </a:r>
            <a:r>
              <a:rPr lang="en-US" sz="1400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nội</a:t>
            </a:r>
            <a:r>
              <a:rPr lang="en-US" sz="1400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dung </a:t>
            </a:r>
            <a:r>
              <a:rPr lang="en-US" sz="1400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và</a:t>
            </a:r>
            <a:r>
              <a:rPr lang="en-US" sz="1400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nghệ</a:t>
            </a:r>
            <a:r>
              <a:rPr lang="en-US" sz="1400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thuật</a:t>
            </a:r>
            <a:r>
              <a:rPr lang="en-US" sz="1400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của</a:t>
            </a:r>
            <a:r>
              <a:rPr lang="en-US" sz="1400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văn</a:t>
            </a:r>
            <a:r>
              <a:rPr lang="en-US" sz="1400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bản</a:t>
            </a:r>
            <a:r>
              <a:rPr lang="en-US" sz="1400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“</a:t>
            </a:r>
            <a:r>
              <a:rPr lang="en-US" sz="1400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Tinh</a:t>
            </a:r>
            <a:r>
              <a:rPr lang="en-US" sz="1400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thần</a:t>
            </a:r>
            <a:r>
              <a:rPr lang="en-US" sz="1400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yêu</a:t>
            </a:r>
            <a:r>
              <a:rPr lang="en-US" sz="1400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nước</a:t>
            </a:r>
            <a:r>
              <a:rPr lang="en-US" sz="1400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của</a:t>
            </a:r>
            <a:r>
              <a:rPr lang="en-US" sz="1400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nhân</a:t>
            </a:r>
            <a:r>
              <a:rPr lang="en-US" sz="1400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dân</a:t>
            </a:r>
            <a:r>
              <a:rPr lang="en-US" sz="1400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ta”.</a:t>
            </a:r>
            <a:endParaRPr lang="en-US" sz="120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endParaRPr>
          </a:p>
          <a:p>
            <a:pPr marL="0" marR="0" algn="just">
              <a:spcBef>
                <a:spcPts val="600"/>
              </a:spcBef>
              <a:spcAft>
                <a:spcPts val="600"/>
              </a:spcAft>
            </a:pPr>
            <a:r>
              <a:rPr lang="en-US" sz="1400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- </a:t>
            </a:r>
            <a:r>
              <a:rPr lang="en-US" sz="1400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Các</a:t>
            </a:r>
            <a:r>
              <a:rPr lang="en-US" sz="1400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biện</a:t>
            </a:r>
            <a:r>
              <a:rPr lang="en-US" sz="1400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pháp</a:t>
            </a:r>
            <a:r>
              <a:rPr lang="en-US" sz="1400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liên</a:t>
            </a:r>
            <a:r>
              <a:rPr lang="en-US" sz="1400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kết</a:t>
            </a:r>
            <a:r>
              <a:rPr lang="en-US" sz="1400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: </a:t>
            </a:r>
            <a:r>
              <a:rPr lang="en-US" sz="1400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Các</a:t>
            </a:r>
            <a:r>
              <a:rPr lang="en-US" sz="1400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câu</a:t>
            </a:r>
            <a:r>
              <a:rPr lang="en-US" sz="1400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trong</a:t>
            </a:r>
            <a:r>
              <a:rPr lang="en-US" sz="1400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đoạn</a:t>
            </a:r>
            <a:r>
              <a:rPr lang="en-US" sz="1400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văn</a:t>
            </a:r>
            <a:r>
              <a:rPr lang="en-US" sz="1400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có</a:t>
            </a:r>
            <a:r>
              <a:rPr lang="en-US" sz="1400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sự</a:t>
            </a:r>
            <a:r>
              <a:rPr lang="en-US" sz="1400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liên</a:t>
            </a:r>
            <a:r>
              <a:rPr lang="en-US" sz="1400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kết</a:t>
            </a:r>
            <a:r>
              <a:rPr lang="en-US" sz="1400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chặt</a:t>
            </a:r>
            <a:r>
              <a:rPr lang="en-US" sz="1400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chẽ</a:t>
            </a:r>
            <a:r>
              <a:rPr lang="en-US" sz="1400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với</a:t>
            </a:r>
            <a:r>
              <a:rPr lang="en-US" sz="1400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nhau</a:t>
            </a:r>
            <a:r>
              <a:rPr lang="en-US" sz="1400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bằng</a:t>
            </a:r>
            <a:r>
              <a:rPr lang="en-US" sz="1400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phép</a:t>
            </a:r>
            <a:r>
              <a:rPr lang="en-US" sz="1400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lặp</a:t>
            </a:r>
            <a:r>
              <a:rPr lang="en-US" sz="1400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(</a:t>
            </a:r>
            <a:r>
              <a:rPr lang="en-US" sz="1400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lặp</a:t>
            </a:r>
            <a:r>
              <a:rPr lang="en-US" sz="1400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các</a:t>
            </a:r>
            <a:r>
              <a:rPr lang="en-US" sz="1400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từ</a:t>
            </a:r>
            <a:r>
              <a:rPr lang="en-US" sz="1400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1400" i="1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văn</a:t>
            </a:r>
            <a:r>
              <a:rPr lang="en-US" sz="1400" i="1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1400" i="1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bản</a:t>
            </a:r>
            <a:r>
              <a:rPr lang="en-US" sz="1400" i="1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, </a:t>
            </a:r>
            <a:r>
              <a:rPr lang="en-US" sz="1400" i="1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nội</a:t>
            </a:r>
            <a:r>
              <a:rPr lang="en-US" sz="1400" i="1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dung, </a:t>
            </a:r>
            <a:r>
              <a:rPr lang="en-US" sz="1400" i="1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nghệ</a:t>
            </a:r>
            <a:r>
              <a:rPr lang="en-US" sz="1400" i="1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1400" i="1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thuật</a:t>
            </a:r>
            <a:r>
              <a:rPr lang="en-US" sz="1400" i="1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, </a:t>
            </a:r>
            <a:r>
              <a:rPr lang="en-US" sz="1400" i="1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yêu</a:t>
            </a:r>
            <a:r>
              <a:rPr lang="en-US" sz="1400" i="1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1400" i="1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nước</a:t>
            </a:r>
            <a:r>
              <a:rPr lang="en-US" sz="1400" i="1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)</a:t>
            </a:r>
            <a:r>
              <a:rPr lang="en-US" sz="1400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và</a:t>
            </a:r>
            <a:r>
              <a:rPr lang="en-US" sz="1400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phép</a:t>
            </a:r>
            <a:r>
              <a:rPr lang="en-US" sz="1400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thế</a:t>
            </a:r>
            <a:r>
              <a:rPr lang="en-US" sz="1400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(</a:t>
            </a:r>
            <a:r>
              <a:rPr lang="en-US" sz="1400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thay</a:t>
            </a:r>
            <a:r>
              <a:rPr lang="en-US" sz="1400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thế</a:t>
            </a:r>
            <a:r>
              <a:rPr lang="en-US" sz="1400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tên</a:t>
            </a:r>
            <a:r>
              <a:rPr lang="en-US" sz="1400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văn</a:t>
            </a:r>
            <a:r>
              <a:rPr lang="en-US" sz="1400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bản</a:t>
            </a:r>
            <a:r>
              <a:rPr lang="en-US" sz="1400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bằng</a:t>
            </a:r>
            <a:r>
              <a:rPr lang="en-US" sz="1400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đại</a:t>
            </a:r>
            <a:r>
              <a:rPr lang="en-US" sz="1400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từ</a:t>
            </a:r>
            <a:r>
              <a:rPr lang="en-US" sz="1400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1400" i="1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này</a:t>
            </a:r>
            <a:r>
              <a:rPr lang="en-US" sz="1400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).</a:t>
            </a:r>
            <a:endParaRPr lang="en-US" sz="120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3638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29" name="Google Shape;1729;p33"/>
          <p:cNvGrpSpPr/>
          <p:nvPr/>
        </p:nvGrpSpPr>
        <p:grpSpPr>
          <a:xfrm>
            <a:off x="7367123" y="382070"/>
            <a:ext cx="1640063" cy="4293555"/>
            <a:chOff x="6976598" y="618695"/>
            <a:chExt cx="1640063" cy="4293555"/>
          </a:xfrm>
        </p:grpSpPr>
        <p:sp>
          <p:nvSpPr>
            <p:cNvPr id="1730" name="Google Shape;1730;p33"/>
            <p:cNvSpPr/>
            <p:nvPr/>
          </p:nvSpPr>
          <p:spPr>
            <a:xfrm>
              <a:off x="7233363" y="4798850"/>
              <a:ext cx="1247700" cy="113400"/>
            </a:xfrm>
            <a:prstGeom prst="ellipse">
              <a:avLst/>
            </a:prstGeom>
            <a:solidFill>
              <a:srgbClr val="2C3045">
                <a:alpha val="15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33"/>
            <p:cNvSpPr/>
            <p:nvPr/>
          </p:nvSpPr>
          <p:spPr>
            <a:xfrm>
              <a:off x="7522292" y="732742"/>
              <a:ext cx="856747" cy="1050772"/>
            </a:xfrm>
            <a:custGeom>
              <a:avLst/>
              <a:gdLst/>
              <a:ahLst/>
              <a:cxnLst/>
              <a:rect l="l" t="t" r="r" b="b"/>
              <a:pathLst>
                <a:path w="21853" h="26802" extrusionOk="0">
                  <a:moveTo>
                    <a:pt x="13586" y="1"/>
                  </a:moveTo>
                  <a:lnTo>
                    <a:pt x="1372" y="2077"/>
                  </a:lnTo>
                  <a:lnTo>
                    <a:pt x="1149" y="2466"/>
                  </a:lnTo>
                  <a:lnTo>
                    <a:pt x="946" y="2892"/>
                  </a:lnTo>
                  <a:lnTo>
                    <a:pt x="797" y="3337"/>
                  </a:lnTo>
                  <a:lnTo>
                    <a:pt x="686" y="3782"/>
                  </a:lnTo>
                  <a:lnTo>
                    <a:pt x="593" y="4245"/>
                  </a:lnTo>
                  <a:lnTo>
                    <a:pt x="556" y="4709"/>
                  </a:lnTo>
                  <a:lnTo>
                    <a:pt x="556" y="5172"/>
                  </a:lnTo>
                  <a:lnTo>
                    <a:pt x="612" y="5635"/>
                  </a:lnTo>
                  <a:lnTo>
                    <a:pt x="649" y="5858"/>
                  </a:lnTo>
                  <a:lnTo>
                    <a:pt x="723" y="6062"/>
                  </a:lnTo>
                  <a:lnTo>
                    <a:pt x="816" y="6284"/>
                  </a:lnTo>
                  <a:lnTo>
                    <a:pt x="927" y="6469"/>
                  </a:lnTo>
                  <a:lnTo>
                    <a:pt x="1038" y="6673"/>
                  </a:lnTo>
                  <a:lnTo>
                    <a:pt x="1168" y="6859"/>
                  </a:lnTo>
                  <a:lnTo>
                    <a:pt x="1465" y="7229"/>
                  </a:lnTo>
                  <a:lnTo>
                    <a:pt x="1743" y="7619"/>
                  </a:lnTo>
                  <a:lnTo>
                    <a:pt x="1872" y="7804"/>
                  </a:lnTo>
                  <a:lnTo>
                    <a:pt x="2002" y="7989"/>
                  </a:lnTo>
                  <a:lnTo>
                    <a:pt x="2113" y="8193"/>
                  </a:lnTo>
                  <a:lnTo>
                    <a:pt x="2206" y="8397"/>
                  </a:lnTo>
                  <a:lnTo>
                    <a:pt x="2280" y="8619"/>
                  </a:lnTo>
                  <a:lnTo>
                    <a:pt x="2336" y="8842"/>
                  </a:lnTo>
                  <a:lnTo>
                    <a:pt x="2484" y="9713"/>
                  </a:lnTo>
                  <a:lnTo>
                    <a:pt x="2521" y="10102"/>
                  </a:lnTo>
                  <a:lnTo>
                    <a:pt x="2558" y="10491"/>
                  </a:lnTo>
                  <a:lnTo>
                    <a:pt x="2540" y="10695"/>
                  </a:lnTo>
                  <a:lnTo>
                    <a:pt x="2540" y="10881"/>
                  </a:lnTo>
                  <a:lnTo>
                    <a:pt x="2502" y="11066"/>
                  </a:lnTo>
                  <a:lnTo>
                    <a:pt x="2465" y="11251"/>
                  </a:lnTo>
                  <a:lnTo>
                    <a:pt x="2410" y="11455"/>
                  </a:lnTo>
                  <a:lnTo>
                    <a:pt x="2336" y="11641"/>
                  </a:lnTo>
                  <a:lnTo>
                    <a:pt x="2243" y="11844"/>
                  </a:lnTo>
                  <a:lnTo>
                    <a:pt x="2132" y="12030"/>
                  </a:lnTo>
                  <a:lnTo>
                    <a:pt x="1613" y="12827"/>
                  </a:lnTo>
                  <a:lnTo>
                    <a:pt x="1094" y="13605"/>
                  </a:lnTo>
                  <a:lnTo>
                    <a:pt x="853" y="13994"/>
                  </a:lnTo>
                  <a:lnTo>
                    <a:pt x="612" y="14402"/>
                  </a:lnTo>
                  <a:lnTo>
                    <a:pt x="408" y="14810"/>
                  </a:lnTo>
                  <a:lnTo>
                    <a:pt x="223" y="15236"/>
                  </a:lnTo>
                  <a:lnTo>
                    <a:pt x="149" y="15459"/>
                  </a:lnTo>
                  <a:lnTo>
                    <a:pt x="93" y="15700"/>
                  </a:lnTo>
                  <a:lnTo>
                    <a:pt x="37" y="15922"/>
                  </a:lnTo>
                  <a:lnTo>
                    <a:pt x="19" y="16163"/>
                  </a:lnTo>
                  <a:lnTo>
                    <a:pt x="0" y="16404"/>
                  </a:lnTo>
                  <a:lnTo>
                    <a:pt x="0" y="16645"/>
                  </a:lnTo>
                  <a:lnTo>
                    <a:pt x="19" y="16867"/>
                  </a:lnTo>
                  <a:lnTo>
                    <a:pt x="56" y="17108"/>
                  </a:lnTo>
                  <a:lnTo>
                    <a:pt x="93" y="17349"/>
                  </a:lnTo>
                  <a:lnTo>
                    <a:pt x="149" y="17572"/>
                  </a:lnTo>
                  <a:lnTo>
                    <a:pt x="241" y="17812"/>
                  </a:lnTo>
                  <a:lnTo>
                    <a:pt x="315" y="18016"/>
                  </a:lnTo>
                  <a:lnTo>
                    <a:pt x="427" y="18239"/>
                  </a:lnTo>
                  <a:lnTo>
                    <a:pt x="538" y="18443"/>
                  </a:lnTo>
                  <a:lnTo>
                    <a:pt x="686" y="18628"/>
                  </a:lnTo>
                  <a:lnTo>
                    <a:pt x="834" y="18813"/>
                  </a:lnTo>
                  <a:lnTo>
                    <a:pt x="1001" y="18999"/>
                  </a:lnTo>
                  <a:lnTo>
                    <a:pt x="1187" y="19147"/>
                  </a:lnTo>
                  <a:lnTo>
                    <a:pt x="1390" y="19277"/>
                  </a:lnTo>
                  <a:lnTo>
                    <a:pt x="1613" y="19388"/>
                  </a:lnTo>
                  <a:lnTo>
                    <a:pt x="1835" y="19462"/>
                  </a:lnTo>
                  <a:lnTo>
                    <a:pt x="2058" y="19536"/>
                  </a:lnTo>
                  <a:lnTo>
                    <a:pt x="2484" y="19666"/>
                  </a:lnTo>
                  <a:lnTo>
                    <a:pt x="2892" y="19759"/>
                  </a:lnTo>
                  <a:lnTo>
                    <a:pt x="3077" y="19814"/>
                  </a:lnTo>
                  <a:lnTo>
                    <a:pt x="3244" y="19870"/>
                  </a:lnTo>
                  <a:lnTo>
                    <a:pt x="3392" y="19944"/>
                  </a:lnTo>
                  <a:lnTo>
                    <a:pt x="3522" y="20018"/>
                  </a:lnTo>
                  <a:lnTo>
                    <a:pt x="3615" y="20129"/>
                  </a:lnTo>
                  <a:lnTo>
                    <a:pt x="3689" y="20241"/>
                  </a:lnTo>
                  <a:lnTo>
                    <a:pt x="3726" y="20370"/>
                  </a:lnTo>
                  <a:lnTo>
                    <a:pt x="3726" y="20537"/>
                  </a:lnTo>
                  <a:lnTo>
                    <a:pt x="3707" y="20704"/>
                  </a:lnTo>
                  <a:lnTo>
                    <a:pt x="3652" y="20908"/>
                  </a:lnTo>
                  <a:lnTo>
                    <a:pt x="3540" y="21371"/>
                  </a:lnTo>
                  <a:lnTo>
                    <a:pt x="3485" y="21631"/>
                  </a:lnTo>
                  <a:lnTo>
                    <a:pt x="3429" y="21890"/>
                  </a:lnTo>
                  <a:lnTo>
                    <a:pt x="3374" y="22187"/>
                  </a:lnTo>
                  <a:lnTo>
                    <a:pt x="3355" y="22483"/>
                  </a:lnTo>
                  <a:lnTo>
                    <a:pt x="3355" y="22798"/>
                  </a:lnTo>
                  <a:lnTo>
                    <a:pt x="3392" y="23132"/>
                  </a:lnTo>
                  <a:lnTo>
                    <a:pt x="3466" y="23465"/>
                  </a:lnTo>
                  <a:lnTo>
                    <a:pt x="3577" y="23799"/>
                  </a:lnTo>
                  <a:lnTo>
                    <a:pt x="3652" y="23984"/>
                  </a:lnTo>
                  <a:lnTo>
                    <a:pt x="3726" y="24151"/>
                  </a:lnTo>
                  <a:lnTo>
                    <a:pt x="3837" y="24337"/>
                  </a:lnTo>
                  <a:lnTo>
                    <a:pt x="3948" y="24522"/>
                  </a:lnTo>
                  <a:lnTo>
                    <a:pt x="4096" y="24707"/>
                  </a:lnTo>
                  <a:lnTo>
                    <a:pt x="4245" y="24874"/>
                  </a:lnTo>
                  <a:lnTo>
                    <a:pt x="4412" y="25041"/>
                  </a:lnTo>
                  <a:lnTo>
                    <a:pt x="4615" y="25189"/>
                  </a:lnTo>
                  <a:lnTo>
                    <a:pt x="4819" y="25337"/>
                  </a:lnTo>
                  <a:lnTo>
                    <a:pt x="5042" y="25486"/>
                  </a:lnTo>
                  <a:lnTo>
                    <a:pt x="5283" y="25615"/>
                  </a:lnTo>
                  <a:lnTo>
                    <a:pt x="5542" y="25745"/>
                  </a:lnTo>
                  <a:lnTo>
                    <a:pt x="5802" y="25856"/>
                  </a:lnTo>
                  <a:lnTo>
                    <a:pt x="6080" y="25968"/>
                  </a:lnTo>
                  <a:lnTo>
                    <a:pt x="6654" y="26172"/>
                  </a:lnTo>
                  <a:lnTo>
                    <a:pt x="7266" y="26338"/>
                  </a:lnTo>
                  <a:lnTo>
                    <a:pt x="7896" y="26487"/>
                  </a:lnTo>
                  <a:lnTo>
                    <a:pt x="8545" y="26598"/>
                  </a:lnTo>
                  <a:lnTo>
                    <a:pt x="9193" y="26690"/>
                  </a:lnTo>
                  <a:lnTo>
                    <a:pt x="9842" y="26746"/>
                  </a:lnTo>
                  <a:lnTo>
                    <a:pt x="10472" y="26783"/>
                  </a:lnTo>
                  <a:lnTo>
                    <a:pt x="11084" y="26802"/>
                  </a:lnTo>
                  <a:lnTo>
                    <a:pt x="11658" y="26783"/>
                  </a:lnTo>
                  <a:lnTo>
                    <a:pt x="12196" y="26746"/>
                  </a:lnTo>
                  <a:lnTo>
                    <a:pt x="12696" y="26672"/>
                  </a:lnTo>
                  <a:lnTo>
                    <a:pt x="13160" y="26598"/>
                  </a:lnTo>
                  <a:lnTo>
                    <a:pt x="13623" y="26505"/>
                  </a:lnTo>
                  <a:lnTo>
                    <a:pt x="14068" y="26375"/>
                  </a:lnTo>
                  <a:lnTo>
                    <a:pt x="14531" y="26246"/>
                  </a:lnTo>
                  <a:lnTo>
                    <a:pt x="14976" y="26097"/>
                  </a:lnTo>
                  <a:lnTo>
                    <a:pt x="15421" y="25931"/>
                  </a:lnTo>
                  <a:lnTo>
                    <a:pt x="15847" y="25745"/>
                  </a:lnTo>
                  <a:lnTo>
                    <a:pt x="16255" y="25523"/>
                  </a:lnTo>
                  <a:lnTo>
                    <a:pt x="16644" y="25300"/>
                  </a:lnTo>
                  <a:lnTo>
                    <a:pt x="17015" y="25041"/>
                  </a:lnTo>
                  <a:lnTo>
                    <a:pt x="17348" y="24744"/>
                  </a:lnTo>
                  <a:lnTo>
                    <a:pt x="17664" y="24429"/>
                  </a:lnTo>
                  <a:lnTo>
                    <a:pt x="17942" y="24096"/>
                  </a:lnTo>
                  <a:lnTo>
                    <a:pt x="18071" y="23910"/>
                  </a:lnTo>
                  <a:lnTo>
                    <a:pt x="18183" y="23725"/>
                  </a:lnTo>
                  <a:lnTo>
                    <a:pt x="18294" y="23540"/>
                  </a:lnTo>
                  <a:lnTo>
                    <a:pt x="18386" y="23336"/>
                  </a:lnTo>
                  <a:lnTo>
                    <a:pt x="18479" y="23132"/>
                  </a:lnTo>
                  <a:lnTo>
                    <a:pt x="18553" y="22909"/>
                  </a:lnTo>
                  <a:lnTo>
                    <a:pt x="18609" y="22706"/>
                  </a:lnTo>
                  <a:lnTo>
                    <a:pt x="18627" y="22483"/>
                  </a:lnTo>
                  <a:lnTo>
                    <a:pt x="18627" y="22261"/>
                  </a:lnTo>
                  <a:lnTo>
                    <a:pt x="18590" y="22038"/>
                  </a:lnTo>
                  <a:lnTo>
                    <a:pt x="18516" y="21556"/>
                  </a:lnTo>
                  <a:lnTo>
                    <a:pt x="18405" y="21075"/>
                  </a:lnTo>
                  <a:lnTo>
                    <a:pt x="18331" y="20593"/>
                  </a:lnTo>
                  <a:lnTo>
                    <a:pt x="18312" y="20352"/>
                  </a:lnTo>
                  <a:lnTo>
                    <a:pt x="18294" y="20129"/>
                  </a:lnTo>
                  <a:lnTo>
                    <a:pt x="18312" y="19925"/>
                  </a:lnTo>
                  <a:lnTo>
                    <a:pt x="18349" y="19722"/>
                  </a:lnTo>
                  <a:lnTo>
                    <a:pt x="18423" y="19536"/>
                  </a:lnTo>
                  <a:lnTo>
                    <a:pt x="18535" y="19369"/>
                  </a:lnTo>
                  <a:lnTo>
                    <a:pt x="18646" y="19258"/>
                  </a:lnTo>
                  <a:lnTo>
                    <a:pt x="18776" y="19166"/>
                  </a:lnTo>
                  <a:lnTo>
                    <a:pt x="18942" y="19091"/>
                  </a:lnTo>
                  <a:lnTo>
                    <a:pt x="19091" y="19054"/>
                  </a:lnTo>
                  <a:lnTo>
                    <a:pt x="19461" y="18962"/>
                  </a:lnTo>
                  <a:lnTo>
                    <a:pt x="19851" y="18887"/>
                  </a:lnTo>
                  <a:lnTo>
                    <a:pt x="20054" y="18813"/>
                  </a:lnTo>
                  <a:lnTo>
                    <a:pt x="20277" y="18739"/>
                  </a:lnTo>
                  <a:lnTo>
                    <a:pt x="20481" y="18647"/>
                  </a:lnTo>
                  <a:lnTo>
                    <a:pt x="20703" y="18517"/>
                  </a:lnTo>
                  <a:lnTo>
                    <a:pt x="20907" y="18350"/>
                  </a:lnTo>
                  <a:lnTo>
                    <a:pt x="21111" y="18128"/>
                  </a:lnTo>
                  <a:lnTo>
                    <a:pt x="21315" y="17887"/>
                  </a:lnTo>
                  <a:lnTo>
                    <a:pt x="21519" y="17572"/>
                  </a:lnTo>
                  <a:lnTo>
                    <a:pt x="21593" y="17405"/>
                  </a:lnTo>
                  <a:lnTo>
                    <a:pt x="21667" y="17238"/>
                  </a:lnTo>
                  <a:lnTo>
                    <a:pt x="21741" y="17071"/>
                  </a:lnTo>
                  <a:lnTo>
                    <a:pt x="21778" y="16923"/>
                  </a:lnTo>
                  <a:lnTo>
                    <a:pt x="21815" y="16756"/>
                  </a:lnTo>
                  <a:lnTo>
                    <a:pt x="21834" y="16589"/>
                  </a:lnTo>
                  <a:lnTo>
                    <a:pt x="21852" y="16293"/>
                  </a:lnTo>
                  <a:lnTo>
                    <a:pt x="21815" y="15978"/>
                  </a:lnTo>
                  <a:lnTo>
                    <a:pt x="21760" y="15700"/>
                  </a:lnTo>
                  <a:lnTo>
                    <a:pt x="21667" y="15403"/>
                  </a:lnTo>
                  <a:lnTo>
                    <a:pt x="21556" y="15144"/>
                  </a:lnTo>
                  <a:lnTo>
                    <a:pt x="21407" y="14884"/>
                  </a:lnTo>
                  <a:lnTo>
                    <a:pt x="21259" y="14643"/>
                  </a:lnTo>
                  <a:lnTo>
                    <a:pt x="21111" y="14402"/>
                  </a:lnTo>
                  <a:lnTo>
                    <a:pt x="20944" y="14180"/>
                  </a:lnTo>
                  <a:lnTo>
                    <a:pt x="20611" y="13791"/>
                  </a:lnTo>
                  <a:lnTo>
                    <a:pt x="20351" y="13475"/>
                  </a:lnTo>
                  <a:lnTo>
                    <a:pt x="20092" y="13197"/>
                  </a:lnTo>
                  <a:lnTo>
                    <a:pt x="19832" y="12919"/>
                  </a:lnTo>
                  <a:lnTo>
                    <a:pt x="19313" y="12363"/>
                  </a:lnTo>
                  <a:lnTo>
                    <a:pt x="19072" y="12085"/>
                  </a:lnTo>
                  <a:lnTo>
                    <a:pt x="18831" y="11807"/>
                  </a:lnTo>
                  <a:lnTo>
                    <a:pt x="18627" y="11492"/>
                  </a:lnTo>
                  <a:lnTo>
                    <a:pt x="18442" y="11177"/>
                  </a:lnTo>
                  <a:lnTo>
                    <a:pt x="18349" y="11010"/>
                  </a:lnTo>
                  <a:lnTo>
                    <a:pt x="18294" y="10825"/>
                  </a:lnTo>
                  <a:lnTo>
                    <a:pt x="18238" y="10640"/>
                  </a:lnTo>
                  <a:lnTo>
                    <a:pt x="18201" y="10454"/>
                  </a:lnTo>
                  <a:lnTo>
                    <a:pt x="18183" y="10250"/>
                  </a:lnTo>
                  <a:lnTo>
                    <a:pt x="18164" y="10065"/>
                  </a:lnTo>
                  <a:lnTo>
                    <a:pt x="18183" y="9880"/>
                  </a:lnTo>
                  <a:lnTo>
                    <a:pt x="18201" y="9694"/>
                  </a:lnTo>
                  <a:lnTo>
                    <a:pt x="18238" y="9509"/>
                  </a:lnTo>
                  <a:lnTo>
                    <a:pt x="18294" y="9324"/>
                  </a:lnTo>
                  <a:lnTo>
                    <a:pt x="18349" y="9157"/>
                  </a:lnTo>
                  <a:lnTo>
                    <a:pt x="18442" y="9009"/>
                  </a:lnTo>
                  <a:lnTo>
                    <a:pt x="18553" y="8860"/>
                  </a:lnTo>
                  <a:lnTo>
                    <a:pt x="18664" y="8731"/>
                  </a:lnTo>
                  <a:lnTo>
                    <a:pt x="18813" y="8619"/>
                  </a:lnTo>
                  <a:lnTo>
                    <a:pt x="18961" y="8527"/>
                  </a:lnTo>
                  <a:lnTo>
                    <a:pt x="18961" y="8100"/>
                  </a:lnTo>
                  <a:lnTo>
                    <a:pt x="18924" y="7174"/>
                  </a:lnTo>
                  <a:lnTo>
                    <a:pt x="18887" y="6655"/>
                  </a:lnTo>
                  <a:lnTo>
                    <a:pt x="18868" y="6210"/>
                  </a:lnTo>
                  <a:lnTo>
                    <a:pt x="18813" y="5876"/>
                  </a:lnTo>
                  <a:lnTo>
                    <a:pt x="18794" y="5765"/>
                  </a:lnTo>
                  <a:lnTo>
                    <a:pt x="18776" y="5710"/>
                  </a:lnTo>
                  <a:lnTo>
                    <a:pt x="17904" y="4764"/>
                  </a:lnTo>
                  <a:lnTo>
                    <a:pt x="16125" y="2800"/>
                  </a:lnTo>
                  <a:lnTo>
                    <a:pt x="135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33"/>
            <p:cNvSpPr/>
            <p:nvPr/>
          </p:nvSpPr>
          <p:spPr>
            <a:xfrm>
              <a:off x="7380605" y="1641043"/>
              <a:ext cx="299409" cy="636611"/>
            </a:xfrm>
            <a:custGeom>
              <a:avLst/>
              <a:gdLst/>
              <a:ahLst/>
              <a:cxnLst/>
              <a:rect l="l" t="t" r="r" b="b"/>
              <a:pathLst>
                <a:path w="7637" h="16238" extrusionOk="0">
                  <a:moveTo>
                    <a:pt x="6209" y="1"/>
                  </a:moveTo>
                  <a:lnTo>
                    <a:pt x="0" y="10732"/>
                  </a:lnTo>
                  <a:lnTo>
                    <a:pt x="111" y="16237"/>
                  </a:lnTo>
                  <a:lnTo>
                    <a:pt x="223" y="16219"/>
                  </a:lnTo>
                  <a:lnTo>
                    <a:pt x="352" y="16163"/>
                  </a:lnTo>
                  <a:lnTo>
                    <a:pt x="482" y="16089"/>
                  </a:lnTo>
                  <a:lnTo>
                    <a:pt x="649" y="15959"/>
                  </a:lnTo>
                  <a:lnTo>
                    <a:pt x="816" y="15811"/>
                  </a:lnTo>
                  <a:lnTo>
                    <a:pt x="982" y="15644"/>
                  </a:lnTo>
                  <a:lnTo>
                    <a:pt x="1372" y="15199"/>
                  </a:lnTo>
                  <a:lnTo>
                    <a:pt x="1817" y="14680"/>
                  </a:lnTo>
                  <a:lnTo>
                    <a:pt x="2280" y="14069"/>
                  </a:lnTo>
                  <a:lnTo>
                    <a:pt x="2762" y="13383"/>
                  </a:lnTo>
                  <a:lnTo>
                    <a:pt x="3281" y="12660"/>
                  </a:lnTo>
                  <a:lnTo>
                    <a:pt x="4356" y="11085"/>
                  </a:lnTo>
                  <a:lnTo>
                    <a:pt x="5486" y="9453"/>
                  </a:lnTo>
                  <a:lnTo>
                    <a:pt x="6580" y="7878"/>
                  </a:lnTo>
                  <a:lnTo>
                    <a:pt x="7117" y="7155"/>
                  </a:lnTo>
                  <a:lnTo>
                    <a:pt x="7636" y="6469"/>
                  </a:lnTo>
                  <a:lnTo>
                    <a:pt x="620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33"/>
            <p:cNvSpPr/>
            <p:nvPr/>
          </p:nvSpPr>
          <p:spPr>
            <a:xfrm>
              <a:off x="8211124" y="1641043"/>
              <a:ext cx="284158" cy="654763"/>
            </a:xfrm>
            <a:custGeom>
              <a:avLst/>
              <a:gdLst/>
              <a:ahLst/>
              <a:cxnLst/>
              <a:rect l="l" t="t" r="r" b="b"/>
              <a:pathLst>
                <a:path w="7248" h="16701" extrusionOk="0">
                  <a:moveTo>
                    <a:pt x="1966" y="1"/>
                  </a:moveTo>
                  <a:lnTo>
                    <a:pt x="1" y="6321"/>
                  </a:lnTo>
                  <a:lnTo>
                    <a:pt x="464" y="7044"/>
                  </a:lnTo>
                  <a:lnTo>
                    <a:pt x="928" y="7822"/>
                  </a:lnTo>
                  <a:lnTo>
                    <a:pt x="1891" y="9491"/>
                  </a:lnTo>
                  <a:lnTo>
                    <a:pt x="2874" y="11196"/>
                  </a:lnTo>
                  <a:lnTo>
                    <a:pt x="3819" y="12864"/>
                  </a:lnTo>
                  <a:lnTo>
                    <a:pt x="4282" y="13624"/>
                  </a:lnTo>
                  <a:lnTo>
                    <a:pt x="4709" y="14347"/>
                  </a:lnTo>
                  <a:lnTo>
                    <a:pt x="5116" y="14995"/>
                  </a:lnTo>
                  <a:lnTo>
                    <a:pt x="5506" y="15551"/>
                  </a:lnTo>
                  <a:lnTo>
                    <a:pt x="5858" y="16015"/>
                  </a:lnTo>
                  <a:lnTo>
                    <a:pt x="6025" y="16219"/>
                  </a:lnTo>
                  <a:lnTo>
                    <a:pt x="6173" y="16367"/>
                  </a:lnTo>
                  <a:lnTo>
                    <a:pt x="6321" y="16497"/>
                  </a:lnTo>
                  <a:lnTo>
                    <a:pt x="6451" y="16608"/>
                  </a:lnTo>
                  <a:lnTo>
                    <a:pt x="6562" y="16663"/>
                  </a:lnTo>
                  <a:lnTo>
                    <a:pt x="6673" y="16700"/>
                  </a:lnTo>
                  <a:lnTo>
                    <a:pt x="7248" y="11214"/>
                  </a:lnTo>
                  <a:lnTo>
                    <a:pt x="196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33"/>
            <p:cNvSpPr/>
            <p:nvPr/>
          </p:nvSpPr>
          <p:spPr>
            <a:xfrm>
              <a:off x="7988792" y="3576829"/>
              <a:ext cx="299409" cy="1291295"/>
            </a:xfrm>
            <a:custGeom>
              <a:avLst/>
              <a:gdLst/>
              <a:ahLst/>
              <a:cxnLst/>
              <a:rect l="l" t="t" r="r" b="b"/>
              <a:pathLst>
                <a:path w="7637" h="32937" extrusionOk="0">
                  <a:moveTo>
                    <a:pt x="0" y="1"/>
                  </a:moveTo>
                  <a:lnTo>
                    <a:pt x="1687" y="8045"/>
                  </a:lnTo>
                  <a:lnTo>
                    <a:pt x="1576" y="8786"/>
                  </a:lnTo>
                  <a:lnTo>
                    <a:pt x="1335" y="10454"/>
                  </a:lnTo>
                  <a:lnTo>
                    <a:pt x="1205" y="11399"/>
                  </a:lnTo>
                  <a:lnTo>
                    <a:pt x="1094" y="12289"/>
                  </a:lnTo>
                  <a:lnTo>
                    <a:pt x="1020" y="13049"/>
                  </a:lnTo>
                  <a:lnTo>
                    <a:pt x="1001" y="13327"/>
                  </a:lnTo>
                  <a:lnTo>
                    <a:pt x="1001" y="13549"/>
                  </a:lnTo>
                  <a:lnTo>
                    <a:pt x="1038" y="13846"/>
                  </a:lnTo>
                  <a:lnTo>
                    <a:pt x="1112" y="14346"/>
                  </a:lnTo>
                  <a:lnTo>
                    <a:pt x="1390" y="15885"/>
                  </a:lnTo>
                  <a:lnTo>
                    <a:pt x="1761" y="17886"/>
                  </a:lnTo>
                  <a:lnTo>
                    <a:pt x="2206" y="20110"/>
                  </a:lnTo>
                  <a:lnTo>
                    <a:pt x="3040" y="24169"/>
                  </a:lnTo>
                  <a:lnTo>
                    <a:pt x="3411" y="25986"/>
                  </a:lnTo>
                  <a:lnTo>
                    <a:pt x="3466" y="32936"/>
                  </a:lnTo>
                  <a:lnTo>
                    <a:pt x="6802" y="32936"/>
                  </a:lnTo>
                  <a:lnTo>
                    <a:pt x="6228" y="26041"/>
                  </a:lnTo>
                  <a:lnTo>
                    <a:pt x="6432" y="24244"/>
                  </a:lnTo>
                  <a:lnTo>
                    <a:pt x="6877" y="20203"/>
                  </a:lnTo>
                  <a:lnTo>
                    <a:pt x="7321" y="15959"/>
                  </a:lnTo>
                  <a:lnTo>
                    <a:pt x="7488" y="14402"/>
                  </a:lnTo>
                  <a:lnTo>
                    <a:pt x="7525" y="13864"/>
                  </a:lnTo>
                  <a:lnTo>
                    <a:pt x="7544" y="13549"/>
                  </a:lnTo>
                  <a:lnTo>
                    <a:pt x="7525" y="13308"/>
                  </a:lnTo>
                  <a:lnTo>
                    <a:pt x="7507" y="13012"/>
                  </a:lnTo>
                  <a:lnTo>
                    <a:pt x="7414" y="12252"/>
                  </a:lnTo>
                  <a:lnTo>
                    <a:pt x="7303" y="11399"/>
                  </a:lnTo>
                  <a:lnTo>
                    <a:pt x="7173" y="10491"/>
                  </a:lnTo>
                  <a:lnTo>
                    <a:pt x="6914" y="8934"/>
                  </a:lnTo>
                  <a:lnTo>
                    <a:pt x="6802" y="8267"/>
                  </a:lnTo>
                  <a:lnTo>
                    <a:pt x="76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33"/>
            <p:cNvSpPr/>
            <p:nvPr/>
          </p:nvSpPr>
          <p:spPr>
            <a:xfrm>
              <a:off x="7985146" y="3572478"/>
              <a:ext cx="307406" cy="1157567"/>
            </a:xfrm>
            <a:custGeom>
              <a:avLst/>
              <a:gdLst/>
              <a:ahLst/>
              <a:cxnLst/>
              <a:rect l="l" t="t" r="r" b="b"/>
              <a:pathLst>
                <a:path w="7841" h="29526" extrusionOk="0">
                  <a:moveTo>
                    <a:pt x="93" y="0"/>
                  </a:moveTo>
                  <a:lnTo>
                    <a:pt x="56" y="19"/>
                  </a:lnTo>
                  <a:lnTo>
                    <a:pt x="19" y="37"/>
                  </a:lnTo>
                  <a:lnTo>
                    <a:pt x="1" y="93"/>
                  </a:lnTo>
                  <a:lnTo>
                    <a:pt x="1" y="130"/>
                  </a:lnTo>
                  <a:lnTo>
                    <a:pt x="1669" y="8174"/>
                  </a:lnTo>
                  <a:lnTo>
                    <a:pt x="1521" y="9045"/>
                  </a:lnTo>
                  <a:lnTo>
                    <a:pt x="1298" y="10713"/>
                  </a:lnTo>
                  <a:lnTo>
                    <a:pt x="1168" y="11621"/>
                  </a:lnTo>
                  <a:lnTo>
                    <a:pt x="1076" y="12474"/>
                  </a:lnTo>
                  <a:lnTo>
                    <a:pt x="1002" y="13178"/>
                  </a:lnTo>
                  <a:lnTo>
                    <a:pt x="983" y="13660"/>
                  </a:lnTo>
                  <a:lnTo>
                    <a:pt x="1020" y="13938"/>
                  </a:lnTo>
                  <a:lnTo>
                    <a:pt x="1094" y="14439"/>
                  </a:lnTo>
                  <a:lnTo>
                    <a:pt x="1354" y="15940"/>
                  </a:lnTo>
                  <a:lnTo>
                    <a:pt x="1724" y="17886"/>
                  </a:lnTo>
                  <a:lnTo>
                    <a:pt x="2151" y="20055"/>
                  </a:lnTo>
                  <a:lnTo>
                    <a:pt x="2966" y="24095"/>
                  </a:lnTo>
                  <a:lnTo>
                    <a:pt x="3392" y="26097"/>
                  </a:lnTo>
                  <a:lnTo>
                    <a:pt x="3411" y="29415"/>
                  </a:lnTo>
                  <a:lnTo>
                    <a:pt x="3430" y="29452"/>
                  </a:lnTo>
                  <a:lnTo>
                    <a:pt x="3448" y="29489"/>
                  </a:lnTo>
                  <a:lnTo>
                    <a:pt x="3485" y="29526"/>
                  </a:lnTo>
                  <a:lnTo>
                    <a:pt x="3522" y="29526"/>
                  </a:lnTo>
                  <a:lnTo>
                    <a:pt x="3559" y="29507"/>
                  </a:lnTo>
                  <a:lnTo>
                    <a:pt x="3596" y="29489"/>
                  </a:lnTo>
                  <a:lnTo>
                    <a:pt x="3633" y="29452"/>
                  </a:lnTo>
                  <a:lnTo>
                    <a:pt x="3633" y="29415"/>
                  </a:lnTo>
                  <a:lnTo>
                    <a:pt x="3615" y="26060"/>
                  </a:lnTo>
                  <a:lnTo>
                    <a:pt x="3226" y="24206"/>
                  </a:lnTo>
                  <a:lnTo>
                    <a:pt x="2410" y="20166"/>
                  </a:lnTo>
                  <a:lnTo>
                    <a:pt x="1965" y="17960"/>
                  </a:lnTo>
                  <a:lnTo>
                    <a:pt x="1576" y="15959"/>
                  </a:lnTo>
                  <a:lnTo>
                    <a:pt x="1317" y="14439"/>
                  </a:lnTo>
                  <a:lnTo>
                    <a:pt x="1243" y="13938"/>
                  </a:lnTo>
                  <a:lnTo>
                    <a:pt x="1205" y="13660"/>
                  </a:lnTo>
                  <a:lnTo>
                    <a:pt x="1224" y="13160"/>
                  </a:lnTo>
                  <a:lnTo>
                    <a:pt x="1298" y="12418"/>
                  </a:lnTo>
                  <a:lnTo>
                    <a:pt x="1409" y="11529"/>
                  </a:lnTo>
                  <a:lnTo>
                    <a:pt x="1539" y="10584"/>
                  </a:lnTo>
                  <a:lnTo>
                    <a:pt x="1780" y="8934"/>
                  </a:lnTo>
                  <a:lnTo>
                    <a:pt x="1891" y="8174"/>
                  </a:lnTo>
                  <a:lnTo>
                    <a:pt x="1891" y="8137"/>
                  </a:lnTo>
                  <a:lnTo>
                    <a:pt x="242" y="223"/>
                  </a:lnTo>
                  <a:lnTo>
                    <a:pt x="7600" y="223"/>
                  </a:lnTo>
                  <a:lnTo>
                    <a:pt x="6784" y="8359"/>
                  </a:lnTo>
                  <a:lnTo>
                    <a:pt x="6784" y="8396"/>
                  </a:lnTo>
                  <a:lnTo>
                    <a:pt x="6895" y="9082"/>
                  </a:lnTo>
                  <a:lnTo>
                    <a:pt x="7155" y="10639"/>
                  </a:lnTo>
                  <a:lnTo>
                    <a:pt x="7285" y="11529"/>
                  </a:lnTo>
                  <a:lnTo>
                    <a:pt x="7396" y="12381"/>
                  </a:lnTo>
                  <a:lnTo>
                    <a:pt x="7489" y="13123"/>
                  </a:lnTo>
                  <a:lnTo>
                    <a:pt x="7507" y="13419"/>
                  </a:lnTo>
                  <a:lnTo>
                    <a:pt x="7526" y="13660"/>
                  </a:lnTo>
                  <a:lnTo>
                    <a:pt x="7507" y="13975"/>
                  </a:lnTo>
                  <a:lnTo>
                    <a:pt x="7470" y="14494"/>
                  </a:lnTo>
                  <a:lnTo>
                    <a:pt x="7322" y="16051"/>
                  </a:lnTo>
                  <a:lnTo>
                    <a:pt x="6858" y="20259"/>
                  </a:lnTo>
                  <a:lnTo>
                    <a:pt x="6210" y="26152"/>
                  </a:lnTo>
                  <a:lnTo>
                    <a:pt x="6469" y="29322"/>
                  </a:lnTo>
                  <a:lnTo>
                    <a:pt x="6488" y="29359"/>
                  </a:lnTo>
                  <a:lnTo>
                    <a:pt x="6506" y="29396"/>
                  </a:lnTo>
                  <a:lnTo>
                    <a:pt x="6543" y="29415"/>
                  </a:lnTo>
                  <a:lnTo>
                    <a:pt x="6599" y="29433"/>
                  </a:lnTo>
                  <a:lnTo>
                    <a:pt x="6636" y="29415"/>
                  </a:lnTo>
                  <a:lnTo>
                    <a:pt x="6673" y="29396"/>
                  </a:lnTo>
                  <a:lnTo>
                    <a:pt x="6692" y="29359"/>
                  </a:lnTo>
                  <a:lnTo>
                    <a:pt x="6692" y="29303"/>
                  </a:lnTo>
                  <a:lnTo>
                    <a:pt x="6432" y="26152"/>
                  </a:lnTo>
                  <a:lnTo>
                    <a:pt x="6655" y="24151"/>
                  </a:lnTo>
                  <a:lnTo>
                    <a:pt x="7099" y="20147"/>
                  </a:lnTo>
                  <a:lnTo>
                    <a:pt x="7544" y="15996"/>
                  </a:lnTo>
                  <a:lnTo>
                    <a:pt x="7692" y="14494"/>
                  </a:lnTo>
                  <a:lnTo>
                    <a:pt x="7730" y="13975"/>
                  </a:lnTo>
                  <a:lnTo>
                    <a:pt x="7748" y="13660"/>
                  </a:lnTo>
                  <a:lnTo>
                    <a:pt x="7730" y="13419"/>
                  </a:lnTo>
                  <a:lnTo>
                    <a:pt x="7711" y="13141"/>
                  </a:lnTo>
                  <a:lnTo>
                    <a:pt x="7637" y="12418"/>
                  </a:lnTo>
                  <a:lnTo>
                    <a:pt x="7526" y="11603"/>
                  </a:lnTo>
                  <a:lnTo>
                    <a:pt x="7396" y="10732"/>
                  </a:lnTo>
                  <a:lnTo>
                    <a:pt x="7155" y="9175"/>
                  </a:lnTo>
                  <a:lnTo>
                    <a:pt x="7007" y="8359"/>
                  </a:lnTo>
                  <a:lnTo>
                    <a:pt x="7841" y="130"/>
                  </a:lnTo>
                  <a:lnTo>
                    <a:pt x="7841" y="75"/>
                  </a:lnTo>
                  <a:lnTo>
                    <a:pt x="7804" y="37"/>
                  </a:lnTo>
                  <a:lnTo>
                    <a:pt x="7767" y="19"/>
                  </a:lnTo>
                  <a:lnTo>
                    <a:pt x="7730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33"/>
            <p:cNvSpPr/>
            <p:nvPr/>
          </p:nvSpPr>
          <p:spPr>
            <a:xfrm>
              <a:off x="8121776" y="4710403"/>
              <a:ext cx="138825" cy="157722"/>
            </a:xfrm>
            <a:custGeom>
              <a:avLst/>
              <a:gdLst/>
              <a:ahLst/>
              <a:cxnLst/>
              <a:rect l="l" t="t" r="r" b="b"/>
              <a:pathLst>
                <a:path w="3541" h="4023" extrusionOk="0">
                  <a:moveTo>
                    <a:pt x="37" y="0"/>
                  </a:moveTo>
                  <a:lnTo>
                    <a:pt x="0" y="4022"/>
                  </a:lnTo>
                  <a:lnTo>
                    <a:pt x="3540" y="4022"/>
                  </a:lnTo>
                  <a:lnTo>
                    <a:pt x="3077" y="0"/>
                  </a:lnTo>
                  <a:lnTo>
                    <a:pt x="3077" y="3318"/>
                  </a:lnTo>
                  <a:lnTo>
                    <a:pt x="2966" y="3281"/>
                  </a:lnTo>
                  <a:lnTo>
                    <a:pt x="2688" y="3188"/>
                  </a:lnTo>
                  <a:lnTo>
                    <a:pt x="2502" y="3133"/>
                  </a:lnTo>
                  <a:lnTo>
                    <a:pt x="2298" y="3096"/>
                  </a:lnTo>
                  <a:lnTo>
                    <a:pt x="2057" y="3058"/>
                  </a:lnTo>
                  <a:lnTo>
                    <a:pt x="1557" y="3058"/>
                  </a:lnTo>
                  <a:lnTo>
                    <a:pt x="1298" y="3114"/>
                  </a:lnTo>
                  <a:lnTo>
                    <a:pt x="1057" y="3170"/>
                  </a:lnTo>
                  <a:lnTo>
                    <a:pt x="816" y="3225"/>
                  </a:lnTo>
                  <a:lnTo>
                    <a:pt x="464" y="3355"/>
                  </a:lnTo>
                  <a:lnTo>
                    <a:pt x="334" y="3411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33"/>
            <p:cNvSpPr/>
            <p:nvPr/>
          </p:nvSpPr>
          <p:spPr>
            <a:xfrm>
              <a:off x="7403109" y="3576829"/>
              <a:ext cx="425845" cy="1291295"/>
            </a:xfrm>
            <a:custGeom>
              <a:avLst/>
              <a:gdLst/>
              <a:ahLst/>
              <a:cxnLst/>
              <a:rect l="l" t="t" r="r" b="b"/>
              <a:pathLst>
                <a:path w="10862" h="32937" extrusionOk="0">
                  <a:moveTo>
                    <a:pt x="3337" y="1"/>
                  </a:moveTo>
                  <a:lnTo>
                    <a:pt x="4319" y="25986"/>
                  </a:lnTo>
                  <a:lnTo>
                    <a:pt x="1" y="32936"/>
                  </a:lnTo>
                  <a:lnTo>
                    <a:pt x="3337" y="32936"/>
                  </a:lnTo>
                  <a:lnTo>
                    <a:pt x="7581" y="28914"/>
                  </a:lnTo>
                  <a:lnTo>
                    <a:pt x="7396" y="25986"/>
                  </a:lnTo>
                  <a:lnTo>
                    <a:pt x="7841" y="24114"/>
                  </a:lnTo>
                  <a:lnTo>
                    <a:pt x="8823" y="19962"/>
                  </a:lnTo>
                  <a:lnTo>
                    <a:pt x="9361" y="17664"/>
                  </a:lnTo>
                  <a:lnTo>
                    <a:pt x="9805" y="15607"/>
                  </a:lnTo>
                  <a:lnTo>
                    <a:pt x="9991" y="14735"/>
                  </a:lnTo>
                  <a:lnTo>
                    <a:pt x="10120" y="14013"/>
                  </a:lnTo>
                  <a:lnTo>
                    <a:pt x="10195" y="13475"/>
                  </a:lnTo>
                  <a:lnTo>
                    <a:pt x="10213" y="13290"/>
                  </a:lnTo>
                  <a:lnTo>
                    <a:pt x="10232" y="13179"/>
                  </a:lnTo>
                  <a:lnTo>
                    <a:pt x="10195" y="12956"/>
                  </a:lnTo>
                  <a:lnTo>
                    <a:pt x="10120" y="12678"/>
                  </a:lnTo>
                  <a:lnTo>
                    <a:pt x="10028" y="12363"/>
                  </a:lnTo>
                  <a:lnTo>
                    <a:pt x="9917" y="11992"/>
                  </a:lnTo>
                  <a:lnTo>
                    <a:pt x="9620" y="11214"/>
                  </a:lnTo>
                  <a:lnTo>
                    <a:pt x="9286" y="10417"/>
                  </a:lnTo>
                  <a:lnTo>
                    <a:pt x="8971" y="9657"/>
                  </a:lnTo>
                  <a:lnTo>
                    <a:pt x="8693" y="9027"/>
                  </a:lnTo>
                  <a:lnTo>
                    <a:pt x="8415" y="8415"/>
                  </a:lnTo>
                  <a:lnTo>
                    <a:pt x="1086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33"/>
            <p:cNvSpPr/>
            <p:nvPr/>
          </p:nvSpPr>
          <p:spPr>
            <a:xfrm>
              <a:off x="7426358" y="3572478"/>
              <a:ext cx="406987" cy="1254952"/>
            </a:xfrm>
            <a:custGeom>
              <a:avLst/>
              <a:gdLst/>
              <a:ahLst/>
              <a:cxnLst/>
              <a:rect l="l" t="t" r="r" b="b"/>
              <a:pathLst>
                <a:path w="10381" h="32010" extrusionOk="0">
                  <a:moveTo>
                    <a:pt x="2744" y="0"/>
                  </a:moveTo>
                  <a:lnTo>
                    <a:pt x="2707" y="19"/>
                  </a:lnTo>
                  <a:lnTo>
                    <a:pt x="2670" y="37"/>
                  </a:lnTo>
                  <a:lnTo>
                    <a:pt x="2651" y="75"/>
                  </a:lnTo>
                  <a:lnTo>
                    <a:pt x="2633" y="112"/>
                  </a:lnTo>
                  <a:lnTo>
                    <a:pt x="3615" y="26060"/>
                  </a:lnTo>
                  <a:lnTo>
                    <a:pt x="19" y="31843"/>
                  </a:lnTo>
                  <a:lnTo>
                    <a:pt x="1" y="31880"/>
                  </a:lnTo>
                  <a:lnTo>
                    <a:pt x="19" y="31917"/>
                  </a:lnTo>
                  <a:lnTo>
                    <a:pt x="38" y="31954"/>
                  </a:lnTo>
                  <a:lnTo>
                    <a:pt x="56" y="31991"/>
                  </a:lnTo>
                  <a:lnTo>
                    <a:pt x="112" y="32009"/>
                  </a:lnTo>
                  <a:lnTo>
                    <a:pt x="168" y="31991"/>
                  </a:lnTo>
                  <a:lnTo>
                    <a:pt x="223" y="31954"/>
                  </a:lnTo>
                  <a:lnTo>
                    <a:pt x="3819" y="26152"/>
                  </a:lnTo>
                  <a:lnTo>
                    <a:pt x="3837" y="26078"/>
                  </a:lnTo>
                  <a:lnTo>
                    <a:pt x="2874" y="223"/>
                  </a:lnTo>
                  <a:lnTo>
                    <a:pt x="10121" y="223"/>
                  </a:lnTo>
                  <a:lnTo>
                    <a:pt x="7711" y="8489"/>
                  </a:lnTo>
                  <a:lnTo>
                    <a:pt x="7711" y="8545"/>
                  </a:lnTo>
                  <a:lnTo>
                    <a:pt x="7711" y="8582"/>
                  </a:lnTo>
                  <a:lnTo>
                    <a:pt x="8008" y="9193"/>
                  </a:lnTo>
                  <a:lnTo>
                    <a:pt x="8286" y="9824"/>
                  </a:lnTo>
                  <a:lnTo>
                    <a:pt x="8601" y="10584"/>
                  </a:lnTo>
                  <a:lnTo>
                    <a:pt x="8934" y="11381"/>
                  </a:lnTo>
                  <a:lnTo>
                    <a:pt x="9212" y="12140"/>
                  </a:lnTo>
                  <a:lnTo>
                    <a:pt x="9324" y="12493"/>
                  </a:lnTo>
                  <a:lnTo>
                    <a:pt x="9416" y="12808"/>
                  </a:lnTo>
                  <a:lnTo>
                    <a:pt x="9490" y="13067"/>
                  </a:lnTo>
                  <a:lnTo>
                    <a:pt x="9509" y="13290"/>
                  </a:lnTo>
                  <a:lnTo>
                    <a:pt x="9509" y="13401"/>
                  </a:lnTo>
                  <a:lnTo>
                    <a:pt x="9490" y="13586"/>
                  </a:lnTo>
                  <a:lnTo>
                    <a:pt x="9416" y="14105"/>
                  </a:lnTo>
                  <a:lnTo>
                    <a:pt x="9287" y="14828"/>
                  </a:lnTo>
                  <a:lnTo>
                    <a:pt x="9101" y="15681"/>
                  </a:lnTo>
                  <a:lnTo>
                    <a:pt x="8656" y="17738"/>
                  </a:lnTo>
                  <a:lnTo>
                    <a:pt x="8137" y="19999"/>
                  </a:lnTo>
                  <a:lnTo>
                    <a:pt x="7155" y="24151"/>
                  </a:lnTo>
                  <a:lnTo>
                    <a:pt x="6692" y="26060"/>
                  </a:lnTo>
                  <a:lnTo>
                    <a:pt x="6692" y="26097"/>
                  </a:lnTo>
                  <a:lnTo>
                    <a:pt x="6784" y="27598"/>
                  </a:lnTo>
                  <a:lnTo>
                    <a:pt x="6803" y="27635"/>
                  </a:lnTo>
                  <a:lnTo>
                    <a:pt x="6821" y="27672"/>
                  </a:lnTo>
                  <a:lnTo>
                    <a:pt x="6859" y="27691"/>
                  </a:lnTo>
                  <a:lnTo>
                    <a:pt x="6896" y="27709"/>
                  </a:lnTo>
                  <a:lnTo>
                    <a:pt x="6951" y="27691"/>
                  </a:lnTo>
                  <a:lnTo>
                    <a:pt x="6970" y="27672"/>
                  </a:lnTo>
                  <a:lnTo>
                    <a:pt x="7007" y="27635"/>
                  </a:lnTo>
                  <a:lnTo>
                    <a:pt x="7007" y="27580"/>
                  </a:lnTo>
                  <a:lnTo>
                    <a:pt x="6914" y="26097"/>
                  </a:lnTo>
                  <a:lnTo>
                    <a:pt x="7433" y="23947"/>
                  </a:lnTo>
                  <a:lnTo>
                    <a:pt x="8415" y="19814"/>
                  </a:lnTo>
                  <a:lnTo>
                    <a:pt x="8916" y="17590"/>
                  </a:lnTo>
                  <a:lnTo>
                    <a:pt x="9342" y="15606"/>
                  </a:lnTo>
                  <a:lnTo>
                    <a:pt x="9509" y="14772"/>
                  </a:lnTo>
                  <a:lnTo>
                    <a:pt x="9639" y="14087"/>
                  </a:lnTo>
                  <a:lnTo>
                    <a:pt x="9713" y="13568"/>
                  </a:lnTo>
                  <a:lnTo>
                    <a:pt x="9731" y="13401"/>
                  </a:lnTo>
                  <a:lnTo>
                    <a:pt x="9731" y="13271"/>
                  </a:lnTo>
                  <a:lnTo>
                    <a:pt x="9713" y="13067"/>
                  </a:lnTo>
                  <a:lnTo>
                    <a:pt x="9657" y="12808"/>
                  </a:lnTo>
                  <a:lnTo>
                    <a:pt x="9565" y="12511"/>
                  </a:lnTo>
                  <a:lnTo>
                    <a:pt x="9453" y="12178"/>
                  </a:lnTo>
                  <a:lnTo>
                    <a:pt x="9194" y="11455"/>
                  </a:lnTo>
                  <a:lnTo>
                    <a:pt x="8897" y="10695"/>
                  </a:lnTo>
                  <a:lnTo>
                    <a:pt x="8582" y="9953"/>
                  </a:lnTo>
                  <a:lnTo>
                    <a:pt x="8304" y="9305"/>
                  </a:lnTo>
                  <a:lnTo>
                    <a:pt x="7934" y="8526"/>
                  </a:lnTo>
                  <a:lnTo>
                    <a:pt x="10380" y="149"/>
                  </a:lnTo>
                  <a:lnTo>
                    <a:pt x="10380" y="93"/>
                  </a:lnTo>
                  <a:lnTo>
                    <a:pt x="10361" y="37"/>
                  </a:lnTo>
                  <a:lnTo>
                    <a:pt x="10324" y="19"/>
                  </a:lnTo>
                  <a:lnTo>
                    <a:pt x="10269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33"/>
            <p:cNvSpPr/>
            <p:nvPr/>
          </p:nvSpPr>
          <p:spPr>
            <a:xfrm>
              <a:off x="7381311" y="4660260"/>
              <a:ext cx="319050" cy="207865"/>
            </a:xfrm>
            <a:custGeom>
              <a:avLst/>
              <a:gdLst/>
              <a:ahLst/>
              <a:cxnLst/>
              <a:rect l="l" t="t" r="r" b="b"/>
              <a:pathLst>
                <a:path w="8138" h="5302" extrusionOk="0">
                  <a:moveTo>
                    <a:pt x="8045" y="0"/>
                  </a:moveTo>
                  <a:lnTo>
                    <a:pt x="3633" y="4375"/>
                  </a:lnTo>
                  <a:lnTo>
                    <a:pt x="3022" y="4245"/>
                  </a:lnTo>
                  <a:lnTo>
                    <a:pt x="2484" y="4171"/>
                  </a:lnTo>
                  <a:lnTo>
                    <a:pt x="2002" y="4152"/>
                  </a:lnTo>
                  <a:lnTo>
                    <a:pt x="1595" y="4171"/>
                  </a:lnTo>
                  <a:lnTo>
                    <a:pt x="1242" y="4208"/>
                  </a:lnTo>
                  <a:lnTo>
                    <a:pt x="964" y="4300"/>
                  </a:lnTo>
                  <a:lnTo>
                    <a:pt x="705" y="4393"/>
                  </a:lnTo>
                  <a:lnTo>
                    <a:pt x="520" y="4523"/>
                  </a:lnTo>
                  <a:lnTo>
                    <a:pt x="353" y="4653"/>
                  </a:lnTo>
                  <a:lnTo>
                    <a:pt x="242" y="4782"/>
                  </a:lnTo>
                  <a:lnTo>
                    <a:pt x="149" y="4912"/>
                  </a:lnTo>
                  <a:lnTo>
                    <a:pt x="75" y="5042"/>
                  </a:lnTo>
                  <a:lnTo>
                    <a:pt x="38" y="5134"/>
                  </a:lnTo>
                  <a:lnTo>
                    <a:pt x="19" y="5227"/>
                  </a:lnTo>
                  <a:lnTo>
                    <a:pt x="1" y="5301"/>
                  </a:lnTo>
                  <a:lnTo>
                    <a:pt x="3893" y="5301"/>
                  </a:lnTo>
                  <a:lnTo>
                    <a:pt x="7248" y="2113"/>
                  </a:lnTo>
                  <a:lnTo>
                    <a:pt x="7785" y="5301"/>
                  </a:lnTo>
                  <a:lnTo>
                    <a:pt x="8137" y="1279"/>
                  </a:lnTo>
                  <a:lnTo>
                    <a:pt x="804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33"/>
            <p:cNvSpPr/>
            <p:nvPr/>
          </p:nvSpPr>
          <p:spPr>
            <a:xfrm>
              <a:off x="7624029" y="1402010"/>
              <a:ext cx="664172" cy="907596"/>
            </a:xfrm>
            <a:custGeom>
              <a:avLst/>
              <a:gdLst/>
              <a:ahLst/>
              <a:cxnLst/>
              <a:rect l="l" t="t" r="r" b="b"/>
              <a:pathLst>
                <a:path w="16941" h="23150" extrusionOk="0">
                  <a:moveTo>
                    <a:pt x="6357" y="0"/>
                  </a:moveTo>
                  <a:lnTo>
                    <a:pt x="6357" y="5598"/>
                  </a:lnTo>
                  <a:lnTo>
                    <a:pt x="0" y="6098"/>
                  </a:lnTo>
                  <a:lnTo>
                    <a:pt x="3948" y="23150"/>
                  </a:lnTo>
                  <a:lnTo>
                    <a:pt x="12993" y="23150"/>
                  </a:lnTo>
                  <a:lnTo>
                    <a:pt x="16941" y="6098"/>
                  </a:lnTo>
                  <a:lnTo>
                    <a:pt x="10583" y="5598"/>
                  </a:lnTo>
                  <a:lnTo>
                    <a:pt x="1058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33"/>
            <p:cNvSpPr/>
            <p:nvPr/>
          </p:nvSpPr>
          <p:spPr>
            <a:xfrm>
              <a:off x="7467052" y="2309567"/>
              <a:ext cx="978086" cy="1775242"/>
            </a:xfrm>
            <a:custGeom>
              <a:avLst/>
              <a:gdLst/>
              <a:ahLst/>
              <a:cxnLst/>
              <a:rect l="l" t="t" r="r" b="b"/>
              <a:pathLst>
                <a:path w="24948" h="45281" extrusionOk="0">
                  <a:moveTo>
                    <a:pt x="7952" y="1"/>
                  </a:moveTo>
                  <a:lnTo>
                    <a:pt x="7841" y="167"/>
                  </a:lnTo>
                  <a:lnTo>
                    <a:pt x="7581" y="612"/>
                  </a:lnTo>
                  <a:lnTo>
                    <a:pt x="7174" y="1391"/>
                  </a:lnTo>
                  <a:lnTo>
                    <a:pt x="6914" y="1891"/>
                  </a:lnTo>
                  <a:lnTo>
                    <a:pt x="6636" y="2484"/>
                  </a:lnTo>
                  <a:lnTo>
                    <a:pt x="6339" y="3151"/>
                  </a:lnTo>
                  <a:lnTo>
                    <a:pt x="6006" y="3893"/>
                  </a:lnTo>
                  <a:lnTo>
                    <a:pt x="5672" y="4745"/>
                  </a:lnTo>
                  <a:lnTo>
                    <a:pt x="5320" y="5672"/>
                  </a:lnTo>
                  <a:lnTo>
                    <a:pt x="4949" y="6673"/>
                  </a:lnTo>
                  <a:lnTo>
                    <a:pt x="4579" y="7785"/>
                  </a:lnTo>
                  <a:lnTo>
                    <a:pt x="4189" y="8971"/>
                  </a:lnTo>
                  <a:lnTo>
                    <a:pt x="3800" y="10250"/>
                  </a:lnTo>
                  <a:lnTo>
                    <a:pt x="3430" y="11622"/>
                  </a:lnTo>
                  <a:lnTo>
                    <a:pt x="3059" y="13086"/>
                  </a:lnTo>
                  <a:lnTo>
                    <a:pt x="2688" y="14643"/>
                  </a:lnTo>
                  <a:lnTo>
                    <a:pt x="2318" y="16292"/>
                  </a:lnTo>
                  <a:lnTo>
                    <a:pt x="1984" y="18035"/>
                  </a:lnTo>
                  <a:lnTo>
                    <a:pt x="1650" y="19888"/>
                  </a:lnTo>
                  <a:lnTo>
                    <a:pt x="1354" y="21816"/>
                  </a:lnTo>
                  <a:lnTo>
                    <a:pt x="1057" y="23873"/>
                  </a:lnTo>
                  <a:lnTo>
                    <a:pt x="816" y="26004"/>
                  </a:lnTo>
                  <a:lnTo>
                    <a:pt x="575" y="28247"/>
                  </a:lnTo>
                  <a:lnTo>
                    <a:pt x="390" y="30582"/>
                  </a:lnTo>
                  <a:lnTo>
                    <a:pt x="297" y="31806"/>
                  </a:lnTo>
                  <a:lnTo>
                    <a:pt x="223" y="33047"/>
                  </a:lnTo>
                  <a:lnTo>
                    <a:pt x="168" y="34308"/>
                  </a:lnTo>
                  <a:lnTo>
                    <a:pt x="112" y="35587"/>
                  </a:lnTo>
                  <a:lnTo>
                    <a:pt x="75" y="36903"/>
                  </a:lnTo>
                  <a:lnTo>
                    <a:pt x="38" y="38256"/>
                  </a:lnTo>
                  <a:lnTo>
                    <a:pt x="19" y="39609"/>
                  </a:lnTo>
                  <a:lnTo>
                    <a:pt x="1" y="41017"/>
                  </a:lnTo>
                  <a:lnTo>
                    <a:pt x="1" y="42426"/>
                  </a:lnTo>
                  <a:lnTo>
                    <a:pt x="19" y="43890"/>
                  </a:lnTo>
                  <a:lnTo>
                    <a:pt x="205" y="43946"/>
                  </a:lnTo>
                  <a:lnTo>
                    <a:pt x="779" y="44094"/>
                  </a:lnTo>
                  <a:lnTo>
                    <a:pt x="1205" y="44205"/>
                  </a:lnTo>
                  <a:lnTo>
                    <a:pt x="1724" y="44335"/>
                  </a:lnTo>
                  <a:lnTo>
                    <a:pt x="2355" y="44446"/>
                  </a:lnTo>
                  <a:lnTo>
                    <a:pt x="3077" y="44594"/>
                  </a:lnTo>
                  <a:lnTo>
                    <a:pt x="3893" y="44724"/>
                  </a:lnTo>
                  <a:lnTo>
                    <a:pt x="4820" y="44835"/>
                  </a:lnTo>
                  <a:lnTo>
                    <a:pt x="5839" y="44965"/>
                  </a:lnTo>
                  <a:lnTo>
                    <a:pt x="6951" y="45076"/>
                  </a:lnTo>
                  <a:lnTo>
                    <a:pt x="8174" y="45150"/>
                  </a:lnTo>
                  <a:lnTo>
                    <a:pt x="9509" y="45225"/>
                  </a:lnTo>
                  <a:lnTo>
                    <a:pt x="10936" y="45280"/>
                  </a:lnTo>
                  <a:lnTo>
                    <a:pt x="14013" y="45280"/>
                  </a:lnTo>
                  <a:lnTo>
                    <a:pt x="15440" y="45225"/>
                  </a:lnTo>
                  <a:lnTo>
                    <a:pt x="16774" y="45150"/>
                  </a:lnTo>
                  <a:lnTo>
                    <a:pt x="17998" y="45076"/>
                  </a:lnTo>
                  <a:lnTo>
                    <a:pt x="19110" y="44965"/>
                  </a:lnTo>
                  <a:lnTo>
                    <a:pt x="20129" y="44835"/>
                  </a:lnTo>
                  <a:lnTo>
                    <a:pt x="21056" y="44724"/>
                  </a:lnTo>
                  <a:lnTo>
                    <a:pt x="21871" y="44594"/>
                  </a:lnTo>
                  <a:lnTo>
                    <a:pt x="22594" y="44446"/>
                  </a:lnTo>
                  <a:lnTo>
                    <a:pt x="23224" y="44335"/>
                  </a:lnTo>
                  <a:lnTo>
                    <a:pt x="23743" y="44205"/>
                  </a:lnTo>
                  <a:lnTo>
                    <a:pt x="24169" y="44094"/>
                  </a:lnTo>
                  <a:lnTo>
                    <a:pt x="24726" y="43946"/>
                  </a:lnTo>
                  <a:lnTo>
                    <a:pt x="24929" y="43890"/>
                  </a:lnTo>
                  <a:lnTo>
                    <a:pt x="24929" y="42426"/>
                  </a:lnTo>
                  <a:lnTo>
                    <a:pt x="24948" y="41017"/>
                  </a:lnTo>
                  <a:lnTo>
                    <a:pt x="24929" y="39609"/>
                  </a:lnTo>
                  <a:lnTo>
                    <a:pt x="24911" y="38256"/>
                  </a:lnTo>
                  <a:lnTo>
                    <a:pt x="24874" y="36903"/>
                  </a:lnTo>
                  <a:lnTo>
                    <a:pt x="24837" y="35587"/>
                  </a:lnTo>
                  <a:lnTo>
                    <a:pt x="24781" y="34308"/>
                  </a:lnTo>
                  <a:lnTo>
                    <a:pt x="24707" y="33047"/>
                  </a:lnTo>
                  <a:lnTo>
                    <a:pt x="24633" y="31806"/>
                  </a:lnTo>
                  <a:lnTo>
                    <a:pt x="24559" y="30582"/>
                  </a:lnTo>
                  <a:lnTo>
                    <a:pt x="24373" y="28247"/>
                  </a:lnTo>
                  <a:lnTo>
                    <a:pt x="24132" y="26004"/>
                  </a:lnTo>
                  <a:lnTo>
                    <a:pt x="23873" y="23873"/>
                  </a:lnTo>
                  <a:lnTo>
                    <a:pt x="23595" y="21816"/>
                  </a:lnTo>
                  <a:lnTo>
                    <a:pt x="23298" y="19888"/>
                  </a:lnTo>
                  <a:lnTo>
                    <a:pt x="22965" y="18035"/>
                  </a:lnTo>
                  <a:lnTo>
                    <a:pt x="22613" y="16292"/>
                  </a:lnTo>
                  <a:lnTo>
                    <a:pt x="22260" y="14643"/>
                  </a:lnTo>
                  <a:lnTo>
                    <a:pt x="21890" y="13086"/>
                  </a:lnTo>
                  <a:lnTo>
                    <a:pt x="21519" y="11622"/>
                  </a:lnTo>
                  <a:lnTo>
                    <a:pt x="21130" y="10250"/>
                  </a:lnTo>
                  <a:lnTo>
                    <a:pt x="20759" y="8971"/>
                  </a:lnTo>
                  <a:lnTo>
                    <a:pt x="20370" y="7785"/>
                  </a:lnTo>
                  <a:lnTo>
                    <a:pt x="19999" y="6673"/>
                  </a:lnTo>
                  <a:lnTo>
                    <a:pt x="19629" y="5672"/>
                  </a:lnTo>
                  <a:lnTo>
                    <a:pt x="19276" y="4745"/>
                  </a:lnTo>
                  <a:lnTo>
                    <a:pt x="18924" y="3893"/>
                  </a:lnTo>
                  <a:lnTo>
                    <a:pt x="18609" y="3151"/>
                  </a:lnTo>
                  <a:lnTo>
                    <a:pt x="18313" y="2484"/>
                  </a:lnTo>
                  <a:lnTo>
                    <a:pt x="18035" y="1891"/>
                  </a:lnTo>
                  <a:lnTo>
                    <a:pt x="17775" y="1391"/>
                  </a:lnTo>
                  <a:lnTo>
                    <a:pt x="17367" y="612"/>
                  </a:lnTo>
                  <a:lnTo>
                    <a:pt x="17089" y="167"/>
                  </a:lnTo>
                  <a:lnTo>
                    <a:pt x="1699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33"/>
            <p:cNvSpPr/>
            <p:nvPr/>
          </p:nvSpPr>
          <p:spPr>
            <a:xfrm>
              <a:off x="7815859" y="1742075"/>
              <a:ext cx="297958" cy="380798"/>
            </a:xfrm>
            <a:custGeom>
              <a:avLst/>
              <a:gdLst/>
              <a:ahLst/>
              <a:cxnLst/>
              <a:rect l="l" t="t" r="r" b="b"/>
              <a:pathLst>
                <a:path w="7600" h="9713" extrusionOk="0">
                  <a:moveTo>
                    <a:pt x="0" y="0"/>
                  </a:moveTo>
                  <a:lnTo>
                    <a:pt x="1464" y="9712"/>
                  </a:lnTo>
                  <a:lnTo>
                    <a:pt x="5783" y="9712"/>
                  </a:lnTo>
                  <a:lnTo>
                    <a:pt x="759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33"/>
            <p:cNvSpPr/>
            <p:nvPr/>
          </p:nvSpPr>
          <p:spPr>
            <a:xfrm>
              <a:off x="7518646" y="1625793"/>
              <a:ext cx="874899" cy="683814"/>
            </a:xfrm>
            <a:custGeom>
              <a:avLst/>
              <a:gdLst/>
              <a:ahLst/>
              <a:cxnLst/>
              <a:rect l="l" t="t" r="r" b="b"/>
              <a:pathLst>
                <a:path w="22316" h="17442" extrusionOk="0">
                  <a:moveTo>
                    <a:pt x="7674" y="1"/>
                  </a:moveTo>
                  <a:lnTo>
                    <a:pt x="2670" y="390"/>
                  </a:lnTo>
                  <a:lnTo>
                    <a:pt x="1" y="4393"/>
                  </a:lnTo>
                  <a:lnTo>
                    <a:pt x="3133" y="8508"/>
                  </a:lnTo>
                  <a:lnTo>
                    <a:pt x="3837" y="7285"/>
                  </a:lnTo>
                  <a:lnTo>
                    <a:pt x="3596" y="8730"/>
                  </a:lnTo>
                  <a:lnTo>
                    <a:pt x="3504" y="9305"/>
                  </a:lnTo>
                  <a:lnTo>
                    <a:pt x="3485" y="9490"/>
                  </a:lnTo>
                  <a:lnTo>
                    <a:pt x="3485" y="9602"/>
                  </a:lnTo>
                  <a:lnTo>
                    <a:pt x="3578" y="9787"/>
                  </a:lnTo>
                  <a:lnTo>
                    <a:pt x="3782" y="10158"/>
                  </a:lnTo>
                  <a:lnTo>
                    <a:pt x="4375" y="11140"/>
                  </a:lnTo>
                  <a:lnTo>
                    <a:pt x="5209" y="12493"/>
                  </a:lnTo>
                  <a:lnTo>
                    <a:pt x="6636" y="17442"/>
                  </a:lnTo>
                  <a:lnTo>
                    <a:pt x="15681" y="17442"/>
                  </a:lnTo>
                  <a:lnTo>
                    <a:pt x="17108" y="12474"/>
                  </a:lnTo>
                  <a:lnTo>
                    <a:pt x="17997" y="11047"/>
                  </a:lnTo>
                  <a:lnTo>
                    <a:pt x="18554" y="10121"/>
                  </a:lnTo>
                  <a:lnTo>
                    <a:pt x="18739" y="9768"/>
                  </a:lnTo>
                  <a:lnTo>
                    <a:pt x="18813" y="9602"/>
                  </a:lnTo>
                  <a:lnTo>
                    <a:pt x="18887" y="9361"/>
                  </a:lnTo>
                  <a:lnTo>
                    <a:pt x="18998" y="8990"/>
                  </a:lnTo>
                  <a:lnTo>
                    <a:pt x="19184" y="8508"/>
                  </a:lnTo>
                  <a:lnTo>
                    <a:pt x="22316" y="4393"/>
                  </a:lnTo>
                  <a:lnTo>
                    <a:pt x="19629" y="390"/>
                  </a:lnTo>
                  <a:lnTo>
                    <a:pt x="14643" y="1"/>
                  </a:lnTo>
                  <a:lnTo>
                    <a:pt x="12511" y="11752"/>
                  </a:lnTo>
                  <a:lnTo>
                    <a:pt x="9805" y="11752"/>
                  </a:lnTo>
                  <a:lnTo>
                    <a:pt x="767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33"/>
            <p:cNvSpPr/>
            <p:nvPr/>
          </p:nvSpPr>
          <p:spPr>
            <a:xfrm>
              <a:off x="7815114" y="1621441"/>
              <a:ext cx="114871" cy="595171"/>
            </a:xfrm>
            <a:custGeom>
              <a:avLst/>
              <a:gdLst/>
              <a:ahLst/>
              <a:cxnLst/>
              <a:rect l="l" t="t" r="r" b="b"/>
              <a:pathLst>
                <a:path w="2930" h="15181" extrusionOk="0">
                  <a:moveTo>
                    <a:pt x="93" y="1"/>
                  </a:moveTo>
                  <a:lnTo>
                    <a:pt x="56" y="19"/>
                  </a:lnTo>
                  <a:lnTo>
                    <a:pt x="19" y="38"/>
                  </a:lnTo>
                  <a:lnTo>
                    <a:pt x="1" y="75"/>
                  </a:lnTo>
                  <a:lnTo>
                    <a:pt x="1" y="130"/>
                  </a:lnTo>
                  <a:lnTo>
                    <a:pt x="2707" y="15088"/>
                  </a:lnTo>
                  <a:lnTo>
                    <a:pt x="2725" y="15125"/>
                  </a:lnTo>
                  <a:lnTo>
                    <a:pt x="2744" y="15143"/>
                  </a:lnTo>
                  <a:lnTo>
                    <a:pt x="2781" y="15162"/>
                  </a:lnTo>
                  <a:lnTo>
                    <a:pt x="2818" y="15180"/>
                  </a:lnTo>
                  <a:lnTo>
                    <a:pt x="2836" y="15180"/>
                  </a:lnTo>
                  <a:lnTo>
                    <a:pt x="2873" y="15162"/>
                  </a:lnTo>
                  <a:lnTo>
                    <a:pt x="2911" y="15125"/>
                  </a:lnTo>
                  <a:lnTo>
                    <a:pt x="2929" y="15088"/>
                  </a:lnTo>
                  <a:lnTo>
                    <a:pt x="2929" y="15050"/>
                  </a:lnTo>
                  <a:lnTo>
                    <a:pt x="223" y="93"/>
                  </a:lnTo>
                  <a:lnTo>
                    <a:pt x="205" y="38"/>
                  </a:lnTo>
                  <a:lnTo>
                    <a:pt x="167" y="19"/>
                  </a:lnTo>
                  <a:lnTo>
                    <a:pt x="130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33"/>
            <p:cNvSpPr/>
            <p:nvPr/>
          </p:nvSpPr>
          <p:spPr>
            <a:xfrm>
              <a:off x="7982245" y="1621441"/>
              <a:ext cx="114831" cy="595171"/>
            </a:xfrm>
            <a:custGeom>
              <a:avLst/>
              <a:gdLst/>
              <a:ahLst/>
              <a:cxnLst/>
              <a:rect l="l" t="t" r="r" b="b"/>
              <a:pathLst>
                <a:path w="2929" h="15181" extrusionOk="0">
                  <a:moveTo>
                    <a:pt x="2799" y="1"/>
                  </a:moveTo>
                  <a:lnTo>
                    <a:pt x="2762" y="19"/>
                  </a:lnTo>
                  <a:lnTo>
                    <a:pt x="2725" y="38"/>
                  </a:lnTo>
                  <a:lnTo>
                    <a:pt x="2707" y="93"/>
                  </a:lnTo>
                  <a:lnTo>
                    <a:pt x="1" y="15050"/>
                  </a:lnTo>
                  <a:lnTo>
                    <a:pt x="1" y="15088"/>
                  </a:lnTo>
                  <a:lnTo>
                    <a:pt x="19" y="15125"/>
                  </a:lnTo>
                  <a:lnTo>
                    <a:pt x="56" y="15162"/>
                  </a:lnTo>
                  <a:lnTo>
                    <a:pt x="93" y="15180"/>
                  </a:lnTo>
                  <a:lnTo>
                    <a:pt x="112" y="15180"/>
                  </a:lnTo>
                  <a:lnTo>
                    <a:pt x="149" y="15162"/>
                  </a:lnTo>
                  <a:lnTo>
                    <a:pt x="186" y="15143"/>
                  </a:lnTo>
                  <a:lnTo>
                    <a:pt x="204" y="15125"/>
                  </a:lnTo>
                  <a:lnTo>
                    <a:pt x="223" y="15088"/>
                  </a:lnTo>
                  <a:lnTo>
                    <a:pt x="2929" y="130"/>
                  </a:lnTo>
                  <a:lnTo>
                    <a:pt x="2929" y="75"/>
                  </a:lnTo>
                  <a:lnTo>
                    <a:pt x="2910" y="38"/>
                  </a:lnTo>
                  <a:lnTo>
                    <a:pt x="2892" y="19"/>
                  </a:lnTo>
                  <a:lnTo>
                    <a:pt x="2836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33"/>
            <p:cNvSpPr/>
            <p:nvPr/>
          </p:nvSpPr>
          <p:spPr>
            <a:xfrm>
              <a:off x="7774420" y="2305215"/>
              <a:ext cx="363352" cy="20387"/>
            </a:xfrm>
            <a:custGeom>
              <a:avLst/>
              <a:gdLst/>
              <a:ahLst/>
              <a:cxnLst/>
              <a:rect l="l" t="t" r="r" b="b"/>
              <a:pathLst>
                <a:path w="9268" h="520" extrusionOk="0">
                  <a:moveTo>
                    <a:pt x="112" y="0"/>
                  </a:moveTo>
                  <a:lnTo>
                    <a:pt x="75" y="19"/>
                  </a:lnTo>
                  <a:lnTo>
                    <a:pt x="38" y="37"/>
                  </a:lnTo>
                  <a:lnTo>
                    <a:pt x="1" y="56"/>
                  </a:lnTo>
                  <a:lnTo>
                    <a:pt x="1" y="112"/>
                  </a:lnTo>
                  <a:lnTo>
                    <a:pt x="1" y="149"/>
                  </a:lnTo>
                  <a:lnTo>
                    <a:pt x="19" y="186"/>
                  </a:lnTo>
                  <a:lnTo>
                    <a:pt x="38" y="223"/>
                  </a:lnTo>
                  <a:lnTo>
                    <a:pt x="93" y="223"/>
                  </a:lnTo>
                  <a:lnTo>
                    <a:pt x="668" y="297"/>
                  </a:lnTo>
                  <a:lnTo>
                    <a:pt x="1261" y="371"/>
                  </a:lnTo>
                  <a:lnTo>
                    <a:pt x="2392" y="445"/>
                  </a:lnTo>
                  <a:lnTo>
                    <a:pt x="3485" y="501"/>
                  </a:lnTo>
                  <a:lnTo>
                    <a:pt x="4542" y="519"/>
                  </a:lnTo>
                  <a:lnTo>
                    <a:pt x="5505" y="501"/>
                  </a:lnTo>
                  <a:lnTo>
                    <a:pt x="6377" y="464"/>
                  </a:lnTo>
                  <a:lnTo>
                    <a:pt x="7174" y="427"/>
                  </a:lnTo>
                  <a:lnTo>
                    <a:pt x="7841" y="371"/>
                  </a:lnTo>
                  <a:lnTo>
                    <a:pt x="8823" y="278"/>
                  </a:lnTo>
                  <a:lnTo>
                    <a:pt x="9175" y="223"/>
                  </a:lnTo>
                  <a:lnTo>
                    <a:pt x="9212" y="223"/>
                  </a:lnTo>
                  <a:lnTo>
                    <a:pt x="9249" y="186"/>
                  </a:lnTo>
                  <a:lnTo>
                    <a:pt x="9268" y="149"/>
                  </a:lnTo>
                  <a:lnTo>
                    <a:pt x="9268" y="112"/>
                  </a:lnTo>
                  <a:lnTo>
                    <a:pt x="9249" y="56"/>
                  </a:lnTo>
                  <a:lnTo>
                    <a:pt x="9231" y="37"/>
                  </a:lnTo>
                  <a:lnTo>
                    <a:pt x="9194" y="19"/>
                  </a:lnTo>
                  <a:lnTo>
                    <a:pt x="9138" y="0"/>
                  </a:lnTo>
                  <a:lnTo>
                    <a:pt x="8934" y="37"/>
                  </a:lnTo>
                  <a:lnTo>
                    <a:pt x="8378" y="93"/>
                  </a:lnTo>
                  <a:lnTo>
                    <a:pt x="7489" y="186"/>
                  </a:lnTo>
                  <a:lnTo>
                    <a:pt x="6358" y="260"/>
                  </a:lnTo>
                  <a:lnTo>
                    <a:pt x="5709" y="278"/>
                  </a:lnTo>
                  <a:lnTo>
                    <a:pt x="5005" y="297"/>
                  </a:lnTo>
                  <a:lnTo>
                    <a:pt x="4264" y="297"/>
                  </a:lnTo>
                  <a:lnTo>
                    <a:pt x="3485" y="278"/>
                  </a:lnTo>
                  <a:lnTo>
                    <a:pt x="2670" y="241"/>
                  </a:lnTo>
                  <a:lnTo>
                    <a:pt x="1836" y="186"/>
                  </a:lnTo>
                  <a:lnTo>
                    <a:pt x="983" y="112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33"/>
            <p:cNvSpPr/>
            <p:nvPr/>
          </p:nvSpPr>
          <p:spPr>
            <a:xfrm>
              <a:off x="7742467" y="2196225"/>
              <a:ext cx="426550" cy="19642"/>
            </a:xfrm>
            <a:custGeom>
              <a:avLst/>
              <a:gdLst/>
              <a:ahLst/>
              <a:cxnLst/>
              <a:rect l="l" t="t" r="r" b="b"/>
              <a:pathLst>
                <a:path w="10880" h="501" extrusionOk="0">
                  <a:moveTo>
                    <a:pt x="93" y="0"/>
                  </a:moveTo>
                  <a:lnTo>
                    <a:pt x="56" y="19"/>
                  </a:lnTo>
                  <a:lnTo>
                    <a:pt x="19" y="56"/>
                  </a:lnTo>
                  <a:lnTo>
                    <a:pt x="0" y="93"/>
                  </a:lnTo>
                  <a:lnTo>
                    <a:pt x="19" y="149"/>
                  </a:lnTo>
                  <a:lnTo>
                    <a:pt x="37" y="186"/>
                  </a:lnTo>
                  <a:lnTo>
                    <a:pt x="56" y="204"/>
                  </a:lnTo>
                  <a:lnTo>
                    <a:pt x="111" y="223"/>
                  </a:lnTo>
                  <a:lnTo>
                    <a:pt x="834" y="297"/>
                  </a:lnTo>
                  <a:lnTo>
                    <a:pt x="1539" y="352"/>
                  </a:lnTo>
                  <a:lnTo>
                    <a:pt x="2929" y="427"/>
                  </a:lnTo>
                  <a:lnTo>
                    <a:pt x="4245" y="482"/>
                  </a:lnTo>
                  <a:lnTo>
                    <a:pt x="5468" y="501"/>
                  </a:lnTo>
                  <a:lnTo>
                    <a:pt x="6598" y="482"/>
                  </a:lnTo>
                  <a:lnTo>
                    <a:pt x="7636" y="445"/>
                  </a:lnTo>
                  <a:lnTo>
                    <a:pt x="8526" y="408"/>
                  </a:lnTo>
                  <a:lnTo>
                    <a:pt x="9304" y="352"/>
                  </a:lnTo>
                  <a:lnTo>
                    <a:pt x="10398" y="260"/>
                  </a:lnTo>
                  <a:lnTo>
                    <a:pt x="10787" y="223"/>
                  </a:lnTo>
                  <a:lnTo>
                    <a:pt x="10843" y="204"/>
                  </a:lnTo>
                  <a:lnTo>
                    <a:pt x="10861" y="167"/>
                  </a:lnTo>
                  <a:lnTo>
                    <a:pt x="10880" y="130"/>
                  </a:lnTo>
                  <a:lnTo>
                    <a:pt x="10880" y="93"/>
                  </a:lnTo>
                  <a:lnTo>
                    <a:pt x="10880" y="56"/>
                  </a:lnTo>
                  <a:lnTo>
                    <a:pt x="10843" y="19"/>
                  </a:lnTo>
                  <a:lnTo>
                    <a:pt x="10806" y="0"/>
                  </a:lnTo>
                  <a:lnTo>
                    <a:pt x="10769" y="0"/>
                  </a:lnTo>
                  <a:lnTo>
                    <a:pt x="10528" y="19"/>
                  </a:lnTo>
                  <a:lnTo>
                    <a:pt x="9898" y="93"/>
                  </a:lnTo>
                  <a:lnTo>
                    <a:pt x="8915" y="167"/>
                  </a:lnTo>
                  <a:lnTo>
                    <a:pt x="7599" y="223"/>
                  </a:lnTo>
                  <a:lnTo>
                    <a:pt x="6839" y="260"/>
                  </a:lnTo>
                  <a:lnTo>
                    <a:pt x="4226" y="260"/>
                  </a:lnTo>
                  <a:lnTo>
                    <a:pt x="3262" y="223"/>
                  </a:lnTo>
                  <a:lnTo>
                    <a:pt x="2243" y="167"/>
                  </a:lnTo>
                  <a:lnTo>
                    <a:pt x="1205" y="93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33"/>
            <p:cNvSpPr/>
            <p:nvPr/>
          </p:nvSpPr>
          <p:spPr>
            <a:xfrm>
              <a:off x="7664724" y="1833618"/>
              <a:ext cx="25444" cy="82134"/>
            </a:xfrm>
            <a:custGeom>
              <a:avLst/>
              <a:gdLst/>
              <a:ahLst/>
              <a:cxnLst/>
              <a:rect l="l" t="t" r="r" b="b"/>
              <a:pathLst>
                <a:path w="649" h="2095" extrusionOk="0">
                  <a:moveTo>
                    <a:pt x="519" y="1"/>
                  </a:moveTo>
                  <a:lnTo>
                    <a:pt x="482" y="19"/>
                  </a:lnTo>
                  <a:lnTo>
                    <a:pt x="445" y="56"/>
                  </a:lnTo>
                  <a:lnTo>
                    <a:pt x="426" y="93"/>
                  </a:lnTo>
                  <a:lnTo>
                    <a:pt x="0" y="1965"/>
                  </a:lnTo>
                  <a:lnTo>
                    <a:pt x="0" y="2002"/>
                  </a:lnTo>
                  <a:lnTo>
                    <a:pt x="19" y="2039"/>
                  </a:lnTo>
                  <a:lnTo>
                    <a:pt x="37" y="2076"/>
                  </a:lnTo>
                  <a:lnTo>
                    <a:pt x="93" y="2095"/>
                  </a:lnTo>
                  <a:lnTo>
                    <a:pt x="148" y="2095"/>
                  </a:lnTo>
                  <a:lnTo>
                    <a:pt x="185" y="2076"/>
                  </a:lnTo>
                  <a:lnTo>
                    <a:pt x="204" y="2039"/>
                  </a:lnTo>
                  <a:lnTo>
                    <a:pt x="222" y="2002"/>
                  </a:lnTo>
                  <a:lnTo>
                    <a:pt x="649" y="130"/>
                  </a:lnTo>
                  <a:lnTo>
                    <a:pt x="649" y="93"/>
                  </a:lnTo>
                  <a:lnTo>
                    <a:pt x="630" y="56"/>
                  </a:lnTo>
                  <a:lnTo>
                    <a:pt x="612" y="19"/>
                  </a:lnTo>
                  <a:lnTo>
                    <a:pt x="556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33"/>
            <p:cNvSpPr/>
            <p:nvPr/>
          </p:nvSpPr>
          <p:spPr>
            <a:xfrm>
              <a:off x="8219867" y="1833618"/>
              <a:ext cx="51633" cy="129376"/>
            </a:xfrm>
            <a:custGeom>
              <a:avLst/>
              <a:gdLst/>
              <a:ahLst/>
              <a:cxnLst/>
              <a:rect l="l" t="t" r="r" b="b"/>
              <a:pathLst>
                <a:path w="1317" h="3300" extrusionOk="0">
                  <a:moveTo>
                    <a:pt x="74" y="1"/>
                  </a:moveTo>
                  <a:lnTo>
                    <a:pt x="37" y="38"/>
                  </a:lnTo>
                  <a:lnTo>
                    <a:pt x="0" y="75"/>
                  </a:lnTo>
                  <a:lnTo>
                    <a:pt x="0" y="112"/>
                  </a:lnTo>
                  <a:lnTo>
                    <a:pt x="0" y="149"/>
                  </a:lnTo>
                  <a:lnTo>
                    <a:pt x="1112" y="3226"/>
                  </a:lnTo>
                  <a:lnTo>
                    <a:pt x="1149" y="3281"/>
                  </a:lnTo>
                  <a:lnTo>
                    <a:pt x="1205" y="3300"/>
                  </a:lnTo>
                  <a:lnTo>
                    <a:pt x="1242" y="3281"/>
                  </a:lnTo>
                  <a:lnTo>
                    <a:pt x="1279" y="3263"/>
                  </a:lnTo>
                  <a:lnTo>
                    <a:pt x="1316" y="3226"/>
                  </a:lnTo>
                  <a:lnTo>
                    <a:pt x="1316" y="3188"/>
                  </a:lnTo>
                  <a:lnTo>
                    <a:pt x="1316" y="3151"/>
                  </a:lnTo>
                  <a:lnTo>
                    <a:pt x="204" y="75"/>
                  </a:lnTo>
                  <a:lnTo>
                    <a:pt x="186" y="38"/>
                  </a:lnTo>
                  <a:lnTo>
                    <a:pt x="149" y="19"/>
                  </a:lnTo>
                  <a:lnTo>
                    <a:pt x="111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33"/>
            <p:cNvSpPr/>
            <p:nvPr/>
          </p:nvSpPr>
          <p:spPr>
            <a:xfrm>
              <a:off x="7794061" y="1763873"/>
              <a:ext cx="103227" cy="450544"/>
            </a:xfrm>
            <a:custGeom>
              <a:avLst/>
              <a:gdLst/>
              <a:ahLst/>
              <a:cxnLst/>
              <a:rect l="l" t="t" r="r" b="b"/>
              <a:pathLst>
                <a:path w="2633" h="11492" extrusionOk="0">
                  <a:moveTo>
                    <a:pt x="93" y="0"/>
                  </a:moveTo>
                  <a:lnTo>
                    <a:pt x="56" y="19"/>
                  </a:lnTo>
                  <a:lnTo>
                    <a:pt x="19" y="56"/>
                  </a:lnTo>
                  <a:lnTo>
                    <a:pt x="0" y="93"/>
                  </a:lnTo>
                  <a:lnTo>
                    <a:pt x="0" y="130"/>
                  </a:lnTo>
                  <a:lnTo>
                    <a:pt x="2410" y="11399"/>
                  </a:lnTo>
                  <a:lnTo>
                    <a:pt x="2428" y="11436"/>
                  </a:lnTo>
                  <a:lnTo>
                    <a:pt x="2447" y="11473"/>
                  </a:lnTo>
                  <a:lnTo>
                    <a:pt x="2484" y="11492"/>
                  </a:lnTo>
                  <a:lnTo>
                    <a:pt x="2539" y="11492"/>
                  </a:lnTo>
                  <a:lnTo>
                    <a:pt x="2576" y="11473"/>
                  </a:lnTo>
                  <a:lnTo>
                    <a:pt x="2614" y="11436"/>
                  </a:lnTo>
                  <a:lnTo>
                    <a:pt x="2632" y="11399"/>
                  </a:lnTo>
                  <a:lnTo>
                    <a:pt x="2632" y="11362"/>
                  </a:lnTo>
                  <a:lnTo>
                    <a:pt x="223" y="93"/>
                  </a:lnTo>
                  <a:lnTo>
                    <a:pt x="204" y="56"/>
                  </a:lnTo>
                  <a:lnTo>
                    <a:pt x="167" y="19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33"/>
            <p:cNvSpPr/>
            <p:nvPr/>
          </p:nvSpPr>
          <p:spPr>
            <a:xfrm>
              <a:off x="7755523" y="1893916"/>
              <a:ext cx="85075" cy="220214"/>
            </a:xfrm>
            <a:custGeom>
              <a:avLst/>
              <a:gdLst/>
              <a:ahLst/>
              <a:cxnLst/>
              <a:rect l="l" t="t" r="r" b="b"/>
              <a:pathLst>
                <a:path w="2170" h="5617" extrusionOk="0">
                  <a:moveTo>
                    <a:pt x="112" y="1"/>
                  </a:moveTo>
                  <a:lnTo>
                    <a:pt x="75" y="19"/>
                  </a:lnTo>
                  <a:lnTo>
                    <a:pt x="19" y="38"/>
                  </a:lnTo>
                  <a:lnTo>
                    <a:pt x="1" y="75"/>
                  </a:lnTo>
                  <a:lnTo>
                    <a:pt x="1" y="112"/>
                  </a:lnTo>
                  <a:lnTo>
                    <a:pt x="1" y="149"/>
                  </a:lnTo>
                  <a:lnTo>
                    <a:pt x="1965" y="5543"/>
                  </a:lnTo>
                  <a:lnTo>
                    <a:pt x="2003" y="5598"/>
                  </a:lnTo>
                  <a:lnTo>
                    <a:pt x="2058" y="5617"/>
                  </a:lnTo>
                  <a:lnTo>
                    <a:pt x="2095" y="5598"/>
                  </a:lnTo>
                  <a:lnTo>
                    <a:pt x="2132" y="5580"/>
                  </a:lnTo>
                  <a:lnTo>
                    <a:pt x="2169" y="5543"/>
                  </a:lnTo>
                  <a:lnTo>
                    <a:pt x="2169" y="5506"/>
                  </a:lnTo>
                  <a:lnTo>
                    <a:pt x="2169" y="5469"/>
                  </a:lnTo>
                  <a:lnTo>
                    <a:pt x="205" y="75"/>
                  </a:lnTo>
                  <a:lnTo>
                    <a:pt x="186" y="38"/>
                  </a:lnTo>
                  <a:lnTo>
                    <a:pt x="149" y="19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33"/>
            <p:cNvSpPr/>
            <p:nvPr/>
          </p:nvSpPr>
          <p:spPr>
            <a:xfrm>
              <a:off x="8012786" y="1790767"/>
              <a:ext cx="84291" cy="385856"/>
            </a:xfrm>
            <a:custGeom>
              <a:avLst/>
              <a:gdLst/>
              <a:ahLst/>
              <a:cxnLst/>
              <a:rect l="l" t="t" r="r" b="b"/>
              <a:pathLst>
                <a:path w="2150" h="9842" extrusionOk="0">
                  <a:moveTo>
                    <a:pt x="2020" y="0"/>
                  </a:moveTo>
                  <a:lnTo>
                    <a:pt x="1983" y="19"/>
                  </a:lnTo>
                  <a:lnTo>
                    <a:pt x="1946" y="37"/>
                  </a:lnTo>
                  <a:lnTo>
                    <a:pt x="1928" y="93"/>
                  </a:lnTo>
                  <a:lnTo>
                    <a:pt x="0" y="9712"/>
                  </a:lnTo>
                  <a:lnTo>
                    <a:pt x="0" y="9749"/>
                  </a:lnTo>
                  <a:lnTo>
                    <a:pt x="19" y="9786"/>
                  </a:lnTo>
                  <a:lnTo>
                    <a:pt x="37" y="9823"/>
                  </a:lnTo>
                  <a:lnTo>
                    <a:pt x="74" y="9842"/>
                  </a:lnTo>
                  <a:lnTo>
                    <a:pt x="111" y="9842"/>
                  </a:lnTo>
                  <a:lnTo>
                    <a:pt x="148" y="9823"/>
                  </a:lnTo>
                  <a:lnTo>
                    <a:pt x="167" y="9805"/>
                  </a:lnTo>
                  <a:lnTo>
                    <a:pt x="204" y="9786"/>
                  </a:lnTo>
                  <a:lnTo>
                    <a:pt x="204" y="9749"/>
                  </a:lnTo>
                  <a:lnTo>
                    <a:pt x="2150" y="130"/>
                  </a:lnTo>
                  <a:lnTo>
                    <a:pt x="2150" y="93"/>
                  </a:lnTo>
                  <a:lnTo>
                    <a:pt x="2131" y="56"/>
                  </a:lnTo>
                  <a:lnTo>
                    <a:pt x="2113" y="19"/>
                  </a:lnTo>
                  <a:lnTo>
                    <a:pt x="2057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33"/>
            <p:cNvSpPr/>
            <p:nvPr/>
          </p:nvSpPr>
          <p:spPr>
            <a:xfrm>
              <a:off x="8026586" y="1888113"/>
              <a:ext cx="91583" cy="326303"/>
            </a:xfrm>
            <a:custGeom>
              <a:avLst/>
              <a:gdLst/>
              <a:ahLst/>
              <a:cxnLst/>
              <a:rect l="l" t="t" r="r" b="b"/>
              <a:pathLst>
                <a:path w="2336" h="8323" extrusionOk="0">
                  <a:moveTo>
                    <a:pt x="2224" y="1"/>
                  </a:moveTo>
                  <a:lnTo>
                    <a:pt x="2169" y="19"/>
                  </a:lnTo>
                  <a:lnTo>
                    <a:pt x="2150" y="38"/>
                  </a:lnTo>
                  <a:lnTo>
                    <a:pt x="2132" y="75"/>
                  </a:lnTo>
                  <a:lnTo>
                    <a:pt x="0" y="8174"/>
                  </a:lnTo>
                  <a:lnTo>
                    <a:pt x="0" y="8230"/>
                  </a:lnTo>
                  <a:lnTo>
                    <a:pt x="19" y="8267"/>
                  </a:lnTo>
                  <a:lnTo>
                    <a:pt x="56" y="8304"/>
                  </a:lnTo>
                  <a:lnTo>
                    <a:pt x="93" y="8323"/>
                  </a:lnTo>
                  <a:lnTo>
                    <a:pt x="148" y="8323"/>
                  </a:lnTo>
                  <a:lnTo>
                    <a:pt x="186" y="8304"/>
                  </a:lnTo>
                  <a:lnTo>
                    <a:pt x="204" y="8267"/>
                  </a:lnTo>
                  <a:lnTo>
                    <a:pt x="223" y="8230"/>
                  </a:lnTo>
                  <a:lnTo>
                    <a:pt x="2335" y="130"/>
                  </a:lnTo>
                  <a:lnTo>
                    <a:pt x="2335" y="93"/>
                  </a:lnTo>
                  <a:lnTo>
                    <a:pt x="2335" y="56"/>
                  </a:lnTo>
                  <a:lnTo>
                    <a:pt x="2298" y="19"/>
                  </a:lnTo>
                  <a:lnTo>
                    <a:pt x="2261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33"/>
            <p:cNvSpPr/>
            <p:nvPr/>
          </p:nvSpPr>
          <p:spPr>
            <a:xfrm>
              <a:off x="8228570" y="1698479"/>
              <a:ext cx="42929" cy="119183"/>
            </a:xfrm>
            <a:custGeom>
              <a:avLst/>
              <a:gdLst/>
              <a:ahLst/>
              <a:cxnLst/>
              <a:rect l="l" t="t" r="r" b="b"/>
              <a:pathLst>
                <a:path w="1095" h="3040" extrusionOk="0">
                  <a:moveTo>
                    <a:pt x="927" y="0"/>
                  </a:moveTo>
                  <a:lnTo>
                    <a:pt x="909" y="37"/>
                  </a:lnTo>
                  <a:lnTo>
                    <a:pt x="872" y="74"/>
                  </a:lnTo>
                  <a:lnTo>
                    <a:pt x="1" y="2892"/>
                  </a:lnTo>
                  <a:lnTo>
                    <a:pt x="1" y="2947"/>
                  </a:lnTo>
                  <a:lnTo>
                    <a:pt x="1" y="2984"/>
                  </a:lnTo>
                  <a:lnTo>
                    <a:pt x="38" y="3021"/>
                  </a:lnTo>
                  <a:lnTo>
                    <a:pt x="75" y="3040"/>
                  </a:lnTo>
                  <a:lnTo>
                    <a:pt x="112" y="3040"/>
                  </a:lnTo>
                  <a:lnTo>
                    <a:pt x="168" y="3021"/>
                  </a:lnTo>
                  <a:lnTo>
                    <a:pt x="186" y="3003"/>
                  </a:lnTo>
                  <a:lnTo>
                    <a:pt x="205" y="2966"/>
                  </a:lnTo>
                  <a:lnTo>
                    <a:pt x="1094" y="148"/>
                  </a:lnTo>
                  <a:lnTo>
                    <a:pt x="1094" y="93"/>
                  </a:lnTo>
                  <a:lnTo>
                    <a:pt x="1094" y="56"/>
                  </a:lnTo>
                  <a:lnTo>
                    <a:pt x="1057" y="19"/>
                  </a:lnTo>
                  <a:lnTo>
                    <a:pt x="1020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33"/>
            <p:cNvSpPr/>
            <p:nvPr/>
          </p:nvSpPr>
          <p:spPr>
            <a:xfrm>
              <a:off x="8270010" y="1643984"/>
              <a:ext cx="18936" cy="40734"/>
            </a:xfrm>
            <a:custGeom>
              <a:avLst/>
              <a:gdLst/>
              <a:ahLst/>
              <a:cxnLst/>
              <a:rect l="l" t="t" r="r" b="b"/>
              <a:pathLst>
                <a:path w="483" h="1039" extrusionOk="0">
                  <a:moveTo>
                    <a:pt x="352" y="0"/>
                  </a:moveTo>
                  <a:lnTo>
                    <a:pt x="315" y="19"/>
                  </a:lnTo>
                  <a:lnTo>
                    <a:pt x="278" y="37"/>
                  </a:lnTo>
                  <a:lnTo>
                    <a:pt x="260" y="74"/>
                  </a:lnTo>
                  <a:lnTo>
                    <a:pt x="0" y="890"/>
                  </a:lnTo>
                  <a:lnTo>
                    <a:pt x="0" y="945"/>
                  </a:lnTo>
                  <a:lnTo>
                    <a:pt x="0" y="982"/>
                  </a:lnTo>
                  <a:lnTo>
                    <a:pt x="37" y="1019"/>
                  </a:lnTo>
                  <a:lnTo>
                    <a:pt x="74" y="1038"/>
                  </a:lnTo>
                  <a:lnTo>
                    <a:pt x="111" y="1038"/>
                  </a:lnTo>
                  <a:lnTo>
                    <a:pt x="167" y="1019"/>
                  </a:lnTo>
                  <a:lnTo>
                    <a:pt x="204" y="1001"/>
                  </a:lnTo>
                  <a:lnTo>
                    <a:pt x="223" y="964"/>
                  </a:lnTo>
                  <a:lnTo>
                    <a:pt x="464" y="148"/>
                  </a:lnTo>
                  <a:lnTo>
                    <a:pt x="482" y="111"/>
                  </a:lnTo>
                  <a:lnTo>
                    <a:pt x="464" y="56"/>
                  </a:lnTo>
                  <a:lnTo>
                    <a:pt x="426" y="37"/>
                  </a:lnTo>
                  <a:lnTo>
                    <a:pt x="389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33"/>
            <p:cNvSpPr/>
            <p:nvPr/>
          </p:nvSpPr>
          <p:spPr>
            <a:xfrm>
              <a:off x="7672683" y="1780574"/>
              <a:ext cx="17485" cy="31286"/>
            </a:xfrm>
            <a:custGeom>
              <a:avLst/>
              <a:gdLst/>
              <a:ahLst/>
              <a:cxnLst/>
              <a:rect l="l" t="t" r="r" b="b"/>
              <a:pathLst>
                <a:path w="446" h="798" extrusionOk="0">
                  <a:moveTo>
                    <a:pt x="75" y="1"/>
                  </a:moveTo>
                  <a:lnTo>
                    <a:pt x="38" y="38"/>
                  </a:lnTo>
                  <a:lnTo>
                    <a:pt x="19" y="75"/>
                  </a:lnTo>
                  <a:lnTo>
                    <a:pt x="1" y="112"/>
                  </a:lnTo>
                  <a:lnTo>
                    <a:pt x="19" y="149"/>
                  </a:lnTo>
                  <a:lnTo>
                    <a:pt x="223" y="723"/>
                  </a:lnTo>
                  <a:lnTo>
                    <a:pt x="279" y="779"/>
                  </a:lnTo>
                  <a:lnTo>
                    <a:pt x="335" y="798"/>
                  </a:lnTo>
                  <a:lnTo>
                    <a:pt x="372" y="779"/>
                  </a:lnTo>
                  <a:lnTo>
                    <a:pt x="409" y="760"/>
                  </a:lnTo>
                  <a:lnTo>
                    <a:pt x="446" y="723"/>
                  </a:lnTo>
                  <a:lnTo>
                    <a:pt x="446" y="686"/>
                  </a:lnTo>
                  <a:lnTo>
                    <a:pt x="446" y="649"/>
                  </a:lnTo>
                  <a:lnTo>
                    <a:pt x="223" y="75"/>
                  </a:lnTo>
                  <a:lnTo>
                    <a:pt x="205" y="38"/>
                  </a:lnTo>
                  <a:lnTo>
                    <a:pt x="168" y="19"/>
                  </a:lnTo>
                  <a:lnTo>
                    <a:pt x="131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33"/>
            <p:cNvSpPr/>
            <p:nvPr/>
          </p:nvSpPr>
          <p:spPr>
            <a:xfrm>
              <a:off x="7621834" y="1643984"/>
              <a:ext cx="49438" cy="117027"/>
            </a:xfrm>
            <a:custGeom>
              <a:avLst/>
              <a:gdLst/>
              <a:ahLst/>
              <a:cxnLst/>
              <a:rect l="l" t="t" r="r" b="b"/>
              <a:pathLst>
                <a:path w="1261" h="2985" extrusionOk="0">
                  <a:moveTo>
                    <a:pt x="112" y="0"/>
                  </a:moveTo>
                  <a:lnTo>
                    <a:pt x="75" y="19"/>
                  </a:lnTo>
                  <a:lnTo>
                    <a:pt x="38" y="37"/>
                  </a:lnTo>
                  <a:lnTo>
                    <a:pt x="1" y="74"/>
                  </a:lnTo>
                  <a:lnTo>
                    <a:pt x="1" y="111"/>
                  </a:lnTo>
                  <a:lnTo>
                    <a:pt x="1" y="148"/>
                  </a:lnTo>
                  <a:lnTo>
                    <a:pt x="1038" y="2910"/>
                  </a:lnTo>
                  <a:lnTo>
                    <a:pt x="1094" y="2966"/>
                  </a:lnTo>
                  <a:lnTo>
                    <a:pt x="1150" y="2984"/>
                  </a:lnTo>
                  <a:lnTo>
                    <a:pt x="1187" y="2984"/>
                  </a:lnTo>
                  <a:lnTo>
                    <a:pt x="1224" y="2966"/>
                  </a:lnTo>
                  <a:lnTo>
                    <a:pt x="1242" y="2929"/>
                  </a:lnTo>
                  <a:lnTo>
                    <a:pt x="1261" y="2891"/>
                  </a:lnTo>
                  <a:lnTo>
                    <a:pt x="1261" y="2836"/>
                  </a:lnTo>
                  <a:lnTo>
                    <a:pt x="223" y="74"/>
                  </a:lnTo>
                  <a:lnTo>
                    <a:pt x="186" y="37"/>
                  </a:lnTo>
                  <a:lnTo>
                    <a:pt x="149" y="19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33"/>
            <p:cNvSpPr/>
            <p:nvPr/>
          </p:nvSpPr>
          <p:spPr>
            <a:xfrm>
              <a:off x="7625480" y="2311018"/>
              <a:ext cx="190419" cy="708513"/>
            </a:xfrm>
            <a:custGeom>
              <a:avLst/>
              <a:gdLst/>
              <a:ahLst/>
              <a:cxnLst/>
              <a:rect l="l" t="t" r="r" b="b"/>
              <a:pathLst>
                <a:path w="4857" h="18072" extrusionOk="0">
                  <a:moveTo>
                    <a:pt x="4745" y="1"/>
                  </a:moveTo>
                  <a:lnTo>
                    <a:pt x="4708" y="19"/>
                  </a:lnTo>
                  <a:lnTo>
                    <a:pt x="4671" y="38"/>
                  </a:lnTo>
                  <a:lnTo>
                    <a:pt x="4652" y="75"/>
                  </a:lnTo>
                  <a:lnTo>
                    <a:pt x="4448" y="557"/>
                  </a:lnTo>
                  <a:lnTo>
                    <a:pt x="3967" y="1836"/>
                  </a:lnTo>
                  <a:lnTo>
                    <a:pt x="3651" y="2725"/>
                  </a:lnTo>
                  <a:lnTo>
                    <a:pt x="3281" y="3745"/>
                  </a:lnTo>
                  <a:lnTo>
                    <a:pt x="2892" y="4912"/>
                  </a:lnTo>
                  <a:lnTo>
                    <a:pt x="2502" y="6173"/>
                  </a:lnTo>
                  <a:lnTo>
                    <a:pt x="2076" y="7526"/>
                  </a:lnTo>
                  <a:lnTo>
                    <a:pt x="1668" y="8953"/>
                  </a:lnTo>
                  <a:lnTo>
                    <a:pt x="1298" y="10417"/>
                  </a:lnTo>
                  <a:lnTo>
                    <a:pt x="927" y="11937"/>
                  </a:lnTo>
                  <a:lnTo>
                    <a:pt x="760" y="12697"/>
                  </a:lnTo>
                  <a:lnTo>
                    <a:pt x="612" y="13457"/>
                  </a:lnTo>
                  <a:lnTo>
                    <a:pt x="464" y="14217"/>
                  </a:lnTo>
                  <a:lnTo>
                    <a:pt x="352" y="14995"/>
                  </a:lnTo>
                  <a:lnTo>
                    <a:pt x="241" y="15736"/>
                  </a:lnTo>
                  <a:lnTo>
                    <a:pt x="148" y="16496"/>
                  </a:lnTo>
                  <a:lnTo>
                    <a:pt x="56" y="17238"/>
                  </a:lnTo>
                  <a:lnTo>
                    <a:pt x="0" y="17961"/>
                  </a:lnTo>
                  <a:lnTo>
                    <a:pt x="19" y="17998"/>
                  </a:lnTo>
                  <a:lnTo>
                    <a:pt x="37" y="18035"/>
                  </a:lnTo>
                  <a:lnTo>
                    <a:pt x="74" y="18072"/>
                  </a:lnTo>
                  <a:lnTo>
                    <a:pt x="167" y="18072"/>
                  </a:lnTo>
                  <a:lnTo>
                    <a:pt x="204" y="18053"/>
                  </a:lnTo>
                  <a:lnTo>
                    <a:pt x="223" y="18016"/>
                  </a:lnTo>
                  <a:lnTo>
                    <a:pt x="223" y="17979"/>
                  </a:lnTo>
                  <a:lnTo>
                    <a:pt x="278" y="17256"/>
                  </a:lnTo>
                  <a:lnTo>
                    <a:pt x="352" y="16515"/>
                  </a:lnTo>
                  <a:lnTo>
                    <a:pt x="464" y="15773"/>
                  </a:lnTo>
                  <a:lnTo>
                    <a:pt x="575" y="15014"/>
                  </a:lnTo>
                  <a:lnTo>
                    <a:pt x="686" y="14254"/>
                  </a:lnTo>
                  <a:lnTo>
                    <a:pt x="834" y="13494"/>
                  </a:lnTo>
                  <a:lnTo>
                    <a:pt x="983" y="12734"/>
                  </a:lnTo>
                  <a:lnTo>
                    <a:pt x="1149" y="11974"/>
                  </a:lnTo>
                  <a:lnTo>
                    <a:pt x="1501" y="10473"/>
                  </a:lnTo>
                  <a:lnTo>
                    <a:pt x="1891" y="8990"/>
                  </a:lnTo>
                  <a:lnTo>
                    <a:pt x="2298" y="7581"/>
                  </a:lnTo>
                  <a:lnTo>
                    <a:pt x="2706" y="6228"/>
                  </a:lnTo>
                  <a:lnTo>
                    <a:pt x="3114" y="4968"/>
                  </a:lnTo>
                  <a:lnTo>
                    <a:pt x="3503" y="3819"/>
                  </a:lnTo>
                  <a:lnTo>
                    <a:pt x="3855" y="2799"/>
                  </a:lnTo>
                  <a:lnTo>
                    <a:pt x="4189" y="1910"/>
                  </a:lnTo>
                  <a:lnTo>
                    <a:pt x="4671" y="631"/>
                  </a:lnTo>
                  <a:lnTo>
                    <a:pt x="4856" y="149"/>
                  </a:lnTo>
                  <a:lnTo>
                    <a:pt x="4856" y="112"/>
                  </a:lnTo>
                  <a:lnTo>
                    <a:pt x="4856" y="75"/>
                  </a:lnTo>
                  <a:lnTo>
                    <a:pt x="4838" y="38"/>
                  </a:lnTo>
                  <a:lnTo>
                    <a:pt x="4801" y="19"/>
                  </a:lnTo>
                  <a:lnTo>
                    <a:pt x="4745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33"/>
            <p:cNvSpPr/>
            <p:nvPr/>
          </p:nvSpPr>
          <p:spPr>
            <a:xfrm>
              <a:off x="8100684" y="2308861"/>
              <a:ext cx="191869" cy="723019"/>
            </a:xfrm>
            <a:custGeom>
              <a:avLst/>
              <a:gdLst/>
              <a:ahLst/>
              <a:cxnLst/>
              <a:rect l="l" t="t" r="r" b="b"/>
              <a:pathLst>
                <a:path w="4894" h="18442" extrusionOk="0">
                  <a:moveTo>
                    <a:pt x="112" y="0"/>
                  </a:moveTo>
                  <a:lnTo>
                    <a:pt x="75" y="19"/>
                  </a:lnTo>
                  <a:lnTo>
                    <a:pt x="38" y="37"/>
                  </a:lnTo>
                  <a:lnTo>
                    <a:pt x="1" y="74"/>
                  </a:lnTo>
                  <a:lnTo>
                    <a:pt x="1" y="111"/>
                  </a:lnTo>
                  <a:lnTo>
                    <a:pt x="1" y="148"/>
                  </a:lnTo>
                  <a:lnTo>
                    <a:pt x="186" y="686"/>
                  </a:lnTo>
                  <a:lnTo>
                    <a:pt x="668" y="2057"/>
                  </a:lnTo>
                  <a:lnTo>
                    <a:pt x="1335" y="4115"/>
                  </a:lnTo>
                  <a:lnTo>
                    <a:pt x="1724" y="5357"/>
                  </a:lnTo>
                  <a:lnTo>
                    <a:pt x="2132" y="6672"/>
                  </a:lnTo>
                  <a:lnTo>
                    <a:pt x="2540" y="8100"/>
                  </a:lnTo>
                  <a:lnTo>
                    <a:pt x="2948" y="9564"/>
                  </a:lnTo>
                  <a:lnTo>
                    <a:pt x="3337" y="11065"/>
                  </a:lnTo>
                  <a:lnTo>
                    <a:pt x="3689" y="12585"/>
                  </a:lnTo>
                  <a:lnTo>
                    <a:pt x="4023" y="14086"/>
                  </a:lnTo>
                  <a:lnTo>
                    <a:pt x="4171" y="14828"/>
                  </a:lnTo>
                  <a:lnTo>
                    <a:pt x="4301" y="15569"/>
                  </a:lnTo>
                  <a:lnTo>
                    <a:pt x="4412" y="16292"/>
                  </a:lnTo>
                  <a:lnTo>
                    <a:pt x="4523" y="16996"/>
                  </a:lnTo>
                  <a:lnTo>
                    <a:pt x="4597" y="17682"/>
                  </a:lnTo>
                  <a:lnTo>
                    <a:pt x="4671" y="18349"/>
                  </a:lnTo>
                  <a:lnTo>
                    <a:pt x="4690" y="18386"/>
                  </a:lnTo>
                  <a:lnTo>
                    <a:pt x="4708" y="18423"/>
                  </a:lnTo>
                  <a:lnTo>
                    <a:pt x="4745" y="18442"/>
                  </a:lnTo>
                  <a:lnTo>
                    <a:pt x="4838" y="18442"/>
                  </a:lnTo>
                  <a:lnTo>
                    <a:pt x="4875" y="18405"/>
                  </a:lnTo>
                  <a:lnTo>
                    <a:pt x="4894" y="18368"/>
                  </a:lnTo>
                  <a:lnTo>
                    <a:pt x="4894" y="18331"/>
                  </a:lnTo>
                  <a:lnTo>
                    <a:pt x="4820" y="17663"/>
                  </a:lnTo>
                  <a:lnTo>
                    <a:pt x="4745" y="16978"/>
                  </a:lnTo>
                  <a:lnTo>
                    <a:pt x="4634" y="16255"/>
                  </a:lnTo>
                  <a:lnTo>
                    <a:pt x="4523" y="15532"/>
                  </a:lnTo>
                  <a:lnTo>
                    <a:pt x="4393" y="14809"/>
                  </a:lnTo>
                  <a:lnTo>
                    <a:pt x="4245" y="14049"/>
                  </a:lnTo>
                  <a:lnTo>
                    <a:pt x="3911" y="12548"/>
                  </a:lnTo>
                  <a:lnTo>
                    <a:pt x="3559" y="11010"/>
                  </a:lnTo>
                  <a:lnTo>
                    <a:pt x="3151" y="9508"/>
                  </a:lnTo>
                  <a:lnTo>
                    <a:pt x="2762" y="8044"/>
                  </a:lnTo>
                  <a:lnTo>
                    <a:pt x="2336" y="6617"/>
                  </a:lnTo>
                  <a:lnTo>
                    <a:pt x="1947" y="5282"/>
                  </a:lnTo>
                  <a:lnTo>
                    <a:pt x="1558" y="4059"/>
                  </a:lnTo>
                  <a:lnTo>
                    <a:pt x="872" y="2002"/>
                  </a:lnTo>
                  <a:lnTo>
                    <a:pt x="408" y="612"/>
                  </a:lnTo>
                  <a:lnTo>
                    <a:pt x="205" y="74"/>
                  </a:lnTo>
                  <a:lnTo>
                    <a:pt x="186" y="37"/>
                  </a:lnTo>
                  <a:lnTo>
                    <a:pt x="149" y="19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33"/>
            <p:cNvSpPr/>
            <p:nvPr/>
          </p:nvSpPr>
          <p:spPr>
            <a:xfrm>
              <a:off x="8026586" y="2316820"/>
              <a:ext cx="111185" cy="498531"/>
            </a:xfrm>
            <a:custGeom>
              <a:avLst/>
              <a:gdLst/>
              <a:ahLst/>
              <a:cxnLst/>
              <a:rect l="l" t="t" r="r" b="b"/>
              <a:pathLst>
                <a:path w="2836" h="12716" extrusionOk="0">
                  <a:moveTo>
                    <a:pt x="74" y="1"/>
                  </a:moveTo>
                  <a:lnTo>
                    <a:pt x="37" y="19"/>
                  </a:lnTo>
                  <a:lnTo>
                    <a:pt x="19" y="57"/>
                  </a:lnTo>
                  <a:lnTo>
                    <a:pt x="0" y="94"/>
                  </a:lnTo>
                  <a:lnTo>
                    <a:pt x="19" y="149"/>
                  </a:lnTo>
                  <a:lnTo>
                    <a:pt x="111" y="446"/>
                  </a:lnTo>
                  <a:lnTo>
                    <a:pt x="352" y="1243"/>
                  </a:lnTo>
                  <a:lnTo>
                    <a:pt x="686" y="2447"/>
                  </a:lnTo>
                  <a:lnTo>
                    <a:pt x="1112" y="4041"/>
                  </a:lnTo>
                  <a:lnTo>
                    <a:pt x="1316" y="4950"/>
                  </a:lnTo>
                  <a:lnTo>
                    <a:pt x="1539" y="5913"/>
                  </a:lnTo>
                  <a:lnTo>
                    <a:pt x="1761" y="6933"/>
                  </a:lnTo>
                  <a:lnTo>
                    <a:pt x="1965" y="8008"/>
                  </a:lnTo>
                  <a:lnTo>
                    <a:pt x="2169" y="9120"/>
                  </a:lnTo>
                  <a:lnTo>
                    <a:pt x="2335" y="10269"/>
                  </a:lnTo>
                  <a:lnTo>
                    <a:pt x="2502" y="11437"/>
                  </a:lnTo>
                  <a:lnTo>
                    <a:pt x="2613" y="12623"/>
                  </a:lnTo>
                  <a:lnTo>
                    <a:pt x="2632" y="12660"/>
                  </a:lnTo>
                  <a:lnTo>
                    <a:pt x="2651" y="12678"/>
                  </a:lnTo>
                  <a:lnTo>
                    <a:pt x="2688" y="12716"/>
                  </a:lnTo>
                  <a:lnTo>
                    <a:pt x="2743" y="12716"/>
                  </a:lnTo>
                  <a:lnTo>
                    <a:pt x="2780" y="12697"/>
                  </a:lnTo>
                  <a:lnTo>
                    <a:pt x="2817" y="12678"/>
                  </a:lnTo>
                  <a:lnTo>
                    <a:pt x="2836" y="12641"/>
                  </a:lnTo>
                  <a:lnTo>
                    <a:pt x="2836" y="12586"/>
                  </a:lnTo>
                  <a:lnTo>
                    <a:pt x="2706" y="11418"/>
                  </a:lnTo>
                  <a:lnTo>
                    <a:pt x="2558" y="10250"/>
                  </a:lnTo>
                  <a:lnTo>
                    <a:pt x="2391" y="9101"/>
                  </a:lnTo>
                  <a:lnTo>
                    <a:pt x="2187" y="7971"/>
                  </a:lnTo>
                  <a:lnTo>
                    <a:pt x="1983" y="6896"/>
                  </a:lnTo>
                  <a:lnTo>
                    <a:pt x="1761" y="5876"/>
                  </a:lnTo>
                  <a:lnTo>
                    <a:pt x="1539" y="4894"/>
                  </a:lnTo>
                  <a:lnTo>
                    <a:pt x="1316" y="3986"/>
                  </a:lnTo>
                  <a:lnTo>
                    <a:pt x="908" y="2392"/>
                  </a:lnTo>
                  <a:lnTo>
                    <a:pt x="556" y="1169"/>
                  </a:lnTo>
                  <a:lnTo>
                    <a:pt x="315" y="372"/>
                  </a:lnTo>
                  <a:lnTo>
                    <a:pt x="223" y="75"/>
                  </a:lnTo>
                  <a:lnTo>
                    <a:pt x="204" y="38"/>
                  </a:lnTo>
                  <a:lnTo>
                    <a:pt x="167" y="19"/>
                  </a:lnTo>
                  <a:lnTo>
                    <a:pt x="130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33"/>
            <p:cNvSpPr/>
            <p:nvPr/>
          </p:nvSpPr>
          <p:spPr>
            <a:xfrm>
              <a:off x="7809312" y="2316114"/>
              <a:ext cx="110480" cy="609677"/>
            </a:xfrm>
            <a:custGeom>
              <a:avLst/>
              <a:gdLst/>
              <a:ahLst/>
              <a:cxnLst/>
              <a:rect l="l" t="t" r="r" b="b"/>
              <a:pathLst>
                <a:path w="2818" h="15551" extrusionOk="0">
                  <a:moveTo>
                    <a:pt x="2688" y="0"/>
                  </a:moveTo>
                  <a:lnTo>
                    <a:pt x="2651" y="19"/>
                  </a:lnTo>
                  <a:lnTo>
                    <a:pt x="2614" y="37"/>
                  </a:lnTo>
                  <a:lnTo>
                    <a:pt x="2595" y="93"/>
                  </a:lnTo>
                  <a:lnTo>
                    <a:pt x="2373" y="872"/>
                  </a:lnTo>
                  <a:lnTo>
                    <a:pt x="2169" y="1687"/>
                  </a:lnTo>
                  <a:lnTo>
                    <a:pt x="1965" y="2521"/>
                  </a:lnTo>
                  <a:lnTo>
                    <a:pt x="1761" y="3392"/>
                  </a:lnTo>
                  <a:lnTo>
                    <a:pt x="1576" y="4263"/>
                  </a:lnTo>
                  <a:lnTo>
                    <a:pt x="1390" y="5153"/>
                  </a:lnTo>
                  <a:lnTo>
                    <a:pt x="1224" y="6080"/>
                  </a:lnTo>
                  <a:lnTo>
                    <a:pt x="1057" y="7025"/>
                  </a:lnTo>
                  <a:lnTo>
                    <a:pt x="760" y="8990"/>
                  </a:lnTo>
                  <a:lnTo>
                    <a:pt x="482" y="11028"/>
                  </a:lnTo>
                  <a:lnTo>
                    <a:pt x="223" y="13178"/>
                  </a:lnTo>
                  <a:lnTo>
                    <a:pt x="0" y="15440"/>
                  </a:lnTo>
                  <a:lnTo>
                    <a:pt x="19" y="15477"/>
                  </a:lnTo>
                  <a:lnTo>
                    <a:pt x="37" y="15514"/>
                  </a:lnTo>
                  <a:lnTo>
                    <a:pt x="56" y="15551"/>
                  </a:lnTo>
                  <a:lnTo>
                    <a:pt x="167" y="15551"/>
                  </a:lnTo>
                  <a:lnTo>
                    <a:pt x="186" y="15532"/>
                  </a:lnTo>
                  <a:lnTo>
                    <a:pt x="223" y="15495"/>
                  </a:lnTo>
                  <a:lnTo>
                    <a:pt x="223" y="15458"/>
                  </a:lnTo>
                  <a:lnTo>
                    <a:pt x="445" y="13215"/>
                  </a:lnTo>
                  <a:lnTo>
                    <a:pt x="686" y="11065"/>
                  </a:lnTo>
                  <a:lnTo>
                    <a:pt x="964" y="9027"/>
                  </a:lnTo>
                  <a:lnTo>
                    <a:pt x="1279" y="7062"/>
                  </a:lnTo>
                  <a:lnTo>
                    <a:pt x="1446" y="6117"/>
                  </a:lnTo>
                  <a:lnTo>
                    <a:pt x="1613" y="5209"/>
                  </a:lnTo>
                  <a:lnTo>
                    <a:pt x="1798" y="4319"/>
                  </a:lnTo>
                  <a:lnTo>
                    <a:pt x="1984" y="3429"/>
                  </a:lnTo>
                  <a:lnTo>
                    <a:pt x="2169" y="2577"/>
                  </a:lnTo>
                  <a:lnTo>
                    <a:pt x="2373" y="1743"/>
                  </a:lnTo>
                  <a:lnTo>
                    <a:pt x="2595" y="946"/>
                  </a:lnTo>
                  <a:lnTo>
                    <a:pt x="2818" y="149"/>
                  </a:lnTo>
                  <a:lnTo>
                    <a:pt x="2818" y="112"/>
                  </a:lnTo>
                  <a:lnTo>
                    <a:pt x="2799" y="56"/>
                  </a:lnTo>
                  <a:lnTo>
                    <a:pt x="2781" y="37"/>
                  </a:lnTo>
                  <a:lnTo>
                    <a:pt x="2743" y="19"/>
                  </a:lnTo>
                  <a:lnTo>
                    <a:pt x="2688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33"/>
            <p:cNvSpPr/>
            <p:nvPr/>
          </p:nvSpPr>
          <p:spPr>
            <a:xfrm>
              <a:off x="7863807" y="2206379"/>
              <a:ext cx="190419" cy="127926"/>
            </a:xfrm>
            <a:custGeom>
              <a:avLst/>
              <a:gdLst/>
              <a:ahLst/>
              <a:cxnLst/>
              <a:rect l="l" t="t" r="r" b="b"/>
              <a:pathLst>
                <a:path w="4857" h="3263" extrusionOk="0">
                  <a:moveTo>
                    <a:pt x="4115" y="668"/>
                  </a:moveTo>
                  <a:lnTo>
                    <a:pt x="3930" y="2577"/>
                  </a:lnTo>
                  <a:lnTo>
                    <a:pt x="1131" y="2503"/>
                  </a:lnTo>
                  <a:lnTo>
                    <a:pt x="797" y="668"/>
                  </a:lnTo>
                  <a:close/>
                  <a:moveTo>
                    <a:pt x="0" y="1"/>
                  </a:moveTo>
                  <a:lnTo>
                    <a:pt x="557" y="3152"/>
                  </a:lnTo>
                  <a:lnTo>
                    <a:pt x="4541" y="3263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33"/>
            <p:cNvSpPr/>
            <p:nvPr/>
          </p:nvSpPr>
          <p:spPr>
            <a:xfrm>
              <a:off x="7935748" y="1627988"/>
              <a:ext cx="39989" cy="39989"/>
            </a:xfrm>
            <a:custGeom>
              <a:avLst/>
              <a:gdLst/>
              <a:ahLst/>
              <a:cxnLst/>
              <a:rect l="l" t="t" r="r" b="b"/>
              <a:pathLst>
                <a:path w="1020" h="1020" extrusionOk="0">
                  <a:moveTo>
                    <a:pt x="519" y="0"/>
                  </a:moveTo>
                  <a:lnTo>
                    <a:pt x="408" y="19"/>
                  </a:lnTo>
                  <a:lnTo>
                    <a:pt x="315" y="56"/>
                  </a:lnTo>
                  <a:lnTo>
                    <a:pt x="241" y="93"/>
                  </a:lnTo>
                  <a:lnTo>
                    <a:pt x="149" y="149"/>
                  </a:lnTo>
                  <a:lnTo>
                    <a:pt x="93" y="223"/>
                  </a:lnTo>
                  <a:lnTo>
                    <a:pt x="56" y="315"/>
                  </a:lnTo>
                  <a:lnTo>
                    <a:pt x="19" y="408"/>
                  </a:lnTo>
                  <a:lnTo>
                    <a:pt x="0" y="519"/>
                  </a:lnTo>
                  <a:lnTo>
                    <a:pt x="19" y="612"/>
                  </a:lnTo>
                  <a:lnTo>
                    <a:pt x="56" y="723"/>
                  </a:lnTo>
                  <a:lnTo>
                    <a:pt x="93" y="797"/>
                  </a:lnTo>
                  <a:lnTo>
                    <a:pt x="149" y="871"/>
                  </a:lnTo>
                  <a:lnTo>
                    <a:pt x="241" y="946"/>
                  </a:lnTo>
                  <a:lnTo>
                    <a:pt x="315" y="983"/>
                  </a:lnTo>
                  <a:lnTo>
                    <a:pt x="408" y="1020"/>
                  </a:lnTo>
                  <a:lnTo>
                    <a:pt x="612" y="1020"/>
                  </a:lnTo>
                  <a:lnTo>
                    <a:pt x="723" y="983"/>
                  </a:lnTo>
                  <a:lnTo>
                    <a:pt x="797" y="946"/>
                  </a:lnTo>
                  <a:lnTo>
                    <a:pt x="871" y="871"/>
                  </a:lnTo>
                  <a:lnTo>
                    <a:pt x="946" y="797"/>
                  </a:lnTo>
                  <a:lnTo>
                    <a:pt x="983" y="723"/>
                  </a:lnTo>
                  <a:lnTo>
                    <a:pt x="1020" y="612"/>
                  </a:lnTo>
                  <a:lnTo>
                    <a:pt x="1020" y="519"/>
                  </a:lnTo>
                  <a:lnTo>
                    <a:pt x="1020" y="408"/>
                  </a:lnTo>
                  <a:lnTo>
                    <a:pt x="983" y="315"/>
                  </a:lnTo>
                  <a:lnTo>
                    <a:pt x="946" y="223"/>
                  </a:lnTo>
                  <a:lnTo>
                    <a:pt x="871" y="149"/>
                  </a:lnTo>
                  <a:lnTo>
                    <a:pt x="797" y="93"/>
                  </a:lnTo>
                  <a:lnTo>
                    <a:pt x="723" y="56"/>
                  </a:lnTo>
                  <a:lnTo>
                    <a:pt x="612" y="19"/>
                  </a:lnTo>
                  <a:lnTo>
                    <a:pt x="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33"/>
            <p:cNvSpPr/>
            <p:nvPr/>
          </p:nvSpPr>
          <p:spPr>
            <a:xfrm>
              <a:off x="7971346" y="1621441"/>
              <a:ext cx="39989" cy="39989"/>
            </a:xfrm>
            <a:custGeom>
              <a:avLst/>
              <a:gdLst/>
              <a:ahLst/>
              <a:cxnLst/>
              <a:rect l="l" t="t" r="r" b="b"/>
              <a:pathLst>
                <a:path w="1020" h="1020" extrusionOk="0">
                  <a:moveTo>
                    <a:pt x="408" y="1"/>
                  </a:moveTo>
                  <a:lnTo>
                    <a:pt x="316" y="38"/>
                  </a:lnTo>
                  <a:lnTo>
                    <a:pt x="223" y="93"/>
                  </a:lnTo>
                  <a:lnTo>
                    <a:pt x="149" y="149"/>
                  </a:lnTo>
                  <a:lnTo>
                    <a:pt x="93" y="223"/>
                  </a:lnTo>
                  <a:lnTo>
                    <a:pt x="38" y="316"/>
                  </a:lnTo>
                  <a:lnTo>
                    <a:pt x="19" y="408"/>
                  </a:lnTo>
                  <a:lnTo>
                    <a:pt x="1" y="501"/>
                  </a:lnTo>
                  <a:lnTo>
                    <a:pt x="19" y="612"/>
                  </a:lnTo>
                  <a:lnTo>
                    <a:pt x="38" y="705"/>
                  </a:lnTo>
                  <a:lnTo>
                    <a:pt x="93" y="797"/>
                  </a:lnTo>
                  <a:lnTo>
                    <a:pt x="149" y="872"/>
                  </a:lnTo>
                  <a:lnTo>
                    <a:pt x="223" y="927"/>
                  </a:lnTo>
                  <a:lnTo>
                    <a:pt x="316" y="983"/>
                  </a:lnTo>
                  <a:lnTo>
                    <a:pt x="408" y="1001"/>
                  </a:lnTo>
                  <a:lnTo>
                    <a:pt x="520" y="1020"/>
                  </a:lnTo>
                  <a:lnTo>
                    <a:pt x="612" y="1001"/>
                  </a:lnTo>
                  <a:lnTo>
                    <a:pt x="705" y="983"/>
                  </a:lnTo>
                  <a:lnTo>
                    <a:pt x="798" y="927"/>
                  </a:lnTo>
                  <a:lnTo>
                    <a:pt x="872" y="872"/>
                  </a:lnTo>
                  <a:lnTo>
                    <a:pt x="927" y="797"/>
                  </a:lnTo>
                  <a:lnTo>
                    <a:pt x="983" y="705"/>
                  </a:lnTo>
                  <a:lnTo>
                    <a:pt x="1001" y="612"/>
                  </a:lnTo>
                  <a:lnTo>
                    <a:pt x="1020" y="501"/>
                  </a:lnTo>
                  <a:lnTo>
                    <a:pt x="1001" y="408"/>
                  </a:lnTo>
                  <a:lnTo>
                    <a:pt x="983" y="316"/>
                  </a:lnTo>
                  <a:lnTo>
                    <a:pt x="927" y="223"/>
                  </a:lnTo>
                  <a:lnTo>
                    <a:pt x="872" y="149"/>
                  </a:lnTo>
                  <a:lnTo>
                    <a:pt x="798" y="93"/>
                  </a:lnTo>
                  <a:lnTo>
                    <a:pt x="705" y="38"/>
                  </a:lnTo>
                  <a:lnTo>
                    <a:pt x="61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33"/>
            <p:cNvSpPr/>
            <p:nvPr/>
          </p:nvSpPr>
          <p:spPr>
            <a:xfrm>
              <a:off x="7901601" y="1621441"/>
              <a:ext cx="39989" cy="39989"/>
            </a:xfrm>
            <a:custGeom>
              <a:avLst/>
              <a:gdLst/>
              <a:ahLst/>
              <a:cxnLst/>
              <a:rect l="l" t="t" r="r" b="b"/>
              <a:pathLst>
                <a:path w="1020" h="1020" extrusionOk="0">
                  <a:moveTo>
                    <a:pt x="408" y="1"/>
                  </a:moveTo>
                  <a:lnTo>
                    <a:pt x="315" y="38"/>
                  </a:lnTo>
                  <a:lnTo>
                    <a:pt x="223" y="93"/>
                  </a:lnTo>
                  <a:lnTo>
                    <a:pt x="149" y="149"/>
                  </a:lnTo>
                  <a:lnTo>
                    <a:pt x="93" y="223"/>
                  </a:lnTo>
                  <a:lnTo>
                    <a:pt x="56" y="316"/>
                  </a:lnTo>
                  <a:lnTo>
                    <a:pt x="19" y="408"/>
                  </a:lnTo>
                  <a:lnTo>
                    <a:pt x="0" y="501"/>
                  </a:lnTo>
                  <a:lnTo>
                    <a:pt x="19" y="612"/>
                  </a:lnTo>
                  <a:lnTo>
                    <a:pt x="56" y="705"/>
                  </a:lnTo>
                  <a:lnTo>
                    <a:pt x="93" y="797"/>
                  </a:lnTo>
                  <a:lnTo>
                    <a:pt x="149" y="872"/>
                  </a:lnTo>
                  <a:lnTo>
                    <a:pt x="223" y="927"/>
                  </a:lnTo>
                  <a:lnTo>
                    <a:pt x="315" y="983"/>
                  </a:lnTo>
                  <a:lnTo>
                    <a:pt x="408" y="1001"/>
                  </a:lnTo>
                  <a:lnTo>
                    <a:pt x="519" y="1020"/>
                  </a:lnTo>
                  <a:lnTo>
                    <a:pt x="612" y="1001"/>
                  </a:lnTo>
                  <a:lnTo>
                    <a:pt x="723" y="983"/>
                  </a:lnTo>
                  <a:lnTo>
                    <a:pt x="797" y="927"/>
                  </a:lnTo>
                  <a:lnTo>
                    <a:pt x="871" y="872"/>
                  </a:lnTo>
                  <a:lnTo>
                    <a:pt x="946" y="797"/>
                  </a:lnTo>
                  <a:lnTo>
                    <a:pt x="983" y="705"/>
                  </a:lnTo>
                  <a:lnTo>
                    <a:pt x="1020" y="612"/>
                  </a:lnTo>
                  <a:lnTo>
                    <a:pt x="1020" y="501"/>
                  </a:lnTo>
                  <a:lnTo>
                    <a:pt x="1020" y="408"/>
                  </a:lnTo>
                  <a:lnTo>
                    <a:pt x="983" y="316"/>
                  </a:lnTo>
                  <a:lnTo>
                    <a:pt x="946" y="223"/>
                  </a:lnTo>
                  <a:lnTo>
                    <a:pt x="871" y="149"/>
                  </a:lnTo>
                  <a:lnTo>
                    <a:pt x="797" y="93"/>
                  </a:lnTo>
                  <a:lnTo>
                    <a:pt x="723" y="38"/>
                  </a:lnTo>
                  <a:lnTo>
                    <a:pt x="61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33"/>
            <p:cNvSpPr/>
            <p:nvPr/>
          </p:nvSpPr>
          <p:spPr>
            <a:xfrm>
              <a:off x="7870354" y="1610542"/>
              <a:ext cx="39989" cy="39989"/>
            </a:xfrm>
            <a:custGeom>
              <a:avLst/>
              <a:gdLst/>
              <a:ahLst/>
              <a:cxnLst/>
              <a:rect l="l" t="t" r="r" b="b"/>
              <a:pathLst>
                <a:path w="1020" h="1020" extrusionOk="0">
                  <a:moveTo>
                    <a:pt x="408" y="0"/>
                  </a:moveTo>
                  <a:lnTo>
                    <a:pt x="315" y="38"/>
                  </a:lnTo>
                  <a:lnTo>
                    <a:pt x="223" y="75"/>
                  </a:lnTo>
                  <a:lnTo>
                    <a:pt x="149" y="149"/>
                  </a:lnTo>
                  <a:lnTo>
                    <a:pt x="93" y="223"/>
                  </a:lnTo>
                  <a:lnTo>
                    <a:pt x="37" y="297"/>
                  </a:lnTo>
                  <a:lnTo>
                    <a:pt x="19" y="390"/>
                  </a:lnTo>
                  <a:lnTo>
                    <a:pt x="0" y="501"/>
                  </a:lnTo>
                  <a:lnTo>
                    <a:pt x="19" y="612"/>
                  </a:lnTo>
                  <a:lnTo>
                    <a:pt x="37" y="705"/>
                  </a:lnTo>
                  <a:lnTo>
                    <a:pt x="93" y="779"/>
                  </a:lnTo>
                  <a:lnTo>
                    <a:pt x="149" y="853"/>
                  </a:lnTo>
                  <a:lnTo>
                    <a:pt x="223" y="927"/>
                  </a:lnTo>
                  <a:lnTo>
                    <a:pt x="315" y="964"/>
                  </a:lnTo>
                  <a:lnTo>
                    <a:pt x="408" y="1001"/>
                  </a:lnTo>
                  <a:lnTo>
                    <a:pt x="501" y="1020"/>
                  </a:lnTo>
                  <a:lnTo>
                    <a:pt x="612" y="1001"/>
                  </a:lnTo>
                  <a:lnTo>
                    <a:pt x="705" y="964"/>
                  </a:lnTo>
                  <a:lnTo>
                    <a:pt x="797" y="927"/>
                  </a:lnTo>
                  <a:lnTo>
                    <a:pt x="871" y="853"/>
                  </a:lnTo>
                  <a:lnTo>
                    <a:pt x="927" y="779"/>
                  </a:lnTo>
                  <a:lnTo>
                    <a:pt x="983" y="705"/>
                  </a:lnTo>
                  <a:lnTo>
                    <a:pt x="1001" y="612"/>
                  </a:lnTo>
                  <a:lnTo>
                    <a:pt x="1020" y="501"/>
                  </a:lnTo>
                  <a:lnTo>
                    <a:pt x="1001" y="390"/>
                  </a:lnTo>
                  <a:lnTo>
                    <a:pt x="983" y="297"/>
                  </a:lnTo>
                  <a:lnTo>
                    <a:pt x="927" y="223"/>
                  </a:lnTo>
                  <a:lnTo>
                    <a:pt x="871" y="149"/>
                  </a:lnTo>
                  <a:lnTo>
                    <a:pt x="797" y="75"/>
                  </a:lnTo>
                  <a:lnTo>
                    <a:pt x="705" y="38"/>
                  </a:lnTo>
                  <a:lnTo>
                    <a:pt x="61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33"/>
            <p:cNvSpPr/>
            <p:nvPr/>
          </p:nvSpPr>
          <p:spPr>
            <a:xfrm>
              <a:off x="7840558" y="1592390"/>
              <a:ext cx="39989" cy="39989"/>
            </a:xfrm>
            <a:custGeom>
              <a:avLst/>
              <a:gdLst/>
              <a:ahLst/>
              <a:cxnLst/>
              <a:rect l="l" t="t" r="r" b="b"/>
              <a:pathLst>
                <a:path w="1020" h="1020" extrusionOk="0">
                  <a:moveTo>
                    <a:pt x="501" y="0"/>
                  </a:moveTo>
                  <a:lnTo>
                    <a:pt x="408" y="19"/>
                  </a:lnTo>
                  <a:lnTo>
                    <a:pt x="315" y="37"/>
                  </a:lnTo>
                  <a:lnTo>
                    <a:pt x="223" y="93"/>
                  </a:lnTo>
                  <a:lnTo>
                    <a:pt x="149" y="148"/>
                  </a:lnTo>
                  <a:lnTo>
                    <a:pt x="75" y="223"/>
                  </a:lnTo>
                  <a:lnTo>
                    <a:pt x="37" y="315"/>
                  </a:lnTo>
                  <a:lnTo>
                    <a:pt x="0" y="408"/>
                  </a:lnTo>
                  <a:lnTo>
                    <a:pt x="0" y="519"/>
                  </a:lnTo>
                  <a:lnTo>
                    <a:pt x="0" y="612"/>
                  </a:lnTo>
                  <a:lnTo>
                    <a:pt x="37" y="704"/>
                  </a:lnTo>
                  <a:lnTo>
                    <a:pt x="75" y="797"/>
                  </a:lnTo>
                  <a:lnTo>
                    <a:pt x="149" y="871"/>
                  </a:lnTo>
                  <a:lnTo>
                    <a:pt x="223" y="927"/>
                  </a:lnTo>
                  <a:lnTo>
                    <a:pt x="315" y="982"/>
                  </a:lnTo>
                  <a:lnTo>
                    <a:pt x="408" y="1020"/>
                  </a:lnTo>
                  <a:lnTo>
                    <a:pt x="612" y="1020"/>
                  </a:lnTo>
                  <a:lnTo>
                    <a:pt x="705" y="982"/>
                  </a:lnTo>
                  <a:lnTo>
                    <a:pt x="797" y="927"/>
                  </a:lnTo>
                  <a:lnTo>
                    <a:pt x="871" y="871"/>
                  </a:lnTo>
                  <a:lnTo>
                    <a:pt x="927" y="797"/>
                  </a:lnTo>
                  <a:lnTo>
                    <a:pt x="983" y="704"/>
                  </a:lnTo>
                  <a:lnTo>
                    <a:pt x="1001" y="612"/>
                  </a:lnTo>
                  <a:lnTo>
                    <a:pt x="1020" y="519"/>
                  </a:lnTo>
                  <a:lnTo>
                    <a:pt x="1001" y="408"/>
                  </a:lnTo>
                  <a:lnTo>
                    <a:pt x="983" y="315"/>
                  </a:lnTo>
                  <a:lnTo>
                    <a:pt x="927" y="223"/>
                  </a:lnTo>
                  <a:lnTo>
                    <a:pt x="871" y="148"/>
                  </a:lnTo>
                  <a:lnTo>
                    <a:pt x="797" y="93"/>
                  </a:lnTo>
                  <a:lnTo>
                    <a:pt x="705" y="37"/>
                  </a:lnTo>
                  <a:lnTo>
                    <a:pt x="612" y="19"/>
                  </a:lnTo>
                  <a:lnTo>
                    <a:pt x="50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33"/>
            <p:cNvSpPr/>
            <p:nvPr/>
          </p:nvSpPr>
          <p:spPr>
            <a:xfrm>
              <a:off x="8005494" y="1608346"/>
              <a:ext cx="40028" cy="40028"/>
            </a:xfrm>
            <a:custGeom>
              <a:avLst/>
              <a:gdLst/>
              <a:ahLst/>
              <a:cxnLst/>
              <a:rect l="l" t="t" r="r" b="b"/>
              <a:pathLst>
                <a:path w="1021" h="1021" extrusionOk="0">
                  <a:moveTo>
                    <a:pt x="408" y="1"/>
                  </a:moveTo>
                  <a:lnTo>
                    <a:pt x="297" y="38"/>
                  </a:lnTo>
                  <a:lnTo>
                    <a:pt x="223" y="94"/>
                  </a:lnTo>
                  <a:lnTo>
                    <a:pt x="149" y="149"/>
                  </a:lnTo>
                  <a:lnTo>
                    <a:pt x="75" y="223"/>
                  </a:lnTo>
                  <a:lnTo>
                    <a:pt x="38" y="316"/>
                  </a:lnTo>
                  <a:lnTo>
                    <a:pt x="1" y="409"/>
                  </a:lnTo>
                  <a:lnTo>
                    <a:pt x="1" y="501"/>
                  </a:lnTo>
                  <a:lnTo>
                    <a:pt x="1" y="613"/>
                  </a:lnTo>
                  <a:lnTo>
                    <a:pt x="38" y="705"/>
                  </a:lnTo>
                  <a:lnTo>
                    <a:pt x="75" y="798"/>
                  </a:lnTo>
                  <a:lnTo>
                    <a:pt x="149" y="872"/>
                  </a:lnTo>
                  <a:lnTo>
                    <a:pt x="223" y="928"/>
                  </a:lnTo>
                  <a:lnTo>
                    <a:pt x="297" y="983"/>
                  </a:lnTo>
                  <a:lnTo>
                    <a:pt x="408" y="1002"/>
                  </a:lnTo>
                  <a:lnTo>
                    <a:pt x="501" y="1020"/>
                  </a:lnTo>
                  <a:lnTo>
                    <a:pt x="612" y="1002"/>
                  </a:lnTo>
                  <a:lnTo>
                    <a:pt x="705" y="983"/>
                  </a:lnTo>
                  <a:lnTo>
                    <a:pt x="779" y="928"/>
                  </a:lnTo>
                  <a:lnTo>
                    <a:pt x="872" y="872"/>
                  </a:lnTo>
                  <a:lnTo>
                    <a:pt x="927" y="798"/>
                  </a:lnTo>
                  <a:lnTo>
                    <a:pt x="964" y="705"/>
                  </a:lnTo>
                  <a:lnTo>
                    <a:pt x="1002" y="613"/>
                  </a:lnTo>
                  <a:lnTo>
                    <a:pt x="1020" y="501"/>
                  </a:lnTo>
                  <a:lnTo>
                    <a:pt x="1002" y="409"/>
                  </a:lnTo>
                  <a:lnTo>
                    <a:pt x="964" y="316"/>
                  </a:lnTo>
                  <a:lnTo>
                    <a:pt x="927" y="223"/>
                  </a:lnTo>
                  <a:lnTo>
                    <a:pt x="872" y="149"/>
                  </a:lnTo>
                  <a:lnTo>
                    <a:pt x="779" y="94"/>
                  </a:lnTo>
                  <a:lnTo>
                    <a:pt x="705" y="38"/>
                  </a:lnTo>
                  <a:lnTo>
                    <a:pt x="61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33"/>
            <p:cNvSpPr/>
            <p:nvPr/>
          </p:nvSpPr>
          <p:spPr>
            <a:xfrm>
              <a:off x="8034584" y="1590194"/>
              <a:ext cx="39989" cy="39989"/>
            </a:xfrm>
            <a:custGeom>
              <a:avLst/>
              <a:gdLst/>
              <a:ahLst/>
              <a:cxnLst/>
              <a:rect l="l" t="t" r="r" b="b"/>
              <a:pathLst>
                <a:path w="1020" h="1020" extrusionOk="0">
                  <a:moveTo>
                    <a:pt x="519" y="1"/>
                  </a:moveTo>
                  <a:lnTo>
                    <a:pt x="408" y="19"/>
                  </a:lnTo>
                  <a:lnTo>
                    <a:pt x="315" y="38"/>
                  </a:lnTo>
                  <a:lnTo>
                    <a:pt x="241" y="93"/>
                  </a:lnTo>
                  <a:lnTo>
                    <a:pt x="148" y="149"/>
                  </a:lnTo>
                  <a:lnTo>
                    <a:pt x="93" y="223"/>
                  </a:lnTo>
                  <a:lnTo>
                    <a:pt x="56" y="316"/>
                  </a:lnTo>
                  <a:lnTo>
                    <a:pt x="19" y="408"/>
                  </a:lnTo>
                  <a:lnTo>
                    <a:pt x="0" y="519"/>
                  </a:lnTo>
                  <a:lnTo>
                    <a:pt x="19" y="612"/>
                  </a:lnTo>
                  <a:lnTo>
                    <a:pt x="56" y="705"/>
                  </a:lnTo>
                  <a:lnTo>
                    <a:pt x="93" y="798"/>
                  </a:lnTo>
                  <a:lnTo>
                    <a:pt x="148" y="872"/>
                  </a:lnTo>
                  <a:lnTo>
                    <a:pt x="241" y="927"/>
                  </a:lnTo>
                  <a:lnTo>
                    <a:pt x="315" y="983"/>
                  </a:lnTo>
                  <a:lnTo>
                    <a:pt x="408" y="1001"/>
                  </a:lnTo>
                  <a:lnTo>
                    <a:pt x="519" y="1020"/>
                  </a:lnTo>
                  <a:lnTo>
                    <a:pt x="612" y="1001"/>
                  </a:lnTo>
                  <a:lnTo>
                    <a:pt x="723" y="983"/>
                  </a:lnTo>
                  <a:lnTo>
                    <a:pt x="797" y="927"/>
                  </a:lnTo>
                  <a:lnTo>
                    <a:pt x="871" y="872"/>
                  </a:lnTo>
                  <a:lnTo>
                    <a:pt x="945" y="798"/>
                  </a:lnTo>
                  <a:lnTo>
                    <a:pt x="982" y="705"/>
                  </a:lnTo>
                  <a:lnTo>
                    <a:pt x="1019" y="612"/>
                  </a:lnTo>
                  <a:lnTo>
                    <a:pt x="1019" y="519"/>
                  </a:lnTo>
                  <a:lnTo>
                    <a:pt x="1019" y="408"/>
                  </a:lnTo>
                  <a:lnTo>
                    <a:pt x="982" y="316"/>
                  </a:lnTo>
                  <a:lnTo>
                    <a:pt x="945" y="223"/>
                  </a:lnTo>
                  <a:lnTo>
                    <a:pt x="871" y="149"/>
                  </a:lnTo>
                  <a:lnTo>
                    <a:pt x="797" y="93"/>
                  </a:lnTo>
                  <a:lnTo>
                    <a:pt x="723" y="38"/>
                  </a:lnTo>
                  <a:lnTo>
                    <a:pt x="612" y="19"/>
                  </a:lnTo>
                  <a:lnTo>
                    <a:pt x="5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33"/>
            <p:cNvSpPr/>
            <p:nvPr/>
          </p:nvSpPr>
          <p:spPr>
            <a:xfrm>
              <a:off x="8351399" y="1237781"/>
              <a:ext cx="265261" cy="435999"/>
            </a:xfrm>
            <a:custGeom>
              <a:avLst/>
              <a:gdLst/>
              <a:ahLst/>
              <a:cxnLst/>
              <a:rect l="l" t="t" r="r" b="b"/>
              <a:pathLst>
                <a:path w="6766" h="11121" extrusionOk="0">
                  <a:moveTo>
                    <a:pt x="3744" y="0"/>
                  </a:moveTo>
                  <a:lnTo>
                    <a:pt x="3707" y="37"/>
                  </a:lnTo>
                  <a:lnTo>
                    <a:pt x="3670" y="112"/>
                  </a:lnTo>
                  <a:lnTo>
                    <a:pt x="3633" y="186"/>
                  </a:lnTo>
                  <a:lnTo>
                    <a:pt x="3577" y="408"/>
                  </a:lnTo>
                  <a:lnTo>
                    <a:pt x="3559" y="686"/>
                  </a:lnTo>
                  <a:lnTo>
                    <a:pt x="3559" y="1020"/>
                  </a:lnTo>
                  <a:lnTo>
                    <a:pt x="3559" y="1390"/>
                  </a:lnTo>
                  <a:lnTo>
                    <a:pt x="3614" y="2187"/>
                  </a:lnTo>
                  <a:lnTo>
                    <a:pt x="3688" y="3003"/>
                  </a:lnTo>
                  <a:lnTo>
                    <a:pt x="3762" y="3707"/>
                  </a:lnTo>
                  <a:lnTo>
                    <a:pt x="3800" y="4208"/>
                  </a:lnTo>
                  <a:lnTo>
                    <a:pt x="3800" y="4356"/>
                  </a:lnTo>
                  <a:lnTo>
                    <a:pt x="3800" y="4393"/>
                  </a:lnTo>
                  <a:lnTo>
                    <a:pt x="3651" y="4245"/>
                  </a:lnTo>
                  <a:lnTo>
                    <a:pt x="3503" y="4096"/>
                  </a:lnTo>
                  <a:lnTo>
                    <a:pt x="3281" y="3930"/>
                  </a:lnTo>
                  <a:lnTo>
                    <a:pt x="3058" y="3763"/>
                  </a:lnTo>
                  <a:lnTo>
                    <a:pt x="2928" y="3689"/>
                  </a:lnTo>
                  <a:lnTo>
                    <a:pt x="2799" y="3615"/>
                  </a:lnTo>
                  <a:lnTo>
                    <a:pt x="2650" y="3577"/>
                  </a:lnTo>
                  <a:lnTo>
                    <a:pt x="2521" y="3540"/>
                  </a:lnTo>
                  <a:lnTo>
                    <a:pt x="2391" y="3522"/>
                  </a:lnTo>
                  <a:lnTo>
                    <a:pt x="2243" y="3522"/>
                  </a:lnTo>
                  <a:lnTo>
                    <a:pt x="2020" y="3577"/>
                  </a:lnTo>
                  <a:lnTo>
                    <a:pt x="1724" y="3670"/>
                  </a:lnTo>
                  <a:lnTo>
                    <a:pt x="1409" y="3800"/>
                  </a:lnTo>
                  <a:lnTo>
                    <a:pt x="1094" y="3948"/>
                  </a:lnTo>
                  <a:lnTo>
                    <a:pt x="816" y="4115"/>
                  </a:lnTo>
                  <a:lnTo>
                    <a:pt x="704" y="4189"/>
                  </a:lnTo>
                  <a:lnTo>
                    <a:pt x="612" y="4282"/>
                  </a:lnTo>
                  <a:lnTo>
                    <a:pt x="537" y="4374"/>
                  </a:lnTo>
                  <a:lnTo>
                    <a:pt x="482" y="4449"/>
                  </a:lnTo>
                  <a:lnTo>
                    <a:pt x="482" y="4523"/>
                  </a:lnTo>
                  <a:lnTo>
                    <a:pt x="500" y="4615"/>
                  </a:lnTo>
                  <a:lnTo>
                    <a:pt x="556" y="4671"/>
                  </a:lnTo>
                  <a:lnTo>
                    <a:pt x="649" y="4708"/>
                  </a:lnTo>
                  <a:lnTo>
                    <a:pt x="760" y="4745"/>
                  </a:lnTo>
                  <a:lnTo>
                    <a:pt x="890" y="4764"/>
                  </a:lnTo>
                  <a:lnTo>
                    <a:pt x="1205" y="4745"/>
                  </a:lnTo>
                  <a:lnTo>
                    <a:pt x="1538" y="4690"/>
                  </a:lnTo>
                  <a:lnTo>
                    <a:pt x="1853" y="4634"/>
                  </a:lnTo>
                  <a:lnTo>
                    <a:pt x="2131" y="4560"/>
                  </a:lnTo>
                  <a:lnTo>
                    <a:pt x="2391" y="4486"/>
                  </a:lnTo>
                  <a:lnTo>
                    <a:pt x="2706" y="4875"/>
                  </a:lnTo>
                  <a:lnTo>
                    <a:pt x="2928" y="5171"/>
                  </a:lnTo>
                  <a:lnTo>
                    <a:pt x="3003" y="5301"/>
                  </a:lnTo>
                  <a:lnTo>
                    <a:pt x="3040" y="5394"/>
                  </a:lnTo>
                  <a:lnTo>
                    <a:pt x="3095" y="5598"/>
                  </a:lnTo>
                  <a:lnTo>
                    <a:pt x="3132" y="5894"/>
                  </a:lnTo>
                  <a:lnTo>
                    <a:pt x="3151" y="6061"/>
                  </a:lnTo>
                  <a:lnTo>
                    <a:pt x="3151" y="6209"/>
                  </a:lnTo>
                  <a:lnTo>
                    <a:pt x="3114" y="6358"/>
                  </a:lnTo>
                  <a:lnTo>
                    <a:pt x="3077" y="6469"/>
                  </a:lnTo>
                  <a:lnTo>
                    <a:pt x="3003" y="6562"/>
                  </a:lnTo>
                  <a:lnTo>
                    <a:pt x="2873" y="6673"/>
                  </a:lnTo>
                  <a:lnTo>
                    <a:pt x="2706" y="6765"/>
                  </a:lnTo>
                  <a:lnTo>
                    <a:pt x="2521" y="6877"/>
                  </a:lnTo>
                  <a:lnTo>
                    <a:pt x="2335" y="6951"/>
                  </a:lnTo>
                  <a:lnTo>
                    <a:pt x="2150" y="7006"/>
                  </a:lnTo>
                  <a:lnTo>
                    <a:pt x="1965" y="7025"/>
                  </a:lnTo>
                  <a:lnTo>
                    <a:pt x="1891" y="7025"/>
                  </a:lnTo>
                  <a:lnTo>
                    <a:pt x="1835" y="7006"/>
                  </a:lnTo>
                  <a:lnTo>
                    <a:pt x="1779" y="6969"/>
                  </a:lnTo>
                  <a:lnTo>
                    <a:pt x="1705" y="6914"/>
                  </a:lnTo>
                  <a:lnTo>
                    <a:pt x="1594" y="6747"/>
                  </a:lnTo>
                  <a:lnTo>
                    <a:pt x="1464" y="6543"/>
                  </a:lnTo>
                  <a:lnTo>
                    <a:pt x="1353" y="6321"/>
                  </a:lnTo>
                  <a:lnTo>
                    <a:pt x="1168" y="5913"/>
                  </a:lnTo>
                  <a:lnTo>
                    <a:pt x="1094" y="5727"/>
                  </a:lnTo>
                  <a:lnTo>
                    <a:pt x="1001" y="5542"/>
                  </a:lnTo>
                  <a:lnTo>
                    <a:pt x="908" y="5357"/>
                  </a:lnTo>
                  <a:lnTo>
                    <a:pt x="797" y="5134"/>
                  </a:lnTo>
                  <a:lnTo>
                    <a:pt x="649" y="4949"/>
                  </a:lnTo>
                  <a:lnTo>
                    <a:pt x="500" y="4782"/>
                  </a:lnTo>
                  <a:lnTo>
                    <a:pt x="426" y="4727"/>
                  </a:lnTo>
                  <a:lnTo>
                    <a:pt x="352" y="4690"/>
                  </a:lnTo>
                  <a:lnTo>
                    <a:pt x="278" y="4671"/>
                  </a:lnTo>
                  <a:lnTo>
                    <a:pt x="204" y="4690"/>
                  </a:lnTo>
                  <a:lnTo>
                    <a:pt x="148" y="4727"/>
                  </a:lnTo>
                  <a:lnTo>
                    <a:pt x="93" y="4801"/>
                  </a:lnTo>
                  <a:lnTo>
                    <a:pt x="56" y="4875"/>
                  </a:lnTo>
                  <a:lnTo>
                    <a:pt x="19" y="4968"/>
                  </a:lnTo>
                  <a:lnTo>
                    <a:pt x="0" y="5171"/>
                  </a:lnTo>
                  <a:lnTo>
                    <a:pt x="0" y="5412"/>
                  </a:lnTo>
                  <a:lnTo>
                    <a:pt x="19" y="5653"/>
                  </a:lnTo>
                  <a:lnTo>
                    <a:pt x="37" y="5876"/>
                  </a:lnTo>
                  <a:lnTo>
                    <a:pt x="111" y="6191"/>
                  </a:lnTo>
                  <a:lnTo>
                    <a:pt x="241" y="6617"/>
                  </a:lnTo>
                  <a:lnTo>
                    <a:pt x="408" y="7025"/>
                  </a:lnTo>
                  <a:lnTo>
                    <a:pt x="556" y="7396"/>
                  </a:lnTo>
                  <a:lnTo>
                    <a:pt x="704" y="7766"/>
                  </a:lnTo>
                  <a:lnTo>
                    <a:pt x="1019" y="8396"/>
                  </a:lnTo>
                  <a:lnTo>
                    <a:pt x="1316" y="8934"/>
                  </a:lnTo>
                  <a:lnTo>
                    <a:pt x="1575" y="9360"/>
                  </a:lnTo>
                  <a:lnTo>
                    <a:pt x="1779" y="9675"/>
                  </a:lnTo>
                  <a:lnTo>
                    <a:pt x="1965" y="9935"/>
                  </a:lnTo>
                  <a:lnTo>
                    <a:pt x="2020" y="11121"/>
                  </a:lnTo>
                  <a:lnTo>
                    <a:pt x="4782" y="11121"/>
                  </a:lnTo>
                  <a:lnTo>
                    <a:pt x="5356" y="6710"/>
                  </a:lnTo>
                  <a:lnTo>
                    <a:pt x="6135" y="5690"/>
                  </a:lnTo>
                  <a:lnTo>
                    <a:pt x="6265" y="5357"/>
                  </a:lnTo>
                  <a:lnTo>
                    <a:pt x="6524" y="4597"/>
                  </a:lnTo>
                  <a:lnTo>
                    <a:pt x="6635" y="4171"/>
                  </a:lnTo>
                  <a:lnTo>
                    <a:pt x="6728" y="3800"/>
                  </a:lnTo>
                  <a:lnTo>
                    <a:pt x="6746" y="3652"/>
                  </a:lnTo>
                  <a:lnTo>
                    <a:pt x="6765" y="3522"/>
                  </a:lnTo>
                  <a:lnTo>
                    <a:pt x="6746" y="3411"/>
                  </a:lnTo>
                  <a:lnTo>
                    <a:pt x="6709" y="3355"/>
                  </a:lnTo>
                  <a:lnTo>
                    <a:pt x="6635" y="3318"/>
                  </a:lnTo>
                  <a:lnTo>
                    <a:pt x="6543" y="3299"/>
                  </a:lnTo>
                  <a:lnTo>
                    <a:pt x="6468" y="3337"/>
                  </a:lnTo>
                  <a:lnTo>
                    <a:pt x="6376" y="3374"/>
                  </a:lnTo>
                  <a:lnTo>
                    <a:pt x="6302" y="3466"/>
                  </a:lnTo>
                  <a:lnTo>
                    <a:pt x="6228" y="3559"/>
                  </a:lnTo>
                  <a:lnTo>
                    <a:pt x="6079" y="3818"/>
                  </a:lnTo>
                  <a:lnTo>
                    <a:pt x="5783" y="4393"/>
                  </a:lnTo>
                  <a:lnTo>
                    <a:pt x="5653" y="4652"/>
                  </a:lnTo>
                  <a:lnTo>
                    <a:pt x="5505" y="4875"/>
                  </a:lnTo>
                  <a:lnTo>
                    <a:pt x="5560" y="4245"/>
                  </a:lnTo>
                  <a:lnTo>
                    <a:pt x="5597" y="3596"/>
                  </a:lnTo>
                  <a:lnTo>
                    <a:pt x="5634" y="2836"/>
                  </a:lnTo>
                  <a:lnTo>
                    <a:pt x="5634" y="2095"/>
                  </a:lnTo>
                  <a:lnTo>
                    <a:pt x="5634" y="1743"/>
                  </a:lnTo>
                  <a:lnTo>
                    <a:pt x="5616" y="1427"/>
                  </a:lnTo>
                  <a:lnTo>
                    <a:pt x="5579" y="1168"/>
                  </a:lnTo>
                  <a:lnTo>
                    <a:pt x="5542" y="946"/>
                  </a:lnTo>
                  <a:lnTo>
                    <a:pt x="5505" y="871"/>
                  </a:lnTo>
                  <a:lnTo>
                    <a:pt x="5486" y="816"/>
                  </a:lnTo>
                  <a:lnTo>
                    <a:pt x="5449" y="760"/>
                  </a:lnTo>
                  <a:lnTo>
                    <a:pt x="5393" y="742"/>
                  </a:lnTo>
                  <a:lnTo>
                    <a:pt x="5356" y="742"/>
                  </a:lnTo>
                  <a:lnTo>
                    <a:pt x="5319" y="760"/>
                  </a:lnTo>
                  <a:lnTo>
                    <a:pt x="5227" y="816"/>
                  </a:lnTo>
                  <a:lnTo>
                    <a:pt x="5153" y="909"/>
                  </a:lnTo>
                  <a:lnTo>
                    <a:pt x="5078" y="1038"/>
                  </a:lnTo>
                  <a:lnTo>
                    <a:pt x="5023" y="1187"/>
                  </a:lnTo>
                  <a:lnTo>
                    <a:pt x="4967" y="1372"/>
                  </a:lnTo>
                  <a:lnTo>
                    <a:pt x="4856" y="1743"/>
                  </a:lnTo>
                  <a:lnTo>
                    <a:pt x="4782" y="2132"/>
                  </a:lnTo>
                  <a:lnTo>
                    <a:pt x="4726" y="2484"/>
                  </a:lnTo>
                  <a:lnTo>
                    <a:pt x="4689" y="2818"/>
                  </a:lnTo>
                  <a:lnTo>
                    <a:pt x="4615" y="2354"/>
                  </a:lnTo>
                  <a:lnTo>
                    <a:pt x="4541" y="1909"/>
                  </a:lnTo>
                  <a:lnTo>
                    <a:pt x="4448" y="1372"/>
                  </a:lnTo>
                  <a:lnTo>
                    <a:pt x="4318" y="853"/>
                  </a:lnTo>
                  <a:lnTo>
                    <a:pt x="4244" y="612"/>
                  </a:lnTo>
                  <a:lnTo>
                    <a:pt x="4152" y="408"/>
                  </a:lnTo>
                  <a:lnTo>
                    <a:pt x="4078" y="223"/>
                  </a:lnTo>
                  <a:lnTo>
                    <a:pt x="3985" y="93"/>
                  </a:lnTo>
                  <a:lnTo>
                    <a:pt x="3948" y="56"/>
                  </a:lnTo>
                  <a:lnTo>
                    <a:pt x="3892" y="19"/>
                  </a:lnTo>
                  <a:lnTo>
                    <a:pt x="38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33"/>
            <p:cNvSpPr/>
            <p:nvPr/>
          </p:nvSpPr>
          <p:spPr>
            <a:xfrm>
              <a:off x="8455293" y="1424514"/>
              <a:ext cx="116282" cy="196966"/>
            </a:xfrm>
            <a:custGeom>
              <a:avLst/>
              <a:gdLst/>
              <a:ahLst/>
              <a:cxnLst/>
              <a:rect l="l" t="t" r="r" b="b"/>
              <a:pathLst>
                <a:path w="2966" h="5024" extrusionOk="0">
                  <a:moveTo>
                    <a:pt x="2799" y="1"/>
                  </a:moveTo>
                  <a:lnTo>
                    <a:pt x="2762" y="38"/>
                  </a:lnTo>
                  <a:lnTo>
                    <a:pt x="2428" y="464"/>
                  </a:lnTo>
                  <a:lnTo>
                    <a:pt x="2243" y="686"/>
                  </a:lnTo>
                  <a:lnTo>
                    <a:pt x="2095" y="835"/>
                  </a:lnTo>
                  <a:lnTo>
                    <a:pt x="2021" y="890"/>
                  </a:lnTo>
                  <a:lnTo>
                    <a:pt x="1891" y="946"/>
                  </a:lnTo>
                  <a:lnTo>
                    <a:pt x="1724" y="1002"/>
                  </a:lnTo>
                  <a:lnTo>
                    <a:pt x="1557" y="1094"/>
                  </a:lnTo>
                  <a:lnTo>
                    <a:pt x="1353" y="1224"/>
                  </a:lnTo>
                  <a:lnTo>
                    <a:pt x="1150" y="1428"/>
                  </a:lnTo>
                  <a:lnTo>
                    <a:pt x="964" y="1669"/>
                  </a:lnTo>
                  <a:lnTo>
                    <a:pt x="816" y="1928"/>
                  </a:lnTo>
                  <a:lnTo>
                    <a:pt x="668" y="2206"/>
                  </a:lnTo>
                  <a:lnTo>
                    <a:pt x="556" y="2484"/>
                  </a:lnTo>
                  <a:lnTo>
                    <a:pt x="445" y="2762"/>
                  </a:lnTo>
                  <a:lnTo>
                    <a:pt x="353" y="3040"/>
                  </a:lnTo>
                  <a:lnTo>
                    <a:pt x="204" y="3596"/>
                  </a:lnTo>
                  <a:lnTo>
                    <a:pt x="112" y="4078"/>
                  </a:lnTo>
                  <a:lnTo>
                    <a:pt x="37" y="4486"/>
                  </a:lnTo>
                  <a:lnTo>
                    <a:pt x="0" y="4894"/>
                  </a:lnTo>
                  <a:lnTo>
                    <a:pt x="0" y="4931"/>
                  </a:lnTo>
                  <a:lnTo>
                    <a:pt x="37" y="4968"/>
                  </a:lnTo>
                  <a:lnTo>
                    <a:pt x="56" y="5005"/>
                  </a:lnTo>
                  <a:lnTo>
                    <a:pt x="112" y="5024"/>
                  </a:lnTo>
                  <a:lnTo>
                    <a:pt x="149" y="5005"/>
                  </a:lnTo>
                  <a:lnTo>
                    <a:pt x="186" y="4986"/>
                  </a:lnTo>
                  <a:lnTo>
                    <a:pt x="204" y="4949"/>
                  </a:lnTo>
                  <a:lnTo>
                    <a:pt x="223" y="4912"/>
                  </a:lnTo>
                  <a:lnTo>
                    <a:pt x="260" y="4542"/>
                  </a:lnTo>
                  <a:lnTo>
                    <a:pt x="315" y="4152"/>
                  </a:lnTo>
                  <a:lnTo>
                    <a:pt x="408" y="3671"/>
                  </a:lnTo>
                  <a:lnTo>
                    <a:pt x="556" y="3133"/>
                  </a:lnTo>
                  <a:lnTo>
                    <a:pt x="649" y="2874"/>
                  </a:lnTo>
                  <a:lnTo>
                    <a:pt x="742" y="2596"/>
                  </a:lnTo>
                  <a:lnTo>
                    <a:pt x="872" y="2317"/>
                  </a:lnTo>
                  <a:lnTo>
                    <a:pt x="1001" y="2058"/>
                  </a:lnTo>
                  <a:lnTo>
                    <a:pt x="1150" y="1799"/>
                  </a:lnTo>
                  <a:lnTo>
                    <a:pt x="1316" y="1576"/>
                  </a:lnTo>
                  <a:lnTo>
                    <a:pt x="1502" y="1409"/>
                  </a:lnTo>
                  <a:lnTo>
                    <a:pt x="1668" y="1280"/>
                  </a:lnTo>
                  <a:lnTo>
                    <a:pt x="1817" y="1205"/>
                  </a:lnTo>
                  <a:lnTo>
                    <a:pt x="1965" y="1150"/>
                  </a:lnTo>
                  <a:lnTo>
                    <a:pt x="2113" y="1076"/>
                  </a:lnTo>
                  <a:lnTo>
                    <a:pt x="2243" y="1002"/>
                  </a:lnTo>
                  <a:lnTo>
                    <a:pt x="2428" y="798"/>
                  </a:lnTo>
                  <a:lnTo>
                    <a:pt x="2651" y="538"/>
                  </a:lnTo>
                  <a:lnTo>
                    <a:pt x="2947" y="167"/>
                  </a:lnTo>
                  <a:lnTo>
                    <a:pt x="2966" y="130"/>
                  </a:lnTo>
                  <a:lnTo>
                    <a:pt x="2966" y="93"/>
                  </a:lnTo>
                  <a:lnTo>
                    <a:pt x="2947" y="56"/>
                  </a:lnTo>
                  <a:lnTo>
                    <a:pt x="2929" y="19"/>
                  </a:lnTo>
                  <a:lnTo>
                    <a:pt x="2892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33"/>
            <p:cNvSpPr/>
            <p:nvPr/>
          </p:nvSpPr>
          <p:spPr>
            <a:xfrm>
              <a:off x="8519236" y="1343869"/>
              <a:ext cx="20387" cy="98130"/>
            </a:xfrm>
            <a:custGeom>
              <a:avLst/>
              <a:gdLst/>
              <a:ahLst/>
              <a:cxnLst/>
              <a:rect l="l" t="t" r="r" b="b"/>
              <a:pathLst>
                <a:path w="520" h="2503" extrusionOk="0">
                  <a:moveTo>
                    <a:pt x="371" y="0"/>
                  </a:moveTo>
                  <a:lnTo>
                    <a:pt x="334" y="19"/>
                  </a:lnTo>
                  <a:lnTo>
                    <a:pt x="297" y="56"/>
                  </a:lnTo>
                  <a:lnTo>
                    <a:pt x="297" y="112"/>
                  </a:lnTo>
                  <a:lnTo>
                    <a:pt x="297" y="742"/>
                  </a:lnTo>
                  <a:lnTo>
                    <a:pt x="0" y="2373"/>
                  </a:lnTo>
                  <a:lnTo>
                    <a:pt x="0" y="2410"/>
                  </a:lnTo>
                  <a:lnTo>
                    <a:pt x="19" y="2447"/>
                  </a:lnTo>
                  <a:lnTo>
                    <a:pt x="56" y="2484"/>
                  </a:lnTo>
                  <a:lnTo>
                    <a:pt x="93" y="2503"/>
                  </a:lnTo>
                  <a:lnTo>
                    <a:pt x="112" y="2503"/>
                  </a:lnTo>
                  <a:lnTo>
                    <a:pt x="149" y="2484"/>
                  </a:lnTo>
                  <a:lnTo>
                    <a:pt x="186" y="2465"/>
                  </a:lnTo>
                  <a:lnTo>
                    <a:pt x="204" y="2447"/>
                  </a:lnTo>
                  <a:lnTo>
                    <a:pt x="223" y="2410"/>
                  </a:lnTo>
                  <a:lnTo>
                    <a:pt x="519" y="760"/>
                  </a:lnTo>
                  <a:lnTo>
                    <a:pt x="519" y="112"/>
                  </a:lnTo>
                  <a:lnTo>
                    <a:pt x="501" y="56"/>
                  </a:lnTo>
                  <a:lnTo>
                    <a:pt x="482" y="19"/>
                  </a:lnTo>
                  <a:lnTo>
                    <a:pt x="445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33"/>
            <p:cNvSpPr/>
            <p:nvPr/>
          </p:nvSpPr>
          <p:spPr>
            <a:xfrm>
              <a:off x="8495988" y="1405617"/>
              <a:ext cx="8743" cy="30580"/>
            </a:xfrm>
            <a:custGeom>
              <a:avLst/>
              <a:gdLst/>
              <a:ahLst/>
              <a:cxnLst/>
              <a:rect l="l" t="t" r="r" b="b"/>
              <a:pathLst>
                <a:path w="223" h="780" extrusionOk="0">
                  <a:moveTo>
                    <a:pt x="112" y="1"/>
                  </a:moveTo>
                  <a:lnTo>
                    <a:pt x="56" y="19"/>
                  </a:lnTo>
                  <a:lnTo>
                    <a:pt x="19" y="38"/>
                  </a:lnTo>
                  <a:lnTo>
                    <a:pt x="0" y="75"/>
                  </a:lnTo>
                  <a:lnTo>
                    <a:pt x="0" y="112"/>
                  </a:lnTo>
                  <a:lnTo>
                    <a:pt x="0" y="668"/>
                  </a:lnTo>
                  <a:lnTo>
                    <a:pt x="0" y="705"/>
                  </a:lnTo>
                  <a:lnTo>
                    <a:pt x="19" y="742"/>
                  </a:lnTo>
                  <a:lnTo>
                    <a:pt x="56" y="761"/>
                  </a:lnTo>
                  <a:lnTo>
                    <a:pt x="112" y="779"/>
                  </a:lnTo>
                  <a:lnTo>
                    <a:pt x="149" y="761"/>
                  </a:lnTo>
                  <a:lnTo>
                    <a:pt x="186" y="742"/>
                  </a:lnTo>
                  <a:lnTo>
                    <a:pt x="204" y="705"/>
                  </a:lnTo>
                  <a:lnTo>
                    <a:pt x="223" y="668"/>
                  </a:lnTo>
                  <a:lnTo>
                    <a:pt x="223" y="112"/>
                  </a:lnTo>
                  <a:lnTo>
                    <a:pt x="204" y="75"/>
                  </a:lnTo>
                  <a:lnTo>
                    <a:pt x="186" y="38"/>
                  </a:lnTo>
                  <a:lnTo>
                    <a:pt x="149" y="19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33"/>
            <p:cNvSpPr/>
            <p:nvPr/>
          </p:nvSpPr>
          <p:spPr>
            <a:xfrm>
              <a:off x="8397152" y="1673740"/>
              <a:ext cx="178814" cy="635866"/>
            </a:xfrm>
            <a:custGeom>
              <a:avLst/>
              <a:gdLst/>
              <a:ahLst/>
              <a:cxnLst/>
              <a:rect l="l" t="t" r="r" b="b"/>
              <a:pathLst>
                <a:path w="4561" h="16219" extrusionOk="0">
                  <a:moveTo>
                    <a:pt x="853" y="1"/>
                  </a:moveTo>
                  <a:lnTo>
                    <a:pt x="464" y="4635"/>
                  </a:lnTo>
                  <a:lnTo>
                    <a:pt x="186" y="7971"/>
                  </a:lnTo>
                  <a:lnTo>
                    <a:pt x="75" y="9176"/>
                  </a:lnTo>
                  <a:lnTo>
                    <a:pt x="19" y="9806"/>
                  </a:lnTo>
                  <a:lnTo>
                    <a:pt x="1" y="9991"/>
                  </a:lnTo>
                  <a:lnTo>
                    <a:pt x="1" y="10288"/>
                  </a:lnTo>
                  <a:lnTo>
                    <a:pt x="38" y="10658"/>
                  </a:lnTo>
                  <a:lnTo>
                    <a:pt x="75" y="11103"/>
                  </a:lnTo>
                  <a:lnTo>
                    <a:pt x="130" y="11604"/>
                  </a:lnTo>
                  <a:lnTo>
                    <a:pt x="223" y="12141"/>
                  </a:lnTo>
                  <a:lnTo>
                    <a:pt x="316" y="12697"/>
                  </a:lnTo>
                  <a:lnTo>
                    <a:pt x="445" y="13272"/>
                  </a:lnTo>
                  <a:lnTo>
                    <a:pt x="594" y="13846"/>
                  </a:lnTo>
                  <a:lnTo>
                    <a:pt x="779" y="14384"/>
                  </a:lnTo>
                  <a:lnTo>
                    <a:pt x="964" y="14884"/>
                  </a:lnTo>
                  <a:lnTo>
                    <a:pt x="1076" y="15107"/>
                  </a:lnTo>
                  <a:lnTo>
                    <a:pt x="1187" y="15329"/>
                  </a:lnTo>
                  <a:lnTo>
                    <a:pt x="1298" y="15514"/>
                  </a:lnTo>
                  <a:lnTo>
                    <a:pt x="1428" y="15700"/>
                  </a:lnTo>
                  <a:lnTo>
                    <a:pt x="1558" y="15848"/>
                  </a:lnTo>
                  <a:lnTo>
                    <a:pt x="1706" y="15978"/>
                  </a:lnTo>
                  <a:lnTo>
                    <a:pt x="1854" y="16089"/>
                  </a:lnTo>
                  <a:lnTo>
                    <a:pt x="2002" y="16163"/>
                  </a:lnTo>
                  <a:lnTo>
                    <a:pt x="2151" y="16219"/>
                  </a:lnTo>
                  <a:lnTo>
                    <a:pt x="2484" y="16219"/>
                  </a:lnTo>
                  <a:lnTo>
                    <a:pt x="2633" y="16163"/>
                  </a:lnTo>
                  <a:lnTo>
                    <a:pt x="2781" y="16089"/>
                  </a:lnTo>
                  <a:lnTo>
                    <a:pt x="2929" y="15996"/>
                  </a:lnTo>
                  <a:lnTo>
                    <a:pt x="3059" y="15866"/>
                  </a:lnTo>
                  <a:lnTo>
                    <a:pt x="3189" y="15718"/>
                  </a:lnTo>
                  <a:lnTo>
                    <a:pt x="3300" y="15551"/>
                  </a:lnTo>
                  <a:lnTo>
                    <a:pt x="3411" y="15366"/>
                  </a:lnTo>
                  <a:lnTo>
                    <a:pt x="3522" y="15181"/>
                  </a:lnTo>
                  <a:lnTo>
                    <a:pt x="3633" y="14958"/>
                  </a:lnTo>
                  <a:lnTo>
                    <a:pt x="3800" y="14476"/>
                  </a:lnTo>
                  <a:lnTo>
                    <a:pt x="3967" y="13976"/>
                  </a:lnTo>
                  <a:lnTo>
                    <a:pt x="4115" y="13438"/>
                  </a:lnTo>
                  <a:lnTo>
                    <a:pt x="4226" y="12901"/>
                  </a:lnTo>
                  <a:lnTo>
                    <a:pt x="4319" y="12345"/>
                  </a:lnTo>
                  <a:lnTo>
                    <a:pt x="4393" y="11826"/>
                  </a:lnTo>
                  <a:lnTo>
                    <a:pt x="4467" y="11344"/>
                  </a:lnTo>
                  <a:lnTo>
                    <a:pt x="4542" y="10529"/>
                  </a:lnTo>
                  <a:lnTo>
                    <a:pt x="4560" y="10010"/>
                  </a:lnTo>
                  <a:lnTo>
                    <a:pt x="4523" y="9342"/>
                  </a:lnTo>
                  <a:lnTo>
                    <a:pt x="4412" y="8101"/>
                  </a:lnTo>
                  <a:lnTo>
                    <a:pt x="4097" y="4690"/>
                  </a:lnTo>
                  <a:lnTo>
                    <a:pt x="361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33"/>
            <p:cNvSpPr/>
            <p:nvPr/>
          </p:nvSpPr>
          <p:spPr>
            <a:xfrm>
              <a:off x="8392800" y="1903364"/>
              <a:ext cx="41440" cy="345945"/>
            </a:xfrm>
            <a:custGeom>
              <a:avLst/>
              <a:gdLst/>
              <a:ahLst/>
              <a:cxnLst/>
              <a:rect l="l" t="t" r="r" b="b"/>
              <a:pathLst>
                <a:path w="1057" h="8824" extrusionOk="0">
                  <a:moveTo>
                    <a:pt x="427" y="1"/>
                  </a:moveTo>
                  <a:lnTo>
                    <a:pt x="390" y="38"/>
                  </a:lnTo>
                  <a:lnTo>
                    <a:pt x="371" y="56"/>
                  </a:lnTo>
                  <a:lnTo>
                    <a:pt x="353" y="112"/>
                  </a:lnTo>
                  <a:lnTo>
                    <a:pt x="130" y="2781"/>
                  </a:lnTo>
                  <a:lnTo>
                    <a:pt x="19" y="3930"/>
                  </a:lnTo>
                  <a:lnTo>
                    <a:pt x="0" y="4190"/>
                  </a:lnTo>
                  <a:lnTo>
                    <a:pt x="19" y="4634"/>
                  </a:lnTo>
                  <a:lnTo>
                    <a:pt x="75" y="5190"/>
                  </a:lnTo>
                  <a:lnTo>
                    <a:pt x="149" y="5858"/>
                  </a:lnTo>
                  <a:lnTo>
                    <a:pt x="260" y="6562"/>
                  </a:lnTo>
                  <a:lnTo>
                    <a:pt x="427" y="7322"/>
                  </a:lnTo>
                  <a:lnTo>
                    <a:pt x="519" y="7693"/>
                  </a:lnTo>
                  <a:lnTo>
                    <a:pt x="612" y="8063"/>
                  </a:lnTo>
                  <a:lnTo>
                    <a:pt x="723" y="8415"/>
                  </a:lnTo>
                  <a:lnTo>
                    <a:pt x="853" y="8749"/>
                  </a:lnTo>
                  <a:lnTo>
                    <a:pt x="890" y="8805"/>
                  </a:lnTo>
                  <a:lnTo>
                    <a:pt x="946" y="8823"/>
                  </a:lnTo>
                  <a:lnTo>
                    <a:pt x="983" y="8823"/>
                  </a:lnTo>
                  <a:lnTo>
                    <a:pt x="1020" y="8786"/>
                  </a:lnTo>
                  <a:lnTo>
                    <a:pt x="1057" y="8749"/>
                  </a:lnTo>
                  <a:lnTo>
                    <a:pt x="1057" y="8712"/>
                  </a:lnTo>
                  <a:lnTo>
                    <a:pt x="1057" y="8675"/>
                  </a:lnTo>
                  <a:lnTo>
                    <a:pt x="946" y="8341"/>
                  </a:lnTo>
                  <a:lnTo>
                    <a:pt x="835" y="7989"/>
                  </a:lnTo>
                  <a:lnTo>
                    <a:pt x="631" y="7266"/>
                  </a:lnTo>
                  <a:lnTo>
                    <a:pt x="482" y="6544"/>
                  </a:lnTo>
                  <a:lnTo>
                    <a:pt x="371" y="5839"/>
                  </a:lnTo>
                  <a:lnTo>
                    <a:pt x="278" y="5190"/>
                  </a:lnTo>
                  <a:lnTo>
                    <a:pt x="241" y="4634"/>
                  </a:lnTo>
                  <a:lnTo>
                    <a:pt x="223" y="4227"/>
                  </a:lnTo>
                  <a:lnTo>
                    <a:pt x="223" y="3967"/>
                  </a:lnTo>
                  <a:lnTo>
                    <a:pt x="353" y="2818"/>
                  </a:lnTo>
                  <a:lnTo>
                    <a:pt x="575" y="131"/>
                  </a:lnTo>
                  <a:lnTo>
                    <a:pt x="575" y="75"/>
                  </a:lnTo>
                  <a:lnTo>
                    <a:pt x="556" y="38"/>
                  </a:lnTo>
                  <a:lnTo>
                    <a:pt x="519" y="19"/>
                  </a:lnTo>
                  <a:lnTo>
                    <a:pt x="482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33"/>
            <p:cNvSpPr/>
            <p:nvPr/>
          </p:nvSpPr>
          <p:spPr>
            <a:xfrm>
              <a:off x="6980950" y="1429611"/>
              <a:ext cx="404047" cy="848043"/>
            </a:xfrm>
            <a:custGeom>
              <a:avLst/>
              <a:gdLst/>
              <a:ahLst/>
              <a:cxnLst/>
              <a:rect l="l" t="t" r="r" b="b"/>
              <a:pathLst>
                <a:path w="10306" h="21631" extrusionOk="0">
                  <a:moveTo>
                    <a:pt x="983" y="0"/>
                  </a:moveTo>
                  <a:lnTo>
                    <a:pt x="927" y="19"/>
                  </a:lnTo>
                  <a:lnTo>
                    <a:pt x="871" y="37"/>
                  </a:lnTo>
                  <a:lnTo>
                    <a:pt x="834" y="93"/>
                  </a:lnTo>
                  <a:lnTo>
                    <a:pt x="723" y="223"/>
                  </a:lnTo>
                  <a:lnTo>
                    <a:pt x="668" y="204"/>
                  </a:lnTo>
                  <a:lnTo>
                    <a:pt x="593" y="167"/>
                  </a:lnTo>
                  <a:lnTo>
                    <a:pt x="427" y="167"/>
                  </a:lnTo>
                  <a:lnTo>
                    <a:pt x="334" y="186"/>
                  </a:lnTo>
                  <a:lnTo>
                    <a:pt x="260" y="241"/>
                  </a:lnTo>
                  <a:lnTo>
                    <a:pt x="204" y="334"/>
                  </a:lnTo>
                  <a:lnTo>
                    <a:pt x="186" y="501"/>
                  </a:lnTo>
                  <a:lnTo>
                    <a:pt x="167" y="853"/>
                  </a:lnTo>
                  <a:lnTo>
                    <a:pt x="93" y="2039"/>
                  </a:lnTo>
                  <a:lnTo>
                    <a:pt x="37" y="3689"/>
                  </a:lnTo>
                  <a:lnTo>
                    <a:pt x="19" y="5542"/>
                  </a:lnTo>
                  <a:lnTo>
                    <a:pt x="0" y="7396"/>
                  </a:lnTo>
                  <a:lnTo>
                    <a:pt x="19" y="8248"/>
                  </a:lnTo>
                  <a:lnTo>
                    <a:pt x="56" y="9027"/>
                  </a:lnTo>
                  <a:lnTo>
                    <a:pt x="111" y="9694"/>
                  </a:lnTo>
                  <a:lnTo>
                    <a:pt x="167" y="10231"/>
                  </a:lnTo>
                  <a:lnTo>
                    <a:pt x="204" y="10435"/>
                  </a:lnTo>
                  <a:lnTo>
                    <a:pt x="260" y="10602"/>
                  </a:lnTo>
                  <a:lnTo>
                    <a:pt x="297" y="10713"/>
                  </a:lnTo>
                  <a:lnTo>
                    <a:pt x="352" y="10769"/>
                  </a:lnTo>
                  <a:lnTo>
                    <a:pt x="427" y="10825"/>
                  </a:lnTo>
                  <a:lnTo>
                    <a:pt x="538" y="10936"/>
                  </a:lnTo>
                  <a:lnTo>
                    <a:pt x="871" y="11325"/>
                  </a:lnTo>
                  <a:lnTo>
                    <a:pt x="1891" y="12585"/>
                  </a:lnTo>
                  <a:lnTo>
                    <a:pt x="3281" y="14328"/>
                  </a:lnTo>
                  <a:lnTo>
                    <a:pt x="4875" y="16292"/>
                  </a:lnTo>
                  <a:lnTo>
                    <a:pt x="5709" y="17274"/>
                  </a:lnTo>
                  <a:lnTo>
                    <a:pt x="6524" y="18238"/>
                  </a:lnTo>
                  <a:lnTo>
                    <a:pt x="7321" y="19128"/>
                  </a:lnTo>
                  <a:lnTo>
                    <a:pt x="8081" y="19943"/>
                  </a:lnTo>
                  <a:lnTo>
                    <a:pt x="8452" y="20296"/>
                  </a:lnTo>
                  <a:lnTo>
                    <a:pt x="8786" y="20611"/>
                  </a:lnTo>
                  <a:lnTo>
                    <a:pt x="9101" y="20907"/>
                  </a:lnTo>
                  <a:lnTo>
                    <a:pt x="9397" y="21148"/>
                  </a:lnTo>
                  <a:lnTo>
                    <a:pt x="9657" y="21352"/>
                  </a:lnTo>
                  <a:lnTo>
                    <a:pt x="9916" y="21500"/>
                  </a:lnTo>
                  <a:lnTo>
                    <a:pt x="10120" y="21593"/>
                  </a:lnTo>
                  <a:lnTo>
                    <a:pt x="10213" y="21612"/>
                  </a:lnTo>
                  <a:lnTo>
                    <a:pt x="10305" y="21630"/>
                  </a:lnTo>
                  <a:lnTo>
                    <a:pt x="10194" y="16125"/>
                  </a:lnTo>
                  <a:lnTo>
                    <a:pt x="2817" y="8971"/>
                  </a:lnTo>
                  <a:lnTo>
                    <a:pt x="2725" y="3615"/>
                  </a:lnTo>
                  <a:lnTo>
                    <a:pt x="2614" y="3151"/>
                  </a:lnTo>
                  <a:lnTo>
                    <a:pt x="2484" y="2669"/>
                  </a:lnTo>
                  <a:lnTo>
                    <a:pt x="2336" y="2132"/>
                  </a:lnTo>
                  <a:lnTo>
                    <a:pt x="2150" y="1594"/>
                  </a:lnTo>
                  <a:lnTo>
                    <a:pt x="2058" y="1353"/>
                  </a:lnTo>
                  <a:lnTo>
                    <a:pt x="1965" y="1131"/>
                  </a:lnTo>
                  <a:lnTo>
                    <a:pt x="1854" y="946"/>
                  </a:lnTo>
                  <a:lnTo>
                    <a:pt x="1761" y="797"/>
                  </a:lnTo>
                  <a:lnTo>
                    <a:pt x="1650" y="705"/>
                  </a:lnTo>
                  <a:lnTo>
                    <a:pt x="1613" y="686"/>
                  </a:lnTo>
                  <a:lnTo>
                    <a:pt x="1557" y="686"/>
                  </a:lnTo>
                  <a:lnTo>
                    <a:pt x="1464" y="445"/>
                  </a:lnTo>
                  <a:lnTo>
                    <a:pt x="1372" y="260"/>
                  </a:lnTo>
                  <a:lnTo>
                    <a:pt x="1261" y="130"/>
                  </a:lnTo>
                  <a:lnTo>
                    <a:pt x="1149" y="37"/>
                  </a:lnTo>
                  <a:lnTo>
                    <a:pt x="109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33"/>
            <p:cNvSpPr/>
            <p:nvPr/>
          </p:nvSpPr>
          <p:spPr>
            <a:xfrm>
              <a:off x="7005649" y="1436864"/>
              <a:ext cx="37833" cy="189713"/>
            </a:xfrm>
            <a:custGeom>
              <a:avLst/>
              <a:gdLst/>
              <a:ahLst/>
              <a:cxnLst/>
              <a:rect l="l" t="t" r="r" b="b"/>
              <a:pathLst>
                <a:path w="965" h="4839" extrusionOk="0">
                  <a:moveTo>
                    <a:pt x="75" y="1"/>
                  </a:moveTo>
                  <a:lnTo>
                    <a:pt x="38" y="38"/>
                  </a:lnTo>
                  <a:lnTo>
                    <a:pt x="0" y="56"/>
                  </a:lnTo>
                  <a:lnTo>
                    <a:pt x="0" y="112"/>
                  </a:lnTo>
                  <a:lnTo>
                    <a:pt x="0" y="149"/>
                  </a:lnTo>
                  <a:lnTo>
                    <a:pt x="297" y="1224"/>
                  </a:lnTo>
                  <a:lnTo>
                    <a:pt x="538" y="2132"/>
                  </a:lnTo>
                  <a:lnTo>
                    <a:pt x="631" y="2559"/>
                  </a:lnTo>
                  <a:lnTo>
                    <a:pt x="686" y="2911"/>
                  </a:lnTo>
                  <a:lnTo>
                    <a:pt x="723" y="3226"/>
                  </a:lnTo>
                  <a:lnTo>
                    <a:pt x="742" y="3541"/>
                  </a:lnTo>
                  <a:lnTo>
                    <a:pt x="742" y="3837"/>
                  </a:lnTo>
                  <a:lnTo>
                    <a:pt x="723" y="4115"/>
                  </a:lnTo>
                  <a:lnTo>
                    <a:pt x="686" y="4542"/>
                  </a:lnTo>
                  <a:lnTo>
                    <a:pt x="668" y="4709"/>
                  </a:lnTo>
                  <a:lnTo>
                    <a:pt x="668" y="4764"/>
                  </a:lnTo>
                  <a:lnTo>
                    <a:pt x="686" y="4801"/>
                  </a:lnTo>
                  <a:lnTo>
                    <a:pt x="723" y="4820"/>
                  </a:lnTo>
                  <a:lnTo>
                    <a:pt x="760" y="4838"/>
                  </a:lnTo>
                  <a:lnTo>
                    <a:pt x="816" y="4838"/>
                  </a:lnTo>
                  <a:lnTo>
                    <a:pt x="853" y="4820"/>
                  </a:lnTo>
                  <a:lnTo>
                    <a:pt x="872" y="4783"/>
                  </a:lnTo>
                  <a:lnTo>
                    <a:pt x="890" y="4746"/>
                  </a:lnTo>
                  <a:lnTo>
                    <a:pt x="909" y="4560"/>
                  </a:lnTo>
                  <a:lnTo>
                    <a:pt x="946" y="4115"/>
                  </a:lnTo>
                  <a:lnTo>
                    <a:pt x="964" y="3837"/>
                  </a:lnTo>
                  <a:lnTo>
                    <a:pt x="964" y="3522"/>
                  </a:lnTo>
                  <a:lnTo>
                    <a:pt x="946" y="3207"/>
                  </a:lnTo>
                  <a:lnTo>
                    <a:pt x="909" y="2874"/>
                  </a:lnTo>
                  <a:lnTo>
                    <a:pt x="853" y="2521"/>
                  </a:lnTo>
                  <a:lnTo>
                    <a:pt x="760" y="2095"/>
                  </a:lnTo>
                  <a:lnTo>
                    <a:pt x="519" y="1206"/>
                  </a:lnTo>
                  <a:lnTo>
                    <a:pt x="204" y="93"/>
                  </a:lnTo>
                  <a:lnTo>
                    <a:pt x="186" y="38"/>
                  </a:lnTo>
                  <a:lnTo>
                    <a:pt x="149" y="19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33"/>
            <p:cNvSpPr/>
            <p:nvPr/>
          </p:nvSpPr>
          <p:spPr>
            <a:xfrm>
              <a:off x="7037601" y="1452114"/>
              <a:ext cx="36382" cy="173012"/>
            </a:xfrm>
            <a:custGeom>
              <a:avLst/>
              <a:gdLst/>
              <a:ahLst/>
              <a:cxnLst/>
              <a:rect l="l" t="t" r="r" b="b"/>
              <a:pathLst>
                <a:path w="928" h="4413" extrusionOk="0">
                  <a:moveTo>
                    <a:pt x="94" y="1"/>
                  </a:moveTo>
                  <a:lnTo>
                    <a:pt x="38" y="20"/>
                  </a:lnTo>
                  <a:lnTo>
                    <a:pt x="19" y="57"/>
                  </a:lnTo>
                  <a:lnTo>
                    <a:pt x="1" y="94"/>
                  </a:lnTo>
                  <a:lnTo>
                    <a:pt x="1" y="131"/>
                  </a:lnTo>
                  <a:lnTo>
                    <a:pt x="409" y="1632"/>
                  </a:lnTo>
                  <a:lnTo>
                    <a:pt x="613" y="2392"/>
                  </a:lnTo>
                  <a:lnTo>
                    <a:pt x="668" y="2670"/>
                  </a:lnTo>
                  <a:lnTo>
                    <a:pt x="687" y="2837"/>
                  </a:lnTo>
                  <a:lnTo>
                    <a:pt x="705" y="3189"/>
                  </a:lnTo>
                  <a:lnTo>
                    <a:pt x="705" y="3689"/>
                  </a:lnTo>
                  <a:lnTo>
                    <a:pt x="687" y="4282"/>
                  </a:lnTo>
                  <a:lnTo>
                    <a:pt x="705" y="4338"/>
                  </a:lnTo>
                  <a:lnTo>
                    <a:pt x="724" y="4375"/>
                  </a:lnTo>
                  <a:lnTo>
                    <a:pt x="761" y="4394"/>
                  </a:lnTo>
                  <a:lnTo>
                    <a:pt x="798" y="4412"/>
                  </a:lnTo>
                  <a:lnTo>
                    <a:pt x="854" y="4394"/>
                  </a:lnTo>
                  <a:lnTo>
                    <a:pt x="891" y="4375"/>
                  </a:lnTo>
                  <a:lnTo>
                    <a:pt x="909" y="4338"/>
                  </a:lnTo>
                  <a:lnTo>
                    <a:pt x="909" y="4301"/>
                  </a:lnTo>
                  <a:lnTo>
                    <a:pt x="928" y="3671"/>
                  </a:lnTo>
                  <a:lnTo>
                    <a:pt x="928" y="3189"/>
                  </a:lnTo>
                  <a:lnTo>
                    <a:pt x="909" y="2818"/>
                  </a:lnTo>
                  <a:lnTo>
                    <a:pt x="891" y="2614"/>
                  </a:lnTo>
                  <a:lnTo>
                    <a:pt x="798" y="2262"/>
                  </a:lnTo>
                  <a:lnTo>
                    <a:pt x="576" y="1354"/>
                  </a:lnTo>
                  <a:lnTo>
                    <a:pt x="223" y="75"/>
                  </a:lnTo>
                  <a:lnTo>
                    <a:pt x="205" y="38"/>
                  </a:lnTo>
                  <a:lnTo>
                    <a:pt x="168" y="20"/>
                  </a:lnTo>
                  <a:lnTo>
                    <a:pt x="131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33"/>
            <p:cNvSpPr/>
            <p:nvPr/>
          </p:nvSpPr>
          <p:spPr>
            <a:xfrm>
              <a:off x="6978048" y="1562594"/>
              <a:ext cx="47242" cy="154076"/>
            </a:xfrm>
            <a:custGeom>
              <a:avLst/>
              <a:gdLst/>
              <a:ahLst/>
              <a:cxnLst/>
              <a:rect l="l" t="t" r="r" b="b"/>
              <a:pathLst>
                <a:path w="1205" h="3930" extrusionOk="0">
                  <a:moveTo>
                    <a:pt x="371" y="0"/>
                  </a:moveTo>
                  <a:lnTo>
                    <a:pt x="278" y="56"/>
                  </a:lnTo>
                  <a:lnTo>
                    <a:pt x="185" y="111"/>
                  </a:lnTo>
                  <a:lnTo>
                    <a:pt x="111" y="186"/>
                  </a:lnTo>
                  <a:lnTo>
                    <a:pt x="56" y="278"/>
                  </a:lnTo>
                  <a:lnTo>
                    <a:pt x="19" y="352"/>
                  </a:lnTo>
                  <a:lnTo>
                    <a:pt x="0" y="427"/>
                  </a:lnTo>
                  <a:lnTo>
                    <a:pt x="0" y="482"/>
                  </a:lnTo>
                  <a:lnTo>
                    <a:pt x="0" y="519"/>
                  </a:lnTo>
                  <a:lnTo>
                    <a:pt x="37" y="556"/>
                  </a:lnTo>
                  <a:lnTo>
                    <a:pt x="74" y="575"/>
                  </a:lnTo>
                  <a:lnTo>
                    <a:pt x="111" y="575"/>
                  </a:lnTo>
                  <a:lnTo>
                    <a:pt x="167" y="556"/>
                  </a:lnTo>
                  <a:lnTo>
                    <a:pt x="185" y="538"/>
                  </a:lnTo>
                  <a:lnTo>
                    <a:pt x="204" y="501"/>
                  </a:lnTo>
                  <a:lnTo>
                    <a:pt x="241" y="427"/>
                  </a:lnTo>
                  <a:lnTo>
                    <a:pt x="297" y="315"/>
                  </a:lnTo>
                  <a:lnTo>
                    <a:pt x="352" y="278"/>
                  </a:lnTo>
                  <a:lnTo>
                    <a:pt x="408" y="241"/>
                  </a:lnTo>
                  <a:lnTo>
                    <a:pt x="482" y="223"/>
                  </a:lnTo>
                  <a:lnTo>
                    <a:pt x="575" y="223"/>
                  </a:lnTo>
                  <a:lnTo>
                    <a:pt x="612" y="241"/>
                  </a:lnTo>
                  <a:lnTo>
                    <a:pt x="649" y="278"/>
                  </a:lnTo>
                  <a:lnTo>
                    <a:pt x="723" y="371"/>
                  </a:lnTo>
                  <a:lnTo>
                    <a:pt x="779" y="519"/>
                  </a:lnTo>
                  <a:lnTo>
                    <a:pt x="816" y="705"/>
                  </a:lnTo>
                  <a:lnTo>
                    <a:pt x="871" y="927"/>
                  </a:lnTo>
                  <a:lnTo>
                    <a:pt x="908" y="1186"/>
                  </a:lnTo>
                  <a:lnTo>
                    <a:pt x="964" y="1742"/>
                  </a:lnTo>
                  <a:lnTo>
                    <a:pt x="982" y="2336"/>
                  </a:lnTo>
                  <a:lnTo>
                    <a:pt x="1001" y="2910"/>
                  </a:lnTo>
                  <a:lnTo>
                    <a:pt x="982" y="3429"/>
                  </a:lnTo>
                  <a:lnTo>
                    <a:pt x="945" y="3818"/>
                  </a:lnTo>
                  <a:lnTo>
                    <a:pt x="945" y="3855"/>
                  </a:lnTo>
                  <a:lnTo>
                    <a:pt x="964" y="3892"/>
                  </a:lnTo>
                  <a:lnTo>
                    <a:pt x="1001" y="3930"/>
                  </a:lnTo>
                  <a:lnTo>
                    <a:pt x="1094" y="3930"/>
                  </a:lnTo>
                  <a:lnTo>
                    <a:pt x="1131" y="3911"/>
                  </a:lnTo>
                  <a:lnTo>
                    <a:pt x="1149" y="3874"/>
                  </a:lnTo>
                  <a:lnTo>
                    <a:pt x="1168" y="3837"/>
                  </a:lnTo>
                  <a:lnTo>
                    <a:pt x="1186" y="3559"/>
                  </a:lnTo>
                  <a:lnTo>
                    <a:pt x="1205" y="3095"/>
                  </a:lnTo>
                  <a:lnTo>
                    <a:pt x="1205" y="2484"/>
                  </a:lnTo>
                  <a:lnTo>
                    <a:pt x="1186" y="1817"/>
                  </a:lnTo>
                  <a:lnTo>
                    <a:pt x="1168" y="1502"/>
                  </a:lnTo>
                  <a:lnTo>
                    <a:pt x="1131" y="1168"/>
                  </a:lnTo>
                  <a:lnTo>
                    <a:pt x="1075" y="871"/>
                  </a:lnTo>
                  <a:lnTo>
                    <a:pt x="1020" y="612"/>
                  </a:lnTo>
                  <a:lnTo>
                    <a:pt x="945" y="389"/>
                  </a:lnTo>
                  <a:lnTo>
                    <a:pt x="853" y="204"/>
                  </a:lnTo>
                  <a:lnTo>
                    <a:pt x="816" y="130"/>
                  </a:lnTo>
                  <a:lnTo>
                    <a:pt x="760" y="74"/>
                  </a:lnTo>
                  <a:lnTo>
                    <a:pt x="686" y="37"/>
                  </a:lnTo>
                  <a:lnTo>
                    <a:pt x="630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33"/>
            <p:cNvSpPr/>
            <p:nvPr/>
          </p:nvSpPr>
          <p:spPr>
            <a:xfrm>
              <a:off x="6976598" y="1438314"/>
              <a:ext cx="22543" cy="417886"/>
            </a:xfrm>
            <a:custGeom>
              <a:avLst/>
              <a:gdLst/>
              <a:ahLst/>
              <a:cxnLst/>
              <a:rect l="l" t="t" r="r" b="b"/>
              <a:pathLst>
                <a:path w="575" h="10659" extrusionOk="0">
                  <a:moveTo>
                    <a:pt x="315" y="1"/>
                  </a:moveTo>
                  <a:lnTo>
                    <a:pt x="278" y="19"/>
                  </a:lnTo>
                  <a:lnTo>
                    <a:pt x="241" y="38"/>
                  </a:lnTo>
                  <a:lnTo>
                    <a:pt x="222" y="75"/>
                  </a:lnTo>
                  <a:lnTo>
                    <a:pt x="185" y="538"/>
                  </a:lnTo>
                  <a:lnTo>
                    <a:pt x="130" y="1706"/>
                  </a:lnTo>
                  <a:lnTo>
                    <a:pt x="56" y="3337"/>
                  </a:lnTo>
                  <a:lnTo>
                    <a:pt x="19" y="5228"/>
                  </a:lnTo>
                  <a:lnTo>
                    <a:pt x="0" y="6191"/>
                  </a:lnTo>
                  <a:lnTo>
                    <a:pt x="0" y="7118"/>
                  </a:lnTo>
                  <a:lnTo>
                    <a:pt x="19" y="8008"/>
                  </a:lnTo>
                  <a:lnTo>
                    <a:pt x="56" y="8823"/>
                  </a:lnTo>
                  <a:lnTo>
                    <a:pt x="111" y="9509"/>
                  </a:lnTo>
                  <a:lnTo>
                    <a:pt x="130" y="9806"/>
                  </a:lnTo>
                  <a:lnTo>
                    <a:pt x="185" y="10065"/>
                  </a:lnTo>
                  <a:lnTo>
                    <a:pt x="222" y="10287"/>
                  </a:lnTo>
                  <a:lnTo>
                    <a:pt x="278" y="10454"/>
                  </a:lnTo>
                  <a:lnTo>
                    <a:pt x="334" y="10565"/>
                  </a:lnTo>
                  <a:lnTo>
                    <a:pt x="408" y="10640"/>
                  </a:lnTo>
                  <a:lnTo>
                    <a:pt x="463" y="10658"/>
                  </a:lnTo>
                  <a:lnTo>
                    <a:pt x="519" y="10640"/>
                  </a:lnTo>
                  <a:lnTo>
                    <a:pt x="556" y="10603"/>
                  </a:lnTo>
                  <a:lnTo>
                    <a:pt x="575" y="10565"/>
                  </a:lnTo>
                  <a:lnTo>
                    <a:pt x="575" y="10510"/>
                  </a:lnTo>
                  <a:lnTo>
                    <a:pt x="556" y="10473"/>
                  </a:lnTo>
                  <a:lnTo>
                    <a:pt x="519" y="10454"/>
                  </a:lnTo>
                  <a:lnTo>
                    <a:pt x="482" y="10399"/>
                  </a:lnTo>
                  <a:lnTo>
                    <a:pt x="445" y="10287"/>
                  </a:lnTo>
                  <a:lnTo>
                    <a:pt x="408" y="10121"/>
                  </a:lnTo>
                  <a:lnTo>
                    <a:pt x="371" y="9917"/>
                  </a:lnTo>
                  <a:lnTo>
                    <a:pt x="315" y="9416"/>
                  </a:lnTo>
                  <a:lnTo>
                    <a:pt x="278" y="8768"/>
                  </a:lnTo>
                  <a:lnTo>
                    <a:pt x="241" y="8008"/>
                  </a:lnTo>
                  <a:lnTo>
                    <a:pt x="241" y="7174"/>
                  </a:lnTo>
                  <a:lnTo>
                    <a:pt x="222" y="5376"/>
                  </a:lnTo>
                  <a:lnTo>
                    <a:pt x="260" y="3559"/>
                  </a:lnTo>
                  <a:lnTo>
                    <a:pt x="297" y="1947"/>
                  </a:lnTo>
                  <a:lnTo>
                    <a:pt x="371" y="742"/>
                  </a:lnTo>
                  <a:lnTo>
                    <a:pt x="389" y="353"/>
                  </a:lnTo>
                  <a:lnTo>
                    <a:pt x="426" y="149"/>
                  </a:lnTo>
                  <a:lnTo>
                    <a:pt x="426" y="112"/>
                  </a:lnTo>
                  <a:lnTo>
                    <a:pt x="426" y="75"/>
                  </a:lnTo>
                  <a:lnTo>
                    <a:pt x="389" y="38"/>
                  </a:lnTo>
                  <a:lnTo>
                    <a:pt x="352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33"/>
            <p:cNvSpPr/>
            <p:nvPr/>
          </p:nvSpPr>
          <p:spPr>
            <a:xfrm>
              <a:off x="7033249" y="1795825"/>
              <a:ext cx="115576" cy="144666"/>
            </a:xfrm>
            <a:custGeom>
              <a:avLst/>
              <a:gdLst/>
              <a:ahLst/>
              <a:cxnLst/>
              <a:rect l="l" t="t" r="r" b="b"/>
              <a:pathLst>
                <a:path w="2948" h="3690" extrusionOk="0">
                  <a:moveTo>
                    <a:pt x="2114" y="1"/>
                  </a:moveTo>
                  <a:lnTo>
                    <a:pt x="1" y="2744"/>
                  </a:lnTo>
                  <a:lnTo>
                    <a:pt x="779" y="3689"/>
                  </a:lnTo>
                  <a:lnTo>
                    <a:pt x="2948" y="853"/>
                  </a:lnTo>
                  <a:lnTo>
                    <a:pt x="211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33"/>
            <p:cNvSpPr/>
            <p:nvPr/>
          </p:nvSpPr>
          <p:spPr>
            <a:xfrm>
              <a:off x="7077590" y="1808919"/>
              <a:ext cx="62532" cy="62532"/>
            </a:xfrm>
            <a:custGeom>
              <a:avLst/>
              <a:gdLst/>
              <a:ahLst/>
              <a:cxnLst/>
              <a:rect l="l" t="t" r="r" b="b"/>
              <a:pathLst>
                <a:path w="1595" h="1595" extrusionOk="0">
                  <a:moveTo>
                    <a:pt x="797" y="0"/>
                  </a:moveTo>
                  <a:lnTo>
                    <a:pt x="649" y="19"/>
                  </a:lnTo>
                  <a:lnTo>
                    <a:pt x="501" y="56"/>
                  </a:lnTo>
                  <a:lnTo>
                    <a:pt x="352" y="130"/>
                  </a:lnTo>
                  <a:lnTo>
                    <a:pt x="241" y="223"/>
                  </a:lnTo>
                  <a:lnTo>
                    <a:pt x="149" y="353"/>
                  </a:lnTo>
                  <a:lnTo>
                    <a:pt x="74" y="482"/>
                  </a:lnTo>
                  <a:lnTo>
                    <a:pt x="19" y="631"/>
                  </a:lnTo>
                  <a:lnTo>
                    <a:pt x="0" y="797"/>
                  </a:lnTo>
                  <a:lnTo>
                    <a:pt x="19" y="946"/>
                  </a:lnTo>
                  <a:lnTo>
                    <a:pt x="74" y="1094"/>
                  </a:lnTo>
                  <a:lnTo>
                    <a:pt x="149" y="1242"/>
                  </a:lnTo>
                  <a:lnTo>
                    <a:pt x="241" y="1353"/>
                  </a:lnTo>
                  <a:lnTo>
                    <a:pt x="352" y="1446"/>
                  </a:lnTo>
                  <a:lnTo>
                    <a:pt x="501" y="1520"/>
                  </a:lnTo>
                  <a:lnTo>
                    <a:pt x="649" y="1576"/>
                  </a:lnTo>
                  <a:lnTo>
                    <a:pt x="797" y="1594"/>
                  </a:lnTo>
                  <a:lnTo>
                    <a:pt x="964" y="1576"/>
                  </a:lnTo>
                  <a:lnTo>
                    <a:pt x="1112" y="1520"/>
                  </a:lnTo>
                  <a:lnTo>
                    <a:pt x="1242" y="1446"/>
                  </a:lnTo>
                  <a:lnTo>
                    <a:pt x="1372" y="1353"/>
                  </a:lnTo>
                  <a:lnTo>
                    <a:pt x="1465" y="1242"/>
                  </a:lnTo>
                  <a:lnTo>
                    <a:pt x="1539" y="1094"/>
                  </a:lnTo>
                  <a:lnTo>
                    <a:pt x="1576" y="946"/>
                  </a:lnTo>
                  <a:lnTo>
                    <a:pt x="1594" y="797"/>
                  </a:lnTo>
                  <a:lnTo>
                    <a:pt x="1576" y="631"/>
                  </a:lnTo>
                  <a:lnTo>
                    <a:pt x="1539" y="482"/>
                  </a:lnTo>
                  <a:lnTo>
                    <a:pt x="1465" y="353"/>
                  </a:lnTo>
                  <a:lnTo>
                    <a:pt x="1372" y="223"/>
                  </a:lnTo>
                  <a:lnTo>
                    <a:pt x="1242" y="130"/>
                  </a:lnTo>
                  <a:lnTo>
                    <a:pt x="1112" y="56"/>
                  </a:lnTo>
                  <a:lnTo>
                    <a:pt x="964" y="19"/>
                  </a:lnTo>
                  <a:lnTo>
                    <a:pt x="79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33"/>
            <p:cNvSpPr/>
            <p:nvPr/>
          </p:nvSpPr>
          <p:spPr>
            <a:xfrm>
              <a:off x="7084137" y="1815466"/>
              <a:ext cx="50143" cy="49438"/>
            </a:xfrm>
            <a:custGeom>
              <a:avLst/>
              <a:gdLst/>
              <a:ahLst/>
              <a:cxnLst/>
              <a:rect l="l" t="t" r="r" b="b"/>
              <a:pathLst>
                <a:path w="1279" h="1261" extrusionOk="0">
                  <a:moveTo>
                    <a:pt x="501" y="0"/>
                  </a:moveTo>
                  <a:lnTo>
                    <a:pt x="389" y="37"/>
                  </a:lnTo>
                  <a:lnTo>
                    <a:pt x="278" y="93"/>
                  </a:lnTo>
                  <a:lnTo>
                    <a:pt x="185" y="186"/>
                  </a:lnTo>
                  <a:lnTo>
                    <a:pt x="111" y="278"/>
                  </a:lnTo>
                  <a:lnTo>
                    <a:pt x="56" y="371"/>
                  </a:lnTo>
                  <a:lnTo>
                    <a:pt x="19" y="501"/>
                  </a:lnTo>
                  <a:lnTo>
                    <a:pt x="0" y="630"/>
                  </a:lnTo>
                  <a:lnTo>
                    <a:pt x="19" y="760"/>
                  </a:lnTo>
                  <a:lnTo>
                    <a:pt x="56" y="871"/>
                  </a:lnTo>
                  <a:lnTo>
                    <a:pt x="111" y="983"/>
                  </a:lnTo>
                  <a:lnTo>
                    <a:pt x="185" y="1075"/>
                  </a:lnTo>
                  <a:lnTo>
                    <a:pt x="278" y="1149"/>
                  </a:lnTo>
                  <a:lnTo>
                    <a:pt x="389" y="1205"/>
                  </a:lnTo>
                  <a:lnTo>
                    <a:pt x="501" y="1242"/>
                  </a:lnTo>
                  <a:lnTo>
                    <a:pt x="630" y="1261"/>
                  </a:lnTo>
                  <a:lnTo>
                    <a:pt x="760" y="1242"/>
                  </a:lnTo>
                  <a:lnTo>
                    <a:pt x="890" y="1205"/>
                  </a:lnTo>
                  <a:lnTo>
                    <a:pt x="982" y="1149"/>
                  </a:lnTo>
                  <a:lnTo>
                    <a:pt x="1094" y="1075"/>
                  </a:lnTo>
                  <a:lnTo>
                    <a:pt x="1168" y="983"/>
                  </a:lnTo>
                  <a:lnTo>
                    <a:pt x="1223" y="871"/>
                  </a:lnTo>
                  <a:lnTo>
                    <a:pt x="1260" y="760"/>
                  </a:lnTo>
                  <a:lnTo>
                    <a:pt x="1279" y="630"/>
                  </a:lnTo>
                  <a:lnTo>
                    <a:pt x="1260" y="501"/>
                  </a:lnTo>
                  <a:lnTo>
                    <a:pt x="1223" y="371"/>
                  </a:lnTo>
                  <a:lnTo>
                    <a:pt x="1168" y="278"/>
                  </a:lnTo>
                  <a:lnTo>
                    <a:pt x="1094" y="186"/>
                  </a:lnTo>
                  <a:lnTo>
                    <a:pt x="982" y="93"/>
                  </a:lnTo>
                  <a:lnTo>
                    <a:pt x="890" y="37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33"/>
            <p:cNvSpPr/>
            <p:nvPr/>
          </p:nvSpPr>
          <p:spPr>
            <a:xfrm>
              <a:off x="7107386" y="1819818"/>
              <a:ext cx="11644" cy="34187"/>
            </a:xfrm>
            <a:custGeom>
              <a:avLst/>
              <a:gdLst/>
              <a:ahLst/>
              <a:cxnLst/>
              <a:rect l="l" t="t" r="r" b="b"/>
              <a:pathLst>
                <a:path w="297" h="872" extrusionOk="0">
                  <a:moveTo>
                    <a:pt x="19" y="0"/>
                  </a:moveTo>
                  <a:lnTo>
                    <a:pt x="0" y="37"/>
                  </a:lnTo>
                  <a:lnTo>
                    <a:pt x="0" y="519"/>
                  </a:lnTo>
                  <a:lnTo>
                    <a:pt x="19" y="538"/>
                  </a:lnTo>
                  <a:lnTo>
                    <a:pt x="241" y="853"/>
                  </a:lnTo>
                  <a:lnTo>
                    <a:pt x="260" y="872"/>
                  </a:lnTo>
                  <a:lnTo>
                    <a:pt x="297" y="853"/>
                  </a:lnTo>
                  <a:lnTo>
                    <a:pt x="297" y="834"/>
                  </a:lnTo>
                  <a:lnTo>
                    <a:pt x="297" y="816"/>
                  </a:lnTo>
                  <a:lnTo>
                    <a:pt x="74" y="501"/>
                  </a:lnTo>
                  <a:lnTo>
                    <a:pt x="74" y="37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33"/>
            <p:cNvSpPr/>
            <p:nvPr/>
          </p:nvSpPr>
          <p:spPr>
            <a:xfrm>
              <a:off x="7107386" y="1807469"/>
              <a:ext cx="34187" cy="31286"/>
            </a:xfrm>
            <a:custGeom>
              <a:avLst/>
              <a:gdLst/>
              <a:ahLst/>
              <a:cxnLst/>
              <a:rect l="l" t="t" r="r" b="b"/>
              <a:pathLst>
                <a:path w="872" h="798" extrusionOk="0">
                  <a:moveTo>
                    <a:pt x="19" y="0"/>
                  </a:moveTo>
                  <a:lnTo>
                    <a:pt x="0" y="37"/>
                  </a:lnTo>
                  <a:lnTo>
                    <a:pt x="19" y="56"/>
                  </a:lnTo>
                  <a:lnTo>
                    <a:pt x="37" y="74"/>
                  </a:lnTo>
                  <a:lnTo>
                    <a:pt x="186" y="93"/>
                  </a:lnTo>
                  <a:lnTo>
                    <a:pt x="315" y="130"/>
                  </a:lnTo>
                  <a:lnTo>
                    <a:pt x="445" y="186"/>
                  </a:lnTo>
                  <a:lnTo>
                    <a:pt x="556" y="278"/>
                  </a:lnTo>
                  <a:lnTo>
                    <a:pt x="649" y="371"/>
                  </a:lnTo>
                  <a:lnTo>
                    <a:pt x="723" y="501"/>
                  </a:lnTo>
                  <a:lnTo>
                    <a:pt x="779" y="630"/>
                  </a:lnTo>
                  <a:lnTo>
                    <a:pt x="797" y="760"/>
                  </a:lnTo>
                  <a:lnTo>
                    <a:pt x="816" y="779"/>
                  </a:lnTo>
                  <a:lnTo>
                    <a:pt x="834" y="797"/>
                  </a:lnTo>
                  <a:lnTo>
                    <a:pt x="871" y="779"/>
                  </a:lnTo>
                  <a:lnTo>
                    <a:pt x="871" y="760"/>
                  </a:lnTo>
                  <a:lnTo>
                    <a:pt x="834" y="593"/>
                  </a:lnTo>
                  <a:lnTo>
                    <a:pt x="779" y="464"/>
                  </a:lnTo>
                  <a:lnTo>
                    <a:pt x="705" y="334"/>
                  </a:lnTo>
                  <a:lnTo>
                    <a:pt x="612" y="223"/>
                  </a:lnTo>
                  <a:lnTo>
                    <a:pt x="482" y="130"/>
                  </a:lnTo>
                  <a:lnTo>
                    <a:pt x="352" y="56"/>
                  </a:lnTo>
                  <a:lnTo>
                    <a:pt x="204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33"/>
            <p:cNvSpPr/>
            <p:nvPr/>
          </p:nvSpPr>
          <p:spPr>
            <a:xfrm>
              <a:off x="7077590" y="1847418"/>
              <a:ext cx="36382" cy="25483"/>
            </a:xfrm>
            <a:custGeom>
              <a:avLst/>
              <a:gdLst/>
              <a:ahLst/>
              <a:cxnLst/>
              <a:rect l="l" t="t" r="r" b="b"/>
              <a:pathLst>
                <a:path w="928" h="650" extrusionOk="0">
                  <a:moveTo>
                    <a:pt x="37" y="1"/>
                  </a:moveTo>
                  <a:lnTo>
                    <a:pt x="19" y="19"/>
                  </a:lnTo>
                  <a:lnTo>
                    <a:pt x="0" y="56"/>
                  </a:lnTo>
                  <a:lnTo>
                    <a:pt x="56" y="168"/>
                  </a:lnTo>
                  <a:lnTo>
                    <a:pt x="130" y="297"/>
                  </a:lnTo>
                  <a:lnTo>
                    <a:pt x="204" y="390"/>
                  </a:lnTo>
                  <a:lnTo>
                    <a:pt x="315" y="483"/>
                  </a:lnTo>
                  <a:lnTo>
                    <a:pt x="427" y="538"/>
                  </a:lnTo>
                  <a:lnTo>
                    <a:pt x="538" y="594"/>
                  </a:lnTo>
                  <a:lnTo>
                    <a:pt x="668" y="631"/>
                  </a:lnTo>
                  <a:lnTo>
                    <a:pt x="797" y="649"/>
                  </a:lnTo>
                  <a:lnTo>
                    <a:pt x="890" y="631"/>
                  </a:lnTo>
                  <a:lnTo>
                    <a:pt x="909" y="631"/>
                  </a:lnTo>
                  <a:lnTo>
                    <a:pt x="927" y="594"/>
                  </a:lnTo>
                  <a:lnTo>
                    <a:pt x="909" y="575"/>
                  </a:lnTo>
                  <a:lnTo>
                    <a:pt x="871" y="557"/>
                  </a:lnTo>
                  <a:lnTo>
                    <a:pt x="797" y="575"/>
                  </a:lnTo>
                  <a:lnTo>
                    <a:pt x="686" y="557"/>
                  </a:lnTo>
                  <a:lnTo>
                    <a:pt x="556" y="520"/>
                  </a:lnTo>
                  <a:lnTo>
                    <a:pt x="445" y="483"/>
                  </a:lnTo>
                  <a:lnTo>
                    <a:pt x="352" y="408"/>
                  </a:lnTo>
                  <a:lnTo>
                    <a:pt x="260" y="334"/>
                  </a:lnTo>
                  <a:lnTo>
                    <a:pt x="186" y="242"/>
                  </a:lnTo>
                  <a:lnTo>
                    <a:pt x="130" y="149"/>
                  </a:lnTo>
                  <a:lnTo>
                    <a:pt x="74" y="19"/>
                  </a:lnTo>
                  <a:lnTo>
                    <a:pt x="56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33"/>
            <p:cNvSpPr/>
            <p:nvPr/>
          </p:nvSpPr>
          <p:spPr>
            <a:xfrm>
              <a:off x="7570985" y="637552"/>
              <a:ext cx="696163" cy="856747"/>
            </a:xfrm>
            <a:custGeom>
              <a:avLst/>
              <a:gdLst/>
              <a:ahLst/>
              <a:cxnLst/>
              <a:rect l="l" t="t" r="r" b="b"/>
              <a:pathLst>
                <a:path w="17757" h="21853" extrusionOk="0">
                  <a:moveTo>
                    <a:pt x="8507" y="1"/>
                  </a:moveTo>
                  <a:lnTo>
                    <a:pt x="7766" y="19"/>
                  </a:lnTo>
                  <a:lnTo>
                    <a:pt x="7080" y="75"/>
                  </a:lnTo>
                  <a:lnTo>
                    <a:pt x="6413" y="168"/>
                  </a:lnTo>
                  <a:lnTo>
                    <a:pt x="5801" y="316"/>
                  </a:lnTo>
                  <a:lnTo>
                    <a:pt x="5227" y="483"/>
                  </a:lnTo>
                  <a:lnTo>
                    <a:pt x="4689" y="687"/>
                  </a:lnTo>
                  <a:lnTo>
                    <a:pt x="4189" y="909"/>
                  </a:lnTo>
                  <a:lnTo>
                    <a:pt x="3726" y="1169"/>
                  </a:lnTo>
                  <a:lnTo>
                    <a:pt x="3299" y="1447"/>
                  </a:lnTo>
                  <a:lnTo>
                    <a:pt x="2891" y="1743"/>
                  </a:lnTo>
                  <a:lnTo>
                    <a:pt x="2539" y="2077"/>
                  </a:lnTo>
                  <a:lnTo>
                    <a:pt x="2206" y="2410"/>
                  </a:lnTo>
                  <a:lnTo>
                    <a:pt x="1891" y="2763"/>
                  </a:lnTo>
                  <a:lnTo>
                    <a:pt x="1613" y="3115"/>
                  </a:lnTo>
                  <a:lnTo>
                    <a:pt x="1372" y="3485"/>
                  </a:lnTo>
                  <a:lnTo>
                    <a:pt x="1149" y="3856"/>
                  </a:lnTo>
                  <a:lnTo>
                    <a:pt x="945" y="4245"/>
                  </a:lnTo>
                  <a:lnTo>
                    <a:pt x="760" y="4635"/>
                  </a:lnTo>
                  <a:lnTo>
                    <a:pt x="612" y="5005"/>
                  </a:lnTo>
                  <a:lnTo>
                    <a:pt x="482" y="5394"/>
                  </a:lnTo>
                  <a:lnTo>
                    <a:pt x="371" y="5765"/>
                  </a:lnTo>
                  <a:lnTo>
                    <a:pt x="260" y="6117"/>
                  </a:lnTo>
                  <a:lnTo>
                    <a:pt x="185" y="6469"/>
                  </a:lnTo>
                  <a:lnTo>
                    <a:pt x="130" y="6822"/>
                  </a:lnTo>
                  <a:lnTo>
                    <a:pt x="74" y="7137"/>
                  </a:lnTo>
                  <a:lnTo>
                    <a:pt x="19" y="7730"/>
                  </a:lnTo>
                  <a:lnTo>
                    <a:pt x="0" y="8212"/>
                  </a:lnTo>
                  <a:lnTo>
                    <a:pt x="0" y="8601"/>
                  </a:lnTo>
                  <a:lnTo>
                    <a:pt x="19" y="8805"/>
                  </a:lnTo>
                  <a:lnTo>
                    <a:pt x="37" y="9009"/>
                  </a:lnTo>
                  <a:lnTo>
                    <a:pt x="111" y="9472"/>
                  </a:lnTo>
                  <a:lnTo>
                    <a:pt x="223" y="9954"/>
                  </a:lnTo>
                  <a:lnTo>
                    <a:pt x="334" y="10454"/>
                  </a:lnTo>
                  <a:lnTo>
                    <a:pt x="426" y="10936"/>
                  </a:lnTo>
                  <a:lnTo>
                    <a:pt x="519" y="11400"/>
                  </a:lnTo>
                  <a:lnTo>
                    <a:pt x="575" y="11789"/>
                  </a:lnTo>
                  <a:lnTo>
                    <a:pt x="575" y="11956"/>
                  </a:lnTo>
                  <a:lnTo>
                    <a:pt x="575" y="12104"/>
                  </a:lnTo>
                  <a:lnTo>
                    <a:pt x="519" y="12438"/>
                  </a:lnTo>
                  <a:lnTo>
                    <a:pt x="408" y="12864"/>
                  </a:lnTo>
                  <a:lnTo>
                    <a:pt x="297" y="13364"/>
                  </a:lnTo>
                  <a:lnTo>
                    <a:pt x="185" y="13939"/>
                  </a:lnTo>
                  <a:lnTo>
                    <a:pt x="130" y="14235"/>
                  </a:lnTo>
                  <a:lnTo>
                    <a:pt x="111" y="14550"/>
                  </a:lnTo>
                  <a:lnTo>
                    <a:pt x="93" y="14866"/>
                  </a:lnTo>
                  <a:lnTo>
                    <a:pt x="93" y="15181"/>
                  </a:lnTo>
                  <a:lnTo>
                    <a:pt x="130" y="15514"/>
                  </a:lnTo>
                  <a:lnTo>
                    <a:pt x="185" y="15848"/>
                  </a:lnTo>
                  <a:lnTo>
                    <a:pt x="260" y="16181"/>
                  </a:lnTo>
                  <a:lnTo>
                    <a:pt x="371" y="16497"/>
                  </a:lnTo>
                  <a:lnTo>
                    <a:pt x="575" y="16886"/>
                  </a:lnTo>
                  <a:lnTo>
                    <a:pt x="779" y="17275"/>
                  </a:lnTo>
                  <a:lnTo>
                    <a:pt x="1020" y="17627"/>
                  </a:lnTo>
                  <a:lnTo>
                    <a:pt x="1242" y="17961"/>
                  </a:lnTo>
                  <a:lnTo>
                    <a:pt x="1483" y="18276"/>
                  </a:lnTo>
                  <a:lnTo>
                    <a:pt x="1742" y="18591"/>
                  </a:lnTo>
                  <a:lnTo>
                    <a:pt x="2002" y="18869"/>
                  </a:lnTo>
                  <a:lnTo>
                    <a:pt x="2261" y="19147"/>
                  </a:lnTo>
                  <a:lnTo>
                    <a:pt x="2521" y="19406"/>
                  </a:lnTo>
                  <a:lnTo>
                    <a:pt x="2799" y="19647"/>
                  </a:lnTo>
                  <a:lnTo>
                    <a:pt x="3077" y="19870"/>
                  </a:lnTo>
                  <a:lnTo>
                    <a:pt x="3355" y="20092"/>
                  </a:lnTo>
                  <a:lnTo>
                    <a:pt x="3633" y="20296"/>
                  </a:lnTo>
                  <a:lnTo>
                    <a:pt x="3929" y="20481"/>
                  </a:lnTo>
                  <a:lnTo>
                    <a:pt x="4485" y="20815"/>
                  </a:lnTo>
                  <a:lnTo>
                    <a:pt x="5023" y="21093"/>
                  </a:lnTo>
                  <a:lnTo>
                    <a:pt x="5560" y="21315"/>
                  </a:lnTo>
                  <a:lnTo>
                    <a:pt x="6061" y="21501"/>
                  </a:lnTo>
                  <a:lnTo>
                    <a:pt x="6524" y="21649"/>
                  </a:lnTo>
                  <a:lnTo>
                    <a:pt x="6951" y="21760"/>
                  </a:lnTo>
                  <a:lnTo>
                    <a:pt x="7321" y="21816"/>
                  </a:lnTo>
                  <a:lnTo>
                    <a:pt x="7618" y="21853"/>
                  </a:lnTo>
                  <a:lnTo>
                    <a:pt x="7859" y="21853"/>
                  </a:lnTo>
                  <a:lnTo>
                    <a:pt x="8100" y="21816"/>
                  </a:lnTo>
                  <a:lnTo>
                    <a:pt x="8378" y="21760"/>
                  </a:lnTo>
                  <a:lnTo>
                    <a:pt x="8711" y="21686"/>
                  </a:lnTo>
                  <a:lnTo>
                    <a:pt x="9063" y="21575"/>
                  </a:lnTo>
                  <a:lnTo>
                    <a:pt x="9471" y="21445"/>
                  </a:lnTo>
                  <a:lnTo>
                    <a:pt x="9897" y="21278"/>
                  </a:lnTo>
                  <a:lnTo>
                    <a:pt x="10342" y="21093"/>
                  </a:lnTo>
                  <a:lnTo>
                    <a:pt x="10806" y="20889"/>
                  </a:lnTo>
                  <a:lnTo>
                    <a:pt x="11269" y="20667"/>
                  </a:lnTo>
                  <a:lnTo>
                    <a:pt x="11751" y="20407"/>
                  </a:lnTo>
                  <a:lnTo>
                    <a:pt x="12214" y="20148"/>
                  </a:lnTo>
                  <a:lnTo>
                    <a:pt x="12678" y="19851"/>
                  </a:lnTo>
                  <a:lnTo>
                    <a:pt x="13141" y="19555"/>
                  </a:lnTo>
                  <a:lnTo>
                    <a:pt x="13567" y="19221"/>
                  </a:lnTo>
                  <a:lnTo>
                    <a:pt x="13975" y="18869"/>
                  </a:lnTo>
                  <a:lnTo>
                    <a:pt x="14346" y="18517"/>
                  </a:lnTo>
                  <a:lnTo>
                    <a:pt x="14531" y="18313"/>
                  </a:lnTo>
                  <a:lnTo>
                    <a:pt x="14698" y="18109"/>
                  </a:lnTo>
                  <a:lnTo>
                    <a:pt x="14883" y="17887"/>
                  </a:lnTo>
                  <a:lnTo>
                    <a:pt x="15050" y="17627"/>
                  </a:lnTo>
                  <a:lnTo>
                    <a:pt x="15365" y="17108"/>
                  </a:lnTo>
                  <a:lnTo>
                    <a:pt x="15662" y="16534"/>
                  </a:lnTo>
                  <a:lnTo>
                    <a:pt x="15958" y="15922"/>
                  </a:lnTo>
                  <a:lnTo>
                    <a:pt x="16218" y="15292"/>
                  </a:lnTo>
                  <a:lnTo>
                    <a:pt x="16477" y="14643"/>
                  </a:lnTo>
                  <a:lnTo>
                    <a:pt x="16700" y="13994"/>
                  </a:lnTo>
                  <a:lnTo>
                    <a:pt x="16922" y="13346"/>
                  </a:lnTo>
                  <a:lnTo>
                    <a:pt x="17107" y="12716"/>
                  </a:lnTo>
                  <a:lnTo>
                    <a:pt x="17274" y="12122"/>
                  </a:lnTo>
                  <a:lnTo>
                    <a:pt x="17404" y="11548"/>
                  </a:lnTo>
                  <a:lnTo>
                    <a:pt x="17534" y="11047"/>
                  </a:lnTo>
                  <a:lnTo>
                    <a:pt x="17608" y="10584"/>
                  </a:lnTo>
                  <a:lnTo>
                    <a:pt x="17682" y="10195"/>
                  </a:lnTo>
                  <a:lnTo>
                    <a:pt x="17719" y="9898"/>
                  </a:lnTo>
                  <a:lnTo>
                    <a:pt x="17737" y="9565"/>
                  </a:lnTo>
                  <a:lnTo>
                    <a:pt x="17756" y="9083"/>
                  </a:lnTo>
                  <a:lnTo>
                    <a:pt x="17737" y="8508"/>
                  </a:lnTo>
                  <a:lnTo>
                    <a:pt x="17682" y="7822"/>
                  </a:lnTo>
                  <a:lnTo>
                    <a:pt x="17626" y="7470"/>
                  </a:lnTo>
                  <a:lnTo>
                    <a:pt x="17571" y="7081"/>
                  </a:lnTo>
                  <a:lnTo>
                    <a:pt x="17478" y="6692"/>
                  </a:lnTo>
                  <a:lnTo>
                    <a:pt x="17385" y="6284"/>
                  </a:lnTo>
                  <a:lnTo>
                    <a:pt x="17274" y="5876"/>
                  </a:lnTo>
                  <a:lnTo>
                    <a:pt x="17144" y="5450"/>
                  </a:lnTo>
                  <a:lnTo>
                    <a:pt x="16978" y="5042"/>
                  </a:lnTo>
                  <a:lnTo>
                    <a:pt x="16792" y="4616"/>
                  </a:lnTo>
                  <a:lnTo>
                    <a:pt x="16588" y="4208"/>
                  </a:lnTo>
                  <a:lnTo>
                    <a:pt x="16347" y="3782"/>
                  </a:lnTo>
                  <a:lnTo>
                    <a:pt x="16088" y="3393"/>
                  </a:lnTo>
                  <a:lnTo>
                    <a:pt x="15791" y="2985"/>
                  </a:lnTo>
                  <a:lnTo>
                    <a:pt x="15458" y="2614"/>
                  </a:lnTo>
                  <a:lnTo>
                    <a:pt x="15106" y="2244"/>
                  </a:lnTo>
                  <a:lnTo>
                    <a:pt x="14716" y="1891"/>
                  </a:lnTo>
                  <a:lnTo>
                    <a:pt x="14272" y="1576"/>
                  </a:lnTo>
                  <a:lnTo>
                    <a:pt x="13808" y="1261"/>
                  </a:lnTo>
                  <a:lnTo>
                    <a:pt x="13289" y="1002"/>
                  </a:lnTo>
                  <a:lnTo>
                    <a:pt x="13030" y="872"/>
                  </a:lnTo>
                  <a:lnTo>
                    <a:pt x="12752" y="742"/>
                  </a:lnTo>
                  <a:lnTo>
                    <a:pt x="12455" y="631"/>
                  </a:lnTo>
                  <a:lnTo>
                    <a:pt x="12140" y="520"/>
                  </a:lnTo>
                  <a:lnTo>
                    <a:pt x="11825" y="427"/>
                  </a:lnTo>
                  <a:lnTo>
                    <a:pt x="11510" y="335"/>
                  </a:lnTo>
                  <a:lnTo>
                    <a:pt x="11176" y="260"/>
                  </a:lnTo>
                  <a:lnTo>
                    <a:pt x="10824" y="205"/>
                  </a:lnTo>
                  <a:lnTo>
                    <a:pt x="10453" y="131"/>
                  </a:lnTo>
                  <a:lnTo>
                    <a:pt x="10083" y="94"/>
                  </a:lnTo>
                  <a:lnTo>
                    <a:pt x="9694" y="57"/>
                  </a:lnTo>
                  <a:lnTo>
                    <a:pt x="9304" y="19"/>
                  </a:lnTo>
                  <a:lnTo>
                    <a:pt x="850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33"/>
            <p:cNvSpPr/>
            <p:nvPr/>
          </p:nvSpPr>
          <p:spPr>
            <a:xfrm>
              <a:off x="7566594" y="633200"/>
              <a:ext cx="704906" cy="865490"/>
            </a:xfrm>
            <a:custGeom>
              <a:avLst/>
              <a:gdLst/>
              <a:ahLst/>
              <a:cxnLst/>
              <a:rect l="l" t="t" r="r" b="b"/>
              <a:pathLst>
                <a:path w="17980" h="22076" extrusionOk="0">
                  <a:moveTo>
                    <a:pt x="9009" y="223"/>
                  </a:moveTo>
                  <a:lnTo>
                    <a:pt x="9416" y="242"/>
                  </a:lnTo>
                  <a:lnTo>
                    <a:pt x="9917" y="279"/>
                  </a:lnTo>
                  <a:lnTo>
                    <a:pt x="10399" y="334"/>
                  </a:lnTo>
                  <a:lnTo>
                    <a:pt x="10881" y="408"/>
                  </a:lnTo>
                  <a:lnTo>
                    <a:pt x="11325" y="501"/>
                  </a:lnTo>
                  <a:lnTo>
                    <a:pt x="11770" y="612"/>
                  </a:lnTo>
                  <a:lnTo>
                    <a:pt x="12197" y="742"/>
                  </a:lnTo>
                  <a:lnTo>
                    <a:pt x="12623" y="890"/>
                  </a:lnTo>
                  <a:lnTo>
                    <a:pt x="13012" y="1039"/>
                  </a:lnTo>
                  <a:lnTo>
                    <a:pt x="13401" y="1224"/>
                  </a:lnTo>
                  <a:lnTo>
                    <a:pt x="13772" y="1428"/>
                  </a:lnTo>
                  <a:lnTo>
                    <a:pt x="14124" y="1632"/>
                  </a:lnTo>
                  <a:lnTo>
                    <a:pt x="14458" y="1873"/>
                  </a:lnTo>
                  <a:lnTo>
                    <a:pt x="14791" y="2132"/>
                  </a:lnTo>
                  <a:lnTo>
                    <a:pt x="15088" y="2392"/>
                  </a:lnTo>
                  <a:lnTo>
                    <a:pt x="15384" y="2670"/>
                  </a:lnTo>
                  <a:lnTo>
                    <a:pt x="15662" y="2985"/>
                  </a:lnTo>
                  <a:lnTo>
                    <a:pt x="15885" y="3244"/>
                  </a:lnTo>
                  <a:lnTo>
                    <a:pt x="16089" y="3522"/>
                  </a:lnTo>
                  <a:lnTo>
                    <a:pt x="16274" y="3800"/>
                  </a:lnTo>
                  <a:lnTo>
                    <a:pt x="16441" y="4078"/>
                  </a:lnTo>
                  <a:lnTo>
                    <a:pt x="16608" y="4375"/>
                  </a:lnTo>
                  <a:lnTo>
                    <a:pt x="16756" y="4653"/>
                  </a:lnTo>
                  <a:lnTo>
                    <a:pt x="16886" y="4949"/>
                  </a:lnTo>
                  <a:lnTo>
                    <a:pt x="17015" y="5246"/>
                  </a:lnTo>
                  <a:lnTo>
                    <a:pt x="17219" y="5821"/>
                  </a:lnTo>
                  <a:lnTo>
                    <a:pt x="17386" y="6395"/>
                  </a:lnTo>
                  <a:lnTo>
                    <a:pt x="17516" y="6951"/>
                  </a:lnTo>
                  <a:lnTo>
                    <a:pt x="17609" y="7489"/>
                  </a:lnTo>
                  <a:lnTo>
                    <a:pt x="17664" y="7989"/>
                  </a:lnTo>
                  <a:lnTo>
                    <a:pt x="17720" y="8452"/>
                  </a:lnTo>
                  <a:lnTo>
                    <a:pt x="17738" y="8860"/>
                  </a:lnTo>
                  <a:lnTo>
                    <a:pt x="17738" y="9231"/>
                  </a:lnTo>
                  <a:lnTo>
                    <a:pt x="17738" y="9768"/>
                  </a:lnTo>
                  <a:lnTo>
                    <a:pt x="17720" y="9991"/>
                  </a:lnTo>
                  <a:lnTo>
                    <a:pt x="17683" y="10287"/>
                  </a:lnTo>
                  <a:lnTo>
                    <a:pt x="17627" y="10658"/>
                  </a:lnTo>
                  <a:lnTo>
                    <a:pt x="17534" y="11103"/>
                  </a:lnTo>
                  <a:lnTo>
                    <a:pt x="17423" y="11603"/>
                  </a:lnTo>
                  <a:lnTo>
                    <a:pt x="17275" y="12159"/>
                  </a:lnTo>
                  <a:lnTo>
                    <a:pt x="17127" y="12752"/>
                  </a:lnTo>
                  <a:lnTo>
                    <a:pt x="16941" y="13383"/>
                  </a:lnTo>
                  <a:lnTo>
                    <a:pt x="16737" y="14013"/>
                  </a:lnTo>
                  <a:lnTo>
                    <a:pt x="16496" y="14661"/>
                  </a:lnTo>
                  <a:lnTo>
                    <a:pt x="16256" y="15310"/>
                  </a:lnTo>
                  <a:lnTo>
                    <a:pt x="15996" y="15940"/>
                  </a:lnTo>
                  <a:lnTo>
                    <a:pt x="15700" y="16552"/>
                  </a:lnTo>
                  <a:lnTo>
                    <a:pt x="15403" y="17127"/>
                  </a:lnTo>
                  <a:lnTo>
                    <a:pt x="15069" y="17664"/>
                  </a:lnTo>
                  <a:lnTo>
                    <a:pt x="14903" y="17905"/>
                  </a:lnTo>
                  <a:lnTo>
                    <a:pt x="14736" y="18146"/>
                  </a:lnTo>
                  <a:lnTo>
                    <a:pt x="14569" y="18350"/>
                  </a:lnTo>
                  <a:lnTo>
                    <a:pt x="14384" y="18554"/>
                  </a:lnTo>
                  <a:lnTo>
                    <a:pt x="14013" y="18906"/>
                  </a:lnTo>
                  <a:lnTo>
                    <a:pt x="13605" y="19258"/>
                  </a:lnTo>
                  <a:lnTo>
                    <a:pt x="13160" y="19573"/>
                  </a:lnTo>
                  <a:lnTo>
                    <a:pt x="12715" y="19888"/>
                  </a:lnTo>
                  <a:lnTo>
                    <a:pt x="12252" y="20166"/>
                  </a:lnTo>
                  <a:lnTo>
                    <a:pt x="11770" y="20444"/>
                  </a:lnTo>
                  <a:lnTo>
                    <a:pt x="11307" y="20685"/>
                  </a:lnTo>
                  <a:lnTo>
                    <a:pt x="10825" y="20908"/>
                  </a:lnTo>
                  <a:lnTo>
                    <a:pt x="10380" y="21111"/>
                  </a:lnTo>
                  <a:lnTo>
                    <a:pt x="9935" y="21297"/>
                  </a:lnTo>
                  <a:lnTo>
                    <a:pt x="9509" y="21445"/>
                  </a:lnTo>
                  <a:lnTo>
                    <a:pt x="9120" y="21575"/>
                  </a:lnTo>
                  <a:lnTo>
                    <a:pt x="8768" y="21686"/>
                  </a:lnTo>
                  <a:lnTo>
                    <a:pt x="8453" y="21760"/>
                  </a:lnTo>
                  <a:lnTo>
                    <a:pt x="8193" y="21816"/>
                  </a:lnTo>
                  <a:lnTo>
                    <a:pt x="7971" y="21853"/>
                  </a:lnTo>
                  <a:lnTo>
                    <a:pt x="7748" y="21853"/>
                  </a:lnTo>
                  <a:lnTo>
                    <a:pt x="7452" y="21816"/>
                  </a:lnTo>
                  <a:lnTo>
                    <a:pt x="7100" y="21760"/>
                  </a:lnTo>
                  <a:lnTo>
                    <a:pt x="6673" y="21649"/>
                  </a:lnTo>
                  <a:lnTo>
                    <a:pt x="6228" y="21501"/>
                  </a:lnTo>
                  <a:lnTo>
                    <a:pt x="5728" y="21334"/>
                  </a:lnTo>
                  <a:lnTo>
                    <a:pt x="5209" y="21093"/>
                  </a:lnTo>
                  <a:lnTo>
                    <a:pt x="4672" y="20815"/>
                  </a:lnTo>
                  <a:lnTo>
                    <a:pt x="4116" y="20500"/>
                  </a:lnTo>
                  <a:lnTo>
                    <a:pt x="3838" y="20314"/>
                  </a:lnTo>
                  <a:lnTo>
                    <a:pt x="3560" y="20111"/>
                  </a:lnTo>
                  <a:lnTo>
                    <a:pt x="3282" y="19907"/>
                  </a:lnTo>
                  <a:lnTo>
                    <a:pt x="3003" y="19684"/>
                  </a:lnTo>
                  <a:lnTo>
                    <a:pt x="2725" y="19443"/>
                  </a:lnTo>
                  <a:lnTo>
                    <a:pt x="2466" y="19184"/>
                  </a:lnTo>
                  <a:lnTo>
                    <a:pt x="2207" y="18924"/>
                  </a:lnTo>
                  <a:lnTo>
                    <a:pt x="1947" y="18628"/>
                  </a:lnTo>
                  <a:lnTo>
                    <a:pt x="1688" y="18331"/>
                  </a:lnTo>
                  <a:lnTo>
                    <a:pt x="1447" y="18016"/>
                  </a:lnTo>
                  <a:lnTo>
                    <a:pt x="1224" y="17683"/>
                  </a:lnTo>
                  <a:lnTo>
                    <a:pt x="1002" y="17330"/>
                  </a:lnTo>
                  <a:lnTo>
                    <a:pt x="798" y="16960"/>
                  </a:lnTo>
                  <a:lnTo>
                    <a:pt x="594" y="16570"/>
                  </a:lnTo>
                  <a:lnTo>
                    <a:pt x="501" y="16330"/>
                  </a:lnTo>
                  <a:lnTo>
                    <a:pt x="427" y="16089"/>
                  </a:lnTo>
                  <a:lnTo>
                    <a:pt x="372" y="15848"/>
                  </a:lnTo>
                  <a:lnTo>
                    <a:pt x="335" y="15588"/>
                  </a:lnTo>
                  <a:lnTo>
                    <a:pt x="316" y="15347"/>
                  </a:lnTo>
                  <a:lnTo>
                    <a:pt x="316" y="15106"/>
                  </a:lnTo>
                  <a:lnTo>
                    <a:pt x="316" y="14865"/>
                  </a:lnTo>
                  <a:lnTo>
                    <a:pt x="335" y="14624"/>
                  </a:lnTo>
                  <a:lnTo>
                    <a:pt x="390" y="14161"/>
                  </a:lnTo>
                  <a:lnTo>
                    <a:pt x="464" y="13716"/>
                  </a:lnTo>
                  <a:lnTo>
                    <a:pt x="557" y="13308"/>
                  </a:lnTo>
                  <a:lnTo>
                    <a:pt x="650" y="12938"/>
                  </a:lnTo>
                  <a:lnTo>
                    <a:pt x="742" y="12549"/>
                  </a:lnTo>
                  <a:lnTo>
                    <a:pt x="798" y="12233"/>
                  </a:lnTo>
                  <a:lnTo>
                    <a:pt x="798" y="12067"/>
                  </a:lnTo>
                  <a:lnTo>
                    <a:pt x="798" y="11881"/>
                  </a:lnTo>
                  <a:lnTo>
                    <a:pt x="742" y="11474"/>
                  </a:lnTo>
                  <a:lnTo>
                    <a:pt x="650" y="10973"/>
                  </a:lnTo>
                  <a:lnTo>
                    <a:pt x="538" y="10454"/>
                  </a:lnTo>
                  <a:lnTo>
                    <a:pt x="427" y="9991"/>
                  </a:lnTo>
                  <a:lnTo>
                    <a:pt x="335" y="9527"/>
                  </a:lnTo>
                  <a:lnTo>
                    <a:pt x="260" y="9083"/>
                  </a:lnTo>
                  <a:lnTo>
                    <a:pt x="223" y="8712"/>
                  </a:lnTo>
                  <a:lnTo>
                    <a:pt x="223" y="8489"/>
                  </a:lnTo>
                  <a:lnTo>
                    <a:pt x="223" y="8230"/>
                  </a:lnTo>
                  <a:lnTo>
                    <a:pt x="223" y="7952"/>
                  </a:lnTo>
                  <a:lnTo>
                    <a:pt x="260" y="7618"/>
                  </a:lnTo>
                  <a:lnTo>
                    <a:pt x="297" y="7248"/>
                  </a:lnTo>
                  <a:lnTo>
                    <a:pt x="353" y="6858"/>
                  </a:lnTo>
                  <a:lnTo>
                    <a:pt x="446" y="6451"/>
                  </a:lnTo>
                  <a:lnTo>
                    <a:pt x="538" y="6024"/>
                  </a:lnTo>
                  <a:lnTo>
                    <a:pt x="668" y="5580"/>
                  </a:lnTo>
                  <a:lnTo>
                    <a:pt x="835" y="5135"/>
                  </a:lnTo>
                  <a:lnTo>
                    <a:pt x="1020" y="4671"/>
                  </a:lnTo>
                  <a:lnTo>
                    <a:pt x="1243" y="4227"/>
                  </a:lnTo>
                  <a:lnTo>
                    <a:pt x="1502" y="3763"/>
                  </a:lnTo>
                  <a:lnTo>
                    <a:pt x="1799" y="3318"/>
                  </a:lnTo>
                  <a:lnTo>
                    <a:pt x="2132" y="2892"/>
                  </a:lnTo>
                  <a:lnTo>
                    <a:pt x="2318" y="2688"/>
                  </a:lnTo>
                  <a:lnTo>
                    <a:pt x="2503" y="2484"/>
                  </a:lnTo>
                  <a:lnTo>
                    <a:pt x="2781" y="2206"/>
                  </a:lnTo>
                  <a:lnTo>
                    <a:pt x="3078" y="1947"/>
                  </a:lnTo>
                  <a:lnTo>
                    <a:pt x="3393" y="1706"/>
                  </a:lnTo>
                  <a:lnTo>
                    <a:pt x="3708" y="1483"/>
                  </a:lnTo>
                  <a:lnTo>
                    <a:pt x="4041" y="1280"/>
                  </a:lnTo>
                  <a:lnTo>
                    <a:pt x="4394" y="1094"/>
                  </a:lnTo>
                  <a:lnTo>
                    <a:pt x="4746" y="927"/>
                  </a:lnTo>
                  <a:lnTo>
                    <a:pt x="5135" y="779"/>
                  </a:lnTo>
                  <a:lnTo>
                    <a:pt x="5524" y="649"/>
                  </a:lnTo>
                  <a:lnTo>
                    <a:pt x="5913" y="538"/>
                  </a:lnTo>
                  <a:lnTo>
                    <a:pt x="6340" y="446"/>
                  </a:lnTo>
                  <a:lnTo>
                    <a:pt x="6766" y="353"/>
                  </a:lnTo>
                  <a:lnTo>
                    <a:pt x="7211" y="297"/>
                  </a:lnTo>
                  <a:lnTo>
                    <a:pt x="7656" y="260"/>
                  </a:lnTo>
                  <a:lnTo>
                    <a:pt x="8119" y="223"/>
                  </a:lnTo>
                  <a:close/>
                  <a:moveTo>
                    <a:pt x="8304" y="1"/>
                  </a:moveTo>
                  <a:lnTo>
                    <a:pt x="7785" y="19"/>
                  </a:lnTo>
                  <a:lnTo>
                    <a:pt x="7266" y="75"/>
                  </a:lnTo>
                  <a:lnTo>
                    <a:pt x="6766" y="130"/>
                  </a:lnTo>
                  <a:lnTo>
                    <a:pt x="6284" y="223"/>
                  </a:lnTo>
                  <a:lnTo>
                    <a:pt x="5821" y="334"/>
                  </a:lnTo>
                  <a:lnTo>
                    <a:pt x="5357" y="464"/>
                  </a:lnTo>
                  <a:lnTo>
                    <a:pt x="4931" y="631"/>
                  </a:lnTo>
                  <a:lnTo>
                    <a:pt x="4505" y="798"/>
                  </a:lnTo>
                  <a:lnTo>
                    <a:pt x="4116" y="1002"/>
                  </a:lnTo>
                  <a:lnTo>
                    <a:pt x="3726" y="1224"/>
                  </a:lnTo>
                  <a:lnTo>
                    <a:pt x="3356" y="1465"/>
                  </a:lnTo>
                  <a:lnTo>
                    <a:pt x="3003" y="1724"/>
                  </a:lnTo>
                  <a:lnTo>
                    <a:pt x="2670" y="2021"/>
                  </a:lnTo>
                  <a:lnTo>
                    <a:pt x="2336" y="2318"/>
                  </a:lnTo>
                  <a:lnTo>
                    <a:pt x="2151" y="2540"/>
                  </a:lnTo>
                  <a:lnTo>
                    <a:pt x="1966" y="2744"/>
                  </a:lnTo>
                  <a:lnTo>
                    <a:pt x="1613" y="3189"/>
                  </a:lnTo>
                  <a:lnTo>
                    <a:pt x="1317" y="3652"/>
                  </a:lnTo>
                  <a:lnTo>
                    <a:pt x="1057" y="4115"/>
                  </a:lnTo>
                  <a:lnTo>
                    <a:pt x="816" y="4579"/>
                  </a:lnTo>
                  <a:lnTo>
                    <a:pt x="631" y="5061"/>
                  </a:lnTo>
                  <a:lnTo>
                    <a:pt x="464" y="5524"/>
                  </a:lnTo>
                  <a:lnTo>
                    <a:pt x="335" y="5969"/>
                  </a:lnTo>
                  <a:lnTo>
                    <a:pt x="223" y="6414"/>
                  </a:lnTo>
                  <a:lnTo>
                    <a:pt x="131" y="6821"/>
                  </a:lnTo>
                  <a:lnTo>
                    <a:pt x="75" y="7229"/>
                  </a:lnTo>
                  <a:lnTo>
                    <a:pt x="38" y="7600"/>
                  </a:lnTo>
                  <a:lnTo>
                    <a:pt x="1" y="7933"/>
                  </a:lnTo>
                  <a:lnTo>
                    <a:pt x="1" y="8249"/>
                  </a:lnTo>
                  <a:lnTo>
                    <a:pt x="1" y="8508"/>
                  </a:lnTo>
                  <a:lnTo>
                    <a:pt x="1" y="8712"/>
                  </a:lnTo>
                  <a:lnTo>
                    <a:pt x="38" y="9120"/>
                  </a:lnTo>
                  <a:lnTo>
                    <a:pt x="112" y="9546"/>
                  </a:lnTo>
                  <a:lnTo>
                    <a:pt x="205" y="10028"/>
                  </a:lnTo>
                  <a:lnTo>
                    <a:pt x="316" y="10510"/>
                  </a:lnTo>
                  <a:lnTo>
                    <a:pt x="427" y="11010"/>
                  </a:lnTo>
                  <a:lnTo>
                    <a:pt x="520" y="11474"/>
                  </a:lnTo>
                  <a:lnTo>
                    <a:pt x="575" y="11881"/>
                  </a:lnTo>
                  <a:lnTo>
                    <a:pt x="575" y="12067"/>
                  </a:lnTo>
                  <a:lnTo>
                    <a:pt x="575" y="12215"/>
                  </a:lnTo>
                  <a:lnTo>
                    <a:pt x="520" y="12511"/>
                  </a:lnTo>
                  <a:lnTo>
                    <a:pt x="427" y="12882"/>
                  </a:lnTo>
                  <a:lnTo>
                    <a:pt x="335" y="13271"/>
                  </a:lnTo>
                  <a:lnTo>
                    <a:pt x="242" y="13698"/>
                  </a:lnTo>
                  <a:lnTo>
                    <a:pt x="168" y="14142"/>
                  </a:lnTo>
                  <a:lnTo>
                    <a:pt x="112" y="14624"/>
                  </a:lnTo>
                  <a:lnTo>
                    <a:pt x="94" y="14865"/>
                  </a:lnTo>
                  <a:lnTo>
                    <a:pt x="94" y="15125"/>
                  </a:lnTo>
                  <a:lnTo>
                    <a:pt x="94" y="15384"/>
                  </a:lnTo>
                  <a:lnTo>
                    <a:pt x="131" y="15644"/>
                  </a:lnTo>
                  <a:lnTo>
                    <a:pt x="168" y="15885"/>
                  </a:lnTo>
                  <a:lnTo>
                    <a:pt x="223" y="16144"/>
                  </a:lnTo>
                  <a:lnTo>
                    <a:pt x="297" y="16404"/>
                  </a:lnTo>
                  <a:lnTo>
                    <a:pt x="390" y="16663"/>
                  </a:lnTo>
                  <a:lnTo>
                    <a:pt x="594" y="17052"/>
                  </a:lnTo>
                  <a:lnTo>
                    <a:pt x="798" y="17423"/>
                  </a:lnTo>
                  <a:lnTo>
                    <a:pt x="1020" y="17775"/>
                  </a:lnTo>
                  <a:lnTo>
                    <a:pt x="1243" y="18109"/>
                  </a:lnTo>
                  <a:lnTo>
                    <a:pt x="1484" y="18442"/>
                  </a:lnTo>
                  <a:lnTo>
                    <a:pt x="1725" y="18739"/>
                  </a:lnTo>
                  <a:lnTo>
                    <a:pt x="1984" y="19017"/>
                  </a:lnTo>
                  <a:lnTo>
                    <a:pt x="2244" y="19295"/>
                  </a:lnTo>
                  <a:lnTo>
                    <a:pt x="2503" y="19555"/>
                  </a:lnTo>
                  <a:lnTo>
                    <a:pt x="2781" y="19795"/>
                  </a:lnTo>
                  <a:lnTo>
                    <a:pt x="3059" y="20018"/>
                  </a:lnTo>
                  <a:lnTo>
                    <a:pt x="3337" y="20240"/>
                  </a:lnTo>
                  <a:lnTo>
                    <a:pt x="3597" y="20444"/>
                  </a:lnTo>
                  <a:lnTo>
                    <a:pt x="3875" y="20630"/>
                  </a:lnTo>
                  <a:lnTo>
                    <a:pt x="4431" y="20963"/>
                  </a:lnTo>
                  <a:lnTo>
                    <a:pt x="4968" y="21241"/>
                  </a:lnTo>
                  <a:lnTo>
                    <a:pt x="5506" y="21482"/>
                  </a:lnTo>
                  <a:lnTo>
                    <a:pt x="6006" y="21667"/>
                  </a:lnTo>
                  <a:lnTo>
                    <a:pt x="6469" y="21834"/>
                  </a:lnTo>
                  <a:lnTo>
                    <a:pt x="6896" y="21945"/>
                  </a:lnTo>
                  <a:lnTo>
                    <a:pt x="7285" y="22020"/>
                  </a:lnTo>
                  <a:lnTo>
                    <a:pt x="7600" y="22057"/>
                  </a:lnTo>
                  <a:lnTo>
                    <a:pt x="7878" y="22075"/>
                  </a:lnTo>
                  <a:lnTo>
                    <a:pt x="7989" y="22075"/>
                  </a:lnTo>
                  <a:lnTo>
                    <a:pt x="8212" y="22038"/>
                  </a:lnTo>
                  <a:lnTo>
                    <a:pt x="8490" y="21983"/>
                  </a:lnTo>
                  <a:lnTo>
                    <a:pt x="8805" y="21908"/>
                  </a:lnTo>
                  <a:lnTo>
                    <a:pt x="9175" y="21797"/>
                  </a:lnTo>
                  <a:lnTo>
                    <a:pt x="9583" y="21667"/>
                  </a:lnTo>
                  <a:lnTo>
                    <a:pt x="10009" y="21519"/>
                  </a:lnTo>
                  <a:lnTo>
                    <a:pt x="10454" y="21334"/>
                  </a:lnTo>
                  <a:lnTo>
                    <a:pt x="10918" y="21130"/>
                  </a:lnTo>
                  <a:lnTo>
                    <a:pt x="11400" y="20908"/>
                  </a:lnTo>
                  <a:lnTo>
                    <a:pt x="11881" y="20648"/>
                  </a:lnTo>
                  <a:lnTo>
                    <a:pt x="12363" y="20370"/>
                  </a:lnTo>
                  <a:lnTo>
                    <a:pt x="12827" y="20092"/>
                  </a:lnTo>
                  <a:lnTo>
                    <a:pt x="13290" y="19777"/>
                  </a:lnTo>
                  <a:lnTo>
                    <a:pt x="13735" y="19425"/>
                  </a:lnTo>
                  <a:lnTo>
                    <a:pt x="14161" y="19073"/>
                  </a:lnTo>
                  <a:lnTo>
                    <a:pt x="14550" y="18702"/>
                  </a:lnTo>
                  <a:lnTo>
                    <a:pt x="14736" y="18498"/>
                  </a:lnTo>
                  <a:lnTo>
                    <a:pt x="14903" y="18294"/>
                  </a:lnTo>
                  <a:lnTo>
                    <a:pt x="15088" y="18053"/>
                  </a:lnTo>
                  <a:lnTo>
                    <a:pt x="15255" y="17794"/>
                  </a:lnTo>
                  <a:lnTo>
                    <a:pt x="15588" y="17256"/>
                  </a:lnTo>
                  <a:lnTo>
                    <a:pt x="15885" y="16682"/>
                  </a:lnTo>
                  <a:lnTo>
                    <a:pt x="16181" y="16052"/>
                  </a:lnTo>
                  <a:lnTo>
                    <a:pt x="16459" y="15421"/>
                  </a:lnTo>
                  <a:lnTo>
                    <a:pt x="16700" y="14754"/>
                  </a:lnTo>
                  <a:lnTo>
                    <a:pt x="16941" y="14105"/>
                  </a:lnTo>
                  <a:lnTo>
                    <a:pt x="17145" y="13457"/>
                  </a:lnTo>
                  <a:lnTo>
                    <a:pt x="17331" y="12827"/>
                  </a:lnTo>
                  <a:lnTo>
                    <a:pt x="17497" y="12215"/>
                  </a:lnTo>
                  <a:lnTo>
                    <a:pt x="17627" y="11659"/>
                  </a:lnTo>
                  <a:lnTo>
                    <a:pt x="17757" y="11140"/>
                  </a:lnTo>
                  <a:lnTo>
                    <a:pt x="17849" y="10695"/>
                  </a:lnTo>
                  <a:lnTo>
                    <a:pt x="17905" y="10306"/>
                  </a:lnTo>
                  <a:lnTo>
                    <a:pt x="17942" y="10009"/>
                  </a:lnTo>
                  <a:lnTo>
                    <a:pt x="17961" y="9694"/>
                  </a:lnTo>
                  <a:lnTo>
                    <a:pt x="17979" y="9120"/>
                  </a:lnTo>
                  <a:lnTo>
                    <a:pt x="17961" y="8730"/>
                  </a:lnTo>
                  <a:lnTo>
                    <a:pt x="17942" y="8304"/>
                  </a:lnTo>
                  <a:lnTo>
                    <a:pt x="17887" y="7841"/>
                  </a:lnTo>
                  <a:lnTo>
                    <a:pt x="17812" y="7322"/>
                  </a:lnTo>
                  <a:lnTo>
                    <a:pt x="17720" y="6803"/>
                  </a:lnTo>
                  <a:lnTo>
                    <a:pt x="17590" y="6247"/>
                  </a:lnTo>
                  <a:lnTo>
                    <a:pt x="17405" y="5672"/>
                  </a:lnTo>
                  <a:lnTo>
                    <a:pt x="17201" y="5098"/>
                  </a:lnTo>
                  <a:lnTo>
                    <a:pt x="17071" y="4801"/>
                  </a:lnTo>
                  <a:lnTo>
                    <a:pt x="16941" y="4523"/>
                  </a:lnTo>
                  <a:lnTo>
                    <a:pt x="16793" y="4227"/>
                  </a:lnTo>
                  <a:lnTo>
                    <a:pt x="16626" y="3949"/>
                  </a:lnTo>
                  <a:lnTo>
                    <a:pt x="16441" y="3652"/>
                  </a:lnTo>
                  <a:lnTo>
                    <a:pt x="16256" y="3374"/>
                  </a:lnTo>
                  <a:lnTo>
                    <a:pt x="16052" y="3096"/>
                  </a:lnTo>
                  <a:lnTo>
                    <a:pt x="15829" y="2836"/>
                  </a:lnTo>
                  <a:lnTo>
                    <a:pt x="15551" y="2521"/>
                  </a:lnTo>
                  <a:lnTo>
                    <a:pt x="15255" y="2225"/>
                  </a:lnTo>
                  <a:lnTo>
                    <a:pt x="14921" y="1947"/>
                  </a:lnTo>
                  <a:lnTo>
                    <a:pt x="14606" y="1687"/>
                  </a:lnTo>
                  <a:lnTo>
                    <a:pt x="14254" y="1465"/>
                  </a:lnTo>
                  <a:lnTo>
                    <a:pt x="13883" y="1243"/>
                  </a:lnTo>
                  <a:lnTo>
                    <a:pt x="13512" y="1039"/>
                  </a:lnTo>
                  <a:lnTo>
                    <a:pt x="13123" y="853"/>
                  </a:lnTo>
                  <a:lnTo>
                    <a:pt x="12715" y="686"/>
                  </a:lnTo>
                  <a:lnTo>
                    <a:pt x="12289" y="520"/>
                  </a:lnTo>
                  <a:lnTo>
                    <a:pt x="11844" y="390"/>
                  </a:lnTo>
                  <a:lnTo>
                    <a:pt x="11381" y="279"/>
                  </a:lnTo>
                  <a:lnTo>
                    <a:pt x="10918" y="186"/>
                  </a:lnTo>
                  <a:lnTo>
                    <a:pt x="10436" y="112"/>
                  </a:lnTo>
                  <a:lnTo>
                    <a:pt x="9935" y="56"/>
                  </a:lnTo>
                  <a:lnTo>
                    <a:pt x="9416" y="19"/>
                  </a:lnTo>
                  <a:lnTo>
                    <a:pt x="8860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33"/>
            <p:cNvSpPr/>
            <p:nvPr/>
          </p:nvSpPr>
          <p:spPr>
            <a:xfrm>
              <a:off x="7930651" y="1020507"/>
              <a:ext cx="78528" cy="78528"/>
            </a:xfrm>
            <a:custGeom>
              <a:avLst/>
              <a:gdLst/>
              <a:ahLst/>
              <a:cxnLst/>
              <a:rect l="l" t="t" r="r" b="b"/>
              <a:pathLst>
                <a:path w="2003" h="2003" extrusionOk="0">
                  <a:moveTo>
                    <a:pt x="1020" y="1"/>
                  </a:moveTo>
                  <a:lnTo>
                    <a:pt x="816" y="19"/>
                  </a:lnTo>
                  <a:lnTo>
                    <a:pt x="631" y="75"/>
                  </a:lnTo>
                  <a:lnTo>
                    <a:pt x="445" y="167"/>
                  </a:lnTo>
                  <a:lnTo>
                    <a:pt x="297" y="279"/>
                  </a:lnTo>
                  <a:lnTo>
                    <a:pt x="186" y="427"/>
                  </a:lnTo>
                  <a:lnTo>
                    <a:pt x="75" y="594"/>
                  </a:lnTo>
                  <a:lnTo>
                    <a:pt x="19" y="779"/>
                  </a:lnTo>
                  <a:lnTo>
                    <a:pt x="1" y="983"/>
                  </a:lnTo>
                  <a:lnTo>
                    <a:pt x="19" y="1187"/>
                  </a:lnTo>
                  <a:lnTo>
                    <a:pt x="75" y="1372"/>
                  </a:lnTo>
                  <a:lnTo>
                    <a:pt x="167" y="1539"/>
                  </a:lnTo>
                  <a:lnTo>
                    <a:pt x="279" y="1706"/>
                  </a:lnTo>
                  <a:lnTo>
                    <a:pt x="427" y="1817"/>
                  </a:lnTo>
                  <a:lnTo>
                    <a:pt x="594" y="1910"/>
                  </a:lnTo>
                  <a:lnTo>
                    <a:pt x="779" y="1984"/>
                  </a:lnTo>
                  <a:lnTo>
                    <a:pt x="983" y="2002"/>
                  </a:lnTo>
                  <a:lnTo>
                    <a:pt x="1187" y="1984"/>
                  </a:lnTo>
                  <a:lnTo>
                    <a:pt x="1372" y="1928"/>
                  </a:lnTo>
                  <a:lnTo>
                    <a:pt x="1539" y="1835"/>
                  </a:lnTo>
                  <a:lnTo>
                    <a:pt x="1706" y="1724"/>
                  </a:lnTo>
                  <a:lnTo>
                    <a:pt x="1817" y="1576"/>
                  </a:lnTo>
                  <a:lnTo>
                    <a:pt x="1910" y="1409"/>
                  </a:lnTo>
                  <a:lnTo>
                    <a:pt x="1984" y="1224"/>
                  </a:lnTo>
                  <a:lnTo>
                    <a:pt x="2002" y="1020"/>
                  </a:lnTo>
                  <a:lnTo>
                    <a:pt x="1984" y="816"/>
                  </a:lnTo>
                  <a:lnTo>
                    <a:pt x="1928" y="631"/>
                  </a:lnTo>
                  <a:lnTo>
                    <a:pt x="1836" y="445"/>
                  </a:lnTo>
                  <a:lnTo>
                    <a:pt x="1724" y="297"/>
                  </a:lnTo>
                  <a:lnTo>
                    <a:pt x="1576" y="186"/>
                  </a:lnTo>
                  <a:lnTo>
                    <a:pt x="1409" y="75"/>
                  </a:lnTo>
                  <a:lnTo>
                    <a:pt x="1224" y="19"/>
                  </a:lnTo>
                  <a:lnTo>
                    <a:pt x="1020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33"/>
            <p:cNvSpPr/>
            <p:nvPr/>
          </p:nvSpPr>
          <p:spPr>
            <a:xfrm>
              <a:off x="7667625" y="1016155"/>
              <a:ext cx="79233" cy="78528"/>
            </a:xfrm>
            <a:custGeom>
              <a:avLst/>
              <a:gdLst/>
              <a:ahLst/>
              <a:cxnLst/>
              <a:rect l="l" t="t" r="r" b="b"/>
              <a:pathLst>
                <a:path w="2021" h="2003" extrusionOk="0">
                  <a:moveTo>
                    <a:pt x="1020" y="0"/>
                  </a:moveTo>
                  <a:lnTo>
                    <a:pt x="834" y="19"/>
                  </a:lnTo>
                  <a:lnTo>
                    <a:pt x="630" y="74"/>
                  </a:lnTo>
                  <a:lnTo>
                    <a:pt x="464" y="167"/>
                  </a:lnTo>
                  <a:lnTo>
                    <a:pt x="315" y="278"/>
                  </a:lnTo>
                  <a:lnTo>
                    <a:pt x="186" y="427"/>
                  </a:lnTo>
                  <a:lnTo>
                    <a:pt x="93" y="593"/>
                  </a:lnTo>
                  <a:lnTo>
                    <a:pt x="37" y="779"/>
                  </a:lnTo>
                  <a:lnTo>
                    <a:pt x="0" y="983"/>
                  </a:lnTo>
                  <a:lnTo>
                    <a:pt x="19" y="1187"/>
                  </a:lnTo>
                  <a:lnTo>
                    <a:pt x="74" y="1372"/>
                  </a:lnTo>
                  <a:lnTo>
                    <a:pt x="167" y="1557"/>
                  </a:lnTo>
                  <a:lnTo>
                    <a:pt x="297" y="1706"/>
                  </a:lnTo>
                  <a:lnTo>
                    <a:pt x="445" y="1817"/>
                  </a:lnTo>
                  <a:lnTo>
                    <a:pt x="612" y="1928"/>
                  </a:lnTo>
                  <a:lnTo>
                    <a:pt x="797" y="1984"/>
                  </a:lnTo>
                  <a:lnTo>
                    <a:pt x="1001" y="2002"/>
                  </a:lnTo>
                  <a:lnTo>
                    <a:pt x="1205" y="1984"/>
                  </a:lnTo>
                  <a:lnTo>
                    <a:pt x="1390" y="1928"/>
                  </a:lnTo>
                  <a:lnTo>
                    <a:pt x="1557" y="1835"/>
                  </a:lnTo>
                  <a:lnTo>
                    <a:pt x="1705" y="1724"/>
                  </a:lnTo>
                  <a:lnTo>
                    <a:pt x="1835" y="1576"/>
                  </a:lnTo>
                  <a:lnTo>
                    <a:pt x="1928" y="1409"/>
                  </a:lnTo>
                  <a:lnTo>
                    <a:pt x="1983" y="1224"/>
                  </a:lnTo>
                  <a:lnTo>
                    <a:pt x="2020" y="1020"/>
                  </a:lnTo>
                  <a:lnTo>
                    <a:pt x="2002" y="816"/>
                  </a:lnTo>
                  <a:lnTo>
                    <a:pt x="1946" y="631"/>
                  </a:lnTo>
                  <a:lnTo>
                    <a:pt x="1854" y="464"/>
                  </a:lnTo>
                  <a:lnTo>
                    <a:pt x="1724" y="297"/>
                  </a:lnTo>
                  <a:lnTo>
                    <a:pt x="1594" y="186"/>
                  </a:lnTo>
                  <a:lnTo>
                    <a:pt x="1409" y="93"/>
                  </a:lnTo>
                  <a:lnTo>
                    <a:pt x="1223" y="19"/>
                  </a:lnTo>
                  <a:lnTo>
                    <a:pt x="1020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33"/>
            <p:cNvSpPr/>
            <p:nvPr/>
          </p:nvSpPr>
          <p:spPr>
            <a:xfrm>
              <a:off x="7919047" y="928963"/>
              <a:ext cx="124280" cy="39989"/>
            </a:xfrm>
            <a:custGeom>
              <a:avLst/>
              <a:gdLst/>
              <a:ahLst/>
              <a:cxnLst/>
              <a:rect l="l" t="t" r="r" b="b"/>
              <a:pathLst>
                <a:path w="3170" h="1020" extrusionOk="0">
                  <a:moveTo>
                    <a:pt x="982" y="0"/>
                  </a:moveTo>
                  <a:lnTo>
                    <a:pt x="686" y="56"/>
                  </a:lnTo>
                  <a:lnTo>
                    <a:pt x="389" y="130"/>
                  </a:lnTo>
                  <a:lnTo>
                    <a:pt x="56" y="260"/>
                  </a:lnTo>
                  <a:lnTo>
                    <a:pt x="19" y="297"/>
                  </a:lnTo>
                  <a:lnTo>
                    <a:pt x="0" y="334"/>
                  </a:lnTo>
                  <a:lnTo>
                    <a:pt x="0" y="371"/>
                  </a:lnTo>
                  <a:lnTo>
                    <a:pt x="19" y="427"/>
                  </a:lnTo>
                  <a:lnTo>
                    <a:pt x="37" y="445"/>
                  </a:lnTo>
                  <a:lnTo>
                    <a:pt x="74" y="482"/>
                  </a:lnTo>
                  <a:lnTo>
                    <a:pt x="111" y="482"/>
                  </a:lnTo>
                  <a:lnTo>
                    <a:pt x="167" y="464"/>
                  </a:lnTo>
                  <a:lnTo>
                    <a:pt x="445" y="352"/>
                  </a:lnTo>
                  <a:lnTo>
                    <a:pt x="723" y="260"/>
                  </a:lnTo>
                  <a:lnTo>
                    <a:pt x="1001" y="223"/>
                  </a:lnTo>
                  <a:lnTo>
                    <a:pt x="1260" y="223"/>
                  </a:lnTo>
                  <a:lnTo>
                    <a:pt x="1501" y="241"/>
                  </a:lnTo>
                  <a:lnTo>
                    <a:pt x="1724" y="278"/>
                  </a:lnTo>
                  <a:lnTo>
                    <a:pt x="1946" y="334"/>
                  </a:lnTo>
                  <a:lnTo>
                    <a:pt x="2132" y="408"/>
                  </a:lnTo>
                  <a:lnTo>
                    <a:pt x="2317" y="501"/>
                  </a:lnTo>
                  <a:lnTo>
                    <a:pt x="2484" y="593"/>
                  </a:lnTo>
                  <a:lnTo>
                    <a:pt x="2725" y="779"/>
                  </a:lnTo>
                  <a:lnTo>
                    <a:pt x="2891" y="908"/>
                  </a:lnTo>
                  <a:lnTo>
                    <a:pt x="2966" y="983"/>
                  </a:lnTo>
                  <a:lnTo>
                    <a:pt x="3003" y="1001"/>
                  </a:lnTo>
                  <a:lnTo>
                    <a:pt x="3058" y="1020"/>
                  </a:lnTo>
                  <a:lnTo>
                    <a:pt x="3095" y="1001"/>
                  </a:lnTo>
                  <a:lnTo>
                    <a:pt x="3132" y="983"/>
                  </a:lnTo>
                  <a:lnTo>
                    <a:pt x="3151" y="945"/>
                  </a:lnTo>
                  <a:lnTo>
                    <a:pt x="3169" y="908"/>
                  </a:lnTo>
                  <a:lnTo>
                    <a:pt x="3151" y="871"/>
                  </a:lnTo>
                  <a:lnTo>
                    <a:pt x="3132" y="834"/>
                  </a:lnTo>
                  <a:lnTo>
                    <a:pt x="3077" y="760"/>
                  </a:lnTo>
                  <a:lnTo>
                    <a:pt x="2891" y="612"/>
                  </a:lnTo>
                  <a:lnTo>
                    <a:pt x="2613" y="427"/>
                  </a:lnTo>
                  <a:lnTo>
                    <a:pt x="2428" y="315"/>
                  </a:lnTo>
                  <a:lnTo>
                    <a:pt x="2243" y="223"/>
                  </a:lnTo>
                  <a:lnTo>
                    <a:pt x="2020" y="148"/>
                  </a:lnTo>
                  <a:lnTo>
                    <a:pt x="1798" y="74"/>
                  </a:lnTo>
                  <a:lnTo>
                    <a:pt x="1538" y="19"/>
                  </a:lnTo>
                  <a:lnTo>
                    <a:pt x="1260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33"/>
            <p:cNvSpPr/>
            <p:nvPr/>
          </p:nvSpPr>
          <p:spPr>
            <a:xfrm>
              <a:off x="7645827" y="927512"/>
              <a:ext cx="124280" cy="37794"/>
            </a:xfrm>
            <a:custGeom>
              <a:avLst/>
              <a:gdLst/>
              <a:ahLst/>
              <a:cxnLst/>
              <a:rect l="l" t="t" r="r" b="b"/>
              <a:pathLst>
                <a:path w="3170" h="964" extrusionOk="0">
                  <a:moveTo>
                    <a:pt x="1909" y="0"/>
                  </a:moveTo>
                  <a:lnTo>
                    <a:pt x="1650" y="19"/>
                  </a:lnTo>
                  <a:lnTo>
                    <a:pt x="1390" y="56"/>
                  </a:lnTo>
                  <a:lnTo>
                    <a:pt x="1149" y="130"/>
                  </a:lnTo>
                  <a:lnTo>
                    <a:pt x="945" y="204"/>
                  </a:lnTo>
                  <a:lnTo>
                    <a:pt x="742" y="297"/>
                  </a:lnTo>
                  <a:lnTo>
                    <a:pt x="556" y="389"/>
                  </a:lnTo>
                  <a:lnTo>
                    <a:pt x="278" y="575"/>
                  </a:lnTo>
                  <a:lnTo>
                    <a:pt x="93" y="723"/>
                  </a:lnTo>
                  <a:lnTo>
                    <a:pt x="19" y="779"/>
                  </a:lnTo>
                  <a:lnTo>
                    <a:pt x="0" y="816"/>
                  </a:lnTo>
                  <a:lnTo>
                    <a:pt x="0" y="853"/>
                  </a:lnTo>
                  <a:lnTo>
                    <a:pt x="0" y="890"/>
                  </a:lnTo>
                  <a:lnTo>
                    <a:pt x="19" y="927"/>
                  </a:lnTo>
                  <a:lnTo>
                    <a:pt x="56" y="964"/>
                  </a:lnTo>
                  <a:lnTo>
                    <a:pt x="148" y="964"/>
                  </a:lnTo>
                  <a:lnTo>
                    <a:pt x="186" y="927"/>
                  </a:lnTo>
                  <a:lnTo>
                    <a:pt x="241" y="871"/>
                  </a:lnTo>
                  <a:lnTo>
                    <a:pt x="408" y="742"/>
                  </a:lnTo>
                  <a:lnTo>
                    <a:pt x="667" y="575"/>
                  </a:lnTo>
                  <a:lnTo>
                    <a:pt x="834" y="482"/>
                  </a:lnTo>
                  <a:lnTo>
                    <a:pt x="1020" y="408"/>
                  </a:lnTo>
                  <a:lnTo>
                    <a:pt x="1223" y="334"/>
                  </a:lnTo>
                  <a:lnTo>
                    <a:pt x="1427" y="278"/>
                  </a:lnTo>
                  <a:lnTo>
                    <a:pt x="1668" y="241"/>
                  </a:lnTo>
                  <a:lnTo>
                    <a:pt x="1909" y="223"/>
                  </a:lnTo>
                  <a:lnTo>
                    <a:pt x="2169" y="241"/>
                  </a:lnTo>
                  <a:lnTo>
                    <a:pt x="2447" y="297"/>
                  </a:lnTo>
                  <a:lnTo>
                    <a:pt x="2725" y="389"/>
                  </a:lnTo>
                  <a:lnTo>
                    <a:pt x="3003" y="519"/>
                  </a:lnTo>
                  <a:lnTo>
                    <a:pt x="3095" y="519"/>
                  </a:lnTo>
                  <a:lnTo>
                    <a:pt x="3132" y="501"/>
                  </a:lnTo>
                  <a:lnTo>
                    <a:pt x="3170" y="464"/>
                  </a:lnTo>
                  <a:lnTo>
                    <a:pt x="3170" y="426"/>
                  </a:lnTo>
                  <a:lnTo>
                    <a:pt x="3170" y="389"/>
                  </a:lnTo>
                  <a:lnTo>
                    <a:pt x="3151" y="352"/>
                  </a:lnTo>
                  <a:lnTo>
                    <a:pt x="3114" y="315"/>
                  </a:lnTo>
                  <a:lnTo>
                    <a:pt x="2799" y="167"/>
                  </a:lnTo>
                  <a:lnTo>
                    <a:pt x="2502" y="74"/>
                  </a:lnTo>
                  <a:lnTo>
                    <a:pt x="2206" y="19"/>
                  </a:lnTo>
                  <a:lnTo>
                    <a:pt x="1909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33"/>
            <p:cNvSpPr/>
            <p:nvPr/>
          </p:nvSpPr>
          <p:spPr>
            <a:xfrm>
              <a:off x="7996045" y="1020507"/>
              <a:ext cx="31286" cy="38539"/>
            </a:xfrm>
            <a:custGeom>
              <a:avLst/>
              <a:gdLst/>
              <a:ahLst/>
              <a:cxnLst/>
              <a:rect l="l" t="t" r="r" b="b"/>
              <a:pathLst>
                <a:path w="798" h="983" extrusionOk="0">
                  <a:moveTo>
                    <a:pt x="798" y="1"/>
                  </a:moveTo>
                  <a:lnTo>
                    <a:pt x="1" y="390"/>
                  </a:lnTo>
                  <a:lnTo>
                    <a:pt x="19" y="983"/>
                  </a:lnTo>
                  <a:lnTo>
                    <a:pt x="798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33"/>
            <p:cNvSpPr/>
            <p:nvPr/>
          </p:nvSpPr>
          <p:spPr>
            <a:xfrm>
              <a:off x="7643632" y="1023408"/>
              <a:ext cx="35637" cy="31286"/>
            </a:xfrm>
            <a:custGeom>
              <a:avLst/>
              <a:gdLst/>
              <a:ahLst/>
              <a:cxnLst/>
              <a:rect l="l" t="t" r="r" b="b"/>
              <a:pathLst>
                <a:path w="909" h="798" extrusionOk="0">
                  <a:moveTo>
                    <a:pt x="1" y="1"/>
                  </a:moveTo>
                  <a:lnTo>
                    <a:pt x="779" y="798"/>
                  </a:lnTo>
                  <a:lnTo>
                    <a:pt x="909" y="39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33"/>
            <p:cNvSpPr/>
            <p:nvPr/>
          </p:nvSpPr>
          <p:spPr>
            <a:xfrm>
              <a:off x="7755523" y="1258128"/>
              <a:ext cx="200612" cy="74137"/>
            </a:xfrm>
            <a:custGeom>
              <a:avLst/>
              <a:gdLst/>
              <a:ahLst/>
              <a:cxnLst/>
              <a:rect l="l" t="t" r="r" b="b"/>
              <a:pathLst>
                <a:path w="5117" h="1891" extrusionOk="0">
                  <a:moveTo>
                    <a:pt x="5116" y="0"/>
                  </a:moveTo>
                  <a:lnTo>
                    <a:pt x="4875" y="167"/>
                  </a:lnTo>
                  <a:lnTo>
                    <a:pt x="4616" y="315"/>
                  </a:lnTo>
                  <a:lnTo>
                    <a:pt x="4282" y="519"/>
                  </a:lnTo>
                  <a:lnTo>
                    <a:pt x="3893" y="705"/>
                  </a:lnTo>
                  <a:lnTo>
                    <a:pt x="3467" y="890"/>
                  </a:lnTo>
                  <a:lnTo>
                    <a:pt x="3244" y="946"/>
                  </a:lnTo>
                  <a:lnTo>
                    <a:pt x="3022" y="1020"/>
                  </a:lnTo>
                  <a:lnTo>
                    <a:pt x="2781" y="1057"/>
                  </a:lnTo>
                  <a:lnTo>
                    <a:pt x="2559" y="1075"/>
                  </a:lnTo>
                  <a:lnTo>
                    <a:pt x="2095" y="1075"/>
                  </a:lnTo>
                  <a:lnTo>
                    <a:pt x="1873" y="1057"/>
                  </a:lnTo>
                  <a:lnTo>
                    <a:pt x="1650" y="1020"/>
                  </a:lnTo>
                  <a:lnTo>
                    <a:pt x="1224" y="927"/>
                  </a:lnTo>
                  <a:lnTo>
                    <a:pt x="835" y="834"/>
                  </a:lnTo>
                  <a:lnTo>
                    <a:pt x="501" y="723"/>
                  </a:lnTo>
                  <a:lnTo>
                    <a:pt x="242" y="612"/>
                  </a:lnTo>
                  <a:lnTo>
                    <a:pt x="1" y="519"/>
                  </a:lnTo>
                  <a:lnTo>
                    <a:pt x="38" y="575"/>
                  </a:lnTo>
                  <a:lnTo>
                    <a:pt x="112" y="742"/>
                  </a:lnTo>
                  <a:lnTo>
                    <a:pt x="279" y="964"/>
                  </a:lnTo>
                  <a:lnTo>
                    <a:pt x="390" y="1075"/>
                  </a:lnTo>
                  <a:lnTo>
                    <a:pt x="520" y="1205"/>
                  </a:lnTo>
                  <a:lnTo>
                    <a:pt x="668" y="1335"/>
                  </a:lnTo>
                  <a:lnTo>
                    <a:pt x="835" y="1465"/>
                  </a:lnTo>
                  <a:lnTo>
                    <a:pt x="1039" y="1576"/>
                  </a:lnTo>
                  <a:lnTo>
                    <a:pt x="1261" y="1668"/>
                  </a:lnTo>
                  <a:lnTo>
                    <a:pt x="1521" y="1761"/>
                  </a:lnTo>
                  <a:lnTo>
                    <a:pt x="1799" y="1835"/>
                  </a:lnTo>
                  <a:lnTo>
                    <a:pt x="2095" y="1872"/>
                  </a:lnTo>
                  <a:lnTo>
                    <a:pt x="2429" y="1891"/>
                  </a:lnTo>
                  <a:lnTo>
                    <a:pt x="2762" y="1872"/>
                  </a:lnTo>
                  <a:lnTo>
                    <a:pt x="3078" y="1798"/>
                  </a:lnTo>
                  <a:lnTo>
                    <a:pt x="3374" y="1705"/>
                  </a:lnTo>
                  <a:lnTo>
                    <a:pt x="3634" y="1594"/>
                  </a:lnTo>
                  <a:lnTo>
                    <a:pt x="3875" y="1446"/>
                  </a:lnTo>
                  <a:lnTo>
                    <a:pt x="4097" y="1298"/>
                  </a:lnTo>
                  <a:lnTo>
                    <a:pt x="4301" y="1112"/>
                  </a:lnTo>
                  <a:lnTo>
                    <a:pt x="4468" y="946"/>
                  </a:lnTo>
                  <a:lnTo>
                    <a:pt x="4616" y="760"/>
                  </a:lnTo>
                  <a:lnTo>
                    <a:pt x="4764" y="593"/>
                  </a:lnTo>
                  <a:lnTo>
                    <a:pt x="4950" y="297"/>
                  </a:lnTo>
                  <a:lnTo>
                    <a:pt x="5079" y="74"/>
                  </a:lnTo>
                  <a:lnTo>
                    <a:pt x="511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33"/>
            <p:cNvSpPr/>
            <p:nvPr/>
          </p:nvSpPr>
          <p:spPr>
            <a:xfrm>
              <a:off x="7743918" y="1247229"/>
              <a:ext cx="224566" cy="57435"/>
            </a:xfrm>
            <a:custGeom>
              <a:avLst/>
              <a:gdLst/>
              <a:ahLst/>
              <a:cxnLst/>
              <a:rect l="l" t="t" r="r" b="b"/>
              <a:pathLst>
                <a:path w="5728" h="1465" extrusionOk="0">
                  <a:moveTo>
                    <a:pt x="5579" y="0"/>
                  </a:moveTo>
                  <a:lnTo>
                    <a:pt x="5542" y="37"/>
                  </a:lnTo>
                  <a:lnTo>
                    <a:pt x="5412" y="130"/>
                  </a:lnTo>
                  <a:lnTo>
                    <a:pt x="5079" y="371"/>
                  </a:lnTo>
                  <a:lnTo>
                    <a:pt x="4856" y="519"/>
                  </a:lnTo>
                  <a:lnTo>
                    <a:pt x="4578" y="668"/>
                  </a:lnTo>
                  <a:lnTo>
                    <a:pt x="4245" y="816"/>
                  </a:lnTo>
                  <a:lnTo>
                    <a:pt x="3893" y="964"/>
                  </a:lnTo>
                  <a:lnTo>
                    <a:pt x="3522" y="1094"/>
                  </a:lnTo>
                  <a:lnTo>
                    <a:pt x="3096" y="1168"/>
                  </a:lnTo>
                  <a:lnTo>
                    <a:pt x="2892" y="1205"/>
                  </a:lnTo>
                  <a:lnTo>
                    <a:pt x="2651" y="1224"/>
                  </a:lnTo>
                  <a:lnTo>
                    <a:pt x="2428" y="1242"/>
                  </a:lnTo>
                  <a:lnTo>
                    <a:pt x="2187" y="1242"/>
                  </a:lnTo>
                  <a:lnTo>
                    <a:pt x="1965" y="1224"/>
                  </a:lnTo>
                  <a:lnTo>
                    <a:pt x="1705" y="1186"/>
                  </a:lnTo>
                  <a:lnTo>
                    <a:pt x="1465" y="1131"/>
                  </a:lnTo>
                  <a:lnTo>
                    <a:pt x="1205" y="1075"/>
                  </a:lnTo>
                  <a:lnTo>
                    <a:pt x="964" y="983"/>
                  </a:lnTo>
                  <a:lnTo>
                    <a:pt x="705" y="871"/>
                  </a:lnTo>
                  <a:lnTo>
                    <a:pt x="445" y="760"/>
                  </a:lnTo>
                  <a:lnTo>
                    <a:pt x="167" y="612"/>
                  </a:lnTo>
                  <a:lnTo>
                    <a:pt x="130" y="593"/>
                  </a:lnTo>
                  <a:lnTo>
                    <a:pt x="93" y="593"/>
                  </a:lnTo>
                  <a:lnTo>
                    <a:pt x="56" y="612"/>
                  </a:lnTo>
                  <a:lnTo>
                    <a:pt x="19" y="649"/>
                  </a:lnTo>
                  <a:lnTo>
                    <a:pt x="0" y="686"/>
                  </a:lnTo>
                  <a:lnTo>
                    <a:pt x="0" y="723"/>
                  </a:lnTo>
                  <a:lnTo>
                    <a:pt x="19" y="760"/>
                  </a:lnTo>
                  <a:lnTo>
                    <a:pt x="56" y="797"/>
                  </a:lnTo>
                  <a:lnTo>
                    <a:pt x="371" y="964"/>
                  </a:lnTo>
                  <a:lnTo>
                    <a:pt x="668" y="1112"/>
                  </a:lnTo>
                  <a:lnTo>
                    <a:pt x="964" y="1224"/>
                  </a:lnTo>
                  <a:lnTo>
                    <a:pt x="1261" y="1316"/>
                  </a:lnTo>
                  <a:lnTo>
                    <a:pt x="1539" y="1372"/>
                  </a:lnTo>
                  <a:lnTo>
                    <a:pt x="1817" y="1427"/>
                  </a:lnTo>
                  <a:lnTo>
                    <a:pt x="2095" y="1446"/>
                  </a:lnTo>
                  <a:lnTo>
                    <a:pt x="2373" y="1465"/>
                  </a:lnTo>
                  <a:lnTo>
                    <a:pt x="2725" y="1446"/>
                  </a:lnTo>
                  <a:lnTo>
                    <a:pt x="3058" y="1409"/>
                  </a:lnTo>
                  <a:lnTo>
                    <a:pt x="3374" y="1353"/>
                  </a:lnTo>
                  <a:lnTo>
                    <a:pt x="3689" y="1261"/>
                  </a:lnTo>
                  <a:lnTo>
                    <a:pt x="3985" y="1168"/>
                  </a:lnTo>
                  <a:lnTo>
                    <a:pt x="4245" y="1075"/>
                  </a:lnTo>
                  <a:lnTo>
                    <a:pt x="4504" y="946"/>
                  </a:lnTo>
                  <a:lnTo>
                    <a:pt x="4727" y="834"/>
                  </a:lnTo>
                  <a:lnTo>
                    <a:pt x="5134" y="612"/>
                  </a:lnTo>
                  <a:lnTo>
                    <a:pt x="5431" y="408"/>
                  </a:lnTo>
                  <a:lnTo>
                    <a:pt x="5616" y="260"/>
                  </a:lnTo>
                  <a:lnTo>
                    <a:pt x="5690" y="204"/>
                  </a:lnTo>
                  <a:lnTo>
                    <a:pt x="5709" y="167"/>
                  </a:lnTo>
                  <a:lnTo>
                    <a:pt x="5727" y="111"/>
                  </a:lnTo>
                  <a:lnTo>
                    <a:pt x="5709" y="74"/>
                  </a:lnTo>
                  <a:lnTo>
                    <a:pt x="5690" y="37"/>
                  </a:lnTo>
                  <a:lnTo>
                    <a:pt x="5653" y="19"/>
                  </a:lnTo>
                  <a:lnTo>
                    <a:pt x="5616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33"/>
            <p:cNvSpPr/>
            <p:nvPr/>
          </p:nvSpPr>
          <p:spPr>
            <a:xfrm>
              <a:off x="7751916" y="1048852"/>
              <a:ext cx="74882" cy="202768"/>
            </a:xfrm>
            <a:custGeom>
              <a:avLst/>
              <a:gdLst/>
              <a:ahLst/>
              <a:cxnLst/>
              <a:rect l="l" t="t" r="r" b="b"/>
              <a:pathLst>
                <a:path w="1910" h="5172" extrusionOk="0">
                  <a:moveTo>
                    <a:pt x="1798" y="0"/>
                  </a:moveTo>
                  <a:lnTo>
                    <a:pt x="1761" y="19"/>
                  </a:lnTo>
                  <a:lnTo>
                    <a:pt x="1724" y="37"/>
                  </a:lnTo>
                  <a:lnTo>
                    <a:pt x="1705" y="75"/>
                  </a:lnTo>
                  <a:lnTo>
                    <a:pt x="1687" y="130"/>
                  </a:lnTo>
                  <a:lnTo>
                    <a:pt x="1687" y="353"/>
                  </a:lnTo>
                  <a:lnTo>
                    <a:pt x="1687" y="612"/>
                  </a:lnTo>
                  <a:lnTo>
                    <a:pt x="1650" y="927"/>
                  </a:lnTo>
                  <a:lnTo>
                    <a:pt x="1576" y="1261"/>
                  </a:lnTo>
                  <a:lnTo>
                    <a:pt x="1539" y="1446"/>
                  </a:lnTo>
                  <a:lnTo>
                    <a:pt x="1483" y="1613"/>
                  </a:lnTo>
                  <a:lnTo>
                    <a:pt x="1409" y="1780"/>
                  </a:lnTo>
                  <a:lnTo>
                    <a:pt x="1316" y="1947"/>
                  </a:lnTo>
                  <a:lnTo>
                    <a:pt x="1223" y="2113"/>
                  </a:lnTo>
                  <a:lnTo>
                    <a:pt x="1112" y="2243"/>
                  </a:lnTo>
                  <a:lnTo>
                    <a:pt x="1001" y="2354"/>
                  </a:lnTo>
                  <a:lnTo>
                    <a:pt x="908" y="2428"/>
                  </a:lnTo>
                  <a:lnTo>
                    <a:pt x="779" y="2503"/>
                  </a:lnTo>
                  <a:lnTo>
                    <a:pt x="667" y="2577"/>
                  </a:lnTo>
                  <a:lnTo>
                    <a:pt x="538" y="2614"/>
                  </a:lnTo>
                  <a:lnTo>
                    <a:pt x="408" y="2651"/>
                  </a:lnTo>
                  <a:lnTo>
                    <a:pt x="260" y="2688"/>
                  </a:lnTo>
                  <a:lnTo>
                    <a:pt x="111" y="2688"/>
                  </a:lnTo>
                  <a:lnTo>
                    <a:pt x="56" y="2706"/>
                  </a:lnTo>
                  <a:lnTo>
                    <a:pt x="0" y="2762"/>
                  </a:lnTo>
                  <a:lnTo>
                    <a:pt x="0" y="2818"/>
                  </a:lnTo>
                  <a:lnTo>
                    <a:pt x="19" y="2873"/>
                  </a:lnTo>
                  <a:lnTo>
                    <a:pt x="167" y="3059"/>
                  </a:lnTo>
                  <a:lnTo>
                    <a:pt x="501" y="3429"/>
                  </a:lnTo>
                  <a:lnTo>
                    <a:pt x="704" y="3652"/>
                  </a:lnTo>
                  <a:lnTo>
                    <a:pt x="927" y="3856"/>
                  </a:lnTo>
                  <a:lnTo>
                    <a:pt x="1149" y="4041"/>
                  </a:lnTo>
                  <a:lnTo>
                    <a:pt x="1390" y="4189"/>
                  </a:lnTo>
                  <a:lnTo>
                    <a:pt x="1464" y="5079"/>
                  </a:lnTo>
                  <a:lnTo>
                    <a:pt x="1464" y="5116"/>
                  </a:lnTo>
                  <a:lnTo>
                    <a:pt x="1501" y="5134"/>
                  </a:lnTo>
                  <a:lnTo>
                    <a:pt x="1520" y="5171"/>
                  </a:lnTo>
                  <a:lnTo>
                    <a:pt x="1576" y="5171"/>
                  </a:lnTo>
                  <a:lnTo>
                    <a:pt x="1613" y="5153"/>
                  </a:lnTo>
                  <a:lnTo>
                    <a:pt x="1650" y="5134"/>
                  </a:lnTo>
                  <a:lnTo>
                    <a:pt x="1668" y="5097"/>
                  </a:lnTo>
                  <a:lnTo>
                    <a:pt x="1687" y="5060"/>
                  </a:lnTo>
                  <a:lnTo>
                    <a:pt x="1594" y="4115"/>
                  </a:lnTo>
                  <a:lnTo>
                    <a:pt x="1576" y="4059"/>
                  </a:lnTo>
                  <a:lnTo>
                    <a:pt x="1539" y="4022"/>
                  </a:lnTo>
                  <a:lnTo>
                    <a:pt x="1372" y="3930"/>
                  </a:lnTo>
                  <a:lnTo>
                    <a:pt x="1205" y="3800"/>
                  </a:lnTo>
                  <a:lnTo>
                    <a:pt x="1038" y="3670"/>
                  </a:lnTo>
                  <a:lnTo>
                    <a:pt x="871" y="3503"/>
                  </a:lnTo>
                  <a:lnTo>
                    <a:pt x="556" y="3170"/>
                  </a:lnTo>
                  <a:lnTo>
                    <a:pt x="334" y="2892"/>
                  </a:lnTo>
                  <a:lnTo>
                    <a:pt x="464" y="2873"/>
                  </a:lnTo>
                  <a:lnTo>
                    <a:pt x="593" y="2836"/>
                  </a:lnTo>
                  <a:lnTo>
                    <a:pt x="723" y="2799"/>
                  </a:lnTo>
                  <a:lnTo>
                    <a:pt x="853" y="2725"/>
                  </a:lnTo>
                  <a:lnTo>
                    <a:pt x="964" y="2669"/>
                  </a:lnTo>
                  <a:lnTo>
                    <a:pt x="1075" y="2595"/>
                  </a:lnTo>
                  <a:lnTo>
                    <a:pt x="1168" y="2503"/>
                  </a:lnTo>
                  <a:lnTo>
                    <a:pt x="1279" y="2391"/>
                  </a:lnTo>
                  <a:lnTo>
                    <a:pt x="1409" y="2243"/>
                  </a:lnTo>
                  <a:lnTo>
                    <a:pt x="1501" y="2076"/>
                  </a:lnTo>
                  <a:lnTo>
                    <a:pt x="1594" y="1891"/>
                  </a:lnTo>
                  <a:lnTo>
                    <a:pt x="1687" y="1706"/>
                  </a:lnTo>
                  <a:lnTo>
                    <a:pt x="1742" y="1520"/>
                  </a:lnTo>
                  <a:lnTo>
                    <a:pt x="1798" y="1335"/>
                  </a:lnTo>
                  <a:lnTo>
                    <a:pt x="1872" y="983"/>
                  </a:lnTo>
                  <a:lnTo>
                    <a:pt x="1909" y="649"/>
                  </a:lnTo>
                  <a:lnTo>
                    <a:pt x="1909" y="371"/>
                  </a:lnTo>
                  <a:lnTo>
                    <a:pt x="1909" y="112"/>
                  </a:lnTo>
                  <a:lnTo>
                    <a:pt x="1909" y="75"/>
                  </a:lnTo>
                  <a:lnTo>
                    <a:pt x="1872" y="37"/>
                  </a:lnTo>
                  <a:lnTo>
                    <a:pt x="1835" y="19"/>
                  </a:lnTo>
                  <a:lnTo>
                    <a:pt x="1798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33"/>
            <p:cNvSpPr/>
            <p:nvPr/>
          </p:nvSpPr>
          <p:spPr>
            <a:xfrm>
              <a:off x="7529545" y="618695"/>
              <a:ext cx="777553" cy="494140"/>
            </a:xfrm>
            <a:custGeom>
              <a:avLst/>
              <a:gdLst/>
              <a:ahLst/>
              <a:cxnLst/>
              <a:rect l="l" t="t" r="r" b="b"/>
              <a:pathLst>
                <a:path w="19833" h="12604" extrusionOk="0">
                  <a:moveTo>
                    <a:pt x="9676" y="0"/>
                  </a:moveTo>
                  <a:lnTo>
                    <a:pt x="9249" y="37"/>
                  </a:lnTo>
                  <a:lnTo>
                    <a:pt x="8804" y="74"/>
                  </a:lnTo>
                  <a:lnTo>
                    <a:pt x="8378" y="130"/>
                  </a:lnTo>
                  <a:lnTo>
                    <a:pt x="7933" y="204"/>
                  </a:lnTo>
                  <a:lnTo>
                    <a:pt x="7507" y="297"/>
                  </a:lnTo>
                  <a:lnTo>
                    <a:pt x="7081" y="389"/>
                  </a:lnTo>
                  <a:lnTo>
                    <a:pt x="6673" y="500"/>
                  </a:lnTo>
                  <a:lnTo>
                    <a:pt x="6247" y="630"/>
                  </a:lnTo>
                  <a:lnTo>
                    <a:pt x="5413" y="908"/>
                  </a:lnTo>
                  <a:lnTo>
                    <a:pt x="4597" y="1205"/>
                  </a:lnTo>
                  <a:lnTo>
                    <a:pt x="3800" y="1557"/>
                  </a:lnTo>
                  <a:lnTo>
                    <a:pt x="3003" y="1946"/>
                  </a:lnTo>
                  <a:lnTo>
                    <a:pt x="2225" y="2335"/>
                  </a:lnTo>
                  <a:lnTo>
                    <a:pt x="1465" y="2762"/>
                  </a:lnTo>
                  <a:lnTo>
                    <a:pt x="1205" y="2928"/>
                  </a:lnTo>
                  <a:lnTo>
                    <a:pt x="946" y="3095"/>
                  </a:lnTo>
                  <a:lnTo>
                    <a:pt x="705" y="3281"/>
                  </a:lnTo>
                  <a:lnTo>
                    <a:pt x="501" y="3466"/>
                  </a:lnTo>
                  <a:lnTo>
                    <a:pt x="297" y="3688"/>
                  </a:lnTo>
                  <a:lnTo>
                    <a:pt x="223" y="3818"/>
                  </a:lnTo>
                  <a:lnTo>
                    <a:pt x="149" y="3929"/>
                  </a:lnTo>
                  <a:lnTo>
                    <a:pt x="93" y="4059"/>
                  </a:lnTo>
                  <a:lnTo>
                    <a:pt x="56" y="4189"/>
                  </a:lnTo>
                  <a:lnTo>
                    <a:pt x="19" y="4337"/>
                  </a:lnTo>
                  <a:lnTo>
                    <a:pt x="1" y="4467"/>
                  </a:lnTo>
                  <a:lnTo>
                    <a:pt x="19" y="4652"/>
                  </a:lnTo>
                  <a:lnTo>
                    <a:pt x="38" y="4819"/>
                  </a:lnTo>
                  <a:lnTo>
                    <a:pt x="93" y="4986"/>
                  </a:lnTo>
                  <a:lnTo>
                    <a:pt x="167" y="5134"/>
                  </a:lnTo>
                  <a:lnTo>
                    <a:pt x="260" y="5282"/>
                  </a:lnTo>
                  <a:lnTo>
                    <a:pt x="371" y="5431"/>
                  </a:lnTo>
                  <a:lnTo>
                    <a:pt x="501" y="5560"/>
                  </a:lnTo>
                  <a:lnTo>
                    <a:pt x="649" y="5672"/>
                  </a:lnTo>
                  <a:lnTo>
                    <a:pt x="798" y="5783"/>
                  </a:lnTo>
                  <a:lnTo>
                    <a:pt x="964" y="5875"/>
                  </a:lnTo>
                  <a:lnTo>
                    <a:pt x="1298" y="6061"/>
                  </a:lnTo>
                  <a:lnTo>
                    <a:pt x="1669" y="6191"/>
                  </a:lnTo>
                  <a:lnTo>
                    <a:pt x="2039" y="6302"/>
                  </a:lnTo>
                  <a:lnTo>
                    <a:pt x="2707" y="6450"/>
                  </a:lnTo>
                  <a:lnTo>
                    <a:pt x="3374" y="6543"/>
                  </a:lnTo>
                  <a:lnTo>
                    <a:pt x="4060" y="6598"/>
                  </a:lnTo>
                  <a:lnTo>
                    <a:pt x="4745" y="6617"/>
                  </a:lnTo>
                  <a:lnTo>
                    <a:pt x="5431" y="6580"/>
                  </a:lnTo>
                  <a:lnTo>
                    <a:pt x="6117" y="6506"/>
                  </a:lnTo>
                  <a:lnTo>
                    <a:pt x="6784" y="6394"/>
                  </a:lnTo>
                  <a:lnTo>
                    <a:pt x="7451" y="6228"/>
                  </a:lnTo>
                  <a:lnTo>
                    <a:pt x="7896" y="6098"/>
                  </a:lnTo>
                  <a:lnTo>
                    <a:pt x="8323" y="5968"/>
                  </a:lnTo>
                  <a:lnTo>
                    <a:pt x="9175" y="5672"/>
                  </a:lnTo>
                  <a:lnTo>
                    <a:pt x="10028" y="5375"/>
                  </a:lnTo>
                  <a:lnTo>
                    <a:pt x="10454" y="5227"/>
                  </a:lnTo>
                  <a:lnTo>
                    <a:pt x="10880" y="5097"/>
                  </a:lnTo>
                  <a:lnTo>
                    <a:pt x="11325" y="5004"/>
                  </a:lnTo>
                  <a:lnTo>
                    <a:pt x="11770" y="4912"/>
                  </a:lnTo>
                  <a:lnTo>
                    <a:pt x="12215" y="4856"/>
                  </a:lnTo>
                  <a:lnTo>
                    <a:pt x="12678" y="4838"/>
                  </a:lnTo>
                  <a:lnTo>
                    <a:pt x="13123" y="4856"/>
                  </a:lnTo>
                  <a:lnTo>
                    <a:pt x="13345" y="4875"/>
                  </a:lnTo>
                  <a:lnTo>
                    <a:pt x="13568" y="4893"/>
                  </a:lnTo>
                  <a:lnTo>
                    <a:pt x="13790" y="4949"/>
                  </a:lnTo>
                  <a:lnTo>
                    <a:pt x="13994" y="5004"/>
                  </a:lnTo>
                  <a:lnTo>
                    <a:pt x="14217" y="5078"/>
                  </a:lnTo>
                  <a:lnTo>
                    <a:pt x="14420" y="5153"/>
                  </a:lnTo>
                  <a:lnTo>
                    <a:pt x="14643" y="5264"/>
                  </a:lnTo>
                  <a:lnTo>
                    <a:pt x="14865" y="5375"/>
                  </a:lnTo>
                  <a:lnTo>
                    <a:pt x="15088" y="5523"/>
                  </a:lnTo>
                  <a:lnTo>
                    <a:pt x="15273" y="5672"/>
                  </a:lnTo>
                  <a:lnTo>
                    <a:pt x="15477" y="5838"/>
                  </a:lnTo>
                  <a:lnTo>
                    <a:pt x="15662" y="6005"/>
                  </a:lnTo>
                  <a:lnTo>
                    <a:pt x="15829" y="6191"/>
                  </a:lnTo>
                  <a:lnTo>
                    <a:pt x="15996" y="6376"/>
                  </a:lnTo>
                  <a:lnTo>
                    <a:pt x="16144" y="6580"/>
                  </a:lnTo>
                  <a:lnTo>
                    <a:pt x="16292" y="6802"/>
                  </a:lnTo>
                  <a:lnTo>
                    <a:pt x="16422" y="7006"/>
                  </a:lnTo>
                  <a:lnTo>
                    <a:pt x="16552" y="7247"/>
                  </a:lnTo>
                  <a:lnTo>
                    <a:pt x="16774" y="7710"/>
                  </a:lnTo>
                  <a:lnTo>
                    <a:pt x="16960" y="8174"/>
                  </a:lnTo>
                  <a:lnTo>
                    <a:pt x="17108" y="8674"/>
                  </a:lnTo>
                  <a:lnTo>
                    <a:pt x="17219" y="9156"/>
                  </a:lnTo>
                  <a:lnTo>
                    <a:pt x="17312" y="9656"/>
                  </a:lnTo>
                  <a:lnTo>
                    <a:pt x="17367" y="10157"/>
                  </a:lnTo>
                  <a:lnTo>
                    <a:pt x="17423" y="10676"/>
                  </a:lnTo>
                  <a:lnTo>
                    <a:pt x="17460" y="11176"/>
                  </a:lnTo>
                  <a:lnTo>
                    <a:pt x="17497" y="12196"/>
                  </a:lnTo>
                  <a:lnTo>
                    <a:pt x="19110" y="12603"/>
                  </a:lnTo>
                  <a:lnTo>
                    <a:pt x="19276" y="12214"/>
                  </a:lnTo>
                  <a:lnTo>
                    <a:pt x="19406" y="11806"/>
                  </a:lnTo>
                  <a:lnTo>
                    <a:pt x="19536" y="11399"/>
                  </a:lnTo>
                  <a:lnTo>
                    <a:pt x="19629" y="10991"/>
                  </a:lnTo>
                  <a:lnTo>
                    <a:pt x="19721" y="10565"/>
                  </a:lnTo>
                  <a:lnTo>
                    <a:pt x="19777" y="10138"/>
                  </a:lnTo>
                  <a:lnTo>
                    <a:pt x="19814" y="9712"/>
                  </a:lnTo>
                  <a:lnTo>
                    <a:pt x="19832" y="9286"/>
                  </a:lnTo>
                  <a:lnTo>
                    <a:pt x="19832" y="8859"/>
                  </a:lnTo>
                  <a:lnTo>
                    <a:pt x="19814" y="8433"/>
                  </a:lnTo>
                  <a:lnTo>
                    <a:pt x="19777" y="8007"/>
                  </a:lnTo>
                  <a:lnTo>
                    <a:pt x="19721" y="7581"/>
                  </a:lnTo>
                  <a:lnTo>
                    <a:pt x="19647" y="7154"/>
                  </a:lnTo>
                  <a:lnTo>
                    <a:pt x="19554" y="6747"/>
                  </a:lnTo>
                  <a:lnTo>
                    <a:pt x="19425" y="6320"/>
                  </a:lnTo>
                  <a:lnTo>
                    <a:pt x="19295" y="5913"/>
                  </a:lnTo>
                  <a:lnTo>
                    <a:pt x="19128" y="5523"/>
                  </a:lnTo>
                  <a:lnTo>
                    <a:pt x="18943" y="5134"/>
                  </a:lnTo>
                  <a:lnTo>
                    <a:pt x="18757" y="4745"/>
                  </a:lnTo>
                  <a:lnTo>
                    <a:pt x="18535" y="4374"/>
                  </a:lnTo>
                  <a:lnTo>
                    <a:pt x="18313" y="4022"/>
                  </a:lnTo>
                  <a:lnTo>
                    <a:pt x="18053" y="3670"/>
                  </a:lnTo>
                  <a:lnTo>
                    <a:pt x="17794" y="3336"/>
                  </a:lnTo>
                  <a:lnTo>
                    <a:pt x="17516" y="3021"/>
                  </a:lnTo>
                  <a:lnTo>
                    <a:pt x="17219" y="2706"/>
                  </a:lnTo>
                  <a:lnTo>
                    <a:pt x="16904" y="2410"/>
                  </a:lnTo>
                  <a:lnTo>
                    <a:pt x="16589" y="2131"/>
                  </a:lnTo>
                  <a:lnTo>
                    <a:pt x="16237" y="1853"/>
                  </a:lnTo>
                  <a:lnTo>
                    <a:pt x="15903" y="1613"/>
                  </a:lnTo>
                  <a:lnTo>
                    <a:pt x="15532" y="1372"/>
                  </a:lnTo>
                  <a:lnTo>
                    <a:pt x="15162" y="1168"/>
                  </a:lnTo>
                  <a:lnTo>
                    <a:pt x="14791" y="964"/>
                  </a:lnTo>
                  <a:lnTo>
                    <a:pt x="14383" y="778"/>
                  </a:lnTo>
                  <a:lnTo>
                    <a:pt x="13976" y="630"/>
                  </a:lnTo>
                  <a:lnTo>
                    <a:pt x="13568" y="482"/>
                  </a:lnTo>
                  <a:lnTo>
                    <a:pt x="13160" y="352"/>
                  </a:lnTo>
                  <a:lnTo>
                    <a:pt x="12734" y="260"/>
                  </a:lnTo>
                  <a:lnTo>
                    <a:pt x="12307" y="167"/>
                  </a:lnTo>
                  <a:lnTo>
                    <a:pt x="11863" y="93"/>
                  </a:lnTo>
                  <a:lnTo>
                    <a:pt x="11436" y="56"/>
                  </a:lnTo>
                  <a:lnTo>
                    <a:pt x="10992" y="19"/>
                  </a:lnTo>
                  <a:lnTo>
                    <a:pt x="1056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33"/>
            <p:cNvSpPr/>
            <p:nvPr/>
          </p:nvSpPr>
          <p:spPr>
            <a:xfrm>
              <a:off x="7862356" y="953662"/>
              <a:ext cx="216568" cy="216568"/>
            </a:xfrm>
            <a:custGeom>
              <a:avLst/>
              <a:gdLst/>
              <a:ahLst/>
              <a:cxnLst/>
              <a:rect l="l" t="t" r="r" b="b"/>
              <a:pathLst>
                <a:path w="5524" h="5524" extrusionOk="0">
                  <a:moveTo>
                    <a:pt x="2762" y="149"/>
                  </a:moveTo>
                  <a:lnTo>
                    <a:pt x="3021" y="167"/>
                  </a:lnTo>
                  <a:lnTo>
                    <a:pt x="3281" y="204"/>
                  </a:lnTo>
                  <a:lnTo>
                    <a:pt x="3540" y="278"/>
                  </a:lnTo>
                  <a:lnTo>
                    <a:pt x="3763" y="371"/>
                  </a:lnTo>
                  <a:lnTo>
                    <a:pt x="4004" y="464"/>
                  </a:lnTo>
                  <a:lnTo>
                    <a:pt x="4208" y="612"/>
                  </a:lnTo>
                  <a:lnTo>
                    <a:pt x="4412" y="760"/>
                  </a:lnTo>
                  <a:lnTo>
                    <a:pt x="4597" y="927"/>
                  </a:lnTo>
                  <a:lnTo>
                    <a:pt x="4764" y="1112"/>
                  </a:lnTo>
                  <a:lnTo>
                    <a:pt x="4931" y="1316"/>
                  </a:lnTo>
                  <a:lnTo>
                    <a:pt x="5060" y="1520"/>
                  </a:lnTo>
                  <a:lnTo>
                    <a:pt x="5171" y="1761"/>
                  </a:lnTo>
                  <a:lnTo>
                    <a:pt x="5246" y="2002"/>
                  </a:lnTo>
                  <a:lnTo>
                    <a:pt x="5320" y="2243"/>
                  </a:lnTo>
                  <a:lnTo>
                    <a:pt x="5357" y="2503"/>
                  </a:lnTo>
                  <a:lnTo>
                    <a:pt x="5375" y="2762"/>
                  </a:lnTo>
                  <a:lnTo>
                    <a:pt x="5357" y="3040"/>
                  </a:lnTo>
                  <a:lnTo>
                    <a:pt x="5320" y="3300"/>
                  </a:lnTo>
                  <a:lnTo>
                    <a:pt x="5246" y="3540"/>
                  </a:lnTo>
                  <a:lnTo>
                    <a:pt x="5171" y="3781"/>
                  </a:lnTo>
                  <a:lnTo>
                    <a:pt x="5060" y="4022"/>
                  </a:lnTo>
                  <a:lnTo>
                    <a:pt x="4931" y="4226"/>
                  </a:lnTo>
                  <a:lnTo>
                    <a:pt x="4764" y="4430"/>
                  </a:lnTo>
                  <a:lnTo>
                    <a:pt x="4597" y="4615"/>
                  </a:lnTo>
                  <a:lnTo>
                    <a:pt x="4412" y="4782"/>
                  </a:lnTo>
                  <a:lnTo>
                    <a:pt x="4208" y="4931"/>
                  </a:lnTo>
                  <a:lnTo>
                    <a:pt x="4004" y="5060"/>
                  </a:lnTo>
                  <a:lnTo>
                    <a:pt x="3763" y="5171"/>
                  </a:lnTo>
                  <a:lnTo>
                    <a:pt x="3540" y="5264"/>
                  </a:lnTo>
                  <a:lnTo>
                    <a:pt x="3281" y="5338"/>
                  </a:lnTo>
                  <a:lnTo>
                    <a:pt x="3021" y="5375"/>
                  </a:lnTo>
                  <a:lnTo>
                    <a:pt x="2484" y="5375"/>
                  </a:lnTo>
                  <a:lnTo>
                    <a:pt x="2225" y="5338"/>
                  </a:lnTo>
                  <a:lnTo>
                    <a:pt x="1984" y="5264"/>
                  </a:lnTo>
                  <a:lnTo>
                    <a:pt x="1743" y="5171"/>
                  </a:lnTo>
                  <a:lnTo>
                    <a:pt x="1502" y="5060"/>
                  </a:lnTo>
                  <a:lnTo>
                    <a:pt x="1298" y="4931"/>
                  </a:lnTo>
                  <a:lnTo>
                    <a:pt x="1094" y="4782"/>
                  </a:lnTo>
                  <a:lnTo>
                    <a:pt x="909" y="4615"/>
                  </a:lnTo>
                  <a:lnTo>
                    <a:pt x="742" y="4430"/>
                  </a:lnTo>
                  <a:lnTo>
                    <a:pt x="594" y="4226"/>
                  </a:lnTo>
                  <a:lnTo>
                    <a:pt x="464" y="4022"/>
                  </a:lnTo>
                  <a:lnTo>
                    <a:pt x="353" y="3781"/>
                  </a:lnTo>
                  <a:lnTo>
                    <a:pt x="260" y="3540"/>
                  </a:lnTo>
                  <a:lnTo>
                    <a:pt x="204" y="3300"/>
                  </a:lnTo>
                  <a:lnTo>
                    <a:pt x="149" y="3040"/>
                  </a:lnTo>
                  <a:lnTo>
                    <a:pt x="149" y="2762"/>
                  </a:lnTo>
                  <a:lnTo>
                    <a:pt x="149" y="2503"/>
                  </a:lnTo>
                  <a:lnTo>
                    <a:pt x="204" y="2243"/>
                  </a:lnTo>
                  <a:lnTo>
                    <a:pt x="260" y="2002"/>
                  </a:lnTo>
                  <a:lnTo>
                    <a:pt x="353" y="1761"/>
                  </a:lnTo>
                  <a:lnTo>
                    <a:pt x="464" y="1520"/>
                  </a:lnTo>
                  <a:lnTo>
                    <a:pt x="594" y="1316"/>
                  </a:lnTo>
                  <a:lnTo>
                    <a:pt x="742" y="1112"/>
                  </a:lnTo>
                  <a:lnTo>
                    <a:pt x="909" y="927"/>
                  </a:lnTo>
                  <a:lnTo>
                    <a:pt x="1094" y="760"/>
                  </a:lnTo>
                  <a:lnTo>
                    <a:pt x="1298" y="612"/>
                  </a:lnTo>
                  <a:lnTo>
                    <a:pt x="1502" y="464"/>
                  </a:lnTo>
                  <a:lnTo>
                    <a:pt x="1743" y="371"/>
                  </a:lnTo>
                  <a:lnTo>
                    <a:pt x="1984" y="278"/>
                  </a:lnTo>
                  <a:lnTo>
                    <a:pt x="2225" y="204"/>
                  </a:lnTo>
                  <a:lnTo>
                    <a:pt x="2484" y="167"/>
                  </a:lnTo>
                  <a:lnTo>
                    <a:pt x="2762" y="149"/>
                  </a:lnTo>
                  <a:close/>
                  <a:moveTo>
                    <a:pt x="2762" y="0"/>
                  </a:moveTo>
                  <a:lnTo>
                    <a:pt x="2465" y="19"/>
                  </a:lnTo>
                  <a:lnTo>
                    <a:pt x="2206" y="56"/>
                  </a:lnTo>
                  <a:lnTo>
                    <a:pt x="1928" y="130"/>
                  </a:lnTo>
                  <a:lnTo>
                    <a:pt x="1687" y="223"/>
                  </a:lnTo>
                  <a:lnTo>
                    <a:pt x="1446" y="334"/>
                  </a:lnTo>
                  <a:lnTo>
                    <a:pt x="1205" y="482"/>
                  </a:lnTo>
                  <a:lnTo>
                    <a:pt x="1001" y="631"/>
                  </a:lnTo>
                  <a:lnTo>
                    <a:pt x="797" y="816"/>
                  </a:lnTo>
                  <a:lnTo>
                    <a:pt x="631" y="1020"/>
                  </a:lnTo>
                  <a:lnTo>
                    <a:pt x="464" y="1224"/>
                  </a:lnTo>
                  <a:lnTo>
                    <a:pt x="334" y="1446"/>
                  </a:lnTo>
                  <a:lnTo>
                    <a:pt x="204" y="1687"/>
                  </a:lnTo>
                  <a:lnTo>
                    <a:pt x="112" y="1947"/>
                  </a:lnTo>
                  <a:lnTo>
                    <a:pt x="56" y="2206"/>
                  </a:lnTo>
                  <a:lnTo>
                    <a:pt x="0" y="2484"/>
                  </a:lnTo>
                  <a:lnTo>
                    <a:pt x="0" y="2762"/>
                  </a:lnTo>
                  <a:lnTo>
                    <a:pt x="0" y="3059"/>
                  </a:lnTo>
                  <a:lnTo>
                    <a:pt x="56" y="3318"/>
                  </a:lnTo>
                  <a:lnTo>
                    <a:pt x="112" y="3596"/>
                  </a:lnTo>
                  <a:lnTo>
                    <a:pt x="204" y="3837"/>
                  </a:lnTo>
                  <a:lnTo>
                    <a:pt x="334" y="4078"/>
                  </a:lnTo>
                  <a:lnTo>
                    <a:pt x="464" y="4319"/>
                  </a:lnTo>
                  <a:lnTo>
                    <a:pt x="631" y="4523"/>
                  </a:lnTo>
                  <a:lnTo>
                    <a:pt x="797" y="4727"/>
                  </a:lnTo>
                  <a:lnTo>
                    <a:pt x="1001" y="4893"/>
                  </a:lnTo>
                  <a:lnTo>
                    <a:pt x="1205" y="5060"/>
                  </a:lnTo>
                  <a:lnTo>
                    <a:pt x="1446" y="5190"/>
                  </a:lnTo>
                  <a:lnTo>
                    <a:pt x="1687" y="5320"/>
                  </a:lnTo>
                  <a:lnTo>
                    <a:pt x="1928" y="5412"/>
                  </a:lnTo>
                  <a:lnTo>
                    <a:pt x="2206" y="5468"/>
                  </a:lnTo>
                  <a:lnTo>
                    <a:pt x="2465" y="5524"/>
                  </a:lnTo>
                  <a:lnTo>
                    <a:pt x="3040" y="5524"/>
                  </a:lnTo>
                  <a:lnTo>
                    <a:pt x="3318" y="5468"/>
                  </a:lnTo>
                  <a:lnTo>
                    <a:pt x="3578" y="5412"/>
                  </a:lnTo>
                  <a:lnTo>
                    <a:pt x="3837" y="5320"/>
                  </a:lnTo>
                  <a:lnTo>
                    <a:pt x="4078" y="5190"/>
                  </a:lnTo>
                  <a:lnTo>
                    <a:pt x="4300" y="5060"/>
                  </a:lnTo>
                  <a:lnTo>
                    <a:pt x="4504" y="4893"/>
                  </a:lnTo>
                  <a:lnTo>
                    <a:pt x="4708" y="4727"/>
                  </a:lnTo>
                  <a:lnTo>
                    <a:pt x="4893" y="4523"/>
                  </a:lnTo>
                  <a:lnTo>
                    <a:pt x="5042" y="4319"/>
                  </a:lnTo>
                  <a:lnTo>
                    <a:pt x="5190" y="4078"/>
                  </a:lnTo>
                  <a:lnTo>
                    <a:pt x="5301" y="3837"/>
                  </a:lnTo>
                  <a:lnTo>
                    <a:pt x="5394" y="3596"/>
                  </a:lnTo>
                  <a:lnTo>
                    <a:pt x="5468" y="3318"/>
                  </a:lnTo>
                  <a:lnTo>
                    <a:pt x="5505" y="3059"/>
                  </a:lnTo>
                  <a:lnTo>
                    <a:pt x="5524" y="2762"/>
                  </a:lnTo>
                  <a:lnTo>
                    <a:pt x="5505" y="2484"/>
                  </a:lnTo>
                  <a:lnTo>
                    <a:pt x="5468" y="2206"/>
                  </a:lnTo>
                  <a:lnTo>
                    <a:pt x="5394" y="1947"/>
                  </a:lnTo>
                  <a:lnTo>
                    <a:pt x="5301" y="1687"/>
                  </a:lnTo>
                  <a:lnTo>
                    <a:pt x="5190" y="1446"/>
                  </a:lnTo>
                  <a:lnTo>
                    <a:pt x="5042" y="1224"/>
                  </a:lnTo>
                  <a:lnTo>
                    <a:pt x="4893" y="1020"/>
                  </a:lnTo>
                  <a:lnTo>
                    <a:pt x="4708" y="816"/>
                  </a:lnTo>
                  <a:lnTo>
                    <a:pt x="4504" y="631"/>
                  </a:lnTo>
                  <a:lnTo>
                    <a:pt x="4300" y="482"/>
                  </a:lnTo>
                  <a:lnTo>
                    <a:pt x="4078" y="334"/>
                  </a:lnTo>
                  <a:lnTo>
                    <a:pt x="3837" y="223"/>
                  </a:lnTo>
                  <a:lnTo>
                    <a:pt x="3578" y="130"/>
                  </a:lnTo>
                  <a:lnTo>
                    <a:pt x="3318" y="56"/>
                  </a:lnTo>
                  <a:lnTo>
                    <a:pt x="3040" y="19"/>
                  </a:lnTo>
                  <a:lnTo>
                    <a:pt x="2762" y="0"/>
                  </a:lnTo>
                  <a:close/>
                </a:path>
              </a:pathLst>
            </a:custGeom>
            <a:solidFill>
              <a:srgbClr val="568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33"/>
            <p:cNvSpPr/>
            <p:nvPr/>
          </p:nvSpPr>
          <p:spPr>
            <a:xfrm>
              <a:off x="7563693" y="953662"/>
              <a:ext cx="216608" cy="216568"/>
            </a:xfrm>
            <a:custGeom>
              <a:avLst/>
              <a:gdLst/>
              <a:ahLst/>
              <a:cxnLst/>
              <a:rect l="l" t="t" r="r" b="b"/>
              <a:pathLst>
                <a:path w="5525" h="5524" extrusionOk="0">
                  <a:moveTo>
                    <a:pt x="2762" y="149"/>
                  </a:moveTo>
                  <a:lnTo>
                    <a:pt x="3040" y="167"/>
                  </a:lnTo>
                  <a:lnTo>
                    <a:pt x="3300" y="204"/>
                  </a:lnTo>
                  <a:lnTo>
                    <a:pt x="3541" y="278"/>
                  </a:lnTo>
                  <a:lnTo>
                    <a:pt x="3782" y="371"/>
                  </a:lnTo>
                  <a:lnTo>
                    <a:pt x="4004" y="464"/>
                  </a:lnTo>
                  <a:lnTo>
                    <a:pt x="4227" y="612"/>
                  </a:lnTo>
                  <a:lnTo>
                    <a:pt x="4431" y="760"/>
                  </a:lnTo>
                  <a:lnTo>
                    <a:pt x="4616" y="927"/>
                  </a:lnTo>
                  <a:lnTo>
                    <a:pt x="4783" y="1112"/>
                  </a:lnTo>
                  <a:lnTo>
                    <a:pt x="4931" y="1316"/>
                  </a:lnTo>
                  <a:lnTo>
                    <a:pt x="5061" y="1520"/>
                  </a:lnTo>
                  <a:lnTo>
                    <a:pt x="5172" y="1761"/>
                  </a:lnTo>
                  <a:lnTo>
                    <a:pt x="5265" y="2002"/>
                  </a:lnTo>
                  <a:lnTo>
                    <a:pt x="5320" y="2243"/>
                  </a:lnTo>
                  <a:lnTo>
                    <a:pt x="5376" y="2503"/>
                  </a:lnTo>
                  <a:lnTo>
                    <a:pt x="5376" y="2762"/>
                  </a:lnTo>
                  <a:lnTo>
                    <a:pt x="5376" y="3040"/>
                  </a:lnTo>
                  <a:lnTo>
                    <a:pt x="5320" y="3300"/>
                  </a:lnTo>
                  <a:lnTo>
                    <a:pt x="5265" y="3540"/>
                  </a:lnTo>
                  <a:lnTo>
                    <a:pt x="5172" y="3781"/>
                  </a:lnTo>
                  <a:lnTo>
                    <a:pt x="5061" y="4022"/>
                  </a:lnTo>
                  <a:lnTo>
                    <a:pt x="4931" y="4226"/>
                  </a:lnTo>
                  <a:lnTo>
                    <a:pt x="4783" y="4430"/>
                  </a:lnTo>
                  <a:lnTo>
                    <a:pt x="4616" y="4615"/>
                  </a:lnTo>
                  <a:lnTo>
                    <a:pt x="4431" y="4782"/>
                  </a:lnTo>
                  <a:lnTo>
                    <a:pt x="4227" y="4931"/>
                  </a:lnTo>
                  <a:lnTo>
                    <a:pt x="4004" y="5060"/>
                  </a:lnTo>
                  <a:lnTo>
                    <a:pt x="3782" y="5171"/>
                  </a:lnTo>
                  <a:lnTo>
                    <a:pt x="3541" y="5264"/>
                  </a:lnTo>
                  <a:lnTo>
                    <a:pt x="3300" y="5338"/>
                  </a:lnTo>
                  <a:lnTo>
                    <a:pt x="3040" y="5375"/>
                  </a:lnTo>
                  <a:lnTo>
                    <a:pt x="2503" y="5375"/>
                  </a:lnTo>
                  <a:lnTo>
                    <a:pt x="2243" y="5338"/>
                  </a:lnTo>
                  <a:lnTo>
                    <a:pt x="1984" y="5264"/>
                  </a:lnTo>
                  <a:lnTo>
                    <a:pt x="1743" y="5171"/>
                  </a:lnTo>
                  <a:lnTo>
                    <a:pt x="1521" y="5060"/>
                  </a:lnTo>
                  <a:lnTo>
                    <a:pt x="1298" y="4931"/>
                  </a:lnTo>
                  <a:lnTo>
                    <a:pt x="1113" y="4782"/>
                  </a:lnTo>
                  <a:lnTo>
                    <a:pt x="928" y="4615"/>
                  </a:lnTo>
                  <a:lnTo>
                    <a:pt x="742" y="4430"/>
                  </a:lnTo>
                  <a:lnTo>
                    <a:pt x="594" y="4226"/>
                  </a:lnTo>
                  <a:lnTo>
                    <a:pt x="464" y="4022"/>
                  </a:lnTo>
                  <a:lnTo>
                    <a:pt x="353" y="3781"/>
                  </a:lnTo>
                  <a:lnTo>
                    <a:pt x="279" y="3540"/>
                  </a:lnTo>
                  <a:lnTo>
                    <a:pt x="205" y="3300"/>
                  </a:lnTo>
                  <a:lnTo>
                    <a:pt x="168" y="3040"/>
                  </a:lnTo>
                  <a:lnTo>
                    <a:pt x="149" y="2762"/>
                  </a:lnTo>
                  <a:lnTo>
                    <a:pt x="168" y="2503"/>
                  </a:lnTo>
                  <a:lnTo>
                    <a:pt x="205" y="2243"/>
                  </a:lnTo>
                  <a:lnTo>
                    <a:pt x="279" y="2002"/>
                  </a:lnTo>
                  <a:lnTo>
                    <a:pt x="353" y="1761"/>
                  </a:lnTo>
                  <a:lnTo>
                    <a:pt x="464" y="1520"/>
                  </a:lnTo>
                  <a:lnTo>
                    <a:pt x="594" y="1316"/>
                  </a:lnTo>
                  <a:lnTo>
                    <a:pt x="742" y="1112"/>
                  </a:lnTo>
                  <a:lnTo>
                    <a:pt x="928" y="927"/>
                  </a:lnTo>
                  <a:lnTo>
                    <a:pt x="1113" y="760"/>
                  </a:lnTo>
                  <a:lnTo>
                    <a:pt x="1298" y="612"/>
                  </a:lnTo>
                  <a:lnTo>
                    <a:pt x="1521" y="464"/>
                  </a:lnTo>
                  <a:lnTo>
                    <a:pt x="1743" y="371"/>
                  </a:lnTo>
                  <a:lnTo>
                    <a:pt x="1984" y="278"/>
                  </a:lnTo>
                  <a:lnTo>
                    <a:pt x="2243" y="204"/>
                  </a:lnTo>
                  <a:lnTo>
                    <a:pt x="2503" y="167"/>
                  </a:lnTo>
                  <a:lnTo>
                    <a:pt x="2762" y="149"/>
                  </a:lnTo>
                  <a:close/>
                  <a:moveTo>
                    <a:pt x="2762" y="0"/>
                  </a:moveTo>
                  <a:lnTo>
                    <a:pt x="2484" y="19"/>
                  </a:lnTo>
                  <a:lnTo>
                    <a:pt x="2206" y="56"/>
                  </a:lnTo>
                  <a:lnTo>
                    <a:pt x="1947" y="130"/>
                  </a:lnTo>
                  <a:lnTo>
                    <a:pt x="1687" y="223"/>
                  </a:lnTo>
                  <a:lnTo>
                    <a:pt x="1446" y="334"/>
                  </a:lnTo>
                  <a:lnTo>
                    <a:pt x="1224" y="482"/>
                  </a:lnTo>
                  <a:lnTo>
                    <a:pt x="1020" y="631"/>
                  </a:lnTo>
                  <a:lnTo>
                    <a:pt x="816" y="816"/>
                  </a:lnTo>
                  <a:lnTo>
                    <a:pt x="631" y="1020"/>
                  </a:lnTo>
                  <a:lnTo>
                    <a:pt x="483" y="1224"/>
                  </a:lnTo>
                  <a:lnTo>
                    <a:pt x="334" y="1446"/>
                  </a:lnTo>
                  <a:lnTo>
                    <a:pt x="223" y="1687"/>
                  </a:lnTo>
                  <a:lnTo>
                    <a:pt x="131" y="1947"/>
                  </a:lnTo>
                  <a:lnTo>
                    <a:pt x="56" y="2206"/>
                  </a:lnTo>
                  <a:lnTo>
                    <a:pt x="19" y="2484"/>
                  </a:lnTo>
                  <a:lnTo>
                    <a:pt x="1" y="2762"/>
                  </a:lnTo>
                  <a:lnTo>
                    <a:pt x="19" y="3059"/>
                  </a:lnTo>
                  <a:lnTo>
                    <a:pt x="56" y="3318"/>
                  </a:lnTo>
                  <a:lnTo>
                    <a:pt x="131" y="3596"/>
                  </a:lnTo>
                  <a:lnTo>
                    <a:pt x="223" y="3837"/>
                  </a:lnTo>
                  <a:lnTo>
                    <a:pt x="334" y="4078"/>
                  </a:lnTo>
                  <a:lnTo>
                    <a:pt x="483" y="4319"/>
                  </a:lnTo>
                  <a:lnTo>
                    <a:pt x="631" y="4523"/>
                  </a:lnTo>
                  <a:lnTo>
                    <a:pt x="816" y="4727"/>
                  </a:lnTo>
                  <a:lnTo>
                    <a:pt x="1020" y="4893"/>
                  </a:lnTo>
                  <a:lnTo>
                    <a:pt x="1224" y="5060"/>
                  </a:lnTo>
                  <a:lnTo>
                    <a:pt x="1446" y="5190"/>
                  </a:lnTo>
                  <a:lnTo>
                    <a:pt x="1687" y="5320"/>
                  </a:lnTo>
                  <a:lnTo>
                    <a:pt x="1947" y="5412"/>
                  </a:lnTo>
                  <a:lnTo>
                    <a:pt x="2206" y="5468"/>
                  </a:lnTo>
                  <a:lnTo>
                    <a:pt x="2484" y="5524"/>
                  </a:lnTo>
                  <a:lnTo>
                    <a:pt x="3040" y="5524"/>
                  </a:lnTo>
                  <a:lnTo>
                    <a:pt x="3318" y="5468"/>
                  </a:lnTo>
                  <a:lnTo>
                    <a:pt x="3596" y="5412"/>
                  </a:lnTo>
                  <a:lnTo>
                    <a:pt x="3837" y="5320"/>
                  </a:lnTo>
                  <a:lnTo>
                    <a:pt x="4078" y="5190"/>
                  </a:lnTo>
                  <a:lnTo>
                    <a:pt x="4319" y="5060"/>
                  </a:lnTo>
                  <a:lnTo>
                    <a:pt x="4523" y="4893"/>
                  </a:lnTo>
                  <a:lnTo>
                    <a:pt x="4727" y="4727"/>
                  </a:lnTo>
                  <a:lnTo>
                    <a:pt x="4894" y="4523"/>
                  </a:lnTo>
                  <a:lnTo>
                    <a:pt x="5061" y="4319"/>
                  </a:lnTo>
                  <a:lnTo>
                    <a:pt x="5190" y="4078"/>
                  </a:lnTo>
                  <a:lnTo>
                    <a:pt x="5320" y="3837"/>
                  </a:lnTo>
                  <a:lnTo>
                    <a:pt x="5413" y="3596"/>
                  </a:lnTo>
                  <a:lnTo>
                    <a:pt x="5468" y="3318"/>
                  </a:lnTo>
                  <a:lnTo>
                    <a:pt x="5505" y="3059"/>
                  </a:lnTo>
                  <a:lnTo>
                    <a:pt x="5524" y="2762"/>
                  </a:lnTo>
                  <a:lnTo>
                    <a:pt x="5505" y="2484"/>
                  </a:lnTo>
                  <a:lnTo>
                    <a:pt x="5468" y="2206"/>
                  </a:lnTo>
                  <a:lnTo>
                    <a:pt x="5413" y="1947"/>
                  </a:lnTo>
                  <a:lnTo>
                    <a:pt x="5320" y="1687"/>
                  </a:lnTo>
                  <a:lnTo>
                    <a:pt x="5190" y="1446"/>
                  </a:lnTo>
                  <a:lnTo>
                    <a:pt x="5061" y="1224"/>
                  </a:lnTo>
                  <a:lnTo>
                    <a:pt x="4894" y="1020"/>
                  </a:lnTo>
                  <a:lnTo>
                    <a:pt x="4727" y="816"/>
                  </a:lnTo>
                  <a:lnTo>
                    <a:pt x="4523" y="631"/>
                  </a:lnTo>
                  <a:lnTo>
                    <a:pt x="4319" y="482"/>
                  </a:lnTo>
                  <a:lnTo>
                    <a:pt x="4078" y="334"/>
                  </a:lnTo>
                  <a:lnTo>
                    <a:pt x="3837" y="223"/>
                  </a:lnTo>
                  <a:lnTo>
                    <a:pt x="3596" y="130"/>
                  </a:lnTo>
                  <a:lnTo>
                    <a:pt x="3318" y="56"/>
                  </a:lnTo>
                  <a:lnTo>
                    <a:pt x="3040" y="19"/>
                  </a:lnTo>
                  <a:lnTo>
                    <a:pt x="2762" y="0"/>
                  </a:lnTo>
                  <a:close/>
                </a:path>
              </a:pathLst>
            </a:custGeom>
            <a:solidFill>
              <a:srgbClr val="568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33"/>
            <p:cNvSpPr/>
            <p:nvPr/>
          </p:nvSpPr>
          <p:spPr>
            <a:xfrm>
              <a:off x="7776615" y="1053948"/>
              <a:ext cx="89427" cy="10938"/>
            </a:xfrm>
            <a:custGeom>
              <a:avLst/>
              <a:gdLst/>
              <a:ahLst/>
              <a:cxnLst/>
              <a:rect l="l" t="t" r="r" b="b"/>
              <a:pathLst>
                <a:path w="2281" h="279" extrusionOk="0">
                  <a:moveTo>
                    <a:pt x="964" y="0"/>
                  </a:moveTo>
                  <a:lnTo>
                    <a:pt x="649" y="19"/>
                  </a:lnTo>
                  <a:lnTo>
                    <a:pt x="371" y="56"/>
                  </a:lnTo>
                  <a:lnTo>
                    <a:pt x="186" y="93"/>
                  </a:lnTo>
                  <a:lnTo>
                    <a:pt x="0" y="148"/>
                  </a:lnTo>
                  <a:lnTo>
                    <a:pt x="56" y="278"/>
                  </a:lnTo>
                  <a:lnTo>
                    <a:pt x="204" y="241"/>
                  </a:lnTo>
                  <a:lnTo>
                    <a:pt x="408" y="204"/>
                  </a:lnTo>
                  <a:lnTo>
                    <a:pt x="649" y="167"/>
                  </a:lnTo>
                  <a:lnTo>
                    <a:pt x="983" y="148"/>
                  </a:lnTo>
                  <a:lnTo>
                    <a:pt x="1353" y="148"/>
                  </a:lnTo>
                  <a:lnTo>
                    <a:pt x="1761" y="185"/>
                  </a:lnTo>
                  <a:lnTo>
                    <a:pt x="2002" y="241"/>
                  </a:lnTo>
                  <a:lnTo>
                    <a:pt x="2243" y="278"/>
                  </a:lnTo>
                  <a:lnTo>
                    <a:pt x="2280" y="148"/>
                  </a:lnTo>
                  <a:lnTo>
                    <a:pt x="2021" y="93"/>
                  </a:lnTo>
                  <a:lnTo>
                    <a:pt x="1780" y="37"/>
                  </a:lnTo>
                  <a:lnTo>
                    <a:pt x="1353" y="0"/>
                  </a:lnTo>
                  <a:close/>
                </a:path>
              </a:pathLst>
            </a:custGeom>
            <a:solidFill>
              <a:srgbClr val="568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33"/>
            <p:cNvSpPr/>
            <p:nvPr/>
          </p:nvSpPr>
          <p:spPr>
            <a:xfrm>
              <a:off x="8075239" y="1059006"/>
              <a:ext cx="183166" cy="29129"/>
            </a:xfrm>
            <a:custGeom>
              <a:avLst/>
              <a:gdLst/>
              <a:ahLst/>
              <a:cxnLst/>
              <a:rect l="l" t="t" r="r" b="b"/>
              <a:pathLst>
                <a:path w="4672" h="743" extrusionOk="0">
                  <a:moveTo>
                    <a:pt x="19" y="1"/>
                  </a:moveTo>
                  <a:lnTo>
                    <a:pt x="1" y="149"/>
                  </a:lnTo>
                  <a:lnTo>
                    <a:pt x="4653" y="742"/>
                  </a:lnTo>
                  <a:lnTo>
                    <a:pt x="4672" y="594"/>
                  </a:lnTo>
                  <a:lnTo>
                    <a:pt x="19" y="1"/>
                  </a:lnTo>
                  <a:close/>
                </a:path>
              </a:pathLst>
            </a:custGeom>
            <a:solidFill>
              <a:srgbClr val="568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33"/>
            <p:cNvSpPr/>
            <p:nvPr/>
          </p:nvSpPr>
          <p:spPr>
            <a:xfrm>
              <a:off x="8164627" y="1068454"/>
              <a:ext cx="198417" cy="230408"/>
            </a:xfrm>
            <a:custGeom>
              <a:avLst/>
              <a:gdLst/>
              <a:ahLst/>
              <a:cxnLst/>
              <a:rect l="l" t="t" r="r" b="b"/>
              <a:pathLst>
                <a:path w="5061" h="5877" extrusionOk="0">
                  <a:moveTo>
                    <a:pt x="2966" y="1"/>
                  </a:moveTo>
                  <a:lnTo>
                    <a:pt x="2836" y="19"/>
                  </a:lnTo>
                  <a:lnTo>
                    <a:pt x="2577" y="75"/>
                  </a:lnTo>
                  <a:lnTo>
                    <a:pt x="2355" y="131"/>
                  </a:lnTo>
                  <a:lnTo>
                    <a:pt x="2169" y="186"/>
                  </a:lnTo>
                  <a:lnTo>
                    <a:pt x="1817" y="334"/>
                  </a:lnTo>
                  <a:lnTo>
                    <a:pt x="1613" y="427"/>
                  </a:lnTo>
                  <a:lnTo>
                    <a:pt x="1428" y="538"/>
                  </a:lnTo>
                  <a:lnTo>
                    <a:pt x="1242" y="668"/>
                  </a:lnTo>
                  <a:lnTo>
                    <a:pt x="1057" y="798"/>
                  </a:lnTo>
                  <a:lnTo>
                    <a:pt x="890" y="946"/>
                  </a:lnTo>
                  <a:lnTo>
                    <a:pt x="761" y="1113"/>
                  </a:lnTo>
                  <a:lnTo>
                    <a:pt x="705" y="1298"/>
                  </a:lnTo>
                  <a:lnTo>
                    <a:pt x="557" y="1780"/>
                  </a:lnTo>
                  <a:lnTo>
                    <a:pt x="353" y="2466"/>
                  </a:lnTo>
                  <a:lnTo>
                    <a:pt x="260" y="2855"/>
                  </a:lnTo>
                  <a:lnTo>
                    <a:pt x="167" y="3281"/>
                  </a:lnTo>
                  <a:lnTo>
                    <a:pt x="93" y="3689"/>
                  </a:lnTo>
                  <a:lnTo>
                    <a:pt x="38" y="4097"/>
                  </a:lnTo>
                  <a:lnTo>
                    <a:pt x="1" y="4486"/>
                  </a:lnTo>
                  <a:lnTo>
                    <a:pt x="1" y="4838"/>
                  </a:lnTo>
                  <a:lnTo>
                    <a:pt x="1" y="5005"/>
                  </a:lnTo>
                  <a:lnTo>
                    <a:pt x="38" y="5172"/>
                  </a:lnTo>
                  <a:lnTo>
                    <a:pt x="56" y="5302"/>
                  </a:lnTo>
                  <a:lnTo>
                    <a:pt x="112" y="5431"/>
                  </a:lnTo>
                  <a:lnTo>
                    <a:pt x="167" y="5543"/>
                  </a:lnTo>
                  <a:lnTo>
                    <a:pt x="242" y="5635"/>
                  </a:lnTo>
                  <a:lnTo>
                    <a:pt x="316" y="5709"/>
                  </a:lnTo>
                  <a:lnTo>
                    <a:pt x="408" y="5746"/>
                  </a:lnTo>
                  <a:lnTo>
                    <a:pt x="631" y="5821"/>
                  </a:lnTo>
                  <a:lnTo>
                    <a:pt x="872" y="5858"/>
                  </a:lnTo>
                  <a:lnTo>
                    <a:pt x="1131" y="5876"/>
                  </a:lnTo>
                  <a:lnTo>
                    <a:pt x="1391" y="5876"/>
                  </a:lnTo>
                  <a:lnTo>
                    <a:pt x="1669" y="5839"/>
                  </a:lnTo>
                  <a:lnTo>
                    <a:pt x="1928" y="5802"/>
                  </a:lnTo>
                  <a:lnTo>
                    <a:pt x="2206" y="5728"/>
                  </a:lnTo>
                  <a:lnTo>
                    <a:pt x="2484" y="5635"/>
                  </a:lnTo>
                  <a:lnTo>
                    <a:pt x="2762" y="5524"/>
                  </a:lnTo>
                  <a:lnTo>
                    <a:pt x="3022" y="5413"/>
                  </a:lnTo>
                  <a:lnTo>
                    <a:pt x="3281" y="5265"/>
                  </a:lnTo>
                  <a:lnTo>
                    <a:pt x="3522" y="5116"/>
                  </a:lnTo>
                  <a:lnTo>
                    <a:pt x="3745" y="4950"/>
                  </a:lnTo>
                  <a:lnTo>
                    <a:pt x="3948" y="4764"/>
                  </a:lnTo>
                  <a:lnTo>
                    <a:pt x="4134" y="4579"/>
                  </a:lnTo>
                  <a:lnTo>
                    <a:pt x="4282" y="4393"/>
                  </a:lnTo>
                  <a:lnTo>
                    <a:pt x="4412" y="4171"/>
                  </a:lnTo>
                  <a:lnTo>
                    <a:pt x="4542" y="3967"/>
                  </a:lnTo>
                  <a:lnTo>
                    <a:pt x="4653" y="3726"/>
                  </a:lnTo>
                  <a:lnTo>
                    <a:pt x="4764" y="3485"/>
                  </a:lnTo>
                  <a:lnTo>
                    <a:pt x="4857" y="3244"/>
                  </a:lnTo>
                  <a:lnTo>
                    <a:pt x="4931" y="2985"/>
                  </a:lnTo>
                  <a:lnTo>
                    <a:pt x="4986" y="2744"/>
                  </a:lnTo>
                  <a:lnTo>
                    <a:pt x="5023" y="2484"/>
                  </a:lnTo>
                  <a:lnTo>
                    <a:pt x="5061" y="2225"/>
                  </a:lnTo>
                  <a:lnTo>
                    <a:pt x="5042" y="1984"/>
                  </a:lnTo>
                  <a:lnTo>
                    <a:pt x="5023" y="1743"/>
                  </a:lnTo>
                  <a:lnTo>
                    <a:pt x="4968" y="1502"/>
                  </a:lnTo>
                  <a:lnTo>
                    <a:pt x="4894" y="1280"/>
                  </a:lnTo>
                  <a:lnTo>
                    <a:pt x="4783" y="1057"/>
                  </a:lnTo>
                  <a:lnTo>
                    <a:pt x="4634" y="853"/>
                  </a:lnTo>
                  <a:lnTo>
                    <a:pt x="4467" y="668"/>
                  </a:lnTo>
                  <a:lnTo>
                    <a:pt x="4282" y="501"/>
                  </a:lnTo>
                  <a:lnTo>
                    <a:pt x="4097" y="353"/>
                  </a:lnTo>
                  <a:lnTo>
                    <a:pt x="3930" y="242"/>
                  </a:lnTo>
                  <a:lnTo>
                    <a:pt x="3745" y="168"/>
                  </a:lnTo>
                  <a:lnTo>
                    <a:pt x="3578" y="94"/>
                  </a:lnTo>
                  <a:lnTo>
                    <a:pt x="3411" y="56"/>
                  </a:lnTo>
                  <a:lnTo>
                    <a:pt x="3263" y="19"/>
                  </a:lnTo>
                  <a:lnTo>
                    <a:pt x="31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33"/>
            <p:cNvSpPr/>
            <p:nvPr/>
          </p:nvSpPr>
          <p:spPr>
            <a:xfrm>
              <a:off x="8184974" y="1136044"/>
              <a:ext cx="153370" cy="76332"/>
            </a:xfrm>
            <a:custGeom>
              <a:avLst/>
              <a:gdLst/>
              <a:ahLst/>
              <a:cxnLst/>
              <a:rect l="l" t="t" r="r" b="b"/>
              <a:pathLst>
                <a:path w="3912" h="1947" extrusionOk="0">
                  <a:moveTo>
                    <a:pt x="3800" y="1"/>
                  </a:moveTo>
                  <a:lnTo>
                    <a:pt x="3763" y="19"/>
                  </a:lnTo>
                  <a:lnTo>
                    <a:pt x="75" y="1743"/>
                  </a:lnTo>
                  <a:lnTo>
                    <a:pt x="38" y="1761"/>
                  </a:lnTo>
                  <a:lnTo>
                    <a:pt x="19" y="1798"/>
                  </a:lnTo>
                  <a:lnTo>
                    <a:pt x="1" y="1854"/>
                  </a:lnTo>
                  <a:lnTo>
                    <a:pt x="19" y="1891"/>
                  </a:lnTo>
                  <a:lnTo>
                    <a:pt x="56" y="1947"/>
                  </a:lnTo>
                  <a:lnTo>
                    <a:pt x="167" y="1947"/>
                  </a:lnTo>
                  <a:lnTo>
                    <a:pt x="3856" y="204"/>
                  </a:lnTo>
                  <a:lnTo>
                    <a:pt x="3893" y="186"/>
                  </a:lnTo>
                  <a:lnTo>
                    <a:pt x="3911" y="149"/>
                  </a:lnTo>
                  <a:lnTo>
                    <a:pt x="3911" y="112"/>
                  </a:lnTo>
                  <a:lnTo>
                    <a:pt x="3911" y="56"/>
                  </a:lnTo>
                  <a:lnTo>
                    <a:pt x="3874" y="19"/>
                  </a:lnTo>
                  <a:lnTo>
                    <a:pt x="3837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33"/>
            <p:cNvSpPr/>
            <p:nvPr/>
          </p:nvSpPr>
          <p:spPr>
            <a:xfrm>
              <a:off x="8210418" y="1114991"/>
              <a:ext cx="82134" cy="125730"/>
            </a:xfrm>
            <a:custGeom>
              <a:avLst/>
              <a:gdLst/>
              <a:ahLst/>
              <a:cxnLst/>
              <a:rect l="l" t="t" r="r" b="b"/>
              <a:pathLst>
                <a:path w="2095" h="3207" extrusionOk="0">
                  <a:moveTo>
                    <a:pt x="93" y="0"/>
                  </a:moveTo>
                  <a:lnTo>
                    <a:pt x="56" y="19"/>
                  </a:lnTo>
                  <a:lnTo>
                    <a:pt x="19" y="56"/>
                  </a:lnTo>
                  <a:lnTo>
                    <a:pt x="0" y="93"/>
                  </a:lnTo>
                  <a:lnTo>
                    <a:pt x="0" y="130"/>
                  </a:lnTo>
                  <a:lnTo>
                    <a:pt x="19" y="167"/>
                  </a:lnTo>
                  <a:lnTo>
                    <a:pt x="1891" y="3151"/>
                  </a:lnTo>
                  <a:lnTo>
                    <a:pt x="1928" y="3206"/>
                  </a:lnTo>
                  <a:lnTo>
                    <a:pt x="1984" y="3206"/>
                  </a:lnTo>
                  <a:lnTo>
                    <a:pt x="2039" y="3188"/>
                  </a:lnTo>
                  <a:lnTo>
                    <a:pt x="2076" y="3169"/>
                  </a:lnTo>
                  <a:lnTo>
                    <a:pt x="2095" y="3132"/>
                  </a:lnTo>
                  <a:lnTo>
                    <a:pt x="2095" y="3077"/>
                  </a:lnTo>
                  <a:lnTo>
                    <a:pt x="2076" y="3040"/>
                  </a:lnTo>
                  <a:lnTo>
                    <a:pt x="204" y="56"/>
                  </a:lnTo>
                  <a:lnTo>
                    <a:pt x="186" y="19"/>
                  </a:lnTo>
                  <a:lnTo>
                    <a:pt x="149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33"/>
            <p:cNvSpPr/>
            <p:nvPr/>
          </p:nvSpPr>
          <p:spPr>
            <a:xfrm>
              <a:off x="8177721" y="1065553"/>
              <a:ext cx="187518" cy="236210"/>
            </a:xfrm>
            <a:custGeom>
              <a:avLst/>
              <a:gdLst/>
              <a:ahLst/>
              <a:cxnLst/>
              <a:rect l="l" t="t" r="r" b="b"/>
              <a:pathLst>
                <a:path w="4783" h="6025" extrusionOk="0">
                  <a:moveTo>
                    <a:pt x="2688" y="1"/>
                  </a:moveTo>
                  <a:lnTo>
                    <a:pt x="2540" y="19"/>
                  </a:lnTo>
                  <a:lnTo>
                    <a:pt x="2280" y="56"/>
                  </a:lnTo>
                  <a:lnTo>
                    <a:pt x="2058" y="112"/>
                  </a:lnTo>
                  <a:lnTo>
                    <a:pt x="1872" y="168"/>
                  </a:lnTo>
                  <a:lnTo>
                    <a:pt x="1817" y="186"/>
                  </a:lnTo>
                  <a:lnTo>
                    <a:pt x="1539" y="297"/>
                  </a:lnTo>
                  <a:lnTo>
                    <a:pt x="1353" y="390"/>
                  </a:lnTo>
                  <a:lnTo>
                    <a:pt x="1149" y="483"/>
                  </a:lnTo>
                  <a:lnTo>
                    <a:pt x="927" y="612"/>
                  </a:lnTo>
                  <a:lnTo>
                    <a:pt x="723" y="779"/>
                  </a:lnTo>
                  <a:lnTo>
                    <a:pt x="538" y="946"/>
                  </a:lnTo>
                  <a:lnTo>
                    <a:pt x="371" y="1150"/>
                  </a:lnTo>
                  <a:lnTo>
                    <a:pt x="352" y="1168"/>
                  </a:lnTo>
                  <a:lnTo>
                    <a:pt x="352" y="1205"/>
                  </a:lnTo>
                  <a:lnTo>
                    <a:pt x="371" y="1224"/>
                  </a:lnTo>
                  <a:lnTo>
                    <a:pt x="390" y="1261"/>
                  </a:lnTo>
                  <a:lnTo>
                    <a:pt x="464" y="1261"/>
                  </a:lnTo>
                  <a:lnTo>
                    <a:pt x="482" y="1242"/>
                  </a:lnTo>
                  <a:lnTo>
                    <a:pt x="649" y="1057"/>
                  </a:lnTo>
                  <a:lnTo>
                    <a:pt x="834" y="890"/>
                  </a:lnTo>
                  <a:lnTo>
                    <a:pt x="1020" y="742"/>
                  </a:lnTo>
                  <a:lnTo>
                    <a:pt x="1224" y="612"/>
                  </a:lnTo>
                  <a:lnTo>
                    <a:pt x="1427" y="520"/>
                  </a:lnTo>
                  <a:lnTo>
                    <a:pt x="1613" y="427"/>
                  </a:lnTo>
                  <a:lnTo>
                    <a:pt x="1872" y="334"/>
                  </a:lnTo>
                  <a:lnTo>
                    <a:pt x="1909" y="316"/>
                  </a:lnTo>
                  <a:lnTo>
                    <a:pt x="2113" y="260"/>
                  </a:lnTo>
                  <a:lnTo>
                    <a:pt x="2317" y="205"/>
                  </a:lnTo>
                  <a:lnTo>
                    <a:pt x="2558" y="168"/>
                  </a:lnTo>
                  <a:lnTo>
                    <a:pt x="2688" y="149"/>
                  </a:lnTo>
                  <a:lnTo>
                    <a:pt x="2818" y="168"/>
                  </a:lnTo>
                  <a:lnTo>
                    <a:pt x="2966" y="168"/>
                  </a:lnTo>
                  <a:lnTo>
                    <a:pt x="3114" y="205"/>
                  </a:lnTo>
                  <a:lnTo>
                    <a:pt x="3262" y="260"/>
                  </a:lnTo>
                  <a:lnTo>
                    <a:pt x="3411" y="316"/>
                  </a:lnTo>
                  <a:lnTo>
                    <a:pt x="3577" y="408"/>
                  </a:lnTo>
                  <a:lnTo>
                    <a:pt x="3744" y="501"/>
                  </a:lnTo>
                  <a:lnTo>
                    <a:pt x="3911" y="631"/>
                  </a:lnTo>
                  <a:lnTo>
                    <a:pt x="4078" y="798"/>
                  </a:lnTo>
                  <a:lnTo>
                    <a:pt x="4245" y="964"/>
                  </a:lnTo>
                  <a:lnTo>
                    <a:pt x="4374" y="1150"/>
                  </a:lnTo>
                  <a:lnTo>
                    <a:pt x="4467" y="1354"/>
                  </a:lnTo>
                  <a:lnTo>
                    <a:pt x="4560" y="1558"/>
                  </a:lnTo>
                  <a:lnTo>
                    <a:pt x="4597" y="1799"/>
                  </a:lnTo>
                  <a:lnTo>
                    <a:pt x="4634" y="2021"/>
                  </a:lnTo>
                  <a:lnTo>
                    <a:pt x="4634" y="2262"/>
                  </a:lnTo>
                  <a:lnTo>
                    <a:pt x="4634" y="2503"/>
                  </a:lnTo>
                  <a:lnTo>
                    <a:pt x="4597" y="2744"/>
                  </a:lnTo>
                  <a:lnTo>
                    <a:pt x="4541" y="3003"/>
                  </a:lnTo>
                  <a:lnTo>
                    <a:pt x="4467" y="3244"/>
                  </a:lnTo>
                  <a:lnTo>
                    <a:pt x="4374" y="3485"/>
                  </a:lnTo>
                  <a:lnTo>
                    <a:pt x="4282" y="3726"/>
                  </a:lnTo>
                  <a:lnTo>
                    <a:pt x="4152" y="3967"/>
                  </a:lnTo>
                  <a:lnTo>
                    <a:pt x="4022" y="4208"/>
                  </a:lnTo>
                  <a:lnTo>
                    <a:pt x="3893" y="4412"/>
                  </a:lnTo>
                  <a:lnTo>
                    <a:pt x="3726" y="4616"/>
                  </a:lnTo>
                  <a:lnTo>
                    <a:pt x="3559" y="4801"/>
                  </a:lnTo>
                  <a:lnTo>
                    <a:pt x="3355" y="4968"/>
                  </a:lnTo>
                  <a:lnTo>
                    <a:pt x="3133" y="5135"/>
                  </a:lnTo>
                  <a:lnTo>
                    <a:pt x="2892" y="5283"/>
                  </a:lnTo>
                  <a:lnTo>
                    <a:pt x="2651" y="5413"/>
                  </a:lnTo>
                  <a:lnTo>
                    <a:pt x="2391" y="5542"/>
                  </a:lnTo>
                  <a:lnTo>
                    <a:pt x="2113" y="5635"/>
                  </a:lnTo>
                  <a:lnTo>
                    <a:pt x="1854" y="5728"/>
                  </a:lnTo>
                  <a:lnTo>
                    <a:pt x="1576" y="5802"/>
                  </a:lnTo>
                  <a:lnTo>
                    <a:pt x="1316" y="5839"/>
                  </a:lnTo>
                  <a:lnTo>
                    <a:pt x="1038" y="5876"/>
                  </a:lnTo>
                  <a:lnTo>
                    <a:pt x="797" y="5876"/>
                  </a:lnTo>
                  <a:lnTo>
                    <a:pt x="556" y="5858"/>
                  </a:lnTo>
                  <a:lnTo>
                    <a:pt x="315" y="5820"/>
                  </a:lnTo>
                  <a:lnTo>
                    <a:pt x="112" y="5765"/>
                  </a:lnTo>
                  <a:lnTo>
                    <a:pt x="74" y="5746"/>
                  </a:lnTo>
                  <a:lnTo>
                    <a:pt x="56" y="5765"/>
                  </a:lnTo>
                  <a:lnTo>
                    <a:pt x="37" y="5783"/>
                  </a:lnTo>
                  <a:lnTo>
                    <a:pt x="19" y="5802"/>
                  </a:lnTo>
                  <a:lnTo>
                    <a:pt x="0" y="5839"/>
                  </a:lnTo>
                  <a:lnTo>
                    <a:pt x="19" y="5858"/>
                  </a:lnTo>
                  <a:lnTo>
                    <a:pt x="37" y="5876"/>
                  </a:lnTo>
                  <a:lnTo>
                    <a:pt x="56" y="5895"/>
                  </a:lnTo>
                  <a:lnTo>
                    <a:pt x="241" y="5950"/>
                  </a:lnTo>
                  <a:lnTo>
                    <a:pt x="427" y="6006"/>
                  </a:lnTo>
                  <a:lnTo>
                    <a:pt x="630" y="6024"/>
                  </a:lnTo>
                  <a:lnTo>
                    <a:pt x="1057" y="6024"/>
                  </a:lnTo>
                  <a:lnTo>
                    <a:pt x="1279" y="6006"/>
                  </a:lnTo>
                  <a:lnTo>
                    <a:pt x="1502" y="5969"/>
                  </a:lnTo>
                  <a:lnTo>
                    <a:pt x="1724" y="5913"/>
                  </a:lnTo>
                  <a:lnTo>
                    <a:pt x="1946" y="5858"/>
                  </a:lnTo>
                  <a:lnTo>
                    <a:pt x="2187" y="5783"/>
                  </a:lnTo>
                  <a:lnTo>
                    <a:pt x="2391" y="5691"/>
                  </a:lnTo>
                  <a:lnTo>
                    <a:pt x="2614" y="5598"/>
                  </a:lnTo>
                  <a:lnTo>
                    <a:pt x="2836" y="5487"/>
                  </a:lnTo>
                  <a:lnTo>
                    <a:pt x="3040" y="5376"/>
                  </a:lnTo>
                  <a:lnTo>
                    <a:pt x="3225" y="5246"/>
                  </a:lnTo>
                  <a:lnTo>
                    <a:pt x="3411" y="5116"/>
                  </a:lnTo>
                  <a:lnTo>
                    <a:pt x="3577" y="4968"/>
                  </a:lnTo>
                  <a:lnTo>
                    <a:pt x="3744" y="4820"/>
                  </a:lnTo>
                  <a:lnTo>
                    <a:pt x="3874" y="4671"/>
                  </a:lnTo>
                  <a:lnTo>
                    <a:pt x="4004" y="4505"/>
                  </a:lnTo>
                  <a:lnTo>
                    <a:pt x="4152" y="4282"/>
                  </a:lnTo>
                  <a:lnTo>
                    <a:pt x="4300" y="4041"/>
                  </a:lnTo>
                  <a:lnTo>
                    <a:pt x="4411" y="3782"/>
                  </a:lnTo>
                  <a:lnTo>
                    <a:pt x="4523" y="3541"/>
                  </a:lnTo>
                  <a:lnTo>
                    <a:pt x="4615" y="3281"/>
                  </a:lnTo>
                  <a:lnTo>
                    <a:pt x="4689" y="3022"/>
                  </a:lnTo>
                  <a:lnTo>
                    <a:pt x="4745" y="2762"/>
                  </a:lnTo>
                  <a:lnTo>
                    <a:pt x="4782" y="2503"/>
                  </a:lnTo>
                  <a:lnTo>
                    <a:pt x="4782" y="2243"/>
                  </a:lnTo>
                  <a:lnTo>
                    <a:pt x="4782" y="1984"/>
                  </a:lnTo>
                  <a:lnTo>
                    <a:pt x="4745" y="1743"/>
                  </a:lnTo>
                  <a:lnTo>
                    <a:pt x="4689" y="1502"/>
                  </a:lnTo>
                  <a:lnTo>
                    <a:pt x="4597" y="1280"/>
                  </a:lnTo>
                  <a:lnTo>
                    <a:pt x="4504" y="1057"/>
                  </a:lnTo>
                  <a:lnTo>
                    <a:pt x="4356" y="872"/>
                  </a:lnTo>
                  <a:lnTo>
                    <a:pt x="4189" y="686"/>
                  </a:lnTo>
                  <a:lnTo>
                    <a:pt x="4004" y="520"/>
                  </a:lnTo>
                  <a:lnTo>
                    <a:pt x="3818" y="371"/>
                  </a:lnTo>
                  <a:lnTo>
                    <a:pt x="3633" y="260"/>
                  </a:lnTo>
                  <a:lnTo>
                    <a:pt x="3466" y="186"/>
                  </a:lnTo>
                  <a:lnTo>
                    <a:pt x="3299" y="112"/>
                  </a:lnTo>
                  <a:lnTo>
                    <a:pt x="3133" y="56"/>
                  </a:lnTo>
                  <a:lnTo>
                    <a:pt x="2984" y="19"/>
                  </a:lnTo>
                  <a:lnTo>
                    <a:pt x="2818" y="19"/>
                  </a:lnTo>
                  <a:lnTo>
                    <a:pt x="2688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413B7CC9-4AE3-5853-A932-7E8F96C449B4}"/>
              </a:ext>
            </a:extLst>
          </p:cNvPr>
          <p:cNvSpPr txBox="1"/>
          <p:nvPr/>
        </p:nvSpPr>
        <p:spPr>
          <a:xfrm>
            <a:off x="2222170" y="1140595"/>
            <a:ext cx="4699659" cy="31906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480" marR="30480" indent="457200" algn="just">
              <a:spcBef>
                <a:spcPts val="500"/>
              </a:spcBef>
              <a:spcAft>
                <a:spcPts val="500"/>
              </a:spcAft>
            </a:pPr>
            <a:r>
              <a:rPr lang="en-US" sz="1400" b="1" dirty="0" err="1">
                <a:solidFill>
                  <a:srgbClr val="0070C0"/>
                </a:solidFill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Câu</a:t>
            </a:r>
            <a:r>
              <a:rPr lang="en-US" sz="1400" b="1" dirty="0">
                <a:solidFill>
                  <a:srgbClr val="0070C0"/>
                </a:solidFill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1. </a:t>
            </a:r>
            <a:r>
              <a:rPr lang="en-US" sz="1400" b="1" dirty="0" err="1">
                <a:solidFill>
                  <a:srgbClr val="0070C0"/>
                </a:solidFill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Liên</a:t>
            </a:r>
            <a:r>
              <a:rPr lang="en-US" sz="1400" b="1" dirty="0">
                <a:solidFill>
                  <a:srgbClr val="0070C0"/>
                </a:solidFill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1400" b="1" dirty="0" err="1">
                <a:solidFill>
                  <a:srgbClr val="0070C0"/>
                </a:solidFill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kết</a:t>
            </a:r>
            <a:r>
              <a:rPr lang="en-US" sz="1400" b="1" dirty="0">
                <a:solidFill>
                  <a:srgbClr val="0070C0"/>
                </a:solidFill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1400" b="1" dirty="0" err="1">
                <a:solidFill>
                  <a:srgbClr val="0070C0"/>
                </a:solidFill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trong</a:t>
            </a:r>
            <a:r>
              <a:rPr lang="en-US" sz="1400" b="1" dirty="0">
                <a:solidFill>
                  <a:srgbClr val="0070C0"/>
                </a:solidFill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1400" b="1" dirty="0" err="1">
                <a:solidFill>
                  <a:srgbClr val="0070C0"/>
                </a:solidFill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văn</a:t>
            </a:r>
            <a:r>
              <a:rPr lang="en-US" sz="1400" b="1" dirty="0">
                <a:solidFill>
                  <a:srgbClr val="0070C0"/>
                </a:solidFill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1400" b="1" dirty="0" err="1">
                <a:solidFill>
                  <a:srgbClr val="0070C0"/>
                </a:solidFill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bản</a:t>
            </a:r>
            <a:r>
              <a:rPr lang="en-US" sz="1400" b="1" dirty="0">
                <a:solidFill>
                  <a:srgbClr val="0070C0"/>
                </a:solidFill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1400" b="1" dirty="0" err="1">
                <a:solidFill>
                  <a:srgbClr val="0070C0"/>
                </a:solidFill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là</a:t>
            </a:r>
            <a:r>
              <a:rPr lang="en-US" sz="1400" b="1" dirty="0">
                <a:solidFill>
                  <a:srgbClr val="0070C0"/>
                </a:solidFill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1400" b="1" dirty="0" err="1">
                <a:solidFill>
                  <a:srgbClr val="0070C0"/>
                </a:solidFill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gì</a:t>
            </a:r>
            <a:r>
              <a:rPr lang="en-US" sz="1400" b="1" dirty="0">
                <a:solidFill>
                  <a:srgbClr val="0070C0"/>
                </a:solidFill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?</a:t>
            </a:r>
            <a:endParaRPr lang="en-US" sz="1200" dirty="0">
              <a:effectLst/>
              <a:latin typeface="#9Slide03 BoosterNextFYBlack" panose="02000A03000000020004" pitchFamily="2" charset="0"/>
              <a:ea typeface="Times New Roman" panose="02020603050405020304" pitchFamily="18" charset="0"/>
              <a:cs typeface="#9Slide03 Arima Madurai Bold" panose="00000800000000000000" pitchFamily="2" charset="0"/>
            </a:endParaRPr>
          </a:p>
          <a:p>
            <a:pPr marL="30480" marR="30480" indent="457200" algn="just">
              <a:spcBef>
                <a:spcPts val="500"/>
              </a:spcBef>
              <a:spcAft>
                <a:spcPts val="500"/>
              </a:spcAft>
            </a:pPr>
            <a:r>
              <a:rPr lang="en-US" sz="1400" dirty="0">
                <a:solidFill>
                  <a:srgbClr val="0070C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A. </a:t>
            </a:r>
            <a:r>
              <a:rPr lang="en-US" sz="1400" dirty="0" err="1">
                <a:solidFill>
                  <a:srgbClr val="0070C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Liên</a:t>
            </a:r>
            <a:r>
              <a:rPr lang="en-US" sz="1400" dirty="0">
                <a:solidFill>
                  <a:srgbClr val="0070C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kết</a:t>
            </a:r>
            <a:r>
              <a:rPr lang="en-US" sz="1400" dirty="0">
                <a:solidFill>
                  <a:srgbClr val="0070C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là</a:t>
            </a:r>
            <a:r>
              <a:rPr lang="en-US" sz="1400" dirty="0">
                <a:solidFill>
                  <a:srgbClr val="0070C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sự</a:t>
            </a:r>
            <a:r>
              <a:rPr lang="en-US" sz="1400" dirty="0">
                <a:solidFill>
                  <a:srgbClr val="0070C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thể</a:t>
            </a:r>
            <a:r>
              <a:rPr lang="en-US" sz="1400" dirty="0">
                <a:solidFill>
                  <a:srgbClr val="0070C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hiện</a:t>
            </a:r>
            <a:r>
              <a:rPr lang="en-US" sz="1400" dirty="0">
                <a:solidFill>
                  <a:srgbClr val="0070C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mối</a:t>
            </a:r>
            <a:r>
              <a:rPr lang="en-US" sz="1400" dirty="0">
                <a:solidFill>
                  <a:srgbClr val="0070C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quan</a:t>
            </a:r>
            <a:r>
              <a:rPr lang="en-US" sz="1400" dirty="0">
                <a:solidFill>
                  <a:srgbClr val="0070C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hệ</a:t>
            </a:r>
            <a:r>
              <a:rPr lang="en-US" sz="1400" dirty="0">
                <a:solidFill>
                  <a:srgbClr val="0070C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về</a:t>
            </a:r>
            <a:r>
              <a:rPr lang="en-US" sz="1400" dirty="0">
                <a:solidFill>
                  <a:srgbClr val="0070C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nội</a:t>
            </a:r>
            <a:r>
              <a:rPr lang="en-US" sz="1400" dirty="0">
                <a:solidFill>
                  <a:srgbClr val="0070C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dung </a:t>
            </a:r>
            <a:r>
              <a:rPr lang="en-US" sz="1400" dirty="0" err="1">
                <a:solidFill>
                  <a:srgbClr val="0070C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giữa</a:t>
            </a:r>
            <a:r>
              <a:rPr lang="en-US" sz="1400" dirty="0">
                <a:solidFill>
                  <a:srgbClr val="0070C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các</a:t>
            </a:r>
            <a:r>
              <a:rPr lang="en-US" sz="1400" dirty="0">
                <a:solidFill>
                  <a:srgbClr val="0070C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câu</a:t>
            </a:r>
            <a:r>
              <a:rPr lang="en-US" sz="1400" dirty="0">
                <a:solidFill>
                  <a:srgbClr val="0070C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, </a:t>
            </a:r>
            <a:r>
              <a:rPr lang="en-US" sz="1400" dirty="0" err="1">
                <a:solidFill>
                  <a:srgbClr val="0070C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các</a:t>
            </a:r>
            <a:r>
              <a:rPr lang="en-US" sz="1400" dirty="0">
                <a:solidFill>
                  <a:srgbClr val="0070C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đoạn</a:t>
            </a:r>
            <a:r>
              <a:rPr lang="en-US" sz="1400" dirty="0">
                <a:solidFill>
                  <a:srgbClr val="0070C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, </a:t>
            </a:r>
            <a:r>
              <a:rPr lang="en-US" sz="1400" dirty="0" err="1">
                <a:solidFill>
                  <a:srgbClr val="0070C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các</a:t>
            </a:r>
            <a:r>
              <a:rPr lang="en-US" sz="1400" dirty="0">
                <a:solidFill>
                  <a:srgbClr val="0070C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phần</a:t>
            </a:r>
            <a:r>
              <a:rPr lang="en-US" sz="1400" dirty="0">
                <a:solidFill>
                  <a:srgbClr val="0070C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của</a:t>
            </a:r>
            <a:r>
              <a:rPr lang="en-US" sz="1400" dirty="0">
                <a:solidFill>
                  <a:srgbClr val="0070C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văn</a:t>
            </a:r>
            <a:r>
              <a:rPr lang="en-US" sz="1400" dirty="0">
                <a:solidFill>
                  <a:srgbClr val="0070C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bản</a:t>
            </a:r>
            <a:r>
              <a:rPr lang="en-US" sz="1400" dirty="0">
                <a:solidFill>
                  <a:srgbClr val="0070C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bằng</a:t>
            </a:r>
            <a:r>
              <a:rPr lang="en-US" sz="1400" dirty="0">
                <a:solidFill>
                  <a:srgbClr val="0070C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phương</a:t>
            </a:r>
            <a:r>
              <a:rPr lang="en-US" sz="1400" dirty="0">
                <a:solidFill>
                  <a:srgbClr val="0070C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tiện</a:t>
            </a:r>
            <a:r>
              <a:rPr lang="en-US" sz="1400" dirty="0">
                <a:solidFill>
                  <a:srgbClr val="0070C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ngôn</a:t>
            </a:r>
            <a:r>
              <a:rPr lang="en-US" sz="1400" dirty="0">
                <a:solidFill>
                  <a:srgbClr val="0070C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ngữ</a:t>
            </a:r>
            <a:r>
              <a:rPr lang="en-US" sz="1400" dirty="0">
                <a:solidFill>
                  <a:srgbClr val="0070C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thích</a:t>
            </a:r>
            <a:r>
              <a:rPr lang="en-US" sz="1400" dirty="0">
                <a:solidFill>
                  <a:srgbClr val="0070C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hợp</a:t>
            </a:r>
            <a:r>
              <a:rPr lang="en-US" sz="1400" dirty="0">
                <a:solidFill>
                  <a:srgbClr val="0070C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.</a:t>
            </a:r>
            <a:endParaRPr lang="en-US" sz="120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endParaRPr>
          </a:p>
          <a:p>
            <a:pPr marL="30480" marR="30480" indent="457200" algn="just">
              <a:spcBef>
                <a:spcPts val="500"/>
              </a:spcBef>
              <a:spcAft>
                <a:spcPts val="500"/>
              </a:spcAft>
            </a:pPr>
            <a:r>
              <a:rPr lang="en-US" sz="1400" dirty="0">
                <a:solidFill>
                  <a:srgbClr val="0070C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B. </a:t>
            </a:r>
            <a:r>
              <a:rPr lang="en-US" sz="1400" dirty="0" err="1">
                <a:solidFill>
                  <a:srgbClr val="0070C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Liên</a:t>
            </a:r>
            <a:r>
              <a:rPr lang="en-US" sz="1400" dirty="0">
                <a:solidFill>
                  <a:srgbClr val="0070C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kết</a:t>
            </a:r>
            <a:r>
              <a:rPr lang="en-US" sz="1400" dirty="0">
                <a:solidFill>
                  <a:srgbClr val="0070C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là</a:t>
            </a:r>
            <a:r>
              <a:rPr lang="en-US" sz="1400" dirty="0">
                <a:solidFill>
                  <a:srgbClr val="0070C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sự</a:t>
            </a:r>
            <a:r>
              <a:rPr lang="en-US" sz="1400" dirty="0">
                <a:solidFill>
                  <a:srgbClr val="0070C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móc</a:t>
            </a:r>
            <a:r>
              <a:rPr lang="en-US" sz="1400" dirty="0">
                <a:solidFill>
                  <a:srgbClr val="0070C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nối</a:t>
            </a:r>
            <a:r>
              <a:rPr lang="en-US" sz="1400" dirty="0">
                <a:solidFill>
                  <a:srgbClr val="0070C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các</a:t>
            </a:r>
            <a:r>
              <a:rPr lang="en-US" sz="1400" dirty="0">
                <a:solidFill>
                  <a:srgbClr val="0070C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đoạn</a:t>
            </a:r>
            <a:r>
              <a:rPr lang="en-US" sz="1400" dirty="0">
                <a:solidFill>
                  <a:srgbClr val="0070C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, </a:t>
            </a:r>
            <a:r>
              <a:rPr lang="en-US" sz="1400" dirty="0" err="1">
                <a:solidFill>
                  <a:srgbClr val="0070C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các</a:t>
            </a:r>
            <a:r>
              <a:rPr lang="en-US" sz="1400" dirty="0">
                <a:solidFill>
                  <a:srgbClr val="0070C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phần</a:t>
            </a:r>
            <a:r>
              <a:rPr lang="en-US" sz="1400" dirty="0">
                <a:solidFill>
                  <a:srgbClr val="0070C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của</a:t>
            </a:r>
            <a:r>
              <a:rPr lang="en-US" sz="1400" dirty="0">
                <a:solidFill>
                  <a:srgbClr val="0070C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văn</a:t>
            </a:r>
            <a:r>
              <a:rPr lang="en-US" sz="1400" dirty="0">
                <a:solidFill>
                  <a:srgbClr val="0070C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bản</a:t>
            </a:r>
            <a:r>
              <a:rPr lang="en-US" sz="1400" dirty="0">
                <a:solidFill>
                  <a:srgbClr val="0070C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với</a:t>
            </a:r>
            <a:r>
              <a:rPr lang="en-US" sz="1400" dirty="0">
                <a:solidFill>
                  <a:srgbClr val="0070C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nhau</a:t>
            </a:r>
            <a:r>
              <a:rPr lang="en-US" sz="1400" dirty="0">
                <a:solidFill>
                  <a:srgbClr val="0070C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để</a:t>
            </a:r>
            <a:r>
              <a:rPr lang="en-US" sz="1400" dirty="0">
                <a:solidFill>
                  <a:srgbClr val="0070C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tạo</a:t>
            </a:r>
            <a:r>
              <a:rPr lang="en-US" sz="1400" dirty="0">
                <a:solidFill>
                  <a:srgbClr val="0070C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nên</a:t>
            </a:r>
            <a:r>
              <a:rPr lang="en-US" sz="1400" dirty="0">
                <a:solidFill>
                  <a:srgbClr val="0070C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một</a:t>
            </a:r>
            <a:r>
              <a:rPr lang="en-US" sz="1400" dirty="0">
                <a:solidFill>
                  <a:srgbClr val="0070C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đoạn</a:t>
            </a:r>
            <a:r>
              <a:rPr lang="en-US" sz="1400" dirty="0">
                <a:solidFill>
                  <a:srgbClr val="0070C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văn</a:t>
            </a:r>
            <a:r>
              <a:rPr lang="en-US" sz="1400" dirty="0">
                <a:solidFill>
                  <a:srgbClr val="0070C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.</a:t>
            </a:r>
            <a:endParaRPr lang="en-US" sz="120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endParaRPr>
          </a:p>
          <a:p>
            <a:pPr marL="30480" marR="30480" indent="457200" algn="just">
              <a:spcBef>
                <a:spcPts val="500"/>
              </a:spcBef>
              <a:spcAft>
                <a:spcPts val="500"/>
              </a:spcAft>
            </a:pPr>
            <a:r>
              <a:rPr lang="en-US" sz="1400" dirty="0">
                <a:solidFill>
                  <a:srgbClr val="0070C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C. </a:t>
            </a:r>
            <a:r>
              <a:rPr lang="en-US" sz="1400" dirty="0" err="1">
                <a:solidFill>
                  <a:srgbClr val="0070C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Liên</a:t>
            </a:r>
            <a:r>
              <a:rPr lang="en-US" sz="1400" dirty="0">
                <a:solidFill>
                  <a:srgbClr val="0070C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kết</a:t>
            </a:r>
            <a:r>
              <a:rPr lang="en-US" sz="1400" dirty="0">
                <a:solidFill>
                  <a:srgbClr val="0070C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là</a:t>
            </a:r>
            <a:r>
              <a:rPr lang="en-US" sz="1400" dirty="0">
                <a:solidFill>
                  <a:srgbClr val="0070C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sự</a:t>
            </a:r>
            <a:r>
              <a:rPr lang="en-US" sz="1400" dirty="0">
                <a:solidFill>
                  <a:srgbClr val="0070C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kết</a:t>
            </a:r>
            <a:r>
              <a:rPr lang="en-US" sz="1400" dirty="0">
                <a:solidFill>
                  <a:srgbClr val="0070C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nối</a:t>
            </a:r>
            <a:r>
              <a:rPr lang="en-US" sz="1400" dirty="0">
                <a:solidFill>
                  <a:srgbClr val="0070C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tác</a:t>
            </a:r>
            <a:r>
              <a:rPr lang="en-US" sz="1400" dirty="0">
                <a:solidFill>
                  <a:srgbClr val="0070C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phẩm</a:t>
            </a:r>
            <a:r>
              <a:rPr lang="en-US" sz="1400" dirty="0">
                <a:solidFill>
                  <a:srgbClr val="0070C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này</a:t>
            </a:r>
            <a:r>
              <a:rPr lang="en-US" sz="1400" dirty="0">
                <a:solidFill>
                  <a:srgbClr val="0070C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với</a:t>
            </a:r>
            <a:r>
              <a:rPr lang="en-US" sz="1400" dirty="0">
                <a:solidFill>
                  <a:srgbClr val="0070C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tác</a:t>
            </a:r>
            <a:r>
              <a:rPr lang="en-US" sz="1400" dirty="0">
                <a:solidFill>
                  <a:srgbClr val="0070C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phẩm</a:t>
            </a:r>
            <a:r>
              <a:rPr lang="en-US" sz="1400" dirty="0">
                <a:solidFill>
                  <a:srgbClr val="0070C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khác</a:t>
            </a:r>
            <a:r>
              <a:rPr lang="en-US" sz="1400" dirty="0">
                <a:solidFill>
                  <a:srgbClr val="0070C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, </a:t>
            </a:r>
            <a:r>
              <a:rPr lang="en-US" sz="1400" dirty="0" err="1">
                <a:solidFill>
                  <a:srgbClr val="0070C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tạo</a:t>
            </a:r>
            <a:r>
              <a:rPr lang="en-US" sz="1400" dirty="0">
                <a:solidFill>
                  <a:srgbClr val="0070C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nên</a:t>
            </a:r>
            <a:r>
              <a:rPr lang="en-US" sz="1400" dirty="0">
                <a:solidFill>
                  <a:srgbClr val="0070C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sự</a:t>
            </a:r>
            <a:r>
              <a:rPr lang="en-US" sz="1400" dirty="0">
                <a:solidFill>
                  <a:srgbClr val="0070C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liên</a:t>
            </a:r>
            <a:r>
              <a:rPr lang="en-US" sz="1400" dirty="0">
                <a:solidFill>
                  <a:srgbClr val="0070C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kết</a:t>
            </a:r>
            <a:r>
              <a:rPr lang="en-US" sz="1400" dirty="0">
                <a:solidFill>
                  <a:srgbClr val="0070C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về</a:t>
            </a:r>
            <a:r>
              <a:rPr lang="en-US" sz="1400" dirty="0">
                <a:solidFill>
                  <a:srgbClr val="0070C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mặt</a:t>
            </a:r>
            <a:r>
              <a:rPr lang="en-US" sz="1400" dirty="0">
                <a:solidFill>
                  <a:srgbClr val="0070C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chủ</a:t>
            </a:r>
            <a:r>
              <a:rPr lang="en-US" sz="1400" dirty="0">
                <a:solidFill>
                  <a:srgbClr val="0070C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đề</a:t>
            </a:r>
            <a:r>
              <a:rPr lang="en-US" sz="1400" dirty="0">
                <a:solidFill>
                  <a:srgbClr val="0070C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, </a:t>
            </a:r>
            <a:r>
              <a:rPr lang="en-US" sz="1400" dirty="0" err="1">
                <a:solidFill>
                  <a:srgbClr val="0070C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đề</a:t>
            </a:r>
            <a:r>
              <a:rPr lang="en-US" sz="1400" dirty="0">
                <a:solidFill>
                  <a:srgbClr val="0070C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tài</a:t>
            </a:r>
            <a:r>
              <a:rPr lang="en-US" sz="1400" dirty="0">
                <a:solidFill>
                  <a:srgbClr val="0070C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giữa</a:t>
            </a:r>
            <a:r>
              <a:rPr lang="en-US" sz="1400" dirty="0">
                <a:solidFill>
                  <a:srgbClr val="0070C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các</a:t>
            </a:r>
            <a:r>
              <a:rPr lang="en-US" sz="1400" dirty="0">
                <a:solidFill>
                  <a:srgbClr val="0070C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tác</a:t>
            </a:r>
            <a:r>
              <a:rPr lang="en-US" sz="1400" dirty="0">
                <a:solidFill>
                  <a:srgbClr val="0070C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phẩm</a:t>
            </a:r>
            <a:r>
              <a:rPr lang="en-US" sz="1400" dirty="0">
                <a:solidFill>
                  <a:srgbClr val="0070C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.</a:t>
            </a:r>
            <a:endParaRPr lang="en-US" sz="120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endParaRPr>
          </a:p>
          <a:p>
            <a:pPr marL="30480" marR="30480" indent="457200" algn="just">
              <a:spcBef>
                <a:spcPts val="500"/>
              </a:spcBef>
              <a:spcAft>
                <a:spcPts val="500"/>
              </a:spcAft>
            </a:pPr>
            <a:r>
              <a:rPr lang="en-US" sz="1400" dirty="0">
                <a:solidFill>
                  <a:srgbClr val="0070C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D. </a:t>
            </a:r>
            <a:r>
              <a:rPr lang="en-US" sz="1400" dirty="0" err="1">
                <a:solidFill>
                  <a:srgbClr val="0070C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Liên</a:t>
            </a:r>
            <a:r>
              <a:rPr lang="en-US" sz="1400" dirty="0">
                <a:solidFill>
                  <a:srgbClr val="0070C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kết</a:t>
            </a:r>
            <a:r>
              <a:rPr lang="en-US" sz="1400" dirty="0">
                <a:solidFill>
                  <a:srgbClr val="0070C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là</a:t>
            </a:r>
            <a:r>
              <a:rPr lang="en-US" sz="1400" dirty="0">
                <a:solidFill>
                  <a:srgbClr val="0070C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sự</a:t>
            </a:r>
            <a:r>
              <a:rPr lang="en-US" sz="1400" dirty="0">
                <a:solidFill>
                  <a:srgbClr val="0070C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thống</a:t>
            </a:r>
            <a:r>
              <a:rPr lang="en-US" sz="1400" dirty="0">
                <a:solidFill>
                  <a:srgbClr val="0070C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nhất</a:t>
            </a:r>
            <a:r>
              <a:rPr lang="en-US" sz="1400" dirty="0">
                <a:solidFill>
                  <a:srgbClr val="0070C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về</a:t>
            </a:r>
            <a:r>
              <a:rPr lang="en-US" sz="1400" dirty="0">
                <a:solidFill>
                  <a:srgbClr val="0070C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chủ</a:t>
            </a:r>
            <a:r>
              <a:rPr lang="en-US" sz="1400" dirty="0">
                <a:solidFill>
                  <a:srgbClr val="0070C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đề</a:t>
            </a:r>
            <a:r>
              <a:rPr lang="en-US" sz="1400" dirty="0">
                <a:solidFill>
                  <a:srgbClr val="0070C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và</a:t>
            </a:r>
            <a:r>
              <a:rPr lang="en-US" sz="1400" dirty="0">
                <a:solidFill>
                  <a:srgbClr val="0070C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tính</a:t>
            </a:r>
            <a:r>
              <a:rPr lang="en-US" sz="1400" dirty="0">
                <a:solidFill>
                  <a:srgbClr val="0070C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lô</a:t>
            </a:r>
            <a:r>
              <a:rPr lang="en-US" sz="1400" dirty="0">
                <a:solidFill>
                  <a:srgbClr val="0070C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gích</a:t>
            </a:r>
            <a:r>
              <a:rPr lang="en-US" sz="1400" dirty="0">
                <a:solidFill>
                  <a:srgbClr val="0070C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của</a:t>
            </a:r>
            <a:r>
              <a:rPr lang="en-US" sz="1400" dirty="0">
                <a:solidFill>
                  <a:srgbClr val="0070C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văn</a:t>
            </a:r>
            <a:r>
              <a:rPr lang="en-US" sz="1400" dirty="0">
                <a:solidFill>
                  <a:srgbClr val="0070C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bản</a:t>
            </a:r>
            <a:r>
              <a:rPr lang="vi-VN" sz="1400" dirty="0">
                <a:solidFill>
                  <a:srgbClr val="0070C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, tạo </a:t>
            </a:r>
            <a:r>
              <a:rPr lang="en-US" sz="1400" dirty="0" err="1">
                <a:solidFill>
                  <a:srgbClr val="0070C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sự</a:t>
            </a:r>
            <a:r>
              <a:rPr lang="en-US" sz="1400" dirty="0">
                <a:solidFill>
                  <a:srgbClr val="0070C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kết</a:t>
            </a:r>
            <a:r>
              <a:rPr lang="en-US" sz="1400" dirty="0">
                <a:solidFill>
                  <a:srgbClr val="0070C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nối</a:t>
            </a:r>
            <a:r>
              <a:rPr lang="en-US" sz="1400" dirty="0">
                <a:solidFill>
                  <a:srgbClr val="0070C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tác</a:t>
            </a:r>
            <a:r>
              <a:rPr lang="en-US" sz="1400" dirty="0">
                <a:solidFill>
                  <a:srgbClr val="0070C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phẩm</a:t>
            </a:r>
            <a:r>
              <a:rPr lang="en-US" sz="1400" dirty="0">
                <a:solidFill>
                  <a:srgbClr val="0070C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này</a:t>
            </a:r>
            <a:r>
              <a:rPr lang="en-US" sz="1400" dirty="0">
                <a:solidFill>
                  <a:srgbClr val="0070C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với</a:t>
            </a:r>
            <a:r>
              <a:rPr lang="en-US" sz="1400" dirty="0">
                <a:solidFill>
                  <a:srgbClr val="0070C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tác</a:t>
            </a:r>
            <a:r>
              <a:rPr lang="en-US" sz="1400" dirty="0">
                <a:solidFill>
                  <a:srgbClr val="0070C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phẩm</a:t>
            </a:r>
            <a:r>
              <a:rPr lang="en-US" sz="1400" dirty="0">
                <a:solidFill>
                  <a:srgbClr val="0070C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khác</a:t>
            </a:r>
            <a:r>
              <a:rPr lang="en-US" sz="1400" dirty="0">
                <a:solidFill>
                  <a:srgbClr val="0070C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.</a:t>
            </a:r>
            <a:endParaRPr lang="en-US" sz="120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29" name="Google Shape;1729;p33"/>
          <p:cNvGrpSpPr/>
          <p:nvPr/>
        </p:nvGrpSpPr>
        <p:grpSpPr>
          <a:xfrm>
            <a:off x="7367123" y="382070"/>
            <a:ext cx="1640063" cy="4293555"/>
            <a:chOff x="6976598" y="618695"/>
            <a:chExt cx="1640063" cy="4293555"/>
          </a:xfrm>
        </p:grpSpPr>
        <p:sp>
          <p:nvSpPr>
            <p:cNvPr id="1730" name="Google Shape;1730;p33"/>
            <p:cNvSpPr/>
            <p:nvPr/>
          </p:nvSpPr>
          <p:spPr>
            <a:xfrm>
              <a:off x="7233363" y="4798850"/>
              <a:ext cx="1247700" cy="113400"/>
            </a:xfrm>
            <a:prstGeom prst="ellipse">
              <a:avLst/>
            </a:prstGeom>
            <a:solidFill>
              <a:srgbClr val="2C3045">
                <a:alpha val="15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33"/>
            <p:cNvSpPr/>
            <p:nvPr/>
          </p:nvSpPr>
          <p:spPr>
            <a:xfrm>
              <a:off x="7522292" y="732742"/>
              <a:ext cx="856747" cy="1050772"/>
            </a:xfrm>
            <a:custGeom>
              <a:avLst/>
              <a:gdLst/>
              <a:ahLst/>
              <a:cxnLst/>
              <a:rect l="l" t="t" r="r" b="b"/>
              <a:pathLst>
                <a:path w="21853" h="26802" extrusionOk="0">
                  <a:moveTo>
                    <a:pt x="13586" y="1"/>
                  </a:moveTo>
                  <a:lnTo>
                    <a:pt x="1372" y="2077"/>
                  </a:lnTo>
                  <a:lnTo>
                    <a:pt x="1149" y="2466"/>
                  </a:lnTo>
                  <a:lnTo>
                    <a:pt x="946" y="2892"/>
                  </a:lnTo>
                  <a:lnTo>
                    <a:pt x="797" y="3337"/>
                  </a:lnTo>
                  <a:lnTo>
                    <a:pt x="686" y="3782"/>
                  </a:lnTo>
                  <a:lnTo>
                    <a:pt x="593" y="4245"/>
                  </a:lnTo>
                  <a:lnTo>
                    <a:pt x="556" y="4709"/>
                  </a:lnTo>
                  <a:lnTo>
                    <a:pt x="556" y="5172"/>
                  </a:lnTo>
                  <a:lnTo>
                    <a:pt x="612" y="5635"/>
                  </a:lnTo>
                  <a:lnTo>
                    <a:pt x="649" y="5858"/>
                  </a:lnTo>
                  <a:lnTo>
                    <a:pt x="723" y="6062"/>
                  </a:lnTo>
                  <a:lnTo>
                    <a:pt x="816" y="6284"/>
                  </a:lnTo>
                  <a:lnTo>
                    <a:pt x="927" y="6469"/>
                  </a:lnTo>
                  <a:lnTo>
                    <a:pt x="1038" y="6673"/>
                  </a:lnTo>
                  <a:lnTo>
                    <a:pt x="1168" y="6859"/>
                  </a:lnTo>
                  <a:lnTo>
                    <a:pt x="1465" y="7229"/>
                  </a:lnTo>
                  <a:lnTo>
                    <a:pt x="1743" y="7619"/>
                  </a:lnTo>
                  <a:lnTo>
                    <a:pt x="1872" y="7804"/>
                  </a:lnTo>
                  <a:lnTo>
                    <a:pt x="2002" y="7989"/>
                  </a:lnTo>
                  <a:lnTo>
                    <a:pt x="2113" y="8193"/>
                  </a:lnTo>
                  <a:lnTo>
                    <a:pt x="2206" y="8397"/>
                  </a:lnTo>
                  <a:lnTo>
                    <a:pt x="2280" y="8619"/>
                  </a:lnTo>
                  <a:lnTo>
                    <a:pt x="2336" y="8842"/>
                  </a:lnTo>
                  <a:lnTo>
                    <a:pt x="2484" y="9713"/>
                  </a:lnTo>
                  <a:lnTo>
                    <a:pt x="2521" y="10102"/>
                  </a:lnTo>
                  <a:lnTo>
                    <a:pt x="2558" y="10491"/>
                  </a:lnTo>
                  <a:lnTo>
                    <a:pt x="2540" y="10695"/>
                  </a:lnTo>
                  <a:lnTo>
                    <a:pt x="2540" y="10881"/>
                  </a:lnTo>
                  <a:lnTo>
                    <a:pt x="2502" y="11066"/>
                  </a:lnTo>
                  <a:lnTo>
                    <a:pt x="2465" y="11251"/>
                  </a:lnTo>
                  <a:lnTo>
                    <a:pt x="2410" y="11455"/>
                  </a:lnTo>
                  <a:lnTo>
                    <a:pt x="2336" y="11641"/>
                  </a:lnTo>
                  <a:lnTo>
                    <a:pt x="2243" y="11844"/>
                  </a:lnTo>
                  <a:lnTo>
                    <a:pt x="2132" y="12030"/>
                  </a:lnTo>
                  <a:lnTo>
                    <a:pt x="1613" y="12827"/>
                  </a:lnTo>
                  <a:lnTo>
                    <a:pt x="1094" y="13605"/>
                  </a:lnTo>
                  <a:lnTo>
                    <a:pt x="853" y="13994"/>
                  </a:lnTo>
                  <a:lnTo>
                    <a:pt x="612" y="14402"/>
                  </a:lnTo>
                  <a:lnTo>
                    <a:pt x="408" y="14810"/>
                  </a:lnTo>
                  <a:lnTo>
                    <a:pt x="223" y="15236"/>
                  </a:lnTo>
                  <a:lnTo>
                    <a:pt x="149" y="15459"/>
                  </a:lnTo>
                  <a:lnTo>
                    <a:pt x="93" y="15700"/>
                  </a:lnTo>
                  <a:lnTo>
                    <a:pt x="37" y="15922"/>
                  </a:lnTo>
                  <a:lnTo>
                    <a:pt x="19" y="16163"/>
                  </a:lnTo>
                  <a:lnTo>
                    <a:pt x="0" y="16404"/>
                  </a:lnTo>
                  <a:lnTo>
                    <a:pt x="0" y="16645"/>
                  </a:lnTo>
                  <a:lnTo>
                    <a:pt x="19" y="16867"/>
                  </a:lnTo>
                  <a:lnTo>
                    <a:pt x="56" y="17108"/>
                  </a:lnTo>
                  <a:lnTo>
                    <a:pt x="93" y="17349"/>
                  </a:lnTo>
                  <a:lnTo>
                    <a:pt x="149" y="17572"/>
                  </a:lnTo>
                  <a:lnTo>
                    <a:pt x="241" y="17812"/>
                  </a:lnTo>
                  <a:lnTo>
                    <a:pt x="315" y="18016"/>
                  </a:lnTo>
                  <a:lnTo>
                    <a:pt x="427" y="18239"/>
                  </a:lnTo>
                  <a:lnTo>
                    <a:pt x="538" y="18443"/>
                  </a:lnTo>
                  <a:lnTo>
                    <a:pt x="686" y="18628"/>
                  </a:lnTo>
                  <a:lnTo>
                    <a:pt x="834" y="18813"/>
                  </a:lnTo>
                  <a:lnTo>
                    <a:pt x="1001" y="18999"/>
                  </a:lnTo>
                  <a:lnTo>
                    <a:pt x="1187" y="19147"/>
                  </a:lnTo>
                  <a:lnTo>
                    <a:pt x="1390" y="19277"/>
                  </a:lnTo>
                  <a:lnTo>
                    <a:pt x="1613" y="19388"/>
                  </a:lnTo>
                  <a:lnTo>
                    <a:pt x="1835" y="19462"/>
                  </a:lnTo>
                  <a:lnTo>
                    <a:pt x="2058" y="19536"/>
                  </a:lnTo>
                  <a:lnTo>
                    <a:pt x="2484" y="19666"/>
                  </a:lnTo>
                  <a:lnTo>
                    <a:pt x="2892" y="19759"/>
                  </a:lnTo>
                  <a:lnTo>
                    <a:pt x="3077" y="19814"/>
                  </a:lnTo>
                  <a:lnTo>
                    <a:pt x="3244" y="19870"/>
                  </a:lnTo>
                  <a:lnTo>
                    <a:pt x="3392" y="19944"/>
                  </a:lnTo>
                  <a:lnTo>
                    <a:pt x="3522" y="20018"/>
                  </a:lnTo>
                  <a:lnTo>
                    <a:pt x="3615" y="20129"/>
                  </a:lnTo>
                  <a:lnTo>
                    <a:pt x="3689" y="20241"/>
                  </a:lnTo>
                  <a:lnTo>
                    <a:pt x="3726" y="20370"/>
                  </a:lnTo>
                  <a:lnTo>
                    <a:pt x="3726" y="20537"/>
                  </a:lnTo>
                  <a:lnTo>
                    <a:pt x="3707" y="20704"/>
                  </a:lnTo>
                  <a:lnTo>
                    <a:pt x="3652" y="20908"/>
                  </a:lnTo>
                  <a:lnTo>
                    <a:pt x="3540" y="21371"/>
                  </a:lnTo>
                  <a:lnTo>
                    <a:pt x="3485" y="21631"/>
                  </a:lnTo>
                  <a:lnTo>
                    <a:pt x="3429" y="21890"/>
                  </a:lnTo>
                  <a:lnTo>
                    <a:pt x="3374" y="22187"/>
                  </a:lnTo>
                  <a:lnTo>
                    <a:pt x="3355" y="22483"/>
                  </a:lnTo>
                  <a:lnTo>
                    <a:pt x="3355" y="22798"/>
                  </a:lnTo>
                  <a:lnTo>
                    <a:pt x="3392" y="23132"/>
                  </a:lnTo>
                  <a:lnTo>
                    <a:pt x="3466" y="23465"/>
                  </a:lnTo>
                  <a:lnTo>
                    <a:pt x="3577" y="23799"/>
                  </a:lnTo>
                  <a:lnTo>
                    <a:pt x="3652" y="23984"/>
                  </a:lnTo>
                  <a:lnTo>
                    <a:pt x="3726" y="24151"/>
                  </a:lnTo>
                  <a:lnTo>
                    <a:pt x="3837" y="24337"/>
                  </a:lnTo>
                  <a:lnTo>
                    <a:pt x="3948" y="24522"/>
                  </a:lnTo>
                  <a:lnTo>
                    <a:pt x="4096" y="24707"/>
                  </a:lnTo>
                  <a:lnTo>
                    <a:pt x="4245" y="24874"/>
                  </a:lnTo>
                  <a:lnTo>
                    <a:pt x="4412" y="25041"/>
                  </a:lnTo>
                  <a:lnTo>
                    <a:pt x="4615" y="25189"/>
                  </a:lnTo>
                  <a:lnTo>
                    <a:pt x="4819" y="25337"/>
                  </a:lnTo>
                  <a:lnTo>
                    <a:pt x="5042" y="25486"/>
                  </a:lnTo>
                  <a:lnTo>
                    <a:pt x="5283" y="25615"/>
                  </a:lnTo>
                  <a:lnTo>
                    <a:pt x="5542" y="25745"/>
                  </a:lnTo>
                  <a:lnTo>
                    <a:pt x="5802" y="25856"/>
                  </a:lnTo>
                  <a:lnTo>
                    <a:pt x="6080" y="25968"/>
                  </a:lnTo>
                  <a:lnTo>
                    <a:pt x="6654" y="26172"/>
                  </a:lnTo>
                  <a:lnTo>
                    <a:pt x="7266" y="26338"/>
                  </a:lnTo>
                  <a:lnTo>
                    <a:pt x="7896" y="26487"/>
                  </a:lnTo>
                  <a:lnTo>
                    <a:pt x="8545" y="26598"/>
                  </a:lnTo>
                  <a:lnTo>
                    <a:pt x="9193" y="26690"/>
                  </a:lnTo>
                  <a:lnTo>
                    <a:pt x="9842" y="26746"/>
                  </a:lnTo>
                  <a:lnTo>
                    <a:pt x="10472" y="26783"/>
                  </a:lnTo>
                  <a:lnTo>
                    <a:pt x="11084" y="26802"/>
                  </a:lnTo>
                  <a:lnTo>
                    <a:pt x="11658" y="26783"/>
                  </a:lnTo>
                  <a:lnTo>
                    <a:pt x="12196" y="26746"/>
                  </a:lnTo>
                  <a:lnTo>
                    <a:pt x="12696" y="26672"/>
                  </a:lnTo>
                  <a:lnTo>
                    <a:pt x="13160" y="26598"/>
                  </a:lnTo>
                  <a:lnTo>
                    <a:pt x="13623" y="26505"/>
                  </a:lnTo>
                  <a:lnTo>
                    <a:pt x="14068" y="26375"/>
                  </a:lnTo>
                  <a:lnTo>
                    <a:pt x="14531" y="26246"/>
                  </a:lnTo>
                  <a:lnTo>
                    <a:pt x="14976" y="26097"/>
                  </a:lnTo>
                  <a:lnTo>
                    <a:pt x="15421" y="25931"/>
                  </a:lnTo>
                  <a:lnTo>
                    <a:pt x="15847" y="25745"/>
                  </a:lnTo>
                  <a:lnTo>
                    <a:pt x="16255" y="25523"/>
                  </a:lnTo>
                  <a:lnTo>
                    <a:pt x="16644" y="25300"/>
                  </a:lnTo>
                  <a:lnTo>
                    <a:pt x="17015" y="25041"/>
                  </a:lnTo>
                  <a:lnTo>
                    <a:pt x="17348" y="24744"/>
                  </a:lnTo>
                  <a:lnTo>
                    <a:pt x="17664" y="24429"/>
                  </a:lnTo>
                  <a:lnTo>
                    <a:pt x="17942" y="24096"/>
                  </a:lnTo>
                  <a:lnTo>
                    <a:pt x="18071" y="23910"/>
                  </a:lnTo>
                  <a:lnTo>
                    <a:pt x="18183" y="23725"/>
                  </a:lnTo>
                  <a:lnTo>
                    <a:pt x="18294" y="23540"/>
                  </a:lnTo>
                  <a:lnTo>
                    <a:pt x="18386" y="23336"/>
                  </a:lnTo>
                  <a:lnTo>
                    <a:pt x="18479" y="23132"/>
                  </a:lnTo>
                  <a:lnTo>
                    <a:pt x="18553" y="22909"/>
                  </a:lnTo>
                  <a:lnTo>
                    <a:pt x="18609" y="22706"/>
                  </a:lnTo>
                  <a:lnTo>
                    <a:pt x="18627" y="22483"/>
                  </a:lnTo>
                  <a:lnTo>
                    <a:pt x="18627" y="22261"/>
                  </a:lnTo>
                  <a:lnTo>
                    <a:pt x="18590" y="22038"/>
                  </a:lnTo>
                  <a:lnTo>
                    <a:pt x="18516" y="21556"/>
                  </a:lnTo>
                  <a:lnTo>
                    <a:pt x="18405" y="21075"/>
                  </a:lnTo>
                  <a:lnTo>
                    <a:pt x="18331" y="20593"/>
                  </a:lnTo>
                  <a:lnTo>
                    <a:pt x="18312" y="20352"/>
                  </a:lnTo>
                  <a:lnTo>
                    <a:pt x="18294" y="20129"/>
                  </a:lnTo>
                  <a:lnTo>
                    <a:pt x="18312" y="19925"/>
                  </a:lnTo>
                  <a:lnTo>
                    <a:pt x="18349" y="19722"/>
                  </a:lnTo>
                  <a:lnTo>
                    <a:pt x="18423" y="19536"/>
                  </a:lnTo>
                  <a:lnTo>
                    <a:pt x="18535" y="19369"/>
                  </a:lnTo>
                  <a:lnTo>
                    <a:pt x="18646" y="19258"/>
                  </a:lnTo>
                  <a:lnTo>
                    <a:pt x="18776" y="19166"/>
                  </a:lnTo>
                  <a:lnTo>
                    <a:pt x="18942" y="19091"/>
                  </a:lnTo>
                  <a:lnTo>
                    <a:pt x="19091" y="19054"/>
                  </a:lnTo>
                  <a:lnTo>
                    <a:pt x="19461" y="18962"/>
                  </a:lnTo>
                  <a:lnTo>
                    <a:pt x="19851" y="18887"/>
                  </a:lnTo>
                  <a:lnTo>
                    <a:pt x="20054" y="18813"/>
                  </a:lnTo>
                  <a:lnTo>
                    <a:pt x="20277" y="18739"/>
                  </a:lnTo>
                  <a:lnTo>
                    <a:pt x="20481" y="18647"/>
                  </a:lnTo>
                  <a:lnTo>
                    <a:pt x="20703" y="18517"/>
                  </a:lnTo>
                  <a:lnTo>
                    <a:pt x="20907" y="18350"/>
                  </a:lnTo>
                  <a:lnTo>
                    <a:pt x="21111" y="18128"/>
                  </a:lnTo>
                  <a:lnTo>
                    <a:pt x="21315" y="17887"/>
                  </a:lnTo>
                  <a:lnTo>
                    <a:pt x="21519" y="17572"/>
                  </a:lnTo>
                  <a:lnTo>
                    <a:pt x="21593" y="17405"/>
                  </a:lnTo>
                  <a:lnTo>
                    <a:pt x="21667" y="17238"/>
                  </a:lnTo>
                  <a:lnTo>
                    <a:pt x="21741" y="17071"/>
                  </a:lnTo>
                  <a:lnTo>
                    <a:pt x="21778" y="16923"/>
                  </a:lnTo>
                  <a:lnTo>
                    <a:pt x="21815" y="16756"/>
                  </a:lnTo>
                  <a:lnTo>
                    <a:pt x="21834" y="16589"/>
                  </a:lnTo>
                  <a:lnTo>
                    <a:pt x="21852" y="16293"/>
                  </a:lnTo>
                  <a:lnTo>
                    <a:pt x="21815" y="15978"/>
                  </a:lnTo>
                  <a:lnTo>
                    <a:pt x="21760" y="15700"/>
                  </a:lnTo>
                  <a:lnTo>
                    <a:pt x="21667" y="15403"/>
                  </a:lnTo>
                  <a:lnTo>
                    <a:pt x="21556" y="15144"/>
                  </a:lnTo>
                  <a:lnTo>
                    <a:pt x="21407" y="14884"/>
                  </a:lnTo>
                  <a:lnTo>
                    <a:pt x="21259" y="14643"/>
                  </a:lnTo>
                  <a:lnTo>
                    <a:pt x="21111" y="14402"/>
                  </a:lnTo>
                  <a:lnTo>
                    <a:pt x="20944" y="14180"/>
                  </a:lnTo>
                  <a:lnTo>
                    <a:pt x="20611" y="13791"/>
                  </a:lnTo>
                  <a:lnTo>
                    <a:pt x="20351" y="13475"/>
                  </a:lnTo>
                  <a:lnTo>
                    <a:pt x="20092" y="13197"/>
                  </a:lnTo>
                  <a:lnTo>
                    <a:pt x="19832" y="12919"/>
                  </a:lnTo>
                  <a:lnTo>
                    <a:pt x="19313" y="12363"/>
                  </a:lnTo>
                  <a:lnTo>
                    <a:pt x="19072" y="12085"/>
                  </a:lnTo>
                  <a:lnTo>
                    <a:pt x="18831" y="11807"/>
                  </a:lnTo>
                  <a:lnTo>
                    <a:pt x="18627" y="11492"/>
                  </a:lnTo>
                  <a:lnTo>
                    <a:pt x="18442" y="11177"/>
                  </a:lnTo>
                  <a:lnTo>
                    <a:pt x="18349" y="11010"/>
                  </a:lnTo>
                  <a:lnTo>
                    <a:pt x="18294" y="10825"/>
                  </a:lnTo>
                  <a:lnTo>
                    <a:pt x="18238" y="10640"/>
                  </a:lnTo>
                  <a:lnTo>
                    <a:pt x="18201" y="10454"/>
                  </a:lnTo>
                  <a:lnTo>
                    <a:pt x="18183" y="10250"/>
                  </a:lnTo>
                  <a:lnTo>
                    <a:pt x="18164" y="10065"/>
                  </a:lnTo>
                  <a:lnTo>
                    <a:pt x="18183" y="9880"/>
                  </a:lnTo>
                  <a:lnTo>
                    <a:pt x="18201" y="9694"/>
                  </a:lnTo>
                  <a:lnTo>
                    <a:pt x="18238" y="9509"/>
                  </a:lnTo>
                  <a:lnTo>
                    <a:pt x="18294" y="9324"/>
                  </a:lnTo>
                  <a:lnTo>
                    <a:pt x="18349" y="9157"/>
                  </a:lnTo>
                  <a:lnTo>
                    <a:pt x="18442" y="9009"/>
                  </a:lnTo>
                  <a:lnTo>
                    <a:pt x="18553" y="8860"/>
                  </a:lnTo>
                  <a:lnTo>
                    <a:pt x="18664" y="8731"/>
                  </a:lnTo>
                  <a:lnTo>
                    <a:pt x="18813" y="8619"/>
                  </a:lnTo>
                  <a:lnTo>
                    <a:pt x="18961" y="8527"/>
                  </a:lnTo>
                  <a:lnTo>
                    <a:pt x="18961" y="8100"/>
                  </a:lnTo>
                  <a:lnTo>
                    <a:pt x="18924" y="7174"/>
                  </a:lnTo>
                  <a:lnTo>
                    <a:pt x="18887" y="6655"/>
                  </a:lnTo>
                  <a:lnTo>
                    <a:pt x="18868" y="6210"/>
                  </a:lnTo>
                  <a:lnTo>
                    <a:pt x="18813" y="5876"/>
                  </a:lnTo>
                  <a:lnTo>
                    <a:pt x="18794" y="5765"/>
                  </a:lnTo>
                  <a:lnTo>
                    <a:pt x="18776" y="5710"/>
                  </a:lnTo>
                  <a:lnTo>
                    <a:pt x="17904" y="4764"/>
                  </a:lnTo>
                  <a:lnTo>
                    <a:pt x="16125" y="2800"/>
                  </a:lnTo>
                  <a:lnTo>
                    <a:pt x="135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33"/>
            <p:cNvSpPr/>
            <p:nvPr/>
          </p:nvSpPr>
          <p:spPr>
            <a:xfrm>
              <a:off x="7380605" y="1641043"/>
              <a:ext cx="299409" cy="636611"/>
            </a:xfrm>
            <a:custGeom>
              <a:avLst/>
              <a:gdLst/>
              <a:ahLst/>
              <a:cxnLst/>
              <a:rect l="l" t="t" r="r" b="b"/>
              <a:pathLst>
                <a:path w="7637" h="16238" extrusionOk="0">
                  <a:moveTo>
                    <a:pt x="6209" y="1"/>
                  </a:moveTo>
                  <a:lnTo>
                    <a:pt x="0" y="10732"/>
                  </a:lnTo>
                  <a:lnTo>
                    <a:pt x="111" y="16237"/>
                  </a:lnTo>
                  <a:lnTo>
                    <a:pt x="223" y="16219"/>
                  </a:lnTo>
                  <a:lnTo>
                    <a:pt x="352" y="16163"/>
                  </a:lnTo>
                  <a:lnTo>
                    <a:pt x="482" y="16089"/>
                  </a:lnTo>
                  <a:lnTo>
                    <a:pt x="649" y="15959"/>
                  </a:lnTo>
                  <a:lnTo>
                    <a:pt x="816" y="15811"/>
                  </a:lnTo>
                  <a:lnTo>
                    <a:pt x="982" y="15644"/>
                  </a:lnTo>
                  <a:lnTo>
                    <a:pt x="1372" y="15199"/>
                  </a:lnTo>
                  <a:lnTo>
                    <a:pt x="1817" y="14680"/>
                  </a:lnTo>
                  <a:lnTo>
                    <a:pt x="2280" y="14069"/>
                  </a:lnTo>
                  <a:lnTo>
                    <a:pt x="2762" y="13383"/>
                  </a:lnTo>
                  <a:lnTo>
                    <a:pt x="3281" y="12660"/>
                  </a:lnTo>
                  <a:lnTo>
                    <a:pt x="4356" y="11085"/>
                  </a:lnTo>
                  <a:lnTo>
                    <a:pt x="5486" y="9453"/>
                  </a:lnTo>
                  <a:lnTo>
                    <a:pt x="6580" y="7878"/>
                  </a:lnTo>
                  <a:lnTo>
                    <a:pt x="7117" y="7155"/>
                  </a:lnTo>
                  <a:lnTo>
                    <a:pt x="7636" y="6469"/>
                  </a:lnTo>
                  <a:lnTo>
                    <a:pt x="620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33"/>
            <p:cNvSpPr/>
            <p:nvPr/>
          </p:nvSpPr>
          <p:spPr>
            <a:xfrm>
              <a:off x="8211124" y="1641043"/>
              <a:ext cx="284158" cy="654763"/>
            </a:xfrm>
            <a:custGeom>
              <a:avLst/>
              <a:gdLst/>
              <a:ahLst/>
              <a:cxnLst/>
              <a:rect l="l" t="t" r="r" b="b"/>
              <a:pathLst>
                <a:path w="7248" h="16701" extrusionOk="0">
                  <a:moveTo>
                    <a:pt x="1966" y="1"/>
                  </a:moveTo>
                  <a:lnTo>
                    <a:pt x="1" y="6321"/>
                  </a:lnTo>
                  <a:lnTo>
                    <a:pt x="464" y="7044"/>
                  </a:lnTo>
                  <a:lnTo>
                    <a:pt x="928" y="7822"/>
                  </a:lnTo>
                  <a:lnTo>
                    <a:pt x="1891" y="9491"/>
                  </a:lnTo>
                  <a:lnTo>
                    <a:pt x="2874" y="11196"/>
                  </a:lnTo>
                  <a:lnTo>
                    <a:pt x="3819" y="12864"/>
                  </a:lnTo>
                  <a:lnTo>
                    <a:pt x="4282" y="13624"/>
                  </a:lnTo>
                  <a:lnTo>
                    <a:pt x="4709" y="14347"/>
                  </a:lnTo>
                  <a:lnTo>
                    <a:pt x="5116" y="14995"/>
                  </a:lnTo>
                  <a:lnTo>
                    <a:pt x="5506" y="15551"/>
                  </a:lnTo>
                  <a:lnTo>
                    <a:pt x="5858" y="16015"/>
                  </a:lnTo>
                  <a:lnTo>
                    <a:pt x="6025" y="16219"/>
                  </a:lnTo>
                  <a:lnTo>
                    <a:pt x="6173" y="16367"/>
                  </a:lnTo>
                  <a:lnTo>
                    <a:pt x="6321" y="16497"/>
                  </a:lnTo>
                  <a:lnTo>
                    <a:pt x="6451" y="16608"/>
                  </a:lnTo>
                  <a:lnTo>
                    <a:pt x="6562" y="16663"/>
                  </a:lnTo>
                  <a:lnTo>
                    <a:pt x="6673" y="16700"/>
                  </a:lnTo>
                  <a:lnTo>
                    <a:pt x="7248" y="11214"/>
                  </a:lnTo>
                  <a:lnTo>
                    <a:pt x="196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33"/>
            <p:cNvSpPr/>
            <p:nvPr/>
          </p:nvSpPr>
          <p:spPr>
            <a:xfrm>
              <a:off x="7988792" y="3576829"/>
              <a:ext cx="299409" cy="1291295"/>
            </a:xfrm>
            <a:custGeom>
              <a:avLst/>
              <a:gdLst/>
              <a:ahLst/>
              <a:cxnLst/>
              <a:rect l="l" t="t" r="r" b="b"/>
              <a:pathLst>
                <a:path w="7637" h="32937" extrusionOk="0">
                  <a:moveTo>
                    <a:pt x="0" y="1"/>
                  </a:moveTo>
                  <a:lnTo>
                    <a:pt x="1687" y="8045"/>
                  </a:lnTo>
                  <a:lnTo>
                    <a:pt x="1576" y="8786"/>
                  </a:lnTo>
                  <a:lnTo>
                    <a:pt x="1335" y="10454"/>
                  </a:lnTo>
                  <a:lnTo>
                    <a:pt x="1205" y="11399"/>
                  </a:lnTo>
                  <a:lnTo>
                    <a:pt x="1094" y="12289"/>
                  </a:lnTo>
                  <a:lnTo>
                    <a:pt x="1020" y="13049"/>
                  </a:lnTo>
                  <a:lnTo>
                    <a:pt x="1001" y="13327"/>
                  </a:lnTo>
                  <a:lnTo>
                    <a:pt x="1001" y="13549"/>
                  </a:lnTo>
                  <a:lnTo>
                    <a:pt x="1038" y="13846"/>
                  </a:lnTo>
                  <a:lnTo>
                    <a:pt x="1112" y="14346"/>
                  </a:lnTo>
                  <a:lnTo>
                    <a:pt x="1390" y="15885"/>
                  </a:lnTo>
                  <a:lnTo>
                    <a:pt x="1761" y="17886"/>
                  </a:lnTo>
                  <a:lnTo>
                    <a:pt x="2206" y="20110"/>
                  </a:lnTo>
                  <a:lnTo>
                    <a:pt x="3040" y="24169"/>
                  </a:lnTo>
                  <a:lnTo>
                    <a:pt x="3411" y="25986"/>
                  </a:lnTo>
                  <a:lnTo>
                    <a:pt x="3466" y="32936"/>
                  </a:lnTo>
                  <a:lnTo>
                    <a:pt x="6802" y="32936"/>
                  </a:lnTo>
                  <a:lnTo>
                    <a:pt x="6228" y="26041"/>
                  </a:lnTo>
                  <a:lnTo>
                    <a:pt x="6432" y="24244"/>
                  </a:lnTo>
                  <a:lnTo>
                    <a:pt x="6877" y="20203"/>
                  </a:lnTo>
                  <a:lnTo>
                    <a:pt x="7321" y="15959"/>
                  </a:lnTo>
                  <a:lnTo>
                    <a:pt x="7488" y="14402"/>
                  </a:lnTo>
                  <a:lnTo>
                    <a:pt x="7525" y="13864"/>
                  </a:lnTo>
                  <a:lnTo>
                    <a:pt x="7544" y="13549"/>
                  </a:lnTo>
                  <a:lnTo>
                    <a:pt x="7525" y="13308"/>
                  </a:lnTo>
                  <a:lnTo>
                    <a:pt x="7507" y="13012"/>
                  </a:lnTo>
                  <a:lnTo>
                    <a:pt x="7414" y="12252"/>
                  </a:lnTo>
                  <a:lnTo>
                    <a:pt x="7303" y="11399"/>
                  </a:lnTo>
                  <a:lnTo>
                    <a:pt x="7173" y="10491"/>
                  </a:lnTo>
                  <a:lnTo>
                    <a:pt x="6914" y="8934"/>
                  </a:lnTo>
                  <a:lnTo>
                    <a:pt x="6802" y="8267"/>
                  </a:lnTo>
                  <a:lnTo>
                    <a:pt x="76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33"/>
            <p:cNvSpPr/>
            <p:nvPr/>
          </p:nvSpPr>
          <p:spPr>
            <a:xfrm>
              <a:off x="7985146" y="3572478"/>
              <a:ext cx="307406" cy="1157567"/>
            </a:xfrm>
            <a:custGeom>
              <a:avLst/>
              <a:gdLst/>
              <a:ahLst/>
              <a:cxnLst/>
              <a:rect l="l" t="t" r="r" b="b"/>
              <a:pathLst>
                <a:path w="7841" h="29526" extrusionOk="0">
                  <a:moveTo>
                    <a:pt x="93" y="0"/>
                  </a:moveTo>
                  <a:lnTo>
                    <a:pt x="56" y="19"/>
                  </a:lnTo>
                  <a:lnTo>
                    <a:pt x="19" y="37"/>
                  </a:lnTo>
                  <a:lnTo>
                    <a:pt x="1" y="93"/>
                  </a:lnTo>
                  <a:lnTo>
                    <a:pt x="1" y="130"/>
                  </a:lnTo>
                  <a:lnTo>
                    <a:pt x="1669" y="8174"/>
                  </a:lnTo>
                  <a:lnTo>
                    <a:pt x="1521" y="9045"/>
                  </a:lnTo>
                  <a:lnTo>
                    <a:pt x="1298" y="10713"/>
                  </a:lnTo>
                  <a:lnTo>
                    <a:pt x="1168" y="11621"/>
                  </a:lnTo>
                  <a:lnTo>
                    <a:pt x="1076" y="12474"/>
                  </a:lnTo>
                  <a:lnTo>
                    <a:pt x="1002" y="13178"/>
                  </a:lnTo>
                  <a:lnTo>
                    <a:pt x="983" y="13660"/>
                  </a:lnTo>
                  <a:lnTo>
                    <a:pt x="1020" y="13938"/>
                  </a:lnTo>
                  <a:lnTo>
                    <a:pt x="1094" y="14439"/>
                  </a:lnTo>
                  <a:lnTo>
                    <a:pt x="1354" y="15940"/>
                  </a:lnTo>
                  <a:lnTo>
                    <a:pt x="1724" y="17886"/>
                  </a:lnTo>
                  <a:lnTo>
                    <a:pt x="2151" y="20055"/>
                  </a:lnTo>
                  <a:lnTo>
                    <a:pt x="2966" y="24095"/>
                  </a:lnTo>
                  <a:lnTo>
                    <a:pt x="3392" y="26097"/>
                  </a:lnTo>
                  <a:lnTo>
                    <a:pt x="3411" y="29415"/>
                  </a:lnTo>
                  <a:lnTo>
                    <a:pt x="3430" y="29452"/>
                  </a:lnTo>
                  <a:lnTo>
                    <a:pt x="3448" y="29489"/>
                  </a:lnTo>
                  <a:lnTo>
                    <a:pt x="3485" y="29526"/>
                  </a:lnTo>
                  <a:lnTo>
                    <a:pt x="3522" y="29526"/>
                  </a:lnTo>
                  <a:lnTo>
                    <a:pt x="3559" y="29507"/>
                  </a:lnTo>
                  <a:lnTo>
                    <a:pt x="3596" y="29489"/>
                  </a:lnTo>
                  <a:lnTo>
                    <a:pt x="3633" y="29452"/>
                  </a:lnTo>
                  <a:lnTo>
                    <a:pt x="3633" y="29415"/>
                  </a:lnTo>
                  <a:lnTo>
                    <a:pt x="3615" y="26060"/>
                  </a:lnTo>
                  <a:lnTo>
                    <a:pt x="3226" y="24206"/>
                  </a:lnTo>
                  <a:lnTo>
                    <a:pt x="2410" y="20166"/>
                  </a:lnTo>
                  <a:lnTo>
                    <a:pt x="1965" y="17960"/>
                  </a:lnTo>
                  <a:lnTo>
                    <a:pt x="1576" y="15959"/>
                  </a:lnTo>
                  <a:lnTo>
                    <a:pt x="1317" y="14439"/>
                  </a:lnTo>
                  <a:lnTo>
                    <a:pt x="1243" y="13938"/>
                  </a:lnTo>
                  <a:lnTo>
                    <a:pt x="1205" y="13660"/>
                  </a:lnTo>
                  <a:lnTo>
                    <a:pt x="1224" y="13160"/>
                  </a:lnTo>
                  <a:lnTo>
                    <a:pt x="1298" y="12418"/>
                  </a:lnTo>
                  <a:lnTo>
                    <a:pt x="1409" y="11529"/>
                  </a:lnTo>
                  <a:lnTo>
                    <a:pt x="1539" y="10584"/>
                  </a:lnTo>
                  <a:lnTo>
                    <a:pt x="1780" y="8934"/>
                  </a:lnTo>
                  <a:lnTo>
                    <a:pt x="1891" y="8174"/>
                  </a:lnTo>
                  <a:lnTo>
                    <a:pt x="1891" y="8137"/>
                  </a:lnTo>
                  <a:lnTo>
                    <a:pt x="242" y="223"/>
                  </a:lnTo>
                  <a:lnTo>
                    <a:pt x="7600" y="223"/>
                  </a:lnTo>
                  <a:lnTo>
                    <a:pt x="6784" y="8359"/>
                  </a:lnTo>
                  <a:lnTo>
                    <a:pt x="6784" y="8396"/>
                  </a:lnTo>
                  <a:lnTo>
                    <a:pt x="6895" y="9082"/>
                  </a:lnTo>
                  <a:lnTo>
                    <a:pt x="7155" y="10639"/>
                  </a:lnTo>
                  <a:lnTo>
                    <a:pt x="7285" y="11529"/>
                  </a:lnTo>
                  <a:lnTo>
                    <a:pt x="7396" y="12381"/>
                  </a:lnTo>
                  <a:lnTo>
                    <a:pt x="7489" y="13123"/>
                  </a:lnTo>
                  <a:lnTo>
                    <a:pt x="7507" y="13419"/>
                  </a:lnTo>
                  <a:lnTo>
                    <a:pt x="7526" y="13660"/>
                  </a:lnTo>
                  <a:lnTo>
                    <a:pt x="7507" y="13975"/>
                  </a:lnTo>
                  <a:lnTo>
                    <a:pt x="7470" y="14494"/>
                  </a:lnTo>
                  <a:lnTo>
                    <a:pt x="7322" y="16051"/>
                  </a:lnTo>
                  <a:lnTo>
                    <a:pt x="6858" y="20259"/>
                  </a:lnTo>
                  <a:lnTo>
                    <a:pt x="6210" y="26152"/>
                  </a:lnTo>
                  <a:lnTo>
                    <a:pt x="6469" y="29322"/>
                  </a:lnTo>
                  <a:lnTo>
                    <a:pt x="6488" y="29359"/>
                  </a:lnTo>
                  <a:lnTo>
                    <a:pt x="6506" y="29396"/>
                  </a:lnTo>
                  <a:lnTo>
                    <a:pt x="6543" y="29415"/>
                  </a:lnTo>
                  <a:lnTo>
                    <a:pt x="6599" y="29433"/>
                  </a:lnTo>
                  <a:lnTo>
                    <a:pt x="6636" y="29415"/>
                  </a:lnTo>
                  <a:lnTo>
                    <a:pt x="6673" y="29396"/>
                  </a:lnTo>
                  <a:lnTo>
                    <a:pt x="6692" y="29359"/>
                  </a:lnTo>
                  <a:lnTo>
                    <a:pt x="6692" y="29303"/>
                  </a:lnTo>
                  <a:lnTo>
                    <a:pt x="6432" y="26152"/>
                  </a:lnTo>
                  <a:lnTo>
                    <a:pt x="6655" y="24151"/>
                  </a:lnTo>
                  <a:lnTo>
                    <a:pt x="7099" y="20147"/>
                  </a:lnTo>
                  <a:lnTo>
                    <a:pt x="7544" y="15996"/>
                  </a:lnTo>
                  <a:lnTo>
                    <a:pt x="7692" y="14494"/>
                  </a:lnTo>
                  <a:lnTo>
                    <a:pt x="7730" y="13975"/>
                  </a:lnTo>
                  <a:lnTo>
                    <a:pt x="7748" y="13660"/>
                  </a:lnTo>
                  <a:lnTo>
                    <a:pt x="7730" y="13419"/>
                  </a:lnTo>
                  <a:lnTo>
                    <a:pt x="7711" y="13141"/>
                  </a:lnTo>
                  <a:lnTo>
                    <a:pt x="7637" y="12418"/>
                  </a:lnTo>
                  <a:lnTo>
                    <a:pt x="7526" y="11603"/>
                  </a:lnTo>
                  <a:lnTo>
                    <a:pt x="7396" y="10732"/>
                  </a:lnTo>
                  <a:lnTo>
                    <a:pt x="7155" y="9175"/>
                  </a:lnTo>
                  <a:lnTo>
                    <a:pt x="7007" y="8359"/>
                  </a:lnTo>
                  <a:lnTo>
                    <a:pt x="7841" y="130"/>
                  </a:lnTo>
                  <a:lnTo>
                    <a:pt x="7841" y="75"/>
                  </a:lnTo>
                  <a:lnTo>
                    <a:pt x="7804" y="37"/>
                  </a:lnTo>
                  <a:lnTo>
                    <a:pt x="7767" y="19"/>
                  </a:lnTo>
                  <a:lnTo>
                    <a:pt x="7730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33"/>
            <p:cNvSpPr/>
            <p:nvPr/>
          </p:nvSpPr>
          <p:spPr>
            <a:xfrm>
              <a:off x="8121776" y="4710403"/>
              <a:ext cx="138825" cy="157722"/>
            </a:xfrm>
            <a:custGeom>
              <a:avLst/>
              <a:gdLst/>
              <a:ahLst/>
              <a:cxnLst/>
              <a:rect l="l" t="t" r="r" b="b"/>
              <a:pathLst>
                <a:path w="3541" h="4023" extrusionOk="0">
                  <a:moveTo>
                    <a:pt x="37" y="0"/>
                  </a:moveTo>
                  <a:lnTo>
                    <a:pt x="0" y="4022"/>
                  </a:lnTo>
                  <a:lnTo>
                    <a:pt x="3540" y="4022"/>
                  </a:lnTo>
                  <a:lnTo>
                    <a:pt x="3077" y="0"/>
                  </a:lnTo>
                  <a:lnTo>
                    <a:pt x="3077" y="3318"/>
                  </a:lnTo>
                  <a:lnTo>
                    <a:pt x="2966" y="3281"/>
                  </a:lnTo>
                  <a:lnTo>
                    <a:pt x="2688" y="3188"/>
                  </a:lnTo>
                  <a:lnTo>
                    <a:pt x="2502" y="3133"/>
                  </a:lnTo>
                  <a:lnTo>
                    <a:pt x="2298" y="3096"/>
                  </a:lnTo>
                  <a:lnTo>
                    <a:pt x="2057" y="3058"/>
                  </a:lnTo>
                  <a:lnTo>
                    <a:pt x="1557" y="3058"/>
                  </a:lnTo>
                  <a:lnTo>
                    <a:pt x="1298" y="3114"/>
                  </a:lnTo>
                  <a:lnTo>
                    <a:pt x="1057" y="3170"/>
                  </a:lnTo>
                  <a:lnTo>
                    <a:pt x="816" y="3225"/>
                  </a:lnTo>
                  <a:lnTo>
                    <a:pt x="464" y="3355"/>
                  </a:lnTo>
                  <a:lnTo>
                    <a:pt x="334" y="3411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33"/>
            <p:cNvSpPr/>
            <p:nvPr/>
          </p:nvSpPr>
          <p:spPr>
            <a:xfrm>
              <a:off x="7403109" y="3576829"/>
              <a:ext cx="425845" cy="1291295"/>
            </a:xfrm>
            <a:custGeom>
              <a:avLst/>
              <a:gdLst/>
              <a:ahLst/>
              <a:cxnLst/>
              <a:rect l="l" t="t" r="r" b="b"/>
              <a:pathLst>
                <a:path w="10862" h="32937" extrusionOk="0">
                  <a:moveTo>
                    <a:pt x="3337" y="1"/>
                  </a:moveTo>
                  <a:lnTo>
                    <a:pt x="4319" y="25986"/>
                  </a:lnTo>
                  <a:lnTo>
                    <a:pt x="1" y="32936"/>
                  </a:lnTo>
                  <a:lnTo>
                    <a:pt x="3337" y="32936"/>
                  </a:lnTo>
                  <a:lnTo>
                    <a:pt x="7581" y="28914"/>
                  </a:lnTo>
                  <a:lnTo>
                    <a:pt x="7396" y="25986"/>
                  </a:lnTo>
                  <a:lnTo>
                    <a:pt x="7841" y="24114"/>
                  </a:lnTo>
                  <a:lnTo>
                    <a:pt x="8823" y="19962"/>
                  </a:lnTo>
                  <a:lnTo>
                    <a:pt x="9361" y="17664"/>
                  </a:lnTo>
                  <a:lnTo>
                    <a:pt x="9805" y="15607"/>
                  </a:lnTo>
                  <a:lnTo>
                    <a:pt x="9991" y="14735"/>
                  </a:lnTo>
                  <a:lnTo>
                    <a:pt x="10120" y="14013"/>
                  </a:lnTo>
                  <a:lnTo>
                    <a:pt x="10195" y="13475"/>
                  </a:lnTo>
                  <a:lnTo>
                    <a:pt x="10213" y="13290"/>
                  </a:lnTo>
                  <a:lnTo>
                    <a:pt x="10232" y="13179"/>
                  </a:lnTo>
                  <a:lnTo>
                    <a:pt x="10195" y="12956"/>
                  </a:lnTo>
                  <a:lnTo>
                    <a:pt x="10120" y="12678"/>
                  </a:lnTo>
                  <a:lnTo>
                    <a:pt x="10028" y="12363"/>
                  </a:lnTo>
                  <a:lnTo>
                    <a:pt x="9917" y="11992"/>
                  </a:lnTo>
                  <a:lnTo>
                    <a:pt x="9620" y="11214"/>
                  </a:lnTo>
                  <a:lnTo>
                    <a:pt x="9286" y="10417"/>
                  </a:lnTo>
                  <a:lnTo>
                    <a:pt x="8971" y="9657"/>
                  </a:lnTo>
                  <a:lnTo>
                    <a:pt x="8693" y="9027"/>
                  </a:lnTo>
                  <a:lnTo>
                    <a:pt x="8415" y="8415"/>
                  </a:lnTo>
                  <a:lnTo>
                    <a:pt x="1086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33"/>
            <p:cNvSpPr/>
            <p:nvPr/>
          </p:nvSpPr>
          <p:spPr>
            <a:xfrm>
              <a:off x="7426358" y="3572478"/>
              <a:ext cx="406987" cy="1254952"/>
            </a:xfrm>
            <a:custGeom>
              <a:avLst/>
              <a:gdLst/>
              <a:ahLst/>
              <a:cxnLst/>
              <a:rect l="l" t="t" r="r" b="b"/>
              <a:pathLst>
                <a:path w="10381" h="32010" extrusionOk="0">
                  <a:moveTo>
                    <a:pt x="2744" y="0"/>
                  </a:moveTo>
                  <a:lnTo>
                    <a:pt x="2707" y="19"/>
                  </a:lnTo>
                  <a:lnTo>
                    <a:pt x="2670" y="37"/>
                  </a:lnTo>
                  <a:lnTo>
                    <a:pt x="2651" y="75"/>
                  </a:lnTo>
                  <a:lnTo>
                    <a:pt x="2633" y="112"/>
                  </a:lnTo>
                  <a:lnTo>
                    <a:pt x="3615" y="26060"/>
                  </a:lnTo>
                  <a:lnTo>
                    <a:pt x="19" y="31843"/>
                  </a:lnTo>
                  <a:lnTo>
                    <a:pt x="1" y="31880"/>
                  </a:lnTo>
                  <a:lnTo>
                    <a:pt x="19" y="31917"/>
                  </a:lnTo>
                  <a:lnTo>
                    <a:pt x="38" y="31954"/>
                  </a:lnTo>
                  <a:lnTo>
                    <a:pt x="56" y="31991"/>
                  </a:lnTo>
                  <a:lnTo>
                    <a:pt x="112" y="32009"/>
                  </a:lnTo>
                  <a:lnTo>
                    <a:pt x="168" y="31991"/>
                  </a:lnTo>
                  <a:lnTo>
                    <a:pt x="223" y="31954"/>
                  </a:lnTo>
                  <a:lnTo>
                    <a:pt x="3819" y="26152"/>
                  </a:lnTo>
                  <a:lnTo>
                    <a:pt x="3837" y="26078"/>
                  </a:lnTo>
                  <a:lnTo>
                    <a:pt x="2874" y="223"/>
                  </a:lnTo>
                  <a:lnTo>
                    <a:pt x="10121" y="223"/>
                  </a:lnTo>
                  <a:lnTo>
                    <a:pt x="7711" y="8489"/>
                  </a:lnTo>
                  <a:lnTo>
                    <a:pt x="7711" y="8545"/>
                  </a:lnTo>
                  <a:lnTo>
                    <a:pt x="7711" y="8582"/>
                  </a:lnTo>
                  <a:lnTo>
                    <a:pt x="8008" y="9193"/>
                  </a:lnTo>
                  <a:lnTo>
                    <a:pt x="8286" y="9824"/>
                  </a:lnTo>
                  <a:lnTo>
                    <a:pt x="8601" y="10584"/>
                  </a:lnTo>
                  <a:lnTo>
                    <a:pt x="8934" y="11381"/>
                  </a:lnTo>
                  <a:lnTo>
                    <a:pt x="9212" y="12140"/>
                  </a:lnTo>
                  <a:lnTo>
                    <a:pt x="9324" y="12493"/>
                  </a:lnTo>
                  <a:lnTo>
                    <a:pt x="9416" y="12808"/>
                  </a:lnTo>
                  <a:lnTo>
                    <a:pt x="9490" y="13067"/>
                  </a:lnTo>
                  <a:lnTo>
                    <a:pt x="9509" y="13290"/>
                  </a:lnTo>
                  <a:lnTo>
                    <a:pt x="9509" y="13401"/>
                  </a:lnTo>
                  <a:lnTo>
                    <a:pt x="9490" y="13586"/>
                  </a:lnTo>
                  <a:lnTo>
                    <a:pt x="9416" y="14105"/>
                  </a:lnTo>
                  <a:lnTo>
                    <a:pt x="9287" y="14828"/>
                  </a:lnTo>
                  <a:lnTo>
                    <a:pt x="9101" y="15681"/>
                  </a:lnTo>
                  <a:lnTo>
                    <a:pt x="8656" y="17738"/>
                  </a:lnTo>
                  <a:lnTo>
                    <a:pt x="8137" y="19999"/>
                  </a:lnTo>
                  <a:lnTo>
                    <a:pt x="7155" y="24151"/>
                  </a:lnTo>
                  <a:lnTo>
                    <a:pt x="6692" y="26060"/>
                  </a:lnTo>
                  <a:lnTo>
                    <a:pt x="6692" y="26097"/>
                  </a:lnTo>
                  <a:lnTo>
                    <a:pt x="6784" y="27598"/>
                  </a:lnTo>
                  <a:lnTo>
                    <a:pt x="6803" y="27635"/>
                  </a:lnTo>
                  <a:lnTo>
                    <a:pt x="6821" y="27672"/>
                  </a:lnTo>
                  <a:lnTo>
                    <a:pt x="6859" y="27691"/>
                  </a:lnTo>
                  <a:lnTo>
                    <a:pt x="6896" y="27709"/>
                  </a:lnTo>
                  <a:lnTo>
                    <a:pt x="6951" y="27691"/>
                  </a:lnTo>
                  <a:lnTo>
                    <a:pt x="6970" y="27672"/>
                  </a:lnTo>
                  <a:lnTo>
                    <a:pt x="7007" y="27635"/>
                  </a:lnTo>
                  <a:lnTo>
                    <a:pt x="7007" y="27580"/>
                  </a:lnTo>
                  <a:lnTo>
                    <a:pt x="6914" y="26097"/>
                  </a:lnTo>
                  <a:lnTo>
                    <a:pt x="7433" y="23947"/>
                  </a:lnTo>
                  <a:lnTo>
                    <a:pt x="8415" y="19814"/>
                  </a:lnTo>
                  <a:lnTo>
                    <a:pt x="8916" y="17590"/>
                  </a:lnTo>
                  <a:lnTo>
                    <a:pt x="9342" y="15606"/>
                  </a:lnTo>
                  <a:lnTo>
                    <a:pt x="9509" y="14772"/>
                  </a:lnTo>
                  <a:lnTo>
                    <a:pt x="9639" y="14087"/>
                  </a:lnTo>
                  <a:lnTo>
                    <a:pt x="9713" y="13568"/>
                  </a:lnTo>
                  <a:lnTo>
                    <a:pt x="9731" y="13401"/>
                  </a:lnTo>
                  <a:lnTo>
                    <a:pt x="9731" y="13271"/>
                  </a:lnTo>
                  <a:lnTo>
                    <a:pt x="9713" y="13067"/>
                  </a:lnTo>
                  <a:lnTo>
                    <a:pt x="9657" y="12808"/>
                  </a:lnTo>
                  <a:lnTo>
                    <a:pt x="9565" y="12511"/>
                  </a:lnTo>
                  <a:lnTo>
                    <a:pt x="9453" y="12178"/>
                  </a:lnTo>
                  <a:lnTo>
                    <a:pt x="9194" y="11455"/>
                  </a:lnTo>
                  <a:lnTo>
                    <a:pt x="8897" y="10695"/>
                  </a:lnTo>
                  <a:lnTo>
                    <a:pt x="8582" y="9953"/>
                  </a:lnTo>
                  <a:lnTo>
                    <a:pt x="8304" y="9305"/>
                  </a:lnTo>
                  <a:lnTo>
                    <a:pt x="7934" y="8526"/>
                  </a:lnTo>
                  <a:lnTo>
                    <a:pt x="10380" y="149"/>
                  </a:lnTo>
                  <a:lnTo>
                    <a:pt x="10380" y="93"/>
                  </a:lnTo>
                  <a:lnTo>
                    <a:pt x="10361" y="37"/>
                  </a:lnTo>
                  <a:lnTo>
                    <a:pt x="10324" y="19"/>
                  </a:lnTo>
                  <a:lnTo>
                    <a:pt x="10269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33"/>
            <p:cNvSpPr/>
            <p:nvPr/>
          </p:nvSpPr>
          <p:spPr>
            <a:xfrm>
              <a:off x="7381311" y="4660260"/>
              <a:ext cx="319050" cy="207865"/>
            </a:xfrm>
            <a:custGeom>
              <a:avLst/>
              <a:gdLst/>
              <a:ahLst/>
              <a:cxnLst/>
              <a:rect l="l" t="t" r="r" b="b"/>
              <a:pathLst>
                <a:path w="8138" h="5302" extrusionOk="0">
                  <a:moveTo>
                    <a:pt x="8045" y="0"/>
                  </a:moveTo>
                  <a:lnTo>
                    <a:pt x="3633" y="4375"/>
                  </a:lnTo>
                  <a:lnTo>
                    <a:pt x="3022" y="4245"/>
                  </a:lnTo>
                  <a:lnTo>
                    <a:pt x="2484" y="4171"/>
                  </a:lnTo>
                  <a:lnTo>
                    <a:pt x="2002" y="4152"/>
                  </a:lnTo>
                  <a:lnTo>
                    <a:pt x="1595" y="4171"/>
                  </a:lnTo>
                  <a:lnTo>
                    <a:pt x="1242" y="4208"/>
                  </a:lnTo>
                  <a:lnTo>
                    <a:pt x="964" y="4300"/>
                  </a:lnTo>
                  <a:lnTo>
                    <a:pt x="705" y="4393"/>
                  </a:lnTo>
                  <a:lnTo>
                    <a:pt x="520" y="4523"/>
                  </a:lnTo>
                  <a:lnTo>
                    <a:pt x="353" y="4653"/>
                  </a:lnTo>
                  <a:lnTo>
                    <a:pt x="242" y="4782"/>
                  </a:lnTo>
                  <a:lnTo>
                    <a:pt x="149" y="4912"/>
                  </a:lnTo>
                  <a:lnTo>
                    <a:pt x="75" y="5042"/>
                  </a:lnTo>
                  <a:lnTo>
                    <a:pt x="38" y="5134"/>
                  </a:lnTo>
                  <a:lnTo>
                    <a:pt x="19" y="5227"/>
                  </a:lnTo>
                  <a:lnTo>
                    <a:pt x="1" y="5301"/>
                  </a:lnTo>
                  <a:lnTo>
                    <a:pt x="3893" y="5301"/>
                  </a:lnTo>
                  <a:lnTo>
                    <a:pt x="7248" y="2113"/>
                  </a:lnTo>
                  <a:lnTo>
                    <a:pt x="7785" y="5301"/>
                  </a:lnTo>
                  <a:lnTo>
                    <a:pt x="8137" y="1279"/>
                  </a:lnTo>
                  <a:lnTo>
                    <a:pt x="804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33"/>
            <p:cNvSpPr/>
            <p:nvPr/>
          </p:nvSpPr>
          <p:spPr>
            <a:xfrm>
              <a:off x="7624029" y="1402010"/>
              <a:ext cx="664172" cy="907596"/>
            </a:xfrm>
            <a:custGeom>
              <a:avLst/>
              <a:gdLst/>
              <a:ahLst/>
              <a:cxnLst/>
              <a:rect l="l" t="t" r="r" b="b"/>
              <a:pathLst>
                <a:path w="16941" h="23150" extrusionOk="0">
                  <a:moveTo>
                    <a:pt x="6357" y="0"/>
                  </a:moveTo>
                  <a:lnTo>
                    <a:pt x="6357" y="5598"/>
                  </a:lnTo>
                  <a:lnTo>
                    <a:pt x="0" y="6098"/>
                  </a:lnTo>
                  <a:lnTo>
                    <a:pt x="3948" y="23150"/>
                  </a:lnTo>
                  <a:lnTo>
                    <a:pt x="12993" y="23150"/>
                  </a:lnTo>
                  <a:lnTo>
                    <a:pt x="16941" y="6098"/>
                  </a:lnTo>
                  <a:lnTo>
                    <a:pt x="10583" y="5598"/>
                  </a:lnTo>
                  <a:lnTo>
                    <a:pt x="1058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33"/>
            <p:cNvSpPr/>
            <p:nvPr/>
          </p:nvSpPr>
          <p:spPr>
            <a:xfrm>
              <a:off x="7467052" y="2309567"/>
              <a:ext cx="978086" cy="1775242"/>
            </a:xfrm>
            <a:custGeom>
              <a:avLst/>
              <a:gdLst/>
              <a:ahLst/>
              <a:cxnLst/>
              <a:rect l="l" t="t" r="r" b="b"/>
              <a:pathLst>
                <a:path w="24948" h="45281" extrusionOk="0">
                  <a:moveTo>
                    <a:pt x="7952" y="1"/>
                  </a:moveTo>
                  <a:lnTo>
                    <a:pt x="7841" y="167"/>
                  </a:lnTo>
                  <a:lnTo>
                    <a:pt x="7581" y="612"/>
                  </a:lnTo>
                  <a:lnTo>
                    <a:pt x="7174" y="1391"/>
                  </a:lnTo>
                  <a:lnTo>
                    <a:pt x="6914" y="1891"/>
                  </a:lnTo>
                  <a:lnTo>
                    <a:pt x="6636" y="2484"/>
                  </a:lnTo>
                  <a:lnTo>
                    <a:pt x="6339" y="3151"/>
                  </a:lnTo>
                  <a:lnTo>
                    <a:pt x="6006" y="3893"/>
                  </a:lnTo>
                  <a:lnTo>
                    <a:pt x="5672" y="4745"/>
                  </a:lnTo>
                  <a:lnTo>
                    <a:pt x="5320" y="5672"/>
                  </a:lnTo>
                  <a:lnTo>
                    <a:pt x="4949" y="6673"/>
                  </a:lnTo>
                  <a:lnTo>
                    <a:pt x="4579" y="7785"/>
                  </a:lnTo>
                  <a:lnTo>
                    <a:pt x="4189" y="8971"/>
                  </a:lnTo>
                  <a:lnTo>
                    <a:pt x="3800" y="10250"/>
                  </a:lnTo>
                  <a:lnTo>
                    <a:pt x="3430" y="11622"/>
                  </a:lnTo>
                  <a:lnTo>
                    <a:pt x="3059" y="13086"/>
                  </a:lnTo>
                  <a:lnTo>
                    <a:pt x="2688" y="14643"/>
                  </a:lnTo>
                  <a:lnTo>
                    <a:pt x="2318" y="16292"/>
                  </a:lnTo>
                  <a:lnTo>
                    <a:pt x="1984" y="18035"/>
                  </a:lnTo>
                  <a:lnTo>
                    <a:pt x="1650" y="19888"/>
                  </a:lnTo>
                  <a:lnTo>
                    <a:pt x="1354" y="21816"/>
                  </a:lnTo>
                  <a:lnTo>
                    <a:pt x="1057" y="23873"/>
                  </a:lnTo>
                  <a:lnTo>
                    <a:pt x="816" y="26004"/>
                  </a:lnTo>
                  <a:lnTo>
                    <a:pt x="575" y="28247"/>
                  </a:lnTo>
                  <a:lnTo>
                    <a:pt x="390" y="30582"/>
                  </a:lnTo>
                  <a:lnTo>
                    <a:pt x="297" y="31806"/>
                  </a:lnTo>
                  <a:lnTo>
                    <a:pt x="223" y="33047"/>
                  </a:lnTo>
                  <a:lnTo>
                    <a:pt x="168" y="34308"/>
                  </a:lnTo>
                  <a:lnTo>
                    <a:pt x="112" y="35587"/>
                  </a:lnTo>
                  <a:lnTo>
                    <a:pt x="75" y="36903"/>
                  </a:lnTo>
                  <a:lnTo>
                    <a:pt x="38" y="38256"/>
                  </a:lnTo>
                  <a:lnTo>
                    <a:pt x="19" y="39609"/>
                  </a:lnTo>
                  <a:lnTo>
                    <a:pt x="1" y="41017"/>
                  </a:lnTo>
                  <a:lnTo>
                    <a:pt x="1" y="42426"/>
                  </a:lnTo>
                  <a:lnTo>
                    <a:pt x="19" y="43890"/>
                  </a:lnTo>
                  <a:lnTo>
                    <a:pt x="205" y="43946"/>
                  </a:lnTo>
                  <a:lnTo>
                    <a:pt x="779" y="44094"/>
                  </a:lnTo>
                  <a:lnTo>
                    <a:pt x="1205" y="44205"/>
                  </a:lnTo>
                  <a:lnTo>
                    <a:pt x="1724" y="44335"/>
                  </a:lnTo>
                  <a:lnTo>
                    <a:pt x="2355" y="44446"/>
                  </a:lnTo>
                  <a:lnTo>
                    <a:pt x="3077" y="44594"/>
                  </a:lnTo>
                  <a:lnTo>
                    <a:pt x="3893" y="44724"/>
                  </a:lnTo>
                  <a:lnTo>
                    <a:pt x="4820" y="44835"/>
                  </a:lnTo>
                  <a:lnTo>
                    <a:pt x="5839" y="44965"/>
                  </a:lnTo>
                  <a:lnTo>
                    <a:pt x="6951" y="45076"/>
                  </a:lnTo>
                  <a:lnTo>
                    <a:pt x="8174" y="45150"/>
                  </a:lnTo>
                  <a:lnTo>
                    <a:pt x="9509" y="45225"/>
                  </a:lnTo>
                  <a:lnTo>
                    <a:pt x="10936" y="45280"/>
                  </a:lnTo>
                  <a:lnTo>
                    <a:pt x="14013" y="45280"/>
                  </a:lnTo>
                  <a:lnTo>
                    <a:pt x="15440" y="45225"/>
                  </a:lnTo>
                  <a:lnTo>
                    <a:pt x="16774" y="45150"/>
                  </a:lnTo>
                  <a:lnTo>
                    <a:pt x="17998" y="45076"/>
                  </a:lnTo>
                  <a:lnTo>
                    <a:pt x="19110" y="44965"/>
                  </a:lnTo>
                  <a:lnTo>
                    <a:pt x="20129" y="44835"/>
                  </a:lnTo>
                  <a:lnTo>
                    <a:pt x="21056" y="44724"/>
                  </a:lnTo>
                  <a:lnTo>
                    <a:pt x="21871" y="44594"/>
                  </a:lnTo>
                  <a:lnTo>
                    <a:pt x="22594" y="44446"/>
                  </a:lnTo>
                  <a:lnTo>
                    <a:pt x="23224" y="44335"/>
                  </a:lnTo>
                  <a:lnTo>
                    <a:pt x="23743" y="44205"/>
                  </a:lnTo>
                  <a:lnTo>
                    <a:pt x="24169" y="44094"/>
                  </a:lnTo>
                  <a:lnTo>
                    <a:pt x="24726" y="43946"/>
                  </a:lnTo>
                  <a:lnTo>
                    <a:pt x="24929" y="43890"/>
                  </a:lnTo>
                  <a:lnTo>
                    <a:pt x="24929" y="42426"/>
                  </a:lnTo>
                  <a:lnTo>
                    <a:pt x="24948" y="41017"/>
                  </a:lnTo>
                  <a:lnTo>
                    <a:pt x="24929" y="39609"/>
                  </a:lnTo>
                  <a:lnTo>
                    <a:pt x="24911" y="38256"/>
                  </a:lnTo>
                  <a:lnTo>
                    <a:pt x="24874" y="36903"/>
                  </a:lnTo>
                  <a:lnTo>
                    <a:pt x="24837" y="35587"/>
                  </a:lnTo>
                  <a:lnTo>
                    <a:pt x="24781" y="34308"/>
                  </a:lnTo>
                  <a:lnTo>
                    <a:pt x="24707" y="33047"/>
                  </a:lnTo>
                  <a:lnTo>
                    <a:pt x="24633" y="31806"/>
                  </a:lnTo>
                  <a:lnTo>
                    <a:pt x="24559" y="30582"/>
                  </a:lnTo>
                  <a:lnTo>
                    <a:pt x="24373" y="28247"/>
                  </a:lnTo>
                  <a:lnTo>
                    <a:pt x="24132" y="26004"/>
                  </a:lnTo>
                  <a:lnTo>
                    <a:pt x="23873" y="23873"/>
                  </a:lnTo>
                  <a:lnTo>
                    <a:pt x="23595" y="21816"/>
                  </a:lnTo>
                  <a:lnTo>
                    <a:pt x="23298" y="19888"/>
                  </a:lnTo>
                  <a:lnTo>
                    <a:pt x="22965" y="18035"/>
                  </a:lnTo>
                  <a:lnTo>
                    <a:pt x="22613" y="16292"/>
                  </a:lnTo>
                  <a:lnTo>
                    <a:pt x="22260" y="14643"/>
                  </a:lnTo>
                  <a:lnTo>
                    <a:pt x="21890" y="13086"/>
                  </a:lnTo>
                  <a:lnTo>
                    <a:pt x="21519" y="11622"/>
                  </a:lnTo>
                  <a:lnTo>
                    <a:pt x="21130" y="10250"/>
                  </a:lnTo>
                  <a:lnTo>
                    <a:pt x="20759" y="8971"/>
                  </a:lnTo>
                  <a:lnTo>
                    <a:pt x="20370" y="7785"/>
                  </a:lnTo>
                  <a:lnTo>
                    <a:pt x="19999" y="6673"/>
                  </a:lnTo>
                  <a:lnTo>
                    <a:pt x="19629" y="5672"/>
                  </a:lnTo>
                  <a:lnTo>
                    <a:pt x="19276" y="4745"/>
                  </a:lnTo>
                  <a:lnTo>
                    <a:pt x="18924" y="3893"/>
                  </a:lnTo>
                  <a:lnTo>
                    <a:pt x="18609" y="3151"/>
                  </a:lnTo>
                  <a:lnTo>
                    <a:pt x="18313" y="2484"/>
                  </a:lnTo>
                  <a:lnTo>
                    <a:pt x="18035" y="1891"/>
                  </a:lnTo>
                  <a:lnTo>
                    <a:pt x="17775" y="1391"/>
                  </a:lnTo>
                  <a:lnTo>
                    <a:pt x="17367" y="612"/>
                  </a:lnTo>
                  <a:lnTo>
                    <a:pt x="17089" y="167"/>
                  </a:lnTo>
                  <a:lnTo>
                    <a:pt x="1699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33"/>
            <p:cNvSpPr/>
            <p:nvPr/>
          </p:nvSpPr>
          <p:spPr>
            <a:xfrm>
              <a:off x="7815859" y="1742075"/>
              <a:ext cx="297958" cy="380798"/>
            </a:xfrm>
            <a:custGeom>
              <a:avLst/>
              <a:gdLst/>
              <a:ahLst/>
              <a:cxnLst/>
              <a:rect l="l" t="t" r="r" b="b"/>
              <a:pathLst>
                <a:path w="7600" h="9713" extrusionOk="0">
                  <a:moveTo>
                    <a:pt x="0" y="0"/>
                  </a:moveTo>
                  <a:lnTo>
                    <a:pt x="1464" y="9712"/>
                  </a:lnTo>
                  <a:lnTo>
                    <a:pt x="5783" y="9712"/>
                  </a:lnTo>
                  <a:lnTo>
                    <a:pt x="759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33"/>
            <p:cNvSpPr/>
            <p:nvPr/>
          </p:nvSpPr>
          <p:spPr>
            <a:xfrm>
              <a:off x="7518646" y="1625793"/>
              <a:ext cx="874899" cy="683814"/>
            </a:xfrm>
            <a:custGeom>
              <a:avLst/>
              <a:gdLst/>
              <a:ahLst/>
              <a:cxnLst/>
              <a:rect l="l" t="t" r="r" b="b"/>
              <a:pathLst>
                <a:path w="22316" h="17442" extrusionOk="0">
                  <a:moveTo>
                    <a:pt x="7674" y="1"/>
                  </a:moveTo>
                  <a:lnTo>
                    <a:pt x="2670" y="390"/>
                  </a:lnTo>
                  <a:lnTo>
                    <a:pt x="1" y="4393"/>
                  </a:lnTo>
                  <a:lnTo>
                    <a:pt x="3133" y="8508"/>
                  </a:lnTo>
                  <a:lnTo>
                    <a:pt x="3837" y="7285"/>
                  </a:lnTo>
                  <a:lnTo>
                    <a:pt x="3596" y="8730"/>
                  </a:lnTo>
                  <a:lnTo>
                    <a:pt x="3504" y="9305"/>
                  </a:lnTo>
                  <a:lnTo>
                    <a:pt x="3485" y="9490"/>
                  </a:lnTo>
                  <a:lnTo>
                    <a:pt x="3485" y="9602"/>
                  </a:lnTo>
                  <a:lnTo>
                    <a:pt x="3578" y="9787"/>
                  </a:lnTo>
                  <a:lnTo>
                    <a:pt x="3782" y="10158"/>
                  </a:lnTo>
                  <a:lnTo>
                    <a:pt x="4375" y="11140"/>
                  </a:lnTo>
                  <a:lnTo>
                    <a:pt x="5209" y="12493"/>
                  </a:lnTo>
                  <a:lnTo>
                    <a:pt x="6636" y="17442"/>
                  </a:lnTo>
                  <a:lnTo>
                    <a:pt x="15681" y="17442"/>
                  </a:lnTo>
                  <a:lnTo>
                    <a:pt x="17108" y="12474"/>
                  </a:lnTo>
                  <a:lnTo>
                    <a:pt x="17997" y="11047"/>
                  </a:lnTo>
                  <a:lnTo>
                    <a:pt x="18554" y="10121"/>
                  </a:lnTo>
                  <a:lnTo>
                    <a:pt x="18739" y="9768"/>
                  </a:lnTo>
                  <a:lnTo>
                    <a:pt x="18813" y="9602"/>
                  </a:lnTo>
                  <a:lnTo>
                    <a:pt x="18887" y="9361"/>
                  </a:lnTo>
                  <a:lnTo>
                    <a:pt x="18998" y="8990"/>
                  </a:lnTo>
                  <a:lnTo>
                    <a:pt x="19184" y="8508"/>
                  </a:lnTo>
                  <a:lnTo>
                    <a:pt x="22316" y="4393"/>
                  </a:lnTo>
                  <a:lnTo>
                    <a:pt x="19629" y="390"/>
                  </a:lnTo>
                  <a:lnTo>
                    <a:pt x="14643" y="1"/>
                  </a:lnTo>
                  <a:lnTo>
                    <a:pt x="12511" y="11752"/>
                  </a:lnTo>
                  <a:lnTo>
                    <a:pt x="9805" y="11752"/>
                  </a:lnTo>
                  <a:lnTo>
                    <a:pt x="767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33"/>
            <p:cNvSpPr/>
            <p:nvPr/>
          </p:nvSpPr>
          <p:spPr>
            <a:xfrm>
              <a:off x="7815114" y="1621441"/>
              <a:ext cx="114871" cy="595171"/>
            </a:xfrm>
            <a:custGeom>
              <a:avLst/>
              <a:gdLst/>
              <a:ahLst/>
              <a:cxnLst/>
              <a:rect l="l" t="t" r="r" b="b"/>
              <a:pathLst>
                <a:path w="2930" h="15181" extrusionOk="0">
                  <a:moveTo>
                    <a:pt x="93" y="1"/>
                  </a:moveTo>
                  <a:lnTo>
                    <a:pt x="56" y="19"/>
                  </a:lnTo>
                  <a:lnTo>
                    <a:pt x="19" y="38"/>
                  </a:lnTo>
                  <a:lnTo>
                    <a:pt x="1" y="75"/>
                  </a:lnTo>
                  <a:lnTo>
                    <a:pt x="1" y="130"/>
                  </a:lnTo>
                  <a:lnTo>
                    <a:pt x="2707" y="15088"/>
                  </a:lnTo>
                  <a:lnTo>
                    <a:pt x="2725" y="15125"/>
                  </a:lnTo>
                  <a:lnTo>
                    <a:pt x="2744" y="15143"/>
                  </a:lnTo>
                  <a:lnTo>
                    <a:pt x="2781" y="15162"/>
                  </a:lnTo>
                  <a:lnTo>
                    <a:pt x="2818" y="15180"/>
                  </a:lnTo>
                  <a:lnTo>
                    <a:pt x="2836" y="15180"/>
                  </a:lnTo>
                  <a:lnTo>
                    <a:pt x="2873" y="15162"/>
                  </a:lnTo>
                  <a:lnTo>
                    <a:pt x="2911" y="15125"/>
                  </a:lnTo>
                  <a:lnTo>
                    <a:pt x="2929" y="15088"/>
                  </a:lnTo>
                  <a:lnTo>
                    <a:pt x="2929" y="15050"/>
                  </a:lnTo>
                  <a:lnTo>
                    <a:pt x="223" y="93"/>
                  </a:lnTo>
                  <a:lnTo>
                    <a:pt x="205" y="38"/>
                  </a:lnTo>
                  <a:lnTo>
                    <a:pt x="167" y="19"/>
                  </a:lnTo>
                  <a:lnTo>
                    <a:pt x="130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33"/>
            <p:cNvSpPr/>
            <p:nvPr/>
          </p:nvSpPr>
          <p:spPr>
            <a:xfrm>
              <a:off x="7982245" y="1621441"/>
              <a:ext cx="114831" cy="595171"/>
            </a:xfrm>
            <a:custGeom>
              <a:avLst/>
              <a:gdLst/>
              <a:ahLst/>
              <a:cxnLst/>
              <a:rect l="l" t="t" r="r" b="b"/>
              <a:pathLst>
                <a:path w="2929" h="15181" extrusionOk="0">
                  <a:moveTo>
                    <a:pt x="2799" y="1"/>
                  </a:moveTo>
                  <a:lnTo>
                    <a:pt x="2762" y="19"/>
                  </a:lnTo>
                  <a:lnTo>
                    <a:pt x="2725" y="38"/>
                  </a:lnTo>
                  <a:lnTo>
                    <a:pt x="2707" y="93"/>
                  </a:lnTo>
                  <a:lnTo>
                    <a:pt x="1" y="15050"/>
                  </a:lnTo>
                  <a:lnTo>
                    <a:pt x="1" y="15088"/>
                  </a:lnTo>
                  <a:lnTo>
                    <a:pt x="19" y="15125"/>
                  </a:lnTo>
                  <a:lnTo>
                    <a:pt x="56" y="15162"/>
                  </a:lnTo>
                  <a:lnTo>
                    <a:pt x="93" y="15180"/>
                  </a:lnTo>
                  <a:lnTo>
                    <a:pt x="112" y="15180"/>
                  </a:lnTo>
                  <a:lnTo>
                    <a:pt x="149" y="15162"/>
                  </a:lnTo>
                  <a:lnTo>
                    <a:pt x="186" y="15143"/>
                  </a:lnTo>
                  <a:lnTo>
                    <a:pt x="204" y="15125"/>
                  </a:lnTo>
                  <a:lnTo>
                    <a:pt x="223" y="15088"/>
                  </a:lnTo>
                  <a:lnTo>
                    <a:pt x="2929" y="130"/>
                  </a:lnTo>
                  <a:lnTo>
                    <a:pt x="2929" y="75"/>
                  </a:lnTo>
                  <a:lnTo>
                    <a:pt x="2910" y="38"/>
                  </a:lnTo>
                  <a:lnTo>
                    <a:pt x="2892" y="19"/>
                  </a:lnTo>
                  <a:lnTo>
                    <a:pt x="2836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33"/>
            <p:cNvSpPr/>
            <p:nvPr/>
          </p:nvSpPr>
          <p:spPr>
            <a:xfrm>
              <a:off x="7774420" y="2305215"/>
              <a:ext cx="363352" cy="20387"/>
            </a:xfrm>
            <a:custGeom>
              <a:avLst/>
              <a:gdLst/>
              <a:ahLst/>
              <a:cxnLst/>
              <a:rect l="l" t="t" r="r" b="b"/>
              <a:pathLst>
                <a:path w="9268" h="520" extrusionOk="0">
                  <a:moveTo>
                    <a:pt x="112" y="0"/>
                  </a:moveTo>
                  <a:lnTo>
                    <a:pt x="75" y="19"/>
                  </a:lnTo>
                  <a:lnTo>
                    <a:pt x="38" y="37"/>
                  </a:lnTo>
                  <a:lnTo>
                    <a:pt x="1" y="56"/>
                  </a:lnTo>
                  <a:lnTo>
                    <a:pt x="1" y="112"/>
                  </a:lnTo>
                  <a:lnTo>
                    <a:pt x="1" y="149"/>
                  </a:lnTo>
                  <a:lnTo>
                    <a:pt x="19" y="186"/>
                  </a:lnTo>
                  <a:lnTo>
                    <a:pt x="38" y="223"/>
                  </a:lnTo>
                  <a:lnTo>
                    <a:pt x="93" y="223"/>
                  </a:lnTo>
                  <a:lnTo>
                    <a:pt x="668" y="297"/>
                  </a:lnTo>
                  <a:lnTo>
                    <a:pt x="1261" y="371"/>
                  </a:lnTo>
                  <a:lnTo>
                    <a:pt x="2392" y="445"/>
                  </a:lnTo>
                  <a:lnTo>
                    <a:pt x="3485" y="501"/>
                  </a:lnTo>
                  <a:lnTo>
                    <a:pt x="4542" y="519"/>
                  </a:lnTo>
                  <a:lnTo>
                    <a:pt x="5505" y="501"/>
                  </a:lnTo>
                  <a:lnTo>
                    <a:pt x="6377" y="464"/>
                  </a:lnTo>
                  <a:lnTo>
                    <a:pt x="7174" y="427"/>
                  </a:lnTo>
                  <a:lnTo>
                    <a:pt x="7841" y="371"/>
                  </a:lnTo>
                  <a:lnTo>
                    <a:pt x="8823" y="278"/>
                  </a:lnTo>
                  <a:lnTo>
                    <a:pt x="9175" y="223"/>
                  </a:lnTo>
                  <a:lnTo>
                    <a:pt x="9212" y="223"/>
                  </a:lnTo>
                  <a:lnTo>
                    <a:pt x="9249" y="186"/>
                  </a:lnTo>
                  <a:lnTo>
                    <a:pt x="9268" y="149"/>
                  </a:lnTo>
                  <a:lnTo>
                    <a:pt x="9268" y="112"/>
                  </a:lnTo>
                  <a:lnTo>
                    <a:pt x="9249" y="56"/>
                  </a:lnTo>
                  <a:lnTo>
                    <a:pt x="9231" y="37"/>
                  </a:lnTo>
                  <a:lnTo>
                    <a:pt x="9194" y="19"/>
                  </a:lnTo>
                  <a:lnTo>
                    <a:pt x="9138" y="0"/>
                  </a:lnTo>
                  <a:lnTo>
                    <a:pt x="8934" y="37"/>
                  </a:lnTo>
                  <a:lnTo>
                    <a:pt x="8378" y="93"/>
                  </a:lnTo>
                  <a:lnTo>
                    <a:pt x="7489" y="186"/>
                  </a:lnTo>
                  <a:lnTo>
                    <a:pt x="6358" y="260"/>
                  </a:lnTo>
                  <a:lnTo>
                    <a:pt x="5709" y="278"/>
                  </a:lnTo>
                  <a:lnTo>
                    <a:pt x="5005" y="297"/>
                  </a:lnTo>
                  <a:lnTo>
                    <a:pt x="4264" y="297"/>
                  </a:lnTo>
                  <a:lnTo>
                    <a:pt x="3485" y="278"/>
                  </a:lnTo>
                  <a:lnTo>
                    <a:pt x="2670" y="241"/>
                  </a:lnTo>
                  <a:lnTo>
                    <a:pt x="1836" y="186"/>
                  </a:lnTo>
                  <a:lnTo>
                    <a:pt x="983" y="112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33"/>
            <p:cNvSpPr/>
            <p:nvPr/>
          </p:nvSpPr>
          <p:spPr>
            <a:xfrm>
              <a:off x="7742467" y="2196225"/>
              <a:ext cx="426550" cy="19642"/>
            </a:xfrm>
            <a:custGeom>
              <a:avLst/>
              <a:gdLst/>
              <a:ahLst/>
              <a:cxnLst/>
              <a:rect l="l" t="t" r="r" b="b"/>
              <a:pathLst>
                <a:path w="10880" h="501" extrusionOk="0">
                  <a:moveTo>
                    <a:pt x="93" y="0"/>
                  </a:moveTo>
                  <a:lnTo>
                    <a:pt x="56" y="19"/>
                  </a:lnTo>
                  <a:lnTo>
                    <a:pt x="19" y="56"/>
                  </a:lnTo>
                  <a:lnTo>
                    <a:pt x="0" y="93"/>
                  </a:lnTo>
                  <a:lnTo>
                    <a:pt x="19" y="149"/>
                  </a:lnTo>
                  <a:lnTo>
                    <a:pt x="37" y="186"/>
                  </a:lnTo>
                  <a:lnTo>
                    <a:pt x="56" y="204"/>
                  </a:lnTo>
                  <a:lnTo>
                    <a:pt x="111" y="223"/>
                  </a:lnTo>
                  <a:lnTo>
                    <a:pt x="834" y="297"/>
                  </a:lnTo>
                  <a:lnTo>
                    <a:pt x="1539" y="352"/>
                  </a:lnTo>
                  <a:lnTo>
                    <a:pt x="2929" y="427"/>
                  </a:lnTo>
                  <a:lnTo>
                    <a:pt x="4245" y="482"/>
                  </a:lnTo>
                  <a:lnTo>
                    <a:pt x="5468" y="501"/>
                  </a:lnTo>
                  <a:lnTo>
                    <a:pt x="6598" y="482"/>
                  </a:lnTo>
                  <a:lnTo>
                    <a:pt x="7636" y="445"/>
                  </a:lnTo>
                  <a:lnTo>
                    <a:pt x="8526" y="408"/>
                  </a:lnTo>
                  <a:lnTo>
                    <a:pt x="9304" y="352"/>
                  </a:lnTo>
                  <a:lnTo>
                    <a:pt x="10398" y="260"/>
                  </a:lnTo>
                  <a:lnTo>
                    <a:pt x="10787" y="223"/>
                  </a:lnTo>
                  <a:lnTo>
                    <a:pt x="10843" y="204"/>
                  </a:lnTo>
                  <a:lnTo>
                    <a:pt x="10861" y="167"/>
                  </a:lnTo>
                  <a:lnTo>
                    <a:pt x="10880" y="130"/>
                  </a:lnTo>
                  <a:lnTo>
                    <a:pt x="10880" y="93"/>
                  </a:lnTo>
                  <a:lnTo>
                    <a:pt x="10880" y="56"/>
                  </a:lnTo>
                  <a:lnTo>
                    <a:pt x="10843" y="19"/>
                  </a:lnTo>
                  <a:lnTo>
                    <a:pt x="10806" y="0"/>
                  </a:lnTo>
                  <a:lnTo>
                    <a:pt x="10769" y="0"/>
                  </a:lnTo>
                  <a:lnTo>
                    <a:pt x="10528" y="19"/>
                  </a:lnTo>
                  <a:lnTo>
                    <a:pt x="9898" y="93"/>
                  </a:lnTo>
                  <a:lnTo>
                    <a:pt x="8915" y="167"/>
                  </a:lnTo>
                  <a:lnTo>
                    <a:pt x="7599" y="223"/>
                  </a:lnTo>
                  <a:lnTo>
                    <a:pt x="6839" y="260"/>
                  </a:lnTo>
                  <a:lnTo>
                    <a:pt x="4226" y="260"/>
                  </a:lnTo>
                  <a:lnTo>
                    <a:pt x="3262" y="223"/>
                  </a:lnTo>
                  <a:lnTo>
                    <a:pt x="2243" y="167"/>
                  </a:lnTo>
                  <a:lnTo>
                    <a:pt x="1205" y="93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33"/>
            <p:cNvSpPr/>
            <p:nvPr/>
          </p:nvSpPr>
          <p:spPr>
            <a:xfrm>
              <a:off x="7664724" y="1833618"/>
              <a:ext cx="25444" cy="82134"/>
            </a:xfrm>
            <a:custGeom>
              <a:avLst/>
              <a:gdLst/>
              <a:ahLst/>
              <a:cxnLst/>
              <a:rect l="l" t="t" r="r" b="b"/>
              <a:pathLst>
                <a:path w="649" h="2095" extrusionOk="0">
                  <a:moveTo>
                    <a:pt x="519" y="1"/>
                  </a:moveTo>
                  <a:lnTo>
                    <a:pt x="482" y="19"/>
                  </a:lnTo>
                  <a:lnTo>
                    <a:pt x="445" y="56"/>
                  </a:lnTo>
                  <a:lnTo>
                    <a:pt x="426" y="93"/>
                  </a:lnTo>
                  <a:lnTo>
                    <a:pt x="0" y="1965"/>
                  </a:lnTo>
                  <a:lnTo>
                    <a:pt x="0" y="2002"/>
                  </a:lnTo>
                  <a:lnTo>
                    <a:pt x="19" y="2039"/>
                  </a:lnTo>
                  <a:lnTo>
                    <a:pt x="37" y="2076"/>
                  </a:lnTo>
                  <a:lnTo>
                    <a:pt x="93" y="2095"/>
                  </a:lnTo>
                  <a:lnTo>
                    <a:pt x="148" y="2095"/>
                  </a:lnTo>
                  <a:lnTo>
                    <a:pt x="185" y="2076"/>
                  </a:lnTo>
                  <a:lnTo>
                    <a:pt x="204" y="2039"/>
                  </a:lnTo>
                  <a:lnTo>
                    <a:pt x="222" y="2002"/>
                  </a:lnTo>
                  <a:lnTo>
                    <a:pt x="649" y="130"/>
                  </a:lnTo>
                  <a:lnTo>
                    <a:pt x="649" y="93"/>
                  </a:lnTo>
                  <a:lnTo>
                    <a:pt x="630" y="56"/>
                  </a:lnTo>
                  <a:lnTo>
                    <a:pt x="612" y="19"/>
                  </a:lnTo>
                  <a:lnTo>
                    <a:pt x="556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33"/>
            <p:cNvSpPr/>
            <p:nvPr/>
          </p:nvSpPr>
          <p:spPr>
            <a:xfrm>
              <a:off x="8219867" y="1833618"/>
              <a:ext cx="51633" cy="129376"/>
            </a:xfrm>
            <a:custGeom>
              <a:avLst/>
              <a:gdLst/>
              <a:ahLst/>
              <a:cxnLst/>
              <a:rect l="l" t="t" r="r" b="b"/>
              <a:pathLst>
                <a:path w="1317" h="3300" extrusionOk="0">
                  <a:moveTo>
                    <a:pt x="74" y="1"/>
                  </a:moveTo>
                  <a:lnTo>
                    <a:pt x="37" y="38"/>
                  </a:lnTo>
                  <a:lnTo>
                    <a:pt x="0" y="75"/>
                  </a:lnTo>
                  <a:lnTo>
                    <a:pt x="0" y="112"/>
                  </a:lnTo>
                  <a:lnTo>
                    <a:pt x="0" y="149"/>
                  </a:lnTo>
                  <a:lnTo>
                    <a:pt x="1112" y="3226"/>
                  </a:lnTo>
                  <a:lnTo>
                    <a:pt x="1149" y="3281"/>
                  </a:lnTo>
                  <a:lnTo>
                    <a:pt x="1205" y="3300"/>
                  </a:lnTo>
                  <a:lnTo>
                    <a:pt x="1242" y="3281"/>
                  </a:lnTo>
                  <a:lnTo>
                    <a:pt x="1279" y="3263"/>
                  </a:lnTo>
                  <a:lnTo>
                    <a:pt x="1316" y="3226"/>
                  </a:lnTo>
                  <a:lnTo>
                    <a:pt x="1316" y="3188"/>
                  </a:lnTo>
                  <a:lnTo>
                    <a:pt x="1316" y="3151"/>
                  </a:lnTo>
                  <a:lnTo>
                    <a:pt x="204" y="75"/>
                  </a:lnTo>
                  <a:lnTo>
                    <a:pt x="186" y="38"/>
                  </a:lnTo>
                  <a:lnTo>
                    <a:pt x="149" y="19"/>
                  </a:lnTo>
                  <a:lnTo>
                    <a:pt x="111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33"/>
            <p:cNvSpPr/>
            <p:nvPr/>
          </p:nvSpPr>
          <p:spPr>
            <a:xfrm>
              <a:off x="7794061" y="1763873"/>
              <a:ext cx="103227" cy="450544"/>
            </a:xfrm>
            <a:custGeom>
              <a:avLst/>
              <a:gdLst/>
              <a:ahLst/>
              <a:cxnLst/>
              <a:rect l="l" t="t" r="r" b="b"/>
              <a:pathLst>
                <a:path w="2633" h="11492" extrusionOk="0">
                  <a:moveTo>
                    <a:pt x="93" y="0"/>
                  </a:moveTo>
                  <a:lnTo>
                    <a:pt x="56" y="19"/>
                  </a:lnTo>
                  <a:lnTo>
                    <a:pt x="19" y="56"/>
                  </a:lnTo>
                  <a:lnTo>
                    <a:pt x="0" y="93"/>
                  </a:lnTo>
                  <a:lnTo>
                    <a:pt x="0" y="130"/>
                  </a:lnTo>
                  <a:lnTo>
                    <a:pt x="2410" y="11399"/>
                  </a:lnTo>
                  <a:lnTo>
                    <a:pt x="2428" y="11436"/>
                  </a:lnTo>
                  <a:lnTo>
                    <a:pt x="2447" y="11473"/>
                  </a:lnTo>
                  <a:lnTo>
                    <a:pt x="2484" y="11492"/>
                  </a:lnTo>
                  <a:lnTo>
                    <a:pt x="2539" y="11492"/>
                  </a:lnTo>
                  <a:lnTo>
                    <a:pt x="2576" y="11473"/>
                  </a:lnTo>
                  <a:lnTo>
                    <a:pt x="2614" y="11436"/>
                  </a:lnTo>
                  <a:lnTo>
                    <a:pt x="2632" y="11399"/>
                  </a:lnTo>
                  <a:lnTo>
                    <a:pt x="2632" y="11362"/>
                  </a:lnTo>
                  <a:lnTo>
                    <a:pt x="223" y="93"/>
                  </a:lnTo>
                  <a:lnTo>
                    <a:pt x="204" y="56"/>
                  </a:lnTo>
                  <a:lnTo>
                    <a:pt x="167" y="19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33"/>
            <p:cNvSpPr/>
            <p:nvPr/>
          </p:nvSpPr>
          <p:spPr>
            <a:xfrm>
              <a:off x="7755523" y="1893916"/>
              <a:ext cx="85075" cy="220214"/>
            </a:xfrm>
            <a:custGeom>
              <a:avLst/>
              <a:gdLst/>
              <a:ahLst/>
              <a:cxnLst/>
              <a:rect l="l" t="t" r="r" b="b"/>
              <a:pathLst>
                <a:path w="2170" h="5617" extrusionOk="0">
                  <a:moveTo>
                    <a:pt x="112" y="1"/>
                  </a:moveTo>
                  <a:lnTo>
                    <a:pt x="75" y="19"/>
                  </a:lnTo>
                  <a:lnTo>
                    <a:pt x="19" y="38"/>
                  </a:lnTo>
                  <a:lnTo>
                    <a:pt x="1" y="75"/>
                  </a:lnTo>
                  <a:lnTo>
                    <a:pt x="1" y="112"/>
                  </a:lnTo>
                  <a:lnTo>
                    <a:pt x="1" y="149"/>
                  </a:lnTo>
                  <a:lnTo>
                    <a:pt x="1965" y="5543"/>
                  </a:lnTo>
                  <a:lnTo>
                    <a:pt x="2003" y="5598"/>
                  </a:lnTo>
                  <a:lnTo>
                    <a:pt x="2058" y="5617"/>
                  </a:lnTo>
                  <a:lnTo>
                    <a:pt x="2095" y="5598"/>
                  </a:lnTo>
                  <a:lnTo>
                    <a:pt x="2132" y="5580"/>
                  </a:lnTo>
                  <a:lnTo>
                    <a:pt x="2169" y="5543"/>
                  </a:lnTo>
                  <a:lnTo>
                    <a:pt x="2169" y="5506"/>
                  </a:lnTo>
                  <a:lnTo>
                    <a:pt x="2169" y="5469"/>
                  </a:lnTo>
                  <a:lnTo>
                    <a:pt x="205" y="75"/>
                  </a:lnTo>
                  <a:lnTo>
                    <a:pt x="186" y="38"/>
                  </a:lnTo>
                  <a:lnTo>
                    <a:pt x="149" y="19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33"/>
            <p:cNvSpPr/>
            <p:nvPr/>
          </p:nvSpPr>
          <p:spPr>
            <a:xfrm>
              <a:off x="8012786" y="1790767"/>
              <a:ext cx="84291" cy="385856"/>
            </a:xfrm>
            <a:custGeom>
              <a:avLst/>
              <a:gdLst/>
              <a:ahLst/>
              <a:cxnLst/>
              <a:rect l="l" t="t" r="r" b="b"/>
              <a:pathLst>
                <a:path w="2150" h="9842" extrusionOk="0">
                  <a:moveTo>
                    <a:pt x="2020" y="0"/>
                  </a:moveTo>
                  <a:lnTo>
                    <a:pt x="1983" y="19"/>
                  </a:lnTo>
                  <a:lnTo>
                    <a:pt x="1946" y="37"/>
                  </a:lnTo>
                  <a:lnTo>
                    <a:pt x="1928" y="93"/>
                  </a:lnTo>
                  <a:lnTo>
                    <a:pt x="0" y="9712"/>
                  </a:lnTo>
                  <a:lnTo>
                    <a:pt x="0" y="9749"/>
                  </a:lnTo>
                  <a:lnTo>
                    <a:pt x="19" y="9786"/>
                  </a:lnTo>
                  <a:lnTo>
                    <a:pt x="37" y="9823"/>
                  </a:lnTo>
                  <a:lnTo>
                    <a:pt x="74" y="9842"/>
                  </a:lnTo>
                  <a:lnTo>
                    <a:pt x="111" y="9842"/>
                  </a:lnTo>
                  <a:lnTo>
                    <a:pt x="148" y="9823"/>
                  </a:lnTo>
                  <a:lnTo>
                    <a:pt x="167" y="9805"/>
                  </a:lnTo>
                  <a:lnTo>
                    <a:pt x="204" y="9786"/>
                  </a:lnTo>
                  <a:lnTo>
                    <a:pt x="204" y="9749"/>
                  </a:lnTo>
                  <a:lnTo>
                    <a:pt x="2150" y="130"/>
                  </a:lnTo>
                  <a:lnTo>
                    <a:pt x="2150" y="93"/>
                  </a:lnTo>
                  <a:lnTo>
                    <a:pt x="2131" y="56"/>
                  </a:lnTo>
                  <a:lnTo>
                    <a:pt x="2113" y="19"/>
                  </a:lnTo>
                  <a:lnTo>
                    <a:pt x="2057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33"/>
            <p:cNvSpPr/>
            <p:nvPr/>
          </p:nvSpPr>
          <p:spPr>
            <a:xfrm>
              <a:off x="8026586" y="1888113"/>
              <a:ext cx="91583" cy="326303"/>
            </a:xfrm>
            <a:custGeom>
              <a:avLst/>
              <a:gdLst/>
              <a:ahLst/>
              <a:cxnLst/>
              <a:rect l="l" t="t" r="r" b="b"/>
              <a:pathLst>
                <a:path w="2336" h="8323" extrusionOk="0">
                  <a:moveTo>
                    <a:pt x="2224" y="1"/>
                  </a:moveTo>
                  <a:lnTo>
                    <a:pt x="2169" y="19"/>
                  </a:lnTo>
                  <a:lnTo>
                    <a:pt x="2150" y="38"/>
                  </a:lnTo>
                  <a:lnTo>
                    <a:pt x="2132" y="75"/>
                  </a:lnTo>
                  <a:lnTo>
                    <a:pt x="0" y="8174"/>
                  </a:lnTo>
                  <a:lnTo>
                    <a:pt x="0" y="8230"/>
                  </a:lnTo>
                  <a:lnTo>
                    <a:pt x="19" y="8267"/>
                  </a:lnTo>
                  <a:lnTo>
                    <a:pt x="56" y="8304"/>
                  </a:lnTo>
                  <a:lnTo>
                    <a:pt x="93" y="8323"/>
                  </a:lnTo>
                  <a:lnTo>
                    <a:pt x="148" y="8323"/>
                  </a:lnTo>
                  <a:lnTo>
                    <a:pt x="186" y="8304"/>
                  </a:lnTo>
                  <a:lnTo>
                    <a:pt x="204" y="8267"/>
                  </a:lnTo>
                  <a:lnTo>
                    <a:pt x="223" y="8230"/>
                  </a:lnTo>
                  <a:lnTo>
                    <a:pt x="2335" y="130"/>
                  </a:lnTo>
                  <a:lnTo>
                    <a:pt x="2335" y="93"/>
                  </a:lnTo>
                  <a:lnTo>
                    <a:pt x="2335" y="56"/>
                  </a:lnTo>
                  <a:lnTo>
                    <a:pt x="2298" y="19"/>
                  </a:lnTo>
                  <a:lnTo>
                    <a:pt x="2261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33"/>
            <p:cNvSpPr/>
            <p:nvPr/>
          </p:nvSpPr>
          <p:spPr>
            <a:xfrm>
              <a:off x="8228570" y="1698479"/>
              <a:ext cx="42929" cy="119183"/>
            </a:xfrm>
            <a:custGeom>
              <a:avLst/>
              <a:gdLst/>
              <a:ahLst/>
              <a:cxnLst/>
              <a:rect l="l" t="t" r="r" b="b"/>
              <a:pathLst>
                <a:path w="1095" h="3040" extrusionOk="0">
                  <a:moveTo>
                    <a:pt x="927" y="0"/>
                  </a:moveTo>
                  <a:lnTo>
                    <a:pt x="909" y="37"/>
                  </a:lnTo>
                  <a:lnTo>
                    <a:pt x="872" y="74"/>
                  </a:lnTo>
                  <a:lnTo>
                    <a:pt x="1" y="2892"/>
                  </a:lnTo>
                  <a:lnTo>
                    <a:pt x="1" y="2947"/>
                  </a:lnTo>
                  <a:lnTo>
                    <a:pt x="1" y="2984"/>
                  </a:lnTo>
                  <a:lnTo>
                    <a:pt x="38" y="3021"/>
                  </a:lnTo>
                  <a:lnTo>
                    <a:pt x="75" y="3040"/>
                  </a:lnTo>
                  <a:lnTo>
                    <a:pt x="112" y="3040"/>
                  </a:lnTo>
                  <a:lnTo>
                    <a:pt x="168" y="3021"/>
                  </a:lnTo>
                  <a:lnTo>
                    <a:pt x="186" y="3003"/>
                  </a:lnTo>
                  <a:lnTo>
                    <a:pt x="205" y="2966"/>
                  </a:lnTo>
                  <a:lnTo>
                    <a:pt x="1094" y="148"/>
                  </a:lnTo>
                  <a:lnTo>
                    <a:pt x="1094" y="93"/>
                  </a:lnTo>
                  <a:lnTo>
                    <a:pt x="1094" y="56"/>
                  </a:lnTo>
                  <a:lnTo>
                    <a:pt x="1057" y="19"/>
                  </a:lnTo>
                  <a:lnTo>
                    <a:pt x="1020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33"/>
            <p:cNvSpPr/>
            <p:nvPr/>
          </p:nvSpPr>
          <p:spPr>
            <a:xfrm>
              <a:off x="8270010" y="1643984"/>
              <a:ext cx="18936" cy="40734"/>
            </a:xfrm>
            <a:custGeom>
              <a:avLst/>
              <a:gdLst/>
              <a:ahLst/>
              <a:cxnLst/>
              <a:rect l="l" t="t" r="r" b="b"/>
              <a:pathLst>
                <a:path w="483" h="1039" extrusionOk="0">
                  <a:moveTo>
                    <a:pt x="352" y="0"/>
                  </a:moveTo>
                  <a:lnTo>
                    <a:pt x="315" y="19"/>
                  </a:lnTo>
                  <a:lnTo>
                    <a:pt x="278" y="37"/>
                  </a:lnTo>
                  <a:lnTo>
                    <a:pt x="260" y="74"/>
                  </a:lnTo>
                  <a:lnTo>
                    <a:pt x="0" y="890"/>
                  </a:lnTo>
                  <a:lnTo>
                    <a:pt x="0" y="945"/>
                  </a:lnTo>
                  <a:lnTo>
                    <a:pt x="0" y="982"/>
                  </a:lnTo>
                  <a:lnTo>
                    <a:pt x="37" y="1019"/>
                  </a:lnTo>
                  <a:lnTo>
                    <a:pt x="74" y="1038"/>
                  </a:lnTo>
                  <a:lnTo>
                    <a:pt x="111" y="1038"/>
                  </a:lnTo>
                  <a:lnTo>
                    <a:pt x="167" y="1019"/>
                  </a:lnTo>
                  <a:lnTo>
                    <a:pt x="204" y="1001"/>
                  </a:lnTo>
                  <a:lnTo>
                    <a:pt x="223" y="964"/>
                  </a:lnTo>
                  <a:lnTo>
                    <a:pt x="464" y="148"/>
                  </a:lnTo>
                  <a:lnTo>
                    <a:pt x="482" y="111"/>
                  </a:lnTo>
                  <a:lnTo>
                    <a:pt x="464" y="56"/>
                  </a:lnTo>
                  <a:lnTo>
                    <a:pt x="426" y="37"/>
                  </a:lnTo>
                  <a:lnTo>
                    <a:pt x="389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33"/>
            <p:cNvSpPr/>
            <p:nvPr/>
          </p:nvSpPr>
          <p:spPr>
            <a:xfrm>
              <a:off x="7672683" y="1780574"/>
              <a:ext cx="17485" cy="31286"/>
            </a:xfrm>
            <a:custGeom>
              <a:avLst/>
              <a:gdLst/>
              <a:ahLst/>
              <a:cxnLst/>
              <a:rect l="l" t="t" r="r" b="b"/>
              <a:pathLst>
                <a:path w="446" h="798" extrusionOk="0">
                  <a:moveTo>
                    <a:pt x="75" y="1"/>
                  </a:moveTo>
                  <a:lnTo>
                    <a:pt x="38" y="38"/>
                  </a:lnTo>
                  <a:lnTo>
                    <a:pt x="19" y="75"/>
                  </a:lnTo>
                  <a:lnTo>
                    <a:pt x="1" y="112"/>
                  </a:lnTo>
                  <a:lnTo>
                    <a:pt x="19" y="149"/>
                  </a:lnTo>
                  <a:lnTo>
                    <a:pt x="223" y="723"/>
                  </a:lnTo>
                  <a:lnTo>
                    <a:pt x="279" y="779"/>
                  </a:lnTo>
                  <a:lnTo>
                    <a:pt x="335" y="798"/>
                  </a:lnTo>
                  <a:lnTo>
                    <a:pt x="372" y="779"/>
                  </a:lnTo>
                  <a:lnTo>
                    <a:pt x="409" y="760"/>
                  </a:lnTo>
                  <a:lnTo>
                    <a:pt x="446" y="723"/>
                  </a:lnTo>
                  <a:lnTo>
                    <a:pt x="446" y="686"/>
                  </a:lnTo>
                  <a:lnTo>
                    <a:pt x="446" y="649"/>
                  </a:lnTo>
                  <a:lnTo>
                    <a:pt x="223" y="75"/>
                  </a:lnTo>
                  <a:lnTo>
                    <a:pt x="205" y="38"/>
                  </a:lnTo>
                  <a:lnTo>
                    <a:pt x="168" y="19"/>
                  </a:lnTo>
                  <a:lnTo>
                    <a:pt x="131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33"/>
            <p:cNvSpPr/>
            <p:nvPr/>
          </p:nvSpPr>
          <p:spPr>
            <a:xfrm>
              <a:off x="7621834" y="1643984"/>
              <a:ext cx="49438" cy="117027"/>
            </a:xfrm>
            <a:custGeom>
              <a:avLst/>
              <a:gdLst/>
              <a:ahLst/>
              <a:cxnLst/>
              <a:rect l="l" t="t" r="r" b="b"/>
              <a:pathLst>
                <a:path w="1261" h="2985" extrusionOk="0">
                  <a:moveTo>
                    <a:pt x="112" y="0"/>
                  </a:moveTo>
                  <a:lnTo>
                    <a:pt x="75" y="19"/>
                  </a:lnTo>
                  <a:lnTo>
                    <a:pt x="38" y="37"/>
                  </a:lnTo>
                  <a:lnTo>
                    <a:pt x="1" y="74"/>
                  </a:lnTo>
                  <a:lnTo>
                    <a:pt x="1" y="111"/>
                  </a:lnTo>
                  <a:lnTo>
                    <a:pt x="1" y="148"/>
                  </a:lnTo>
                  <a:lnTo>
                    <a:pt x="1038" y="2910"/>
                  </a:lnTo>
                  <a:lnTo>
                    <a:pt x="1094" y="2966"/>
                  </a:lnTo>
                  <a:lnTo>
                    <a:pt x="1150" y="2984"/>
                  </a:lnTo>
                  <a:lnTo>
                    <a:pt x="1187" y="2984"/>
                  </a:lnTo>
                  <a:lnTo>
                    <a:pt x="1224" y="2966"/>
                  </a:lnTo>
                  <a:lnTo>
                    <a:pt x="1242" y="2929"/>
                  </a:lnTo>
                  <a:lnTo>
                    <a:pt x="1261" y="2891"/>
                  </a:lnTo>
                  <a:lnTo>
                    <a:pt x="1261" y="2836"/>
                  </a:lnTo>
                  <a:lnTo>
                    <a:pt x="223" y="74"/>
                  </a:lnTo>
                  <a:lnTo>
                    <a:pt x="186" y="37"/>
                  </a:lnTo>
                  <a:lnTo>
                    <a:pt x="149" y="19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33"/>
            <p:cNvSpPr/>
            <p:nvPr/>
          </p:nvSpPr>
          <p:spPr>
            <a:xfrm>
              <a:off x="7625480" y="2311018"/>
              <a:ext cx="190419" cy="708513"/>
            </a:xfrm>
            <a:custGeom>
              <a:avLst/>
              <a:gdLst/>
              <a:ahLst/>
              <a:cxnLst/>
              <a:rect l="l" t="t" r="r" b="b"/>
              <a:pathLst>
                <a:path w="4857" h="18072" extrusionOk="0">
                  <a:moveTo>
                    <a:pt x="4745" y="1"/>
                  </a:moveTo>
                  <a:lnTo>
                    <a:pt x="4708" y="19"/>
                  </a:lnTo>
                  <a:lnTo>
                    <a:pt x="4671" y="38"/>
                  </a:lnTo>
                  <a:lnTo>
                    <a:pt x="4652" y="75"/>
                  </a:lnTo>
                  <a:lnTo>
                    <a:pt x="4448" y="557"/>
                  </a:lnTo>
                  <a:lnTo>
                    <a:pt x="3967" y="1836"/>
                  </a:lnTo>
                  <a:lnTo>
                    <a:pt x="3651" y="2725"/>
                  </a:lnTo>
                  <a:lnTo>
                    <a:pt x="3281" y="3745"/>
                  </a:lnTo>
                  <a:lnTo>
                    <a:pt x="2892" y="4912"/>
                  </a:lnTo>
                  <a:lnTo>
                    <a:pt x="2502" y="6173"/>
                  </a:lnTo>
                  <a:lnTo>
                    <a:pt x="2076" y="7526"/>
                  </a:lnTo>
                  <a:lnTo>
                    <a:pt x="1668" y="8953"/>
                  </a:lnTo>
                  <a:lnTo>
                    <a:pt x="1298" y="10417"/>
                  </a:lnTo>
                  <a:lnTo>
                    <a:pt x="927" y="11937"/>
                  </a:lnTo>
                  <a:lnTo>
                    <a:pt x="760" y="12697"/>
                  </a:lnTo>
                  <a:lnTo>
                    <a:pt x="612" y="13457"/>
                  </a:lnTo>
                  <a:lnTo>
                    <a:pt x="464" y="14217"/>
                  </a:lnTo>
                  <a:lnTo>
                    <a:pt x="352" y="14995"/>
                  </a:lnTo>
                  <a:lnTo>
                    <a:pt x="241" y="15736"/>
                  </a:lnTo>
                  <a:lnTo>
                    <a:pt x="148" y="16496"/>
                  </a:lnTo>
                  <a:lnTo>
                    <a:pt x="56" y="17238"/>
                  </a:lnTo>
                  <a:lnTo>
                    <a:pt x="0" y="17961"/>
                  </a:lnTo>
                  <a:lnTo>
                    <a:pt x="19" y="17998"/>
                  </a:lnTo>
                  <a:lnTo>
                    <a:pt x="37" y="18035"/>
                  </a:lnTo>
                  <a:lnTo>
                    <a:pt x="74" y="18072"/>
                  </a:lnTo>
                  <a:lnTo>
                    <a:pt x="167" y="18072"/>
                  </a:lnTo>
                  <a:lnTo>
                    <a:pt x="204" y="18053"/>
                  </a:lnTo>
                  <a:lnTo>
                    <a:pt x="223" y="18016"/>
                  </a:lnTo>
                  <a:lnTo>
                    <a:pt x="223" y="17979"/>
                  </a:lnTo>
                  <a:lnTo>
                    <a:pt x="278" y="17256"/>
                  </a:lnTo>
                  <a:lnTo>
                    <a:pt x="352" y="16515"/>
                  </a:lnTo>
                  <a:lnTo>
                    <a:pt x="464" y="15773"/>
                  </a:lnTo>
                  <a:lnTo>
                    <a:pt x="575" y="15014"/>
                  </a:lnTo>
                  <a:lnTo>
                    <a:pt x="686" y="14254"/>
                  </a:lnTo>
                  <a:lnTo>
                    <a:pt x="834" y="13494"/>
                  </a:lnTo>
                  <a:lnTo>
                    <a:pt x="983" y="12734"/>
                  </a:lnTo>
                  <a:lnTo>
                    <a:pt x="1149" y="11974"/>
                  </a:lnTo>
                  <a:lnTo>
                    <a:pt x="1501" y="10473"/>
                  </a:lnTo>
                  <a:lnTo>
                    <a:pt x="1891" y="8990"/>
                  </a:lnTo>
                  <a:lnTo>
                    <a:pt x="2298" y="7581"/>
                  </a:lnTo>
                  <a:lnTo>
                    <a:pt x="2706" y="6228"/>
                  </a:lnTo>
                  <a:lnTo>
                    <a:pt x="3114" y="4968"/>
                  </a:lnTo>
                  <a:lnTo>
                    <a:pt x="3503" y="3819"/>
                  </a:lnTo>
                  <a:lnTo>
                    <a:pt x="3855" y="2799"/>
                  </a:lnTo>
                  <a:lnTo>
                    <a:pt x="4189" y="1910"/>
                  </a:lnTo>
                  <a:lnTo>
                    <a:pt x="4671" y="631"/>
                  </a:lnTo>
                  <a:lnTo>
                    <a:pt x="4856" y="149"/>
                  </a:lnTo>
                  <a:lnTo>
                    <a:pt x="4856" y="112"/>
                  </a:lnTo>
                  <a:lnTo>
                    <a:pt x="4856" y="75"/>
                  </a:lnTo>
                  <a:lnTo>
                    <a:pt x="4838" y="38"/>
                  </a:lnTo>
                  <a:lnTo>
                    <a:pt x="4801" y="19"/>
                  </a:lnTo>
                  <a:lnTo>
                    <a:pt x="4745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33"/>
            <p:cNvSpPr/>
            <p:nvPr/>
          </p:nvSpPr>
          <p:spPr>
            <a:xfrm>
              <a:off x="8100684" y="2308861"/>
              <a:ext cx="191869" cy="723019"/>
            </a:xfrm>
            <a:custGeom>
              <a:avLst/>
              <a:gdLst/>
              <a:ahLst/>
              <a:cxnLst/>
              <a:rect l="l" t="t" r="r" b="b"/>
              <a:pathLst>
                <a:path w="4894" h="18442" extrusionOk="0">
                  <a:moveTo>
                    <a:pt x="112" y="0"/>
                  </a:moveTo>
                  <a:lnTo>
                    <a:pt x="75" y="19"/>
                  </a:lnTo>
                  <a:lnTo>
                    <a:pt x="38" y="37"/>
                  </a:lnTo>
                  <a:lnTo>
                    <a:pt x="1" y="74"/>
                  </a:lnTo>
                  <a:lnTo>
                    <a:pt x="1" y="111"/>
                  </a:lnTo>
                  <a:lnTo>
                    <a:pt x="1" y="148"/>
                  </a:lnTo>
                  <a:lnTo>
                    <a:pt x="186" y="686"/>
                  </a:lnTo>
                  <a:lnTo>
                    <a:pt x="668" y="2057"/>
                  </a:lnTo>
                  <a:lnTo>
                    <a:pt x="1335" y="4115"/>
                  </a:lnTo>
                  <a:lnTo>
                    <a:pt x="1724" y="5357"/>
                  </a:lnTo>
                  <a:lnTo>
                    <a:pt x="2132" y="6672"/>
                  </a:lnTo>
                  <a:lnTo>
                    <a:pt x="2540" y="8100"/>
                  </a:lnTo>
                  <a:lnTo>
                    <a:pt x="2948" y="9564"/>
                  </a:lnTo>
                  <a:lnTo>
                    <a:pt x="3337" y="11065"/>
                  </a:lnTo>
                  <a:lnTo>
                    <a:pt x="3689" y="12585"/>
                  </a:lnTo>
                  <a:lnTo>
                    <a:pt x="4023" y="14086"/>
                  </a:lnTo>
                  <a:lnTo>
                    <a:pt x="4171" y="14828"/>
                  </a:lnTo>
                  <a:lnTo>
                    <a:pt x="4301" y="15569"/>
                  </a:lnTo>
                  <a:lnTo>
                    <a:pt x="4412" y="16292"/>
                  </a:lnTo>
                  <a:lnTo>
                    <a:pt x="4523" y="16996"/>
                  </a:lnTo>
                  <a:lnTo>
                    <a:pt x="4597" y="17682"/>
                  </a:lnTo>
                  <a:lnTo>
                    <a:pt x="4671" y="18349"/>
                  </a:lnTo>
                  <a:lnTo>
                    <a:pt x="4690" y="18386"/>
                  </a:lnTo>
                  <a:lnTo>
                    <a:pt x="4708" y="18423"/>
                  </a:lnTo>
                  <a:lnTo>
                    <a:pt x="4745" y="18442"/>
                  </a:lnTo>
                  <a:lnTo>
                    <a:pt x="4838" y="18442"/>
                  </a:lnTo>
                  <a:lnTo>
                    <a:pt x="4875" y="18405"/>
                  </a:lnTo>
                  <a:lnTo>
                    <a:pt x="4894" y="18368"/>
                  </a:lnTo>
                  <a:lnTo>
                    <a:pt x="4894" y="18331"/>
                  </a:lnTo>
                  <a:lnTo>
                    <a:pt x="4820" y="17663"/>
                  </a:lnTo>
                  <a:lnTo>
                    <a:pt x="4745" y="16978"/>
                  </a:lnTo>
                  <a:lnTo>
                    <a:pt x="4634" y="16255"/>
                  </a:lnTo>
                  <a:lnTo>
                    <a:pt x="4523" y="15532"/>
                  </a:lnTo>
                  <a:lnTo>
                    <a:pt x="4393" y="14809"/>
                  </a:lnTo>
                  <a:lnTo>
                    <a:pt x="4245" y="14049"/>
                  </a:lnTo>
                  <a:lnTo>
                    <a:pt x="3911" y="12548"/>
                  </a:lnTo>
                  <a:lnTo>
                    <a:pt x="3559" y="11010"/>
                  </a:lnTo>
                  <a:lnTo>
                    <a:pt x="3151" y="9508"/>
                  </a:lnTo>
                  <a:lnTo>
                    <a:pt x="2762" y="8044"/>
                  </a:lnTo>
                  <a:lnTo>
                    <a:pt x="2336" y="6617"/>
                  </a:lnTo>
                  <a:lnTo>
                    <a:pt x="1947" y="5282"/>
                  </a:lnTo>
                  <a:lnTo>
                    <a:pt x="1558" y="4059"/>
                  </a:lnTo>
                  <a:lnTo>
                    <a:pt x="872" y="2002"/>
                  </a:lnTo>
                  <a:lnTo>
                    <a:pt x="408" y="612"/>
                  </a:lnTo>
                  <a:lnTo>
                    <a:pt x="205" y="74"/>
                  </a:lnTo>
                  <a:lnTo>
                    <a:pt x="186" y="37"/>
                  </a:lnTo>
                  <a:lnTo>
                    <a:pt x="149" y="19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33"/>
            <p:cNvSpPr/>
            <p:nvPr/>
          </p:nvSpPr>
          <p:spPr>
            <a:xfrm>
              <a:off x="8026586" y="2316820"/>
              <a:ext cx="111185" cy="498531"/>
            </a:xfrm>
            <a:custGeom>
              <a:avLst/>
              <a:gdLst/>
              <a:ahLst/>
              <a:cxnLst/>
              <a:rect l="l" t="t" r="r" b="b"/>
              <a:pathLst>
                <a:path w="2836" h="12716" extrusionOk="0">
                  <a:moveTo>
                    <a:pt x="74" y="1"/>
                  </a:moveTo>
                  <a:lnTo>
                    <a:pt x="37" y="19"/>
                  </a:lnTo>
                  <a:lnTo>
                    <a:pt x="19" y="57"/>
                  </a:lnTo>
                  <a:lnTo>
                    <a:pt x="0" y="94"/>
                  </a:lnTo>
                  <a:lnTo>
                    <a:pt x="19" y="149"/>
                  </a:lnTo>
                  <a:lnTo>
                    <a:pt x="111" y="446"/>
                  </a:lnTo>
                  <a:lnTo>
                    <a:pt x="352" y="1243"/>
                  </a:lnTo>
                  <a:lnTo>
                    <a:pt x="686" y="2447"/>
                  </a:lnTo>
                  <a:lnTo>
                    <a:pt x="1112" y="4041"/>
                  </a:lnTo>
                  <a:lnTo>
                    <a:pt x="1316" y="4950"/>
                  </a:lnTo>
                  <a:lnTo>
                    <a:pt x="1539" y="5913"/>
                  </a:lnTo>
                  <a:lnTo>
                    <a:pt x="1761" y="6933"/>
                  </a:lnTo>
                  <a:lnTo>
                    <a:pt x="1965" y="8008"/>
                  </a:lnTo>
                  <a:lnTo>
                    <a:pt x="2169" y="9120"/>
                  </a:lnTo>
                  <a:lnTo>
                    <a:pt x="2335" y="10269"/>
                  </a:lnTo>
                  <a:lnTo>
                    <a:pt x="2502" y="11437"/>
                  </a:lnTo>
                  <a:lnTo>
                    <a:pt x="2613" y="12623"/>
                  </a:lnTo>
                  <a:lnTo>
                    <a:pt x="2632" y="12660"/>
                  </a:lnTo>
                  <a:lnTo>
                    <a:pt x="2651" y="12678"/>
                  </a:lnTo>
                  <a:lnTo>
                    <a:pt x="2688" y="12716"/>
                  </a:lnTo>
                  <a:lnTo>
                    <a:pt x="2743" y="12716"/>
                  </a:lnTo>
                  <a:lnTo>
                    <a:pt x="2780" y="12697"/>
                  </a:lnTo>
                  <a:lnTo>
                    <a:pt x="2817" y="12678"/>
                  </a:lnTo>
                  <a:lnTo>
                    <a:pt x="2836" y="12641"/>
                  </a:lnTo>
                  <a:lnTo>
                    <a:pt x="2836" y="12586"/>
                  </a:lnTo>
                  <a:lnTo>
                    <a:pt x="2706" y="11418"/>
                  </a:lnTo>
                  <a:lnTo>
                    <a:pt x="2558" y="10250"/>
                  </a:lnTo>
                  <a:lnTo>
                    <a:pt x="2391" y="9101"/>
                  </a:lnTo>
                  <a:lnTo>
                    <a:pt x="2187" y="7971"/>
                  </a:lnTo>
                  <a:lnTo>
                    <a:pt x="1983" y="6896"/>
                  </a:lnTo>
                  <a:lnTo>
                    <a:pt x="1761" y="5876"/>
                  </a:lnTo>
                  <a:lnTo>
                    <a:pt x="1539" y="4894"/>
                  </a:lnTo>
                  <a:lnTo>
                    <a:pt x="1316" y="3986"/>
                  </a:lnTo>
                  <a:lnTo>
                    <a:pt x="908" y="2392"/>
                  </a:lnTo>
                  <a:lnTo>
                    <a:pt x="556" y="1169"/>
                  </a:lnTo>
                  <a:lnTo>
                    <a:pt x="315" y="372"/>
                  </a:lnTo>
                  <a:lnTo>
                    <a:pt x="223" y="75"/>
                  </a:lnTo>
                  <a:lnTo>
                    <a:pt x="204" y="38"/>
                  </a:lnTo>
                  <a:lnTo>
                    <a:pt x="167" y="19"/>
                  </a:lnTo>
                  <a:lnTo>
                    <a:pt x="130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33"/>
            <p:cNvSpPr/>
            <p:nvPr/>
          </p:nvSpPr>
          <p:spPr>
            <a:xfrm>
              <a:off x="7809312" y="2316114"/>
              <a:ext cx="110480" cy="609677"/>
            </a:xfrm>
            <a:custGeom>
              <a:avLst/>
              <a:gdLst/>
              <a:ahLst/>
              <a:cxnLst/>
              <a:rect l="l" t="t" r="r" b="b"/>
              <a:pathLst>
                <a:path w="2818" h="15551" extrusionOk="0">
                  <a:moveTo>
                    <a:pt x="2688" y="0"/>
                  </a:moveTo>
                  <a:lnTo>
                    <a:pt x="2651" y="19"/>
                  </a:lnTo>
                  <a:lnTo>
                    <a:pt x="2614" y="37"/>
                  </a:lnTo>
                  <a:lnTo>
                    <a:pt x="2595" y="93"/>
                  </a:lnTo>
                  <a:lnTo>
                    <a:pt x="2373" y="872"/>
                  </a:lnTo>
                  <a:lnTo>
                    <a:pt x="2169" y="1687"/>
                  </a:lnTo>
                  <a:lnTo>
                    <a:pt x="1965" y="2521"/>
                  </a:lnTo>
                  <a:lnTo>
                    <a:pt x="1761" y="3392"/>
                  </a:lnTo>
                  <a:lnTo>
                    <a:pt x="1576" y="4263"/>
                  </a:lnTo>
                  <a:lnTo>
                    <a:pt x="1390" y="5153"/>
                  </a:lnTo>
                  <a:lnTo>
                    <a:pt x="1224" y="6080"/>
                  </a:lnTo>
                  <a:lnTo>
                    <a:pt x="1057" y="7025"/>
                  </a:lnTo>
                  <a:lnTo>
                    <a:pt x="760" y="8990"/>
                  </a:lnTo>
                  <a:lnTo>
                    <a:pt x="482" y="11028"/>
                  </a:lnTo>
                  <a:lnTo>
                    <a:pt x="223" y="13178"/>
                  </a:lnTo>
                  <a:lnTo>
                    <a:pt x="0" y="15440"/>
                  </a:lnTo>
                  <a:lnTo>
                    <a:pt x="19" y="15477"/>
                  </a:lnTo>
                  <a:lnTo>
                    <a:pt x="37" y="15514"/>
                  </a:lnTo>
                  <a:lnTo>
                    <a:pt x="56" y="15551"/>
                  </a:lnTo>
                  <a:lnTo>
                    <a:pt x="167" y="15551"/>
                  </a:lnTo>
                  <a:lnTo>
                    <a:pt x="186" y="15532"/>
                  </a:lnTo>
                  <a:lnTo>
                    <a:pt x="223" y="15495"/>
                  </a:lnTo>
                  <a:lnTo>
                    <a:pt x="223" y="15458"/>
                  </a:lnTo>
                  <a:lnTo>
                    <a:pt x="445" y="13215"/>
                  </a:lnTo>
                  <a:lnTo>
                    <a:pt x="686" y="11065"/>
                  </a:lnTo>
                  <a:lnTo>
                    <a:pt x="964" y="9027"/>
                  </a:lnTo>
                  <a:lnTo>
                    <a:pt x="1279" y="7062"/>
                  </a:lnTo>
                  <a:lnTo>
                    <a:pt x="1446" y="6117"/>
                  </a:lnTo>
                  <a:lnTo>
                    <a:pt x="1613" y="5209"/>
                  </a:lnTo>
                  <a:lnTo>
                    <a:pt x="1798" y="4319"/>
                  </a:lnTo>
                  <a:lnTo>
                    <a:pt x="1984" y="3429"/>
                  </a:lnTo>
                  <a:lnTo>
                    <a:pt x="2169" y="2577"/>
                  </a:lnTo>
                  <a:lnTo>
                    <a:pt x="2373" y="1743"/>
                  </a:lnTo>
                  <a:lnTo>
                    <a:pt x="2595" y="946"/>
                  </a:lnTo>
                  <a:lnTo>
                    <a:pt x="2818" y="149"/>
                  </a:lnTo>
                  <a:lnTo>
                    <a:pt x="2818" y="112"/>
                  </a:lnTo>
                  <a:lnTo>
                    <a:pt x="2799" y="56"/>
                  </a:lnTo>
                  <a:lnTo>
                    <a:pt x="2781" y="37"/>
                  </a:lnTo>
                  <a:lnTo>
                    <a:pt x="2743" y="19"/>
                  </a:lnTo>
                  <a:lnTo>
                    <a:pt x="2688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33"/>
            <p:cNvSpPr/>
            <p:nvPr/>
          </p:nvSpPr>
          <p:spPr>
            <a:xfrm>
              <a:off x="7863807" y="2206379"/>
              <a:ext cx="190419" cy="127926"/>
            </a:xfrm>
            <a:custGeom>
              <a:avLst/>
              <a:gdLst/>
              <a:ahLst/>
              <a:cxnLst/>
              <a:rect l="l" t="t" r="r" b="b"/>
              <a:pathLst>
                <a:path w="4857" h="3263" extrusionOk="0">
                  <a:moveTo>
                    <a:pt x="4115" y="668"/>
                  </a:moveTo>
                  <a:lnTo>
                    <a:pt x="3930" y="2577"/>
                  </a:lnTo>
                  <a:lnTo>
                    <a:pt x="1131" y="2503"/>
                  </a:lnTo>
                  <a:lnTo>
                    <a:pt x="797" y="668"/>
                  </a:lnTo>
                  <a:close/>
                  <a:moveTo>
                    <a:pt x="0" y="1"/>
                  </a:moveTo>
                  <a:lnTo>
                    <a:pt x="557" y="3152"/>
                  </a:lnTo>
                  <a:lnTo>
                    <a:pt x="4541" y="3263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33"/>
            <p:cNvSpPr/>
            <p:nvPr/>
          </p:nvSpPr>
          <p:spPr>
            <a:xfrm>
              <a:off x="7935748" y="1627988"/>
              <a:ext cx="39989" cy="39989"/>
            </a:xfrm>
            <a:custGeom>
              <a:avLst/>
              <a:gdLst/>
              <a:ahLst/>
              <a:cxnLst/>
              <a:rect l="l" t="t" r="r" b="b"/>
              <a:pathLst>
                <a:path w="1020" h="1020" extrusionOk="0">
                  <a:moveTo>
                    <a:pt x="519" y="0"/>
                  </a:moveTo>
                  <a:lnTo>
                    <a:pt x="408" y="19"/>
                  </a:lnTo>
                  <a:lnTo>
                    <a:pt x="315" y="56"/>
                  </a:lnTo>
                  <a:lnTo>
                    <a:pt x="241" y="93"/>
                  </a:lnTo>
                  <a:lnTo>
                    <a:pt x="149" y="149"/>
                  </a:lnTo>
                  <a:lnTo>
                    <a:pt x="93" y="223"/>
                  </a:lnTo>
                  <a:lnTo>
                    <a:pt x="56" y="315"/>
                  </a:lnTo>
                  <a:lnTo>
                    <a:pt x="19" y="408"/>
                  </a:lnTo>
                  <a:lnTo>
                    <a:pt x="0" y="519"/>
                  </a:lnTo>
                  <a:lnTo>
                    <a:pt x="19" y="612"/>
                  </a:lnTo>
                  <a:lnTo>
                    <a:pt x="56" y="723"/>
                  </a:lnTo>
                  <a:lnTo>
                    <a:pt x="93" y="797"/>
                  </a:lnTo>
                  <a:lnTo>
                    <a:pt x="149" y="871"/>
                  </a:lnTo>
                  <a:lnTo>
                    <a:pt x="241" y="946"/>
                  </a:lnTo>
                  <a:lnTo>
                    <a:pt x="315" y="983"/>
                  </a:lnTo>
                  <a:lnTo>
                    <a:pt x="408" y="1020"/>
                  </a:lnTo>
                  <a:lnTo>
                    <a:pt x="612" y="1020"/>
                  </a:lnTo>
                  <a:lnTo>
                    <a:pt x="723" y="983"/>
                  </a:lnTo>
                  <a:lnTo>
                    <a:pt x="797" y="946"/>
                  </a:lnTo>
                  <a:lnTo>
                    <a:pt x="871" y="871"/>
                  </a:lnTo>
                  <a:lnTo>
                    <a:pt x="946" y="797"/>
                  </a:lnTo>
                  <a:lnTo>
                    <a:pt x="983" y="723"/>
                  </a:lnTo>
                  <a:lnTo>
                    <a:pt x="1020" y="612"/>
                  </a:lnTo>
                  <a:lnTo>
                    <a:pt x="1020" y="519"/>
                  </a:lnTo>
                  <a:lnTo>
                    <a:pt x="1020" y="408"/>
                  </a:lnTo>
                  <a:lnTo>
                    <a:pt x="983" y="315"/>
                  </a:lnTo>
                  <a:lnTo>
                    <a:pt x="946" y="223"/>
                  </a:lnTo>
                  <a:lnTo>
                    <a:pt x="871" y="149"/>
                  </a:lnTo>
                  <a:lnTo>
                    <a:pt x="797" y="93"/>
                  </a:lnTo>
                  <a:lnTo>
                    <a:pt x="723" y="56"/>
                  </a:lnTo>
                  <a:lnTo>
                    <a:pt x="612" y="19"/>
                  </a:lnTo>
                  <a:lnTo>
                    <a:pt x="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33"/>
            <p:cNvSpPr/>
            <p:nvPr/>
          </p:nvSpPr>
          <p:spPr>
            <a:xfrm>
              <a:off x="7971346" y="1621441"/>
              <a:ext cx="39989" cy="39989"/>
            </a:xfrm>
            <a:custGeom>
              <a:avLst/>
              <a:gdLst/>
              <a:ahLst/>
              <a:cxnLst/>
              <a:rect l="l" t="t" r="r" b="b"/>
              <a:pathLst>
                <a:path w="1020" h="1020" extrusionOk="0">
                  <a:moveTo>
                    <a:pt x="408" y="1"/>
                  </a:moveTo>
                  <a:lnTo>
                    <a:pt x="316" y="38"/>
                  </a:lnTo>
                  <a:lnTo>
                    <a:pt x="223" y="93"/>
                  </a:lnTo>
                  <a:lnTo>
                    <a:pt x="149" y="149"/>
                  </a:lnTo>
                  <a:lnTo>
                    <a:pt x="93" y="223"/>
                  </a:lnTo>
                  <a:lnTo>
                    <a:pt x="38" y="316"/>
                  </a:lnTo>
                  <a:lnTo>
                    <a:pt x="19" y="408"/>
                  </a:lnTo>
                  <a:lnTo>
                    <a:pt x="1" y="501"/>
                  </a:lnTo>
                  <a:lnTo>
                    <a:pt x="19" y="612"/>
                  </a:lnTo>
                  <a:lnTo>
                    <a:pt x="38" y="705"/>
                  </a:lnTo>
                  <a:lnTo>
                    <a:pt x="93" y="797"/>
                  </a:lnTo>
                  <a:lnTo>
                    <a:pt x="149" y="872"/>
                  </a:lnTo>
                  <a:lnTo>
                    <a:pt x="223" y="927"/>
                  </a:lnTo>
                  <a:lnTo>
                    <a:pt x="316" y="983"/>
                  </a:lnTo>
                  <a:lnTo>
                    <a:pt x="408" y="1001"/>
                  </a:lnTo>
                  <a:lnTo>
                    <a:pt x="520" y="1020"/>
                  </a:lnTo>
                  <a:lnTo>
                    <a:pt x="612" y="1001"/>
                  </a:lnTo>
                  <a:lnTo>
                    <a:pt x="705" y="983"/>
                  </a:lnTo>
                  <a:lnTo>
                    <a:pt x="798" y="927"/>
                  </a:lnTo>
                  <a:lnTo>
                    <a:pt x="872" y="872"/>
                  </a:lnTo>
                  <a:lnTo>
                    <a:pt x="927" y="797"/>
                  </a:lnTo>
                  <a:lnTo>
                    <a:pt x="983" y="705"/>
                  </a:lnTo>
                  <a:lnTo>
                    <a:pt x="1001" y="612"/>
                  </a:lnTo>
                  <a:lnTo>
                    <a:pt x="1020" y="501"/>
                  </a:lnTo>
                  <a:lnTo>
                    <a:pt x="1001" y="408"/>
                  </a:lnTo>
                  <a:lnTo>
                    <a:pt x="983" y="316"/>
                  </a:lnTo>
                  <a:lnTo>
                    <a:pt x="927" y="223"/>
                  </a:lnTo>
                  <a:lnTo>
                    <a:pt x="872" y="149"/>
                  </a:lnTo>
                  <a:lnTo>
                    <a:pt x="798" y="93"/>
                  </a:lnTo>
                  <a:lnTo>
                    <a:pt x="705" y="38"/>
                  </a:lnTo>
                  <a:lnTo>
                    <a:pt x="61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33"/>
            <p:cNvSpPr/>
            <p:nvPr/>
          </p:nvSpPr>
          <p:spPr>
            <a:xfrm>
              <a:off x="7901601" y="1621441"/>
              <a:ext cx="39989" cy="39989"/>
            </a:xfrm>
            <a:custGeom>
              <a:avLst/>
              <a:gdLst/>
              <a:ahLst/>
              <a:cxnLst/>
              <a:rect l="l" t="t" r="r" b="b"/>
              <a:pathLst>
                <a:path w="1020" h="1020" extrusionOk="0">
                  <a:moveTo>
                    <a:pt x="408" y="1"/>
                  </a:moveTo>
                  <a:lnTo>
                    <a:pt x="315" y="38"/>
                  </a:lnTo>
                  <a:lnTo>
                    <a:pt x="223" y="93"/>
                  </a:lnTo>
                  <a:lnTo>
                    <a:pt x="149" y="149"/>
                  </a:lnTo>
                  <a:lnTo>
                    <a:pt x="93" y="223"/>
                  </a:lnTo>
                  <a:lnTo>
                    <a:pt x="56" y="316"/>
                  </a:lnTo>
                  <a:lnTo>
                    <a:pt x="19" y="408"/>
                  </a:lnTo>
                  <a:lnTo>
                    <a:pt x="0" y="501"/>
                  </a:lnTo>
                  <a:lnTo>
                    <a:pt x="19" y="612"/>
                  </a:lnTo>
                  <a:lnTo>
                    <a:pt x="56" y="705"/>
                  </a:lnTo>
                  <a:lnTo>
                    <a:pt x="93" y="797"/>
                  </a:lnTo>
                  <a:lnTo>
                    <a:pt x="149" y="872"/>
                  </a:lnTo>
                  <a:lnTo>
                    <a:pt x="223" y="927"/>
                  </a:lnTo>
                  <a:lnTo>
                    <a:pt x="315" y="983"/>
                  </a:lnTo>
                  <a:lnTo>
                    <a:pt x="408" y="1001"/>
                  </a:lnTo>
                  <a:lnTo>
                    <a:pt x="519" y="1020"/>
                  </a:lnTo>
                  <a:lnTo>
                    <a:pt x="612" y="1001"/>
                  </a:lnTo>
                  <a:lnTo>
                    <a:pt x="723" y="983"/>
                  </a:lnTo>
                  <a:lnTo>
                    <a:pt x="797" y="927"/>
                  </a:lnTo>
                  <a:lnTo>
                    <a:pt x="871" y="872"/>
                  </a:lnTo>
                  <a:lnTo>
                    <a:pt x="946" y="797"/>
                  </a:lnTo>
                  <a:lnTo>
                    <a:pt x="983" y="705"/>
                  </a:lnTo>
                  <a:lnTo>
                    <a:pt x="1020" y="612"/>
                  </a:lnTo>
                  <a:lnTo>
                    <a:pt x="1020" y="501"/>
                  </a:lnTo>
                  <a:lnTo>
                    <a:pt x="1020" y="408"/>
                  </a:lnTo>
                  <a:lnTo>
                    <a:pt x="983" y="316"/>
                  </a:lnTo>
                  <a:lnTo>
                    <a:pt x="946" y="223"/>
                  </a:lnTo>
                  <a:lnTo>
                    <a:pt x="871" y="149"/>
                  </a:lnTo>
                  <a:lnTo>
                    <a:pt x="797" y="93"/>
                  </a:lnTo>
                  <a:lnTo>
                    <a:pt x="723" y="38"/>
                  </a:lnTo>
                  <a:lnTo>
                    <a:pt x="61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33"/>
            <p:cNvSpPr/>
            <p:nvPr/>
          </p:nvSpPr>
          <p:spPr>
            <a:xfrm>
              <a:off x="7870354" y="1610542"/>
              <a:ext cx="39989" cy="39989"/>
            </a:xfrm>
            <a:custGeom>
              <a:avLst/>
              <a:gdLst/>
              <a:ahLst/>
              <a:cxnLst/>
              <a:rect l="l" t="t" r="r" b="b"/>
              <a:pathLst>
                <a:path w="1020" h="1020" extrusionOk="0">
                  <a:moveTo>
                    <a:pt x="408" y="0"/>
                  </a:moveTo>
                  <a:lnTo>
                    <a:pt x="315" y="38"/>
                  </a:lnTo>
                  <a:lnTo>
                    <a:pt x="223" y="75"/>
                  </a:lnTo>
                  <a:lnTo>
                    <a:pt x="149" y="149"/>
                  </a:lnTo>
                  <a:lnTo>
                    <a:pt x="93" y="223"/>
                  </a:lnTo>
                  <a:lnTo>
                    <a:pt x="37" y="297"/>
                  </a:lnTo>
                  <a:lnTo>
                    <a:pt x="19" y="390"/>
                  </a:lnTo>
                  <a:lnTo>
                    <a:pt x="0" y="501"/>
                  </a:lnTo>
                  <a:lnTo>
                    <a:pt x="19" y="612"/>
                  </a:lnTo>
                  <a:lnTo>
                    <a:pt x="37" y="705"/>
                  </a:lnTo>
                  <a:lnTo>
                    <a:pt x="93" y="779"/>
                  </a:lnTo>
                  <a:lnTo>
                    <a:pt x="149" y="853"/>
                  </a:lnTo>
                  <a:lnTo>
                    <a:pt x="223" y="927"/>
                  </a:lnTo>
                  <a:lnTo>
                    <a:pt x="315" y="964"/>
                  </a:lnTo>
                  <a:lnTo>
                    <a:pt x="408" y="1001"/>
                  </a:lnTo>
                  <a:lnTo>
                    <a:pt x="501" y="1020"/>
                  </a:lnTo>
                  <a:lnTo>
                    <a:pt x="612" y="1001"/>
                  </a:lnTo>
                  <a:lnTo>
                    <a:pt x="705" y="964"/>
                  </a:lnTo>
                  <a:lnTo>
                    <a:pt x="797" y="927"/>
                  </a:lnTo>
                  <a:lnTo>
                    <a:pt x="871" y="853"/>
                  </a:lnTo>
                  <a:lnTo>
                    <a:pt x="927" y="779"/>
                  </a:lnTo>
                  <a:lnTo>
                    <a:pt x="983" y="705"/>
                  </a:lnTo>
                  <a:lnTo>
                    <a:pt x="1001" y="612"/>
                  </a:lnTo>
                  <a:lnTo>
                    <a:pt x="1020" y="501"/>
                  </a:lnTo>
                  <a:lnTo>
                    <a:pt x="1001" y="390"/>
                  </a:lnTo>
                  <a:lnTo>
                    <a:pt x="983" y="297"/>
                  </a:lnTo>
                  <a:lnTo>
                    <a:pt x="927" y="223"/>
                  </a:lnTo>
                  <a:lnTo>
                    <a:pt x="871" y="149"/>
                  </a:lnTo>
                  <a:lnTo>
                    <a:pt x="797" y="75"/>
                  </a:lnTo>
                  <a:lnTo>
                    <a:pt x="705" y="38"/>
                  </a:lnTo>
                  <a:lnTo>
                    <a:pt x="61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33"/>
            <p:cNvSpPr/>
            <p:nvPr/>
          </p:nvSpPr>
          <p:spPr>
            <a:xfrm>
              <a:off x="7840558" y="1592390"/>
              <a:ext cx="39989" cy="39989"/>
            </a:xfrm>
            <a:custGeom>
              <a:avLst/>
              <a:gdLst/>
              <a:ahLst/>
              <a:cxnLst/>
              <a:rect l="l" t="t" r="r" b="b"/>
              <a:pathLst>
                <a:path w="1020" h="1020" extrusionOk="0">
                  <a:moveTo>
                    <a:pt x="501" y="0"/>
                  </a:moveTo>
                  <a:lnTo>
                    <a:pt x="408" y="19"/>
                  </a:lnTo>
                  <a:lnTo>
                    <a:pt x="315" y="37"/>
                  </a:lnTo>
                  <a:lnTo>
                    <a:pt x="223" y="93"/>
                  </a:lnTo>
                  <a:lnTo>
                    <a:pt x="149" y="148"/>
                  </a:lnTo>
                  <a:lnTo>
                    <a:pt x="75" y="223"/>
                  </a:lnTo>
                  <a:lnTo>
                    <a:pt x="37" y="315"/>
                  </a:lnTo>
                  <a:lnTo>
                    <a:pt x="0" y="408"/>
                  </a:lnTo>
                  <a:lnTo>
                    <a:pt x="0" y="519"/>
                  </a:lnTo>
                  <a:lnTo>
                    <a:pt x="0" y="612"/>
                  </a:lnTo>
                  <a:lnTo>
                    <a:pt x="37" y="704"/>
                  </a:lnTo>
                  <a:lnTo>
                    <a:pt x="75" y="797"/>
                  </a:lnTo>
                  <a:lnTo>
                    <a:pt x="149" y="871"/>
                  </a:lnTo>
                  <a:lnTo>
                    <a:pt x="223" y="927"/>
                  </a:lnTo>
                  <a:lnTo>
                    <a:pt x="315" y="982"/>
                  </a:lnTo>
                  <a:lnTo>
                    <a:pt x="408" y="1020"/>
                  </a:lnTo>
                  <a:lnTo>
                    <a:pt x="612" y="1020"/>
                  </a:lnTo>
                  <a:lnTo>
                    <a:pt x="705" y="982"/>
                  </a:lnTo>
                  <a:lnTo>
                    <a:pt x="797" y="927"/>
                  </a:lnTo>
                  <a:lnTo>
                    <a:pt x="871" y="871"/>
                  </a:lnTo>
                  <a:lnTo>
                    <a:pt x="927" y="797"/>
                  </a:lnTo>
                  <a:lnTo>
                    <a:pt x="983" y="704"/>
                  </a:lnTo>
                  <a:lnTo>
                    <a:pt x="1001" y="612"/>
                  </a:lnTo>
                  <a:lnTo>
                    <a:pt x="1020" y="519"/>
                  </a:lnTo>
                  <a:lnTo>
                    <a:pt x="1001" y="408"/>
                  </a:lnTo>
                  <a:lnTo>
                    <a:pt x="983" y="315"/>
                  </a:lnTo>
                  <a:lnTo>
                    <a:pt x="927" y="223"/>
                  </a:lnTo>
                  <a:lnTo>
                    <a:pt x="871" y="148"/>
                  </a:lnTo>
                  <a:lnTo>
                    <a:pt x="797" y="93"/>
                  </a:lnTo>
                  <a:lnTo>
                    <a:pt x="705" y="37"/>
                  </a:lnTo>
                  <a:lnTo>
                    <a:pt x="612" y="19"/>
                  </a:lnTo>
                  <a:lnTo>
                    <a:pt x="50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33"/>
            <p:cNvSpPr/>
            <p:nvPr/>
          </p:nvSpPr>
          <p:spPr>
            <a:xfrm>
              <a:off x="8005494" y="1608346"/>
              <a:ext cx="40028" cy="40028"/>
            </a:xfrm>
            <a:custGeom>
              <a:avLst/>
              <a:gdLst/>
              <a:ahLst/>
              <a:cxnLst/>
              <a:rect l="l" t="t" r="r" b="b"/>
              <a:pathLst>
                <a:path w="1021" h="1021" extrusionOk="0">
                  <a:moveTo>
                    <a:pt x="408" y="1"/>
                  </a:moveTo>
                  <a:lnTo>
                    <a:pt x="297" y="38"/>
                  </a:lnTo>
                  <a:lnTo>
                    <a:pt x="223" y="94"/>
                  </a:lnTo>
                  <a:lnTo>
                    <a:pt x="149" y="149"/>
                  </a:lnTo>
                  <a:lnTo>
                    <a:pt x="75" y="223"/>
                  </a:lnTo>
                  <a:lnTo>
                    <a:pt x="38" y="316"/>
                  </a:lnTo>
                  <a:lnTo>
                    <a:pt x="1" y="409"/>
                  </a:lnTo>
                  <a:lnTo>
                    <a:pt x="1" y="501"/>
                  </a:lnTo>
                  <a:lnTo>
                    <a:pt x="1" y="613"/>
                  </a:lnTo>
                  <a:lnTo>
                    <a:pt x="38" y="705"/>
                  </a:lnTo>
                  <a:lnTo>
                    <a:pt x="75" y="798"/>
                  </a:lnTo>
                  <a:lnTo>
                    <a:pt x="149" y="872"/>
                  </a:lnTo>
                  <a:lnTo>
                    <a:pt x="223" y="928"/>
                  </a:lnTo>
                  <a:lnTo>
                    <a:pt x="297" y="983"/>
                  </a:lnTo>
                  <a:lnTo>
                    <a:pt x="408" y="1002"/>
                  </a:lnTo>
                  <a:lnTo>
                    <a:pt x="501" y="1020"/>
                  </a:lnTo>
                  <a:lnTo>
                    <a:pt x="612" y="1002"/>
                  </a:lnTo>
                  <a:lnTo>
                    <a:pt x="705" y="983"/>
                  </a:lnTo>
                  <a:lnTo>
                    <a:pt x="779" y="928"/>
                  </a:lnTo>
                  <a:lnTo>
                    <a:pt x="872" y="872"/>
                  </a:lnTo>
                  <a:lnTo>
                    <a:pt x="927" y="798"/>
                  </a:lnTo>
                  <a:lnTo>
                    <a:pt x="964" y="705"/>
                  </a:lnTo>
                  <a:lnTo>
                    <a:pt x="1002" y="613"/>
                  </a:lnTo>
                  <a:lnTo>
                    <a:pt x="1020" y="501"/>
                  </a:lnTo>
                  <a:lnTo>
                    <a:pt x="1002" y="409"/>
                  </a:lnTo>
                  <a:lnTo>
                    <a:pt x="964" y="316"/>
                  </a:lnTo>
                  <a:lnTo>
                    <a:pt x="927" y="223"/>
                  </a:lnTo>
                  <a:lnTo>
                    <a:pt x="872" y="149"/>
                  </a:lnTo>
                  <a:lnTo>
                    <a:pt x="779" y="94"/>
                  </a:lnTo>
                  <a:lnTo>
                    <a:pt x="705" y="38"/>
                  </a:lnTo>
                  <a:lnTo>
                    <a:pt x="61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33"/>
            <p:cNvSpPr/>
            <p:nvPr/>
          </p:nvSpPr>
          <p:spPr>
            <a:xfrm>
              <a:off x="8034584" y="1590194"/>
              <a:ext cx="39989" cy="39989"/>
            </a:xfrm>
            <a:custGeom>
              <a:avLst/>
              <a:gdLst/>
              <a:ahLst/>
              <a:cxnLst/>
              <a:rect l="l" t="t" r="r" b="b"/>
              <a:pathLst>
                <a:path w="1020" h="1020" extrusionOk="0">
                  <a:moveTo>
                    <a:pt x="519" y="1"/>
                  </a:moveTo>
                  <a:lnTo>
                    <a:pt x="408" y="19"/>
                  </a:lnTo>
                  <a:lnTo>
                    <a:pt x="315" y="38"/>
                  </a:lnTo>
                  <a:lnTo>
                    <a:pt x="241" y="93"/>
                  </a:lnTo>
                  <a:lnTo>
                    <a:pt x="148" y="149"/>
                  </a:lnTo>
                  <a:lnTo>
                    <a:pt x="93" y="223"/>
                  </a:lnTo>
                  <a:lnTo>
                    <a:pt x="56" y="316"/>
                  </a:lnTo>
                  <a:lnTo>
                    <a:pt x="19" y="408"/>
                  </a:lnTo>
                  <a:lnTo>
                    <a:pt x="0" y="519"/>
                  </a:lnTo>
                  <a:lnTo>
                    <a:pt x="19" y="612"/>
                  </a:lnTo>
                  <a:lnTo>
                    <a:pt x="56" y="705"/>
                  </a:lnTo>
                  <a:lnTo>
                    <a:pt x="93" y="798"/>
                  </a:lnTo>
                  <a:lnTo>
                    <a:pt x="148" y="872"/>
                  </a:lnTo>
                  <a:lnTo>
                    <a:pt x="241" y="927"/>
                  </a:lnTo>
                  <a:lnTo>
                    <a:pt x="315" y="983"/>
                  </a:lnTo>
                  <a:lnTo>
                    <a:pt x="408" y="1001"/>
                  </a:lnTo>
                  <a:lnTo>
                    <a:pt x="519" y="1020"/>
                  </a:lnTo>
                  <a:lnTo>
                    <a:pt x="612" y="1001"/>
                  </a:lnTo>
                  <a:lnTo>
                    <a:pt x="723" y="983"/>
                  </a:lnTo>
                  <a:lnTo>
                    <a:pt x="797" y="927"/>
                  </a:lnTo>
                  <a:lnTo>
                    <a:pt x="871" y="872"/>
                  </a:lnTo>
                  <a:lnTo>
                    <a:pt x="945" y="798"/>
                  </a:lnTo>
                  <a:lnTo>
                    <a:pt x="982" y="705"/>
                  </a:lnTo>
                  <a:lnTo>
                    <a:pt x="1019" y="612"/>
                  </a:lnTo>
                  <a:lnTo>
                    <a:pt x="1019" y="519"/>
                  </a:lnTo>
                  <a:lnTo>
                    <a:pt x="1019" y="408"/>
                  </a:lnTo>
                  <a:lnTo>
                    <a:pt x="982" y="316"/>
                  </a:lnTo>
                  <a:lnTo>
                    <a:pt x="945" y="223"/>
                  </a:lnTo>
                  <a:lnTo>
                    <a:pt x="871" y="149"/>
                  </a:lnTo>
                  <a:lnTo>
                    <a:pt x="797" y="93"/>
                  </a:lnTo>
                  <a:lnTo>
                    <a:pt x="723" y="38"/>
                  </a:lnTo>
                  <a:lnTo>
                    <a:pt x="612" y="19"/>
                  </a:lnTo>
                  <a:lnTo>
                    <a:pt x="5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33"/>
            <p:cNvSpPr/>
            <p:nvPr/>
          </p:nvSpPr>
          <p:spPr>
            <a:xfrm>
              <a:off x="8351399" y="1237781"/>
              <a:ext cx="265261" cy="435999"/>
            </a:xfrm>
            <a:custGeom>
              <a:avLst/>
              <a:gdLst/>
              <a:ahLst/>
              <a:cxnLst/>
              <a:rect l="l" t="t" r="r" b="b"/>
              <a:pathLst>
                <a:path w="6766" h="11121" extrusionOk="0">
                  <a:moveTo>
                    <a:pt x="3744" y="0"/>
                  </a:moveTo>
                  <a:lnTo>
                    <a:pt x="3707" y="37"/>
                  </a:lnTo>
                  <a:lnTo>
                    <a:pt x="3670" y="112"/>
                  </a:lnTo>
                  <a:lnTo>
                    <a:pt x="3633" y="186"/>
                  </a:lnTo>
                  <a:lnTo>
                    <a:pt x="3577" y="408"/>
                  </a:lnTo>
                  <a:lnTo>
                    <a:pt x="3559" y="686"/>
                  </a:lnTo>
                  <a:lnTo>
                    <a:pt x="3559" y="1020"/>
                  </a:lnTo>
                  <a:lnTo>
                    <a:pt x="3559" y="1390"/>
                  </a:lnTo>
                  <a:lnTo>
                    <a:pt x="3614" y="2187"/>
                  </a:lnTo>
                  <a:lnTo>
                    <a:pt x="3688" y="3003"/>
                  </a:lnTo>
                  <a:lnTo>
                    <a:pt x="3762" y="3707"/>
                  </a:lnTo>
                  <a:lnTo>
                    <a:pt x="3800" y="4208"/>
                  </a:lnTo>
                  <a:lnTo>
                    <a:pt x="3800" y="4356"/>
                  </a:lnTo>
                  <a:lnTo>
                    <a:pt x="3800" y="4393"/>
                  </a:lnTo>
                  <a:lnTo>
                    <a:pt x="3651" y="4245"/>
                  </a:lnTo>
                  <a:lnTo>
                    <a:pt x="3503" y="4096"/>
                  </a:lnTo>
                  <a:lnTo>
                    <a:pt x="3281" y="3930"/>
                  </a:lnTo>
                  <a:lnTo>
                    <a:pt x="3058" y="3763"/>
                  </a:lnTo>
                  <a:lnTo>
                    <a:pt x="2928" y="3689"/>
                  </a:lnTo>
                  <a:lnTo>
                    <a:pt x="2799" y="3615"/>
                  </a:lnTo>
                  <a:lnTo>
                    <a:pt x="2650" y="3577"/>
                  </a:lnTo>
                  <a:lnTo>
                    <a:pt x="2521" y="3540"/>
                  </a:lnTo>
                  <a:lnTo>
                    <a:pt x="2391" y="3522"/>
                  </a:lnTo>
                  <a:lnTo>
                    <a:pt x="2243" y="3522"/>
                  </a:lnTo>
                  <a:lnTo>
                    <a:pt x="2020" y="3577"/>
                  </a:lnTo>
                  <a:lnTo>
                    <a:pt x="1724" y="3670"/>
                  </a:lnTo>
                  <a:lnTo>
                    <a:pt x="1409" y="3800"/>
                  </a:lnTo>
                  <a:lnTo>
                    <a:pt x="1094" y="3948"/>
                  </a:lnTo>
                  <a:lnTo>
                    <a:pt x="816" y="4115"/>
                  </a:lnTo>
                  <a:lnTo>
                    <a:pt x="704" y="4189"/>
                  </a:lnTo>
                  <a:lnTo>
                    <a:pt x="612" y="4282"/>
                  </a:lnTo>
                  <a:lnTo>
                    <a:pt x="537" y="4374"/>
                  </a:lnTo>
                  <a:lnTo>
                    <a:pt x="482" y="4449"/>
                  </a:lnTo>
                  <a:lnTo>
                    <a:pt x="482" y="4523"/>
                  </a:lnTo>
                  <a:lnTo>
                    <a:pt x="500" y="4615"/>
                  </a:lnTo>
                  <a:lnTo>
                    <a:pt x="556" y="4671"/>
                  </a:lnTo>
                  <a:lnTo>
                    <a:pt x="649" y="4708"/>
                  </a:lnTo>
                  <a:lnTo>
                    <a:pt x="760" y="4745"/>
                  </a:lnTo>
                  <a:lnTo>
                    <a:pt x="890" y="4764"/>
                  </a:lnTo>
                  <a:lnTo>
                    <a:pt x="1205" y="4745"/>
                  </a:lnTo>
                  <a:lnTo>
                    <a:pt x="1538" y="4690"/>
                  </a:lnTo>
                  <a:lnTo>
                    <a:pt x="1853" y="4634"/>
                  </a:lnTo>
                  <a:lnTo>
                    <a:pt x="2131" y="4560"/>
                  </a:lnTo>
                  <a:lnTo>
                    <a:pt x="2391" y="4486"/>
                  </a:lnTo>
                  <a:lnTo>
                    <a:pt x="2706" y="4875"/>
                  </a:lnTo>
                  <a:lnTo>
                    <a:pt x="2928" y="5171"/>
                  </a:lnTo>
                  <a:lnTo>
                    <a:pt x="3003" y="5301"/>
                  </a:lnTo>
                  <a:lnTo>
                    <a:pt x="3040" y="5394"/>
                  </a:lnTo>
                  <a:lnTo>
                    <a:pt x="3095" y="5598"/>
                  </a:lnTo>
                  <a:lnTo>
                    <a:pt x="3132" y="5894"/>
                  </a:lnTo>
                  <a:lnTo>
                    <a:pt x="3151" y="6061"/>
                  </a:lnTo>
                  <a:lnTo>
                    <a:pt x="3151" y="6209"/>
                  </a:lnTo>
                  <a:lnTo>
                    <a:pt x="3114" y="6358"/>
                  </a:lnTo>
                  <a:lnTo>
                    <a:pt x="3077" y="6469"/>
                  </a:lnTo>
                  <a:lnTo>
                    <a:pt x="3003" y="6562"/>
                  </a:lnTo>
                  <a:lnTo>
                    <a:pt x="2873" y="6673"/>
                  </a:lnTo>
                  <a:lnTo>
                    <a:pt x="2706" y="6765"/>
                  </a:lnTo>
                  <a:lnTo>
                    <a:pt x="2521" y="6877"/>
                  </a:lnTo>
                  <a:lnTo>
                    <a:pt x="2335" y="6951"/>
                  </a:lnTo>
                  <a:lnTo>
                    <a:pt x="2150" y="7006"/>
                  </a:lnTo>
                  <a:lnTo>
                    <a:pt x="1965" y="7025"/>
                  </a:lnTo>
                  <a:lnTo>
                    <a:pt x="1891" y="7025"/>
                  </a:lnTo>
                  <a:lnTo>
                    <a:pt x="1835" y="7006"/>
                  </a:lnTo>
                  <a:lnTo>
                    <a:pt x="1779" y="6969"/>
                  </a:lnTo>
                  <a:lnTo>
                    <a:pt x="1705" y="6914"/>
                  </a:lnTo>
                  <a:lnTo>
                    <a:pt x="1594" y="6747"/>
                  </a:lnTo>
                  <a:lnTo>
                    <a:pt x="1464" y="6543"/>
                  </a:lnTo>
                  <a:lnTo>
                    <a:pt x="1353" y="6321"/>
                  </a:lnTo>
                  <a:lnTo>
                    <a:pt x="1168" y="5913"/>
                  </a:lnTo>
                  <a:lnTo>
                    <a:pt x="1094" y="5727"/>
                  </a:lnTo>
                  <a:lnTo>
                    <a:pt x="1001" y="5542"/>
                  </a:lnTo>
                  <a:lnTo>
                    <a:pt x="908" y="5357"/>
                  </a:lnTo>
                  <a:lnTo>
                    <a:pt x="797" y="5134"/>
                  </a:lnTo>
                  <a:lnTo>
                    <a:pt x="649" y="4949"/>
                  </a:lnTo>
                  <a:lnTo>
                    <a:pt x="500" y="4782"/>
                  </a:lnTo>
                  <a:lnTo>
                    <a:pt x="426" y="4727"/>
                  </a:lnTo>
                  <a:lnTo>
                    <a:pt x="352" y="4690"/>
                  </a:lnTo>
                  <a:lnTo>
                    <a:pt x="278" y="4671"/>
                  </a:lnTo>
                  <a:lnTo>
                    <a:pt x="204" y="4690"/>
                  </a:lnTo>
                  <a:lnTo>
                    <a:pt x="148" y="4727"/>
                  </a:lnTo>
                  <a:lnTo>
                    <a:pt x="93" y="4801"/>
                  </a:lnTo>
                  <a:lnTo>
                    <a:pt x="56" y="4875"/>
                  </a:lnTo>
                  <a:lnTo>
                    <a:pt x="19" y="4968"/>
                  </a:lnTo>
                  <a:lnTo>
                    <a:pt x="0" y="5171"/>
                  </a:lnTo>
                  <a:lnTo>
                    <a:pt x="0" y="5412"/>
                  </a:lnTo>
                  <a:lnTo>
                    <a:pt x="19" y="5653"/>
                  </a:lnTo>
                  <a:lnTo>
                    <a:pt x="37" y="5876"/>
                  </a:lnTo>
                  <a:lnTo>
                    <a:pt x="111" y="6191"/>
                  </a:lnTo>
                  <a:lnTo>
                    <a:pt x="241" y="6617"/>
                  </a:lnTo>
                  <a:lnTo>
                    <a:pt x="408" y="7025"/>
                  </a:lnTo>
                  <a:lnTo>
                    <a:pt x="556" y="7396"/>
                  </a:lnTo>
                  <a:lnTo>
                    <a:pt x="704" y="7766"/>
                  </a:lnTo>
                  <a:lnTo>
                    <a:pt x="1019" y="8396"/>
                  </a:lnTo>
                  <a:lnTo>
                    <a:pt x="1316" y="8934"/>
                  </a:lnTo>
                  <a:lnTo>
                    <a:pt x="1575" y="9360"/>
                  </a:lnTo>
                  <a:lnTo>
                    <a:pt x="1779" y="9675"/>
                  </a:lnTo>
                  <a:lnTo>
                    <a:pt x="1965" y="9935"/>
                  </a:lnTo>
                  <a:lnTo>
                    <a:pt x="2020" y="11121"/>
                  </a:lnTo>
                  <a:lnTo>
                    <a:pt x="4782" y="11121"/>
                  </a:lnTo>
                  <a:lnTo>
                    <a:pt x="5356" y="6710"/>
                  </a:lnTo>
                  <a:lnTo>
                    <a:pt x="6135" y="5690"/>
                  </a:lnTo>
                  <a:lnTo>
                    <a:pt x="6265" y="5357"/>
                  </a:lnTo>
                  <a:lnTo>
                    <a:pt x="6524" y="4597"/>
                  </a:lnTo>
                  <a:lnTo>
                    <a:pt x="6635" y="4171"/>
                  </a:lnTo>
                  <a:lnTo>
                    <a:pt x="6728" y="3800"/>
                  </a:lnTo>
                  <a:lnTo>
                    <a:pt x="6746" y="3652"/>
                  </a:lnTo>
                  <a:lnTo>
                    <a:pt x="6765" y="3522"/>
                  </a:lnTo>
                  <a:lnTo>
                    <a:pt x="6746" y="3411"/>
                  </a:lnTo>
                  <a:lnTo>
                    <a:pt x="6709" y="3355"/>
                  </a:lnTo>
                  <a:lnTo>
                    <a:pt x="6635" y="3318"/>
                  </a:lnTo>
                  <a:lnTo>
                    <a:pt x="6543" y="3299"/>
                  </a:lnTo>
                  <a:lnTo>
                    <a:pt x="6468" y="3337"/>
                  </a:lnTo>
                  <a:lnTo>
                    <a:pt x="6376" y="3374"/>
                  </a:lnTo>
                  <a:lnTo>
                    <a:pt x="6302" y="3466"/>
                  </a:lnTo>
                  <a:lnTo>
                    <a:pt x="6228" y="3559"/>
                  </a:lnTo>
                  <a:lnTo>
                    <a:pt x="6079" y="3818"/>
                  </a:lnTo>
                  <a:lnTo>
                    <a:pt x="5783" y="4393"/>
                  </a:lnTo>
                  <a:lnTo>
                    <a:pt x="5653" y="4652"/>
                  </a:lnTo>
                  <a:lnTo>
                    <a:pt x="5505" y="4875"/>
                  </a:lnTo>
                  <a:lnTo>
                    <a:pt x="5560" y="4245"/>
                  </a:lnTo>
                  <a:lnTo>
                    <a:pt x="5597" y="3596"/>
                  </a:lnTo>
                  <a:lnTo>
                    <a:pt x="5634" y="2836"/>
                  </a:lnTo>
                  <a:lnTo>
                    <a:pt x="5634" y="2095"/>
                  </a:lnTo>
                  <a:lnTo>
                    <a:pt x="5634" y="1743"/>
                  </a:lnTo>
                  <a:lnTo>
                    <a:pt x="5616" y="1427"/>
                  </a:lnTo>
                  <a:lnTo>
                    <a:pt x="5579" y="1168"/>
                  </a:lnTo>
                  <a:lnTo>
                    <a:pt x="5542" y="946"/>
                  </a:lnTo>
                  <a:lnTo>
                    <a:pt x="5505" y="871"/>
                  </a:lnTo>
                  <a:lnTo>
                    <a:pt x="5486" y="816"/>
                  </a:lnTo>
                  <a:lnTo>
                    <a:pt x="5449" y="760"/>
                  </a:lnTo>
                  <a:lnTo>
                    <a:pt x="5393" y="742"/>
                  </a:lnTo>
                  <a:lnTo>
                    <a:pt x="5356" y="742"/>
                  </a:lnTo>
                  <a:lnTo>
                    <a:pt x="5319" y="760"/>
                  </a:lnTo>
                  <a:lnTo>
                    <a:pt x="5227" y="816"/>
                  </a:lnTo>
                  <a:lnTo>
                    <a:pt x="5153" y="909"/>
                  </a:lnTo>
                  <a:lnTo>
                    <a:pt x="5078" y="1038"/>
                  </a:lnTo>
                  <a:lnTo>
                    <a:pt x="5023" y="1187"/>
                  </a:lnTo>
                  <a:lnTo>
                    <a:pt x="4967" y="1372"/>
                  </a:lnTo>
                  <a:lnTo>
                    <a:pt x="4856" y="1743"/>
                  </a:lnTo>
                  <a:lnTo>
                    <a:pt x="4782" y="2132"/>
                  </a:lnTo>
                  <a:lnTo>
                    <a:pt x="4726" y="2484"/>
                  </a:lnTo>
                  <a:lnTo>
                    <a:pt x="4689" y="2818"/>
                  </a:lnTo>
                  <a:lnTo>
                    <a:pt x="4615" y="2354"/>
                  </a:lnTo>
                  <a:lnTo>
                    <a:pt x="4541" y="1909"/>
                  </a:lnTo>
                  <a:lnTo>
                    <a:pt x="4448" y="1372"/>
                  </a:lnTo>
                  <a:lnTo>
                    <a:pt x="4318" y="853"/>
                  </a:lnTo>
                  <a:lnTo>
                    <a:pt x="4244" y="612"/>
                  </a:lnTo>
                  <a:lnTo>
                    <a:pt x="4152" y="408"/>
                  </a:lnTo>
                  <a:lnTo>
                    <a:pt x="4078" y="223"/>
                  </a:lnTo>
                  <a:lnTo>
                    <a:pt x="3985" y="93"/>
                  </a:lnTo>
                  <a:lnTo>
                    <a:pt x="3948" y="56"/>
                  </a:lnTo>
                  <a:lnTo>
                    <a:pt x="3892" y="19"/>
                  </a:lnTo>
                  <a:lnTo>
                    <a:pt x="38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33"/>
            <p:cNvSpPr/>
            <p:nvPr/>
          </p:nvSpPr>
          <p:spPr>
            <a:xfrm>
              <a:off x="8455293" y="1424514"/>
              <a:ext cx="116282" cy="196966"/>
            </a:xfrm>
            <a:custGeom>
              <a:avLst/>
              <a:gdLst/>
              <a:ahLst/>
              <a:cxnLst/>
              <a:rect l="l" t="t" r="r" b="b"/>
              <a:pathLst>
                <a:path w="2966" h="5024" extrusionOk="0">
                  <a:moveTo>
                    <a:pt x="2799" y="1"/>
                  </a:moveTo>
                  <a:lnTo>
                    <a:pt x="2762" y="38"/>
                  </a:lnTo>
                  <a:lnTo>
                    <a:pt x="2428" y="464"/>
                  </a:lnTo>
                  <a:lnTo>
                    <a:pt x="2243" y="686"/>
                  </a:lnTo>
                  <a:lnTo>
                    <a:pt x="2095" y="835"/>
                  </a:lnTo>
                  <a:lnTo>
                    <a:pt x="2021" y="890"/>
                  </a:lnTo>
                  <a:lnTo>
                    <a:pt x="1891" y="946"/>
                  </a:lnTo>
                  <a:lnTo>
                    <a:pt x="1724" y="1002"/>
                  </a:lnTo>
                  <a:lnTo>
                    <a:pt x="1557" y="1094"/>
                  </a:lnTo>
                  <a:lnTo>
                    <a:pt x="1353" y="1224"/>
                  </a:lnTo>
                  <a:lnTo>
                    <a:pt x="1150" y="1428"/>
                  </a:lnTo>
                  <a:lnTo>
                    <a:pt x="964" y="1669"/>
                  </a:lnTo>
                  <a:lnTo>
                    <a:pt x="816" y="1928"/>
                  </a:lnTo>
                  <a:lnTo>
                    <a:pt x="668" y="2206"/>
                  </a:lnTo>
                  <a:lnTo>
                    <a:pt x="556" y="2484"/>
                  </a:lnTo>
                  <a:lnTo>
                    <a:pt x="445" y="2762"/>
                  </a:lnTo>
                  <a:lnTo>
                    <a:pt x="353" y="3040"/>
                  </a:lnTo>
                  <a:lnTo>
                    <a:pt x="204" y="3596"/>
                  </a:lnTo>
                  <a:lnTo>
                    <a:pt x="112" y="4078"/>
                  </a:lnTo>
                  <a:lnTo>
                    <a:pt x="37" y="4486"/>
                  </a:lnTo>
                  <a:lnTo>
                    <a:pt x="0" y="4894"/>
                  </a:lnTo>
                  <a:lnTo>
                    <a:pt x="0" y="4931"/>
                  </a:lnTo>
                  <a:lnTo>
                    <a:pt x="37" y="4968"/>
                  </a:lnTo>
                  <a:lnTo>
                    <a:pt x="56" y="5005"/>
                  </a:lnTo>
                  <a:lnTo>
                    <a:pt x="112" y="5024"/>
                  </a:lnTo>
                  <a:lnTo>
                    <a:pt x="149" y="5005"/>
                  </a:lnTo>
                  <a:lnTo>
                    <a:pt x="186" y="4986"/>
                  </a:lnTo>
                  <a:lnTo>
                    <a:pt x="204" y="4949"/>
                  </a:lnTo>
                  <a:lnTo>
                    <a:pt x="223" y="4912"/>
                  </a:lnTo>
                  <a:lnTo>
                    <a:pt x="260" y="4542"/>
                  </a:lnTo>
                  <a:lnTo>
                    <a:pt x="315" y="4152"/>
                  </a:lnTo>
                  <a:lnTo>
                    <a:pt x="408" y="3671"/>
                  </a:lnTo>
                  <a:lnTo>
                    <a:pt x="556" y="3133"/>
                  </a:lnTo>
                  <a:lnTo>
                    <a:pt x="649" y="2874"/>
                  </a:lnTo>
                  <a:lnTo>
                    <a:pt x="742" y="2596"/>
                  </a:lnTo>
                  <a:lnTo>
                    <a:pt x="872" y="2317"/>
                  </a:lnTo>
                  <a:lnTo>
                    <a:pt x="1001" y="2058"/>
                  </a:lnTo>
                  <a:lnTo>
                    <a:pt x="1150" y="1799"/>
                  </a:lnTo>
                  <a:lnTo>
                    <a:pt x="1316" y="1576"/>
                  </a:lnTo>
                  <a:lnTo>
                    <a:pt x="1502" y="1409"/>
                  </a:lnTo>
                  <a:lnTo>
                    <a:pt x="1668" y="1280"/>
                  </a:lnTo>
                  <a:lnTo>
                    <a:pt x="1817" y="1205"/>
                  </a:lnTo>
                  <a:lnTo>
                    <a:pt x="1965" y="1150"/>
                  </a:lnTo>
                  <a:lnTo>
                    <a:pt x="2113" y="1076"/>
                  </a:lnTo>
                  <a:lnTo>
                    <a:pt x="2243" y="1002"/>
                  </a:lnTo>
                  <a:lnTo>
                    <a:pt x="2428" y="798"/>
                  </a:lnTo>
                  <a:lnTo>
                    <a:pt x="2651" y="538"/>
                  </a:lnTo>
                  <a:lnTo>
                    <a:pt x="2947" y="167"/>
                  </a:lnTo>
                  <a:lnTo>
                    <a:pt x="2966" y="130"/>
                  </a:lnTo>
                  <a:lnTo>
                    <a:pt x="2966" y="93"/>
                  </a:lnTo>
                  <a:lnTo>
                    <a:pt x="2947" y="56"/>
                  </a:lnTo>
                  <a:lnTo>
                    <a:pt x="2929" y="19"/>
                  </a:lnTo>
                  <a:lnTo>
                    <a:pt x="2892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33"/>
            <p:cNvSpPr/>
            <p:nvPr/>
          </p:nvSpPr>
          <p:spPr>
            <a:xfrm>
              <a:off x="8519236" y="1343869"/>
              <a:ext cx="20387" cy="98130"/>
            </a:xfrm>
            <a:custGeom>
              <a:avLst/>
              <a:gdLst/>
              <a:ahLst/>
              <a:cxnLst/>
              <a:rect l="l" t="t" r="r" b="b"/>
              <a:pathLst>
                <a:path w="520" h="2503" extrusionOk="0">
                  <a:moveTo>
                    <a:pt x="371" y="0"/>
                  </a:moveTo>
                  <a:lnTo>
                    <a:pt x="334" y="19"/>
                  </a:lnTo>
                  <a:lnTo>
                    <a:pt x="297" y="56"/>
                  </a:lnTo>
                  <a:lnTo>
                    <a:pt x="297" y="112"/>
                  </a:lnTo>
                  <a:lnTo>
                    <a:pt x="297" y="742"/>
                  </a:lnTo>
                  <a:lnTo>
                    <a:pt x="0" y="2373"/>
                  </a:lnTo>
                  <a:lnTo>
                    <a:pt x="0" y="2410"/>
                  </a:lnTo>
                  <a:lnTo>
                    <a:pt x="19" y="2447"/>
                  </a:lnTo>
                  <a:lnTo>
                    <a:pt x="56" y="2484"/>
                  </a:lnTo>
                  <a:lnTo>
                    <a:pt x="93" y="2503"/>
                  </a:lnTo>
                  <a:lnTo>
                    <a:pt x="112" y="2503"/>
                  </a:lnTo>
                  <a:lnTo>
                    <a:pt x="149" y="2484"/>
                  </a:lnTo>
                  <a:lnTo>
                    <a:pt x="186" y="2465"/>
                  </a:lnTo>
                  <a:lnTo>
                    <a:pt x="204" y="2447"/>
                  </a:lnTo>
                  <a:lnTo>
                    <a:pt x="223" y="2410"/>
                  </a:lnTo>
                  <a:lnTo>
                    <a:pt x="519" y="760"/>
                  </a:lnTo>
                  <a:lnTo>
                    <a:pt x="519" y="112"/>
                  </a:lnTo>
                  <a:lnTo>
                    <a:pt x="501" y="56"/>
                  </a:lnTo>
                  <a:lnTo>
                    <a:pt x="482" y="19"/>
                  </a:lnTo>
                  <a:lnTo>
                    <a:pt x="445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33"/>
            <p:cNvSpPr/>
            <p:nvPr/>
          </p:nvSpPr>
          <p:spPr>
            <a:xfrm>
              <a:off x="8495988" y="1405617"/>
              <a:ext cx="8743" cy="30580"/>
            </a:xfrm>
            <a:custGeom>
              <a:avLst/>
              <a:gdLst/>
              <a:ahLst/>
              <a:cxnLst/>
              <a:rect l="l" t="t" r="r" b="b"/>
              <a:pathLst>
                <a:path w="223" h="780" extrusionOk="0">
                  <a:moveTo>
                    <a:pt x="112" y="1"/>
                  </a:moveTo>
                  <a:lnTo>
                    <a:pt x="56" y="19"/>
                  </a:lnTo>
                  <a:lnTo>
                    <a:pt x="19" y="38"/>
                  </a:lnTo>
                  <a:lnTo>
                    <a:pt x="0" y="75"/>
                  </a:lnTo>
                  <a:lnTo>
                    <a:pt x="0" y="112"/>
                  </a:lnTo>
                  <a:lnTo>
                    <a:pt x="0" y="668"/>
                  </a:lnTo>
                  <a:lnTo>
                    <a:pt x="0" y="705"/>
                  </a:lnTo>
                  <a:lnTo>
                    <a:pt x="19" y="742"/>
                  </a:lnTo>
                  <a:lnTo>
                    <a:pt x="56" y="761"/>
                  </a:lnTo>
                  <a:lnTo>
                    <a:pt x="112" y="779"/>
                  </a:lnTo>
                  <a:lnTo>
                    <a:pt x="149" y="761"/>
                  </a:lnTo>
                  <a:lnTo>
                    <a:pt x="186" y="742"/>
                  </a:lnTo>
                  <a:lnTo>
                    <a:pt x="204" y="705"/>
                  </a:lnTo>
                  <a:lnTo>
                    <a:pt x="223" y="668"/>
                  </a:lnTo>
                  <a:lnTo>
                    <a:pt x="223" y="112"/>
                  </a:lnTo>
                  <a:lnTo>
                    <a:pt x="204" y="75"/>
                  </a:lnTo>
                  <a:lnTo>
                    <a:pt x="186" y="38"/>
                  </a:lnTo>
                  <a:lnTo>
                    <a:pt x="149" y="19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33"/>
            <p:cNvSpPr/>
            <p:nvPr/>
          </p:nvSpPr>
          <p:spPr>
            <a:xfrm>
              <a:off x="8397152" y="1673740"/>
              <a:ext cx="178814" cy="635866"/>
            </a:xfrm>
            <a:custGeom>
              <a:avLst/>
              <a:gdLst/>
              <a:ahLst/>
              <a:cxnLst/>
              <a:rect l="l" t="t" r="r" b="b"/>
              <a:pathLst>
                <a:path w="4561" h="16219" extrusionOk="0">
                  <a:moveTo>
                    <a:pt x="853" y="1"/>
                  </a:moveTo>
                  <a:lnTo>
                    <a:pt x="464" y="4635"/>
                  </a:lnTo>
                  <a:lnTo>
                    <a:pt x="186" y="7971"/>
                  </a:lnTo>
                  <a:lnTo>
                    <a:pt x="75" y="9176"/>
                  </a:lnTo>
                  <a:lnTo>
                    <a:pt x="19" y="9806"/>
                  </a:lnTo>
                  <a:lnTo>
                    <a:pt x="1" y="9991"/>
                  </a:lnTo>
                  <a:lnTo>
                    <a:pt x="1" y="10288"/>
                  </a:lnTo>
                  <a:lnTo>
                    <a:pt x="38" y="10658"/>
                  </a:lnTo>
                  <a:lnTo>
                    <a:pt x="75" y="11103"/>
                  </a:lnTo>
                  <a:lnTo>
                    <a:pt x="130" y="11604"/>
                  </a:lnTo>
                  <a:lnTo>
                    <a:pt x="223" y="12141"/>
                  </a:lnTo>
                  <a:lnTo>
                    <a:pt x="316" y="12697"/>
                  </a:lnTo>
                  <a:lnTo>
                    <a:pt x="445" y="13272"/>
                  </a:lnTo>
                  <a:lnTo>
                    <a:pt x="594" y="13846"/>
                  </a:lnTo>
                  <a:lnTo>
                    <a:pt x="779" y="14384"/>
                  </a:lnTo>
                  <a:lnTo>
                    <a:pt x="964" y="14884"/>
                  </a:lnTo>
                  <a:lnTo>
                    <a:pt x="1076" y="15107"/>
                  </a:lnTo>
                  <a:lnTo>
                    <a:pt x="1187" y="15329"/>
                  </a:lnTo>
                  <a:lnTo>
                    <a:pt x="1298" y="15514"/>
                  </a:lnTo>
                  <a:lnTo>
                    <a:pt x="1428" y="15700"/>
                  </a:lnTo>
                  <a:lnTo>
                    <a:pt x="1558" y="15848"/>
                  </a:lnTo>
                  <a:lnTo>
                    <a:pt x="1706" y="15978"/>
                  </a:lnTo>
                  <a:lnTo>
                    <a:pt x="1854" y="16089"/>
                  </a:lnTo>
                  <a:lnTo>
                    <a:pt x="2002" y="16163"/>
                  </a:lnTo>
                  <a:lnTo>
                    <a:pt x="2151" y="16219"/>
                  </a:lnTo>
                  <a:lnTo>
                    <a:pt x="2484" y="16219"/>
                  </a:lnTo>
                  <a:lnTo>
                    <a:pt x="2633" y="16163"/>
                  </a:lnTo>
                  <a:lnTo>
                    <a:pt x="2781" y="16089"/>
                  </a:lnTo>
                  <a:lnTo>
                    <a:pt x="2929" y="15996"/>
                  </a:lnTo>
                  <a:lnTo>
                    <a:pt x="3059" y="15866"/>
                  </a:lnTo>
                  <a:lnTo>
                    <a:pt x="3189" y="15718"/>
                  </a:lnTo>
                  <a:lnTo>
                    <a:pt x="3300" y="15551"/>
                  </a:lnTo>
                  <a:lnTo>
                    <a:pt x="3411" y="15366"/>
                  </a:lnTo>
                  <a:lnTo>
                    <a:pt x="3522" y="15181"/>
                  </a:lnTo>
                  <a:lnTo>
                    <a:pt x="3633" y="14958"/>
                  </a:lnTo>
                  <a:lnTo>
                    <a:pt x="3800" y="14476"/>
                  </a:lnTo>
                  <a:lnTo>
                    <a:pt x="3967" y="13976"/>
                  </a:lnTo>
                  <a:lnTo>
                    <a:pt x="4115" y="13438"/>
                  </a:lnTo>
                  <a:lnTo>
                    <a:pt x="4226" y="12901"/>
                  </a:lnTo>
                  <a:lnTo>
                    <a:pt x="4319" y="12345"/>
                  </a:lnTo>
                  <a:lnTo>
                    <a:pt x="4393" y="11826"/>
                  </a:lnTo>
                  <a:lnTo>
                    <a:pt x="4467" y="11344"/>
                  </a:lnTo>
                  <a:lnTo>
                    <a:pt x="4542" y="10529"/>
                  </a:lnTo>
                  <a:lnTo>
                    <a:pt x="4560" y="10010"/>
                  </a:lnTo>
                  <a:lnTo>
                    <a:pt x="4523" y="9342"/>
                  </a:lnTo>
                  <a:lnTo>
                    <a:pt x="4412" y="8101"/>
                  </a:lnTo>
                  <a:lnTo>
                    <a:pt x="4097" y="4690"/>
                  </a:lnTo>
                  <a:lnTo>
                    <a:pt x="361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33"/>
            <p:cNvSpPr/>
            <p:nvPr/>
          </p:nvSpPr>
          <p:spPr>
            <a:xfrm>
              <a:off x="8392800" y="1903364"/>
              <a:ext cx="41440" cy="345945"/>
            </a:xfrm>
            <a:custGeom>
              <a:avLst/>
              <a:gdLst/>
              <a:ahLst/>
              <a:cxnLst/>
              <a:rect l="l" t="t" r="r" b="b"/>
              <a:pathLst>
                <a:path w="1057" h="8824" extrusionOk="0">
                  <a:moveTo>
                    <a:pt x="427" y="1"/>
                  </a:moveTo>
                  <a:lnTo>
                    <a:pt x="390" y="38"/>
                  </a:lnTo>
                  <a:lnTo>
                    <a:pt x="371" y="56"/>
                  </a:lnTo>
                  <a:lnTo>
                    <a:pt x="353" y="112"/>
                  </a:lnTo>
                  <a:lnTo>
                    <a:pt x="130" y="2781"/>
                  </a:lnTo>
                  <a:lnTo>
                    <a:pt x="19" y="3930"/>
                  </a:lnTo>
                  <a:lnTo>
                    <a:pt x="0" y="4190"/>
                  </a:lnTo>
                  <a:lnTo>
                    <a:pt x="19" y="4634"/>
                  </a:lnTo>
                  <a:lnTo>
                    <a:pt x="75" y="5190"/>
                  </a:lnTo>
                  <a:lnTo>
                    <a:pt x="149" y="5858"/>
                  </a:lnTo>
                  <a:lnTo>
                    <a:pt x="260" y="6562"/>
                  </a:lnTo>
                  <a:lnTo>
                    <a:pt x="427" y="7322"/>
                  </a:lnTo>
                  <a:lnTo>
                    <a:pt x="519" y="7693"/>
                  </a:lnTo>
                  <a:lnTo>
                    <a:pt x="612" y="8063"/>
                  </a:lnTo>
                  <a:lnTo>
                    <a:pt x="723" y="8415"/>
                  </a:lnTo>
                  <a:lnTo>
                    <a:pt x="853" y="8749"/>
                  </a:lnTo>
                  <a:lnTo>
                    <a:pt x="890" y="8805"/>
                  </a:lnTo>
                  <a:lnTo>
                    <a:pt x="946" y="8823"/>
                  </a:lnTo>
                  <a:lnTo>
                    <a:pt x="983" y="8823"/>
                  </a:lnTo>
                  <a:lnTo>
                    <a:pt x="1020" y="8786"/>
                  </a:lnTo>
                  <a:lnTo>
                    <a:pt x="1057" y="8749"/>
                  </a:lnTo>
                  <a:lnTo>
                    <a:pt x="1057" y="8712"/>
                  </a:lnTo>
                  <a:lnTo>
                    <a:pt x="1057" y="8675"/>
                  </a:lnTo>
                  <a:lnTo>
                    <a:pt x="946" y="8341"/>
                  </a:lnTo>
                  <a:lnTo>
                    <a:pt x="835" y="7989"/>
                  </a:lnTo>
                  <a:lnTo>
                    <a:pt x="631" y="7266"/>
                  </a:lnTo>
                  <a:lnTo>
                    <a:pt x="482" y="6544"/>
                  </a:lnTo>
                  <a:lnTo>
                    <a:pt x="371" y="5839"/>
                  </a:lnTo>
                  <a:lnTo>
                    <a:pt x="278" y="5190"/>
                  </a:lnTo>
                  <a:lnTo>
                    <a:pt x="241" y="4634"/>
                  </a:lnTo>
                  <a:lnTo>
                    <a:pt x="223" y="4227"/>
                  </a:lnTo>
                  <a:lnTo>
                    <a:pt x="223" y="3967"/>
                  </a:lnTo>
                  <a:lnTo>
                    <a:pt x="353" y="2818"/>
                  </a:lnTo>
                  <a:lnTo>
                    <a:pt x="575" y="131"/>
                  </a:lnTo>
                  <a:lnTo>
                    <a:pt x="575" y="75"/>
                  </a:lnTo>
                  <a:lnTo>
                    <a:pt x="556" y="38"/>
                  </a:lnTo>
                  <a:lnTo>
                    <a:pt x="519" y="19"/>
                  </a:lnTo>
                  <a:lnTo>
                    <a:pt x="482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33"/>
            <p:cNvSpPr/>
            <p:nvPr/>
          </p:nvSpPr>
          <p:spPr>
            <a:xfrm>
              <a:off x="6980950" y="1429611"/>
              <a:ext cx="404047" cy="848043"/>
            </a:xfrm>
            <a:custGeom>
              <a:avLst/>
              <a:gdLst/>
              <a:ahLst/>
              <a:cxnLst/>
              <a:rect l="l" t="t" r="r" b="b"/>
              <a:pathLst>
                <a:path w="10306" h="21631" extrusionOk="0">
                  <a:moveTo>
                    <a:pt x="983" y="0"/>
                  </a:moveTo>
                  <a:lnTo>
                    <a:pt x="927" y="19"/>
                  </a:lnTo>
                  <a:lnTo>
                    <a:pt x="871" y="37"/>
                  </a:lnTo>
                  <a:lnTo>
                    <a:pt x="834" y="93"/>
                  </a:lnTo>
                  <a:lnTo>
                    <a:pt x="723" y="223"/>
                  </a:lnTo>
                  <a:lnTo>
                    <a:pt x="668" y="204"/>
                  </a:lnTo>
                  <a:lnTo>
                    <a:pt x="593" y="167"/>
                  </a:lnTo>
                  <a:lnTo>
                    <a:pt x="427" y="167"/>
                  </a:lnTo>
                  <a:lnTo>
                    <a:pt x="334" y="186"/>
                  </a:lnTo>
                  <a:lnTo>
                    <a:pt x="260" y="241"/>
                  </a:lnTo>
                  <a:lnTo>
                    <a:pt x="204" y="334"/>
                  </a:lnTo>
                  <a:lnTo>
                    <a:pt x="186" y="501"/>
                  </a:lnTo>
                  <a:lnTo>
                    <a:pt x="167" y="853"/>
                  </a:lnTo>
                  <a:lnTo>
                    <a:pt x="93" y="2039"/>
                  </a:lnTo>
                  <a:lnTo>
                    <a:pt x="37" y="3689"/>
                  </a:lnTo>
                  <a:lnTo>
                    <a:pt x="19" y="5542"/>
                  </a:lnTo>
                  <a:lnTo>
                    <a:pt x="0" y="7396"/>
                  </a:lnTo>
                  <a:lnTo>
                    <a:pt x="19" y="8248"/>
                  </a:lnTo>
                  <a:lnTo>
                    <a:pt x="56" y="9027"/>
                  </a:lnTo>
                  <a:lnTo>
                    <a:pt x="111" y="9694"/>
                  </a:lnTo>
                  <a:lnTo>
                    <a:pt x="167" y="10231"/>
                  </a:lnTo>
                  <a:lnTo>
                    <a:pt x="204" y="10435"/>
                  </a:lnTo>
                  <a:lnTo>
                    <a:pt x="260" y="10602"/>
                  </a:lnTo>
                  <a:lnTo>
                    <a:pt x="297" y="10713"/>
                  </a:lnTo>
                  <a:lnTo>
                    <a:pt x="352" y="10769"/>
                  </a:lnTo>
                  <a:lnTo>
                    <a:pt x="427" y="10825"/>
                  </a:lnTo>
                  <a:lnTo>
                    <a:pt x="538" y="10936"/>
                  </a:lnTo>
                  <a:lnTo>
                    <a:pt x="871" y="11325"/>
                  </a:lnTo>
                  <a:lnTo>
                    <a:pt x="1891" y="12585"/>
                  </a:lnTo>
                  <a:lnTo>
                    <a:pt x="3281" y="14328"/>
                  </a:lnTo>
                  <a:lnTo>
                    <a:pt x="4875" y="16292"/>
                  </a:lnTo>
                  <a:lnTo>
                    <a:pt x="5709" y="17274"/>
                  </a:lnTo>
                  <a:lnTo>
                    <a:pt x="6524" y="18238"/>
                  </a:lnTo>
                  <a:lnTo>
                    <a:pt x="7321" y="19128"/>
                  </a:lnTo>
                  <a:lnTo>
                    <a:pt x="8081" y="19943"/>
                  </a:lnTo>
                  <a:lnTo>
                    <a:pt x="8452" y="20296"/>
                  </a:lnTo>
                  <a:lnTo>
                    <a:pt x="8786" y="20611"/>
                  </a:lnTo>
                  <a:lnTo>
                    <a:pt x="9101" y="20907"/>
                  </a:lnTo>
                  <a:lnTo>
                    <a:pt x="9397" y="21148"/>
                  </a:lnTo>
                  <a:lnTo>
                    <a:pt x="9657" y="21352"/>
                  </a:lnTo>
                  <a:lnTo>
                    <a:pt x="9916" y="21500"/>
                  </a:lnTo>
                  <a:lnTo>
                    <a:pt x="10120" y="21593"/>
                  </a:lnTo>
                  <a:lnTo>
                    <a:pt x="10213" y="21612"/>
                  </a:lnTo>
                  <a:lnTo>
                    <a:pt x="10305" y="21630"/>
                  </a:lnTo>
                  <a:lnTo>
                    <a:pt x="10194" y="16125"/>
                  </a:lnTo>
                  <a:lnTo>
                    <a:pt x="2817" y="8971"/>
                  </a:lnTo>
                  <a:lnTo>
                    <a:pt x="2725" y="3615"/>
                  </a:lnTo>
                  <a:lnTo>
                    <a:pt x="2614" y="3151"/>
                  </a:lnTo>
                  <a:lnTo>
                    <a:pt x="2484" y="2669"/>
                  </a:lnTo>
                  <a:lnTo>
                    <a:pt x="2336" y="2132"/>
                  </a:lnTo>
                  <a:lnTo>
                    <a:pt x="2150" y="1594"/>
                  </a:lnTo>
                  <a:lnTo>
                    <a:pt x="2058" y="1353"/>
                  </a:lnTo>
                  <a:lnTo>
                    <a:pt x="1965" y="1131"/>
                  </a:lnTo>
                  <a:lnTo>
                    <a:pt x="1854" y="946"/>
                  </a:lnTo>
                  <a:lnTo>
                    <a:pt x="1761" y="797"/>
                  </a:lnTo>
                  <a:lnTo>
                    <a:pt x="1650" y="705"/>
                  </a:lnTo>
                  <a:lnTo>
                    <a:pt x="1613" y="686"/>
                  </a:lnTo>
                  <a:lnTo>
                    <a:pt x="1557" y="686"/>
                  </a:lnTo>
                  <a:lnTo>
                    <a:pt x="1464" y="445"/>
                  </a:lnTo>
                  <a:lnTo>
                    <a:pt x="1372" y="260"/>
                  </a:lnTo>
                  <a:lnTo>
                    <a:pt x="1261" y="130"/>
                  </a:lnTo>
                  <a:lnTo>
                    <a:pt x="1149" y="37"/>
                  </a:lnTo>
                  <a:lnTo>
                    <a:pt x="109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33"/>
            <p:cNvSpPr/>
            <p:nvPr/>
          </p:nvSpPr>
          <p:spPr>
            <a:xfrm>
              <a:off x="7005649" y="1436864"/>
              <a:ext cx="37833" cy="189713"/>
            </a:xfrm>
            <a:custGeom>
              <a:avLst/>
              <a:gdLst/>
              <a:ahLst/>
              <a:cxnLst/>
              <a:rect l="l" t="t" r="r" b="b"/>
              <a:pathLst>
                <a:path w="965" h="4839" extrusionOk="0">
                  <a:moveTo>
                    <a:pt x="75" y="1"/>
                  </a:moveTo>
                  <a:lnTo>
                    <a:pt x="38" y="38"/>
                  </a:lnTo>
                  <a:lnTo>
                    <a:pt x="0" y="56"/>
                  </a:lnTo>
                  <a:lnTo>
                    <a:pt x="0" y="112"/>
                  </a:lnTo>
                  <a:lnTo>
                    <a:pt x="0" y="149"/>
                  </a:lnTo>
                  <a:lnTo>
                    <a:pt x="297" y="1224"/>
                  </a:lnTo>
                  <a:lnTo>
                    <a:pt x="538" y="2132"/>
                  </a:lnTo>
                  <a:lnTo>
                    <a:pt x="631" y="2559"/>
                  </a:lnTo>
                  <a:lnTo>
                    <a:pt x="686" y="2911"/>
                  </a:lnTo>
                  <a:lnTo>
                    <a:pt x="723" y="3226"/>
                  </a:lnTo>
                  <a:lnTo>
                    <a:pt x="742" y="3541"/>
                  </a:lnTo>
                  <a:lnTo>
                    <a:pt x="742" y="3837"/>
                  </a:lnTo>
                  <a:lnTo>
                    <a:pt x="723" y="4115"/>
                  </a:lnTo>
                  <a:lnTo>
                    <a:pt x="686" y="4542"/>
                  </a:lnTo>
                  <a:lnTo>
                    <a:pt x="668" y="4709"/>
                  </a:lnTo>
                  <a:lnTo>
                    <a:pt x="668" y="4764"/>
                  </a:lnTo>
                  <a:lnTo>
                    <a:pt x="686" y="4801"/>
                  </a:lnTo>
                  <a:lnTo>
                    <a:pt x="723" y="4820"/>
                  </a:lnTo>
                  <a:lnTo>
                    <a:pt x="760" y="4838"/>
                  </a:lnTo>
                  <a:lnTo>
                    <a:pt x="816" y="4838"/>
                  </a:lnTo>
                  <a:lnTo>
                    <a:pt x="853" y="4820"/>
                  </a:lnTo>
                  <a:lnTo>
                    <a:pt x="872" y="4783"/>
                  </a:lnTo>
                  <a:lnTo>
                    <a:pt x="890" y="4746"/>
                  </a:lnTo>
                  <a:lnTo>
                    <a:pt x="909" y="4560"/>
                  </a:lnTo>
                  <a:lnTo>
                    <a:pt x="946" y="4115"/>
                  </a:lnTo>
                  <a:lnTo>
                    <a:pt x="964" y="3837"/>
                  </a:lnTo>
                  <a:lnTo>
                    <a:pt x="964" y="3522"/>
                  </a:lnTo>
                  <a:lnTo>
                    <a:pt x="946" y="3207"/>
                  </a:lnTo>
                  <a:lnTo>
                    <a:pt x="909" y="2874"/>
                  </a:lnTo>
                  <a:lnTo>
                    <a:pt x="853" y="2521"/>
                  </a:lnTo>
                  <a:lnTo>
                    <a:pt x="760" y="2095"/>
                  </a:lnTo>
                  <a:lnTo>
                    <a:pt x="519" y="1206"/>
                  </a:lnTo>
                  <a:lnTo>
                    <a:pt x="204" y="93"/>
                  </a:lnTo>
                  <a:lnTo>
                    <a:pt x="186" y="38"/>
                  </a:lnTo>
                  <a:lnTo>
                    <a:pt x="149" y="19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33"/>
            <p:cNvSpPr/>
            <p:nvPr/>
          </p:nvSpPr>
          <p:spPr>
            <a:xfrm>
              <a:off x="7037601" y="1452114"/>
              <a:ext cx="36382" cy="173012"/>
            </a:xfrm>
            <a:custGeom>
              <a:avLst/>
              <a:gdLst/>
              <a:ahLst/>
              <a:cxnLst/>
              <a:rect l="l" t="t" r="r" b="b"/>
              <a:pathLst>
                <a:path w="928" h="4413" extrusionOk="0">
                  <a:moveTo>
                    <a:pt x="94" y="1"/>
                  </a:moveTo>
                  <a:lnTo>
                    <a:pt x="38" y="20"/>
                  </a:lnTo>
                  <a:lnTo>
                    <a:pt x="19" y="57"/>
                  </a:lnTo>
                  <a:lnTo>
                    <a:pt x="1" y="94"/>
                  </a:lnTo>
                  <a:lnTo>
                    <a:pt x="1" y="131"/>
                  </a:lnTo>
                  <a:lnTo>
                    <a:pt x="409" y="1632"/>
                  </a:lnTo>
                  <a:lnTo>
                    <a:pt x="613" y="2392"/>
                  </a:lnTo>
                  <a:lnTo>
                    <a:pt x="668" y="2670"/>
                  </a:lnTo>
                  <a:lnTo>
                    <a:pt x="687" y="2837"/>
                  </a:lnTo>
                  <a:lnTo>
                    <a:pt x="705" y="3189"/>
                  </a:lnTo>
                  <a:lnTo>
                    <a:pt x="705" y="3689"/>
                  </a:lnTo>
                  <a:lnTo>
                    <a:pt x="687" y="4282"/>
                  </a:lnTo>
                  <a:lnTo>
                    <a:pt x="705" y="4338"/>
                  </a:lnTo>
                  <a:lnTo>
                    <a:pt x="724" y="4375"/>
                  </a:lnTo>
                  <a:lnTo>
                    <a:pt x="761" y="4394"/>
                  </a:lnTo>
                  <a:lnTo>
                    <a:pt x="798" y="4412"/>
                  </a:lnTo>
                  <a:lnTo>
                    <a:pt x="854" y="4394"/>
                  </a:lnTo>
                  <a:lnTo>
                    <a:pt x="891" y="4375"/>
                  </a:lnTo>
                  <a:lnTo>
                    <a:pt x="909" y="4338"/>
                  </a:lnTo>
                  <a:lnTo>
                    <a:pt x="909" y="4301"/>
                  </a:lnTo>
                  <a:lnTo>
                    <a:pt x="928" y="3671"/>
                  </a:lnTo>
                  <a:lnTo>
                    <a:pt x="928" y="3189"/>
                  </a:lnTo>
                  <a:lnTo>
                    <a:pt x="909" y="2818"/>
                  </a:lnTo>
                  <a:lnTo>
                    <a:pt x="891" y="2614"/>
                  </a:lnTo>
                  <a:lnTo>
                    <a:pt x="798" y="2262"/>
                  </a:lnTo>
                  <a:lnTo>
                    <a:pt x="576" y="1354"/>
                  </a:lnTo>
                  <a:lnTo>
                    <a:pt x="223" y="75"/>
                  </a:lnTo>
                  <a:lnTo>
                    <a:pt x="205" y="38"/>
                  </a:lnTo>
                  <a:lnTo>
                    <a:pt x="168" y="20"/>
                  </a:lnTo>
                  <a:lnTo>
                    <a:pt x="131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33"/>
            <p:cNvSpPr/>
            <p:nvPr/>
          </p:nvSpPr>
          <p:spPr>
            <a:xfrm>
              <a:off x="6978048" y="1562594"/>
              <a:ext cx="47242" cy="154076"/>
            </a:xfrm>
            <a:custGeom>
              <a:avLst/>
              <a:gdLst/>
              <a:ahLst/>
              <a:cxnLst/>
              <a:rect l="l" t="t" r="r" b="b"/>
              <a:pathLst>
                <a:path w="1205" h="3930" extrusionOk="0">
                  <a:moveTo>
                    <a:pt x="371" y="0"/>
                  </a:moveTo>
                  <a:lnTo>
                    <a:pt x="278" y="56"/>
                  </a:lnTo>
                  <a:lnTo>
                    <a:pt x="185" y="111"/>
                  </a:lnTo>
                  <a:lnTo>
                    <a:pt x="111" y="186"/>
                  </a:lnTo>
                  <a:lnTo>
                    <a:pt x="56" y="278"/>
                  </a:lnTo>
                  <a:lnTo>
                    <a:pt x="19" y="352"/>
                  </a:lnTo>
                  <a:lnTo>
                    <a:pt x="0" y="427"/>
                  </a:lnTo>
                  <a:lnTo>
                    <a:pt x="0" y="482"/>
                  </a:lnTo>
                  <a:lnTo>
                    <a:pt x="0" y="519"/>
                  </a:lnTo>
                  <a:lnTo>
                    <a:pt x="37" y="556"/>
                  </a:lnTo>
                  <a:lnTo>
                    <a:pt x="74" y="575"/>
                  </a:lnTo>
                  <a:lnTo>
                    <a:pt x="111" y="575"/>
                  </a:lnTo>
                  <a:lnTo>
                    <a:pt x="167" y="556"/>
                  </a:lnTo>
                  <a:lnTo>
                    <a:pt x="185" y="538"/>
                  </a:lnTo>
                  <a:lnTo>
                    <a:pt x="204" y="501"/>
                  </a:lnTo>
                  <a:lnTo>
                    <a:pt x="241" y="427"/>
                  </a:lnTo>
                  <a:lnTo>
                    <a:pt x="297" y="315"/>
                  </a:lnTo>
                  <a:lnTo>
                    <a:pt x="352" y="278"/>
                  </a:lnTo>
                  <a:lnTo>
                    <a:pt x="408" y="241"/>
                  </a:lnTo>
                  <a:lnTo>
                    <a:pt x="482" y="223"/>
                  </a:lnTo>
                  <a:lnTo>
                    <a:pt x="575" y="223"/>
                  </a:lnTo>
                  <a:lnTo>
                    <a:pt x="612" y="241"/>
                  </a:lnTo>
                  <a:lnTo>
                    <a:pt x="649" y="278"/>
                  </a:lnTo>
                  <a:lnTo>
                    <a:pt x="723" y="371"/>
                  </a:lnTo>
                  <a:lnTo>
                    <a:pt x="779" y="519"/>
                  </a:lnTo>
                  <a:lnTo>
                    <a:pt x="816" y="705"/>
                  </a:lnTo>
                  <a:lnTo>
                    <a:pt x="871" y="927"/>
                  </a:lnTo>
                  <a:lnTo>
                    <a:pt x="908" y="1186"/>
                  </a:lnTo>
                  <a:lnTo>
                    <a:pt x="964" y="1742"/>
                  </a:lnTo>
                  <a:lnTo>
                    <a:pt x="982" y="2336"/>
                  </a:lnTo>
                  <a:lnTo>
                    <a:pt x="1001" y="2910"/>
                  </a:lnTo>
                  <a:lnTo>
                    <a:pt x="982" y="3429"/>
                  </a:lnTo>
                  <a:lnTo>
                    <a:pt x="945" y="3818"/>
                  </a:lnTo>
                  <a:lnTo>
                    <a:pt x="945" y="3855"/>
                  </a:lnTo>
                  <a:lnTo>
                    <a:pt x="964" y="3892"/>
                  </a:lnTo>
                  <a:lnTo>
                    <a:pt x="1001" y="3930"/>
                  </a:lnTo>
                  <a:lnTo>
                    <a:pt x="1094" y="3930"/>
                  </a:lnTo>
                  <a:lnTo>
                    <a:pt x="1131" y="3911"/>
                  </a:lnTo>
                  <a:lnTo>
                    <a:pt x="1149" y="3874"/>
                  </a:lnTo>
                  <a:lnTo>
                    <a:pt x="1168" y="3837"/>
                  </a:lnTo>
                  <a:lnTo>
                    <a:pt x="1186" y="3559"/>
                  </a:lnTo>
                  <a:lnTo>
                    <a:pt x="1205" y="3095"/>
                  </a:lnTo>
                  <a:lnTo>
                    <a:pt x="1205" y="2484"/>
                  </a:lnTo>
                  <a:lnTo>
                    <a:pt x="1186" y="1817"/>
                  </a:lnTo>
                  <a:lnTo>
                    <a:pt x="1168" y="1502"/>
                  </a:lnTo>
                  <a:lnTo>
                    <a:pt x="1131" y="1168"/>
                  </a:lnTo>
                  <a:lnTo>
                    <a:pt x="1075" y="871"/>
                  </a:lnTo>
                  <a:lnTo>
                    <a:pt x="1020" y="612"/>
                  </a:lnTo>
                  <a:lnTo>
                    <a:pt x="945" y="389"/>
                  </a:lnTo>
                  <a:lnTo>
                    <a:pt x="853" y="204"/>
                  </a:lnTo>
                  <a:lnTo>
                    <a:pt x="816" y="130"/>
                  </a:lnTo>
                  <a:lnTo>
                    <a:pt x="760" y="74"/>
                  </a:lnTo>
                  <a:lnTo>
                    <a:pt x="686" y="37"/>
                  </a:lnTo>
                  <a:lnTo>
                    <a:pt x="630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33"/>
            <p:cNvSpPr/>
            <p:nvPr/>
          </p:nvSpPr>
          <p:spPr>
            <a:xfrm>
              <a:off x="6976598" y="1438314"/>
              <a:ext cx="22543" cy="417886"/>
            </a:xfrm>
            <a:custGeom>
              <a:avLst/>
              <a:gdLst/>
              <a:ahLst/>
              <a:cxnLst/>
              <a:rect l="l" t="t" r="r" b="b"/>
              <a:pathLst>
                <a:path w="575" h="10659" extrusionOk="0">
                  <a:moveTo>
                    <a:pt x="315" y="1"/>
                  </a:moveTo>
                  <a:lnTo>
                    <a:pt x="278" y="19"/>
                  </a:lnTo>
                  <a:lnTo>
                    <a:pt x="241" y="38"/>
                  </a:lnTo>
                  <a:lnTo>
                    <a:pt x="222" y="75"/>
                  </a:lnTo>
                  <a:lnTo>
                    <a:pt x="185" y="538"/>
                  </a:lnTo>
                  <a:lnTo>
                    <a:pt x="130" y="1706"/>
                  </a:lnTo>
                  <a:lnTo>
                    <a:pt x="56" y="3337"/>
                  </a:lnTo>
                  <a:lnTo>
                    <a:pt x="19" y="5228"/>
                  </a:lnTo>
                  <a:lnTo>
                    <a:pt x="0" y="6191"/>
                  </a:lnTo>
                  <a:lnTo>
                    <a:pt x="0" y="7118"/>
                  </a:lnTo>
                  <a:lnTo>
                    <a:pt x="19" y="8008"/>
                  </a:lnTo>
                  <a:lnTo>
                    <a:pt x="56" y="8823"/>
                  </a:lnTo>
                  <a:lnTo>
                    <a:pt x="111" y="9509"/>
                  </a:lnTo>
                  <a:lnTo>
                    <a:pt x="130" y="9806"/>
                  </a:lnTo>
                  <a:lnTo>
                    <a:pt x="185" y="10065"/>
                  </a:lnTo>
                  <a:lnTo>
                    <a:pt x="222" y="10287"/>
                  </a:lnTo>
                  <a:lnTo>
                    <a:pt x="278" y="10454"/>
                  </a:lnTo>
                  <a:lnTo>
                    <a:pt x="334" y="10565"/>
                  </a:lnTo>
                  <a:lnTo>
                    <a:pt x="408" y="10640"/>
                  </a:lnTo>
                  <a:lnTo>
                    <a:pt x="463" y="10658"/>
                  </a:lnTo>
                  <a:lnTo>
                    <a:pt x="519" y="10640"/>
                  </a:lnTo>
                  <a:lnTo>
                    <a:pt x="556" y="10603"/>
                  </a:lnTo>
                  <a:lnTo>
                    <a:pt x="575" y="10565"/>
                  </a:lnTo>
                  <a:lnTo>
                    <a:pt x="575" y="10510"/>
                  </a:lnTo>
                  <a:lnTo>
                    <a:pt x="556" y="10473"/>
                  </a:lnTo>
                  <a:lnTo>
                    <a:pt x="519" y="10454"/>
                  </a:lnTo>
                  <a:lnTo>
                    <a:pt x="482" y="10399"/>
                  </a:lnTo>
                  <a:lnTo>
                    <a:pt x="445" y="10287"/>
                  </a:lnTo>
                  <a:lnTo>
                    <a:pt x="408" y="10121"/>
                  </a:lnTo>
                  <a:lnTo>
                    <a:pt x="371" y="9917"/>
                  </a:lnTo>
                  <a:lnTo>
                    <a:pt x="315" y="9416"/>
                  </a:lnTo>
                  <a:lnTo>
                    <a:pt x="278" y="8768"/>
                  </a:lnTo>
                  <a:lnTo>
                    <a:pt x="241" y="8008"/>
                  </a:lnTo>
                  <a:lnTo>
                    <a:pt x="241" y="7174"/>
                  </a:lnTo>
                  <a:lnTo>
                    <a:pt x="222" y="5376"/>
                  </a:lnTo>
                  <a:lnTo>
                    <a:pt x="260" y="3559"/>
                  </a:lnTo>
                  <a:lnTo>
                    <a:pt x="297" y="1947"/>
                  </a:lnTo>
                  <a:lnTo>
                    <a:pt x="371" y="742"/>
                  </a:lnTo>
                  <a:lnTo>
                    <a:pt x="389" y="353"/>
                  </a:lnTo>
                  <a:lnTo>
                    <a:pt x="426" y="149"/>
                  </a:lnTo>
                  <a:lnTo>
                    <a:pt x="426" y="112"/>
                  </a:lnTo>
                  <a:lnTo>
                    <a:pt x="426" y="75"/>
                  </a:lnTo>
                  <a:lnTo>
                    <a:pt x="389" y="38"/>
                  </a:lnTo>
                  <a:lnTo>
                    <a:pt x="352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33"/>
            <p:cNvSpPr/>
            <p:nvPr/>
          </p:nvSpPr>
          <p:spPr>
            <a:xfrm>
              <a:off x="7033249" y="1795825"/>
              <a:ext cx="115576" cy="144666"/>
            </a:xfrm>
            <a:custGeom>
              <a:avLst/>
              <a:gdLst/>
              <a:ahLst/>
              <a:cxnLst/>
              <a:rect l="l" t="t" r="r" b="b"/>
              <a:pathLst>
                <a:path w="2948" h="3690" extrusionOk="0">
                  <a:moveTo>
                    <a:pt x="2114" y="1"/>
                  </a:moveTo>
                  <a:lnTo>
                    <a:pt x="1" y="2744"/>
                  </a:lnTo>
                  <a:lnTo>
                    <a:pt x="779" y="3689"/>
                  </a:lnTo>
                  <a:lnTo>
                    <a:pt x="2948" y="853"/>
                  </a:lnTo>
                  <a:lnTo>
                    <a:pt x="211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33"/>
            <p:cNvSpPr/>
            <p:nvPr/>
          </p:nvSpPr>
          <p:spPr>
            <a:xfrm>
              <a:off x="7077590" y="1808919"/>
              <a:ext cx="62532" cy="62532"/>
            </a:xfrm>
            <a:custGeom>
              <a:avLst/>
              <a:gdLst/>
              <a:ahLst/>
              <a:cxnLst/>
              <a:rect l="l" t="t" r="r" b="b"/>
              <a:pathLst>
                <a:path w="1595" h="1595" extrusionOk="0">
                  <a:moveTo>
                    <a:pt x="797" y="0"/>
                  </a:moveTo>
                  <a:lnTo>
                    <a:pt x="649" y="19"/>
                  </a:lnTo>
                  <a:lnTo>
                    <a:pt x="501" y="56"/>
                  </a:lnTo>
                  <a:lnTo>
                    <a:pt x="352" y="130"/>
                  </a:lnTo>
                  <a:lnTo>
                    <a:pt x="241" y="223"/>
                  </a:lnTo>
                  <a:lnTo>
                    <a:pt x="149" y="353"/>
                  </a:lnTo>
                  <a:lnTo>
                    <a:pt x="74" y="482"/>
                  </a:lnTo>
                  <a:lnTo>
                    <a:pt x="19" y="631"/>
                  </a:lnTo>
                  <a:lnTo>
                    <a:pt x="0" y="797"/>
                  </a:lnTo>
                  <a:lnTo>
                    <a:pt x="19" y="946"/>
                  </a:lnTo>
                  <a:lnTo>
                    <a:pt x="74" y="1094"/>
                  </a:lnTo>
                  <a:lnTo>
                    <a:pt x="149" y="1242"/>
                  </a:lnTo>
                  <a:lnTo>
                    <a:pt x="241" y="1353"/>
                  </a:lnTo>
                  <a:lnTo>
                    <a:pt x="352" y="1446"/>
                  </a:lnTo>
                  <a:lnTo>
                    <a:pt x="501" y="1520"/>
                  </a:lnTo>
                  <a:lnTo>
                    <a:pt x="649" y="1576"/>
                  </a:lnTo>
                  <a:lnTo>
                    <a:pt x="797" y="1594"/>
                  </a:lnTo>
                  <a:lnTo>
                    <a:pt x="964" y="1576"/>
                  </a:lnTo>
                  <a:lnTo>
                    <a:pt x="1112" y="1520"/>
                  </a:lnTo>
                  <a:lnTo>
                    <a:pt x="1242" y="1446"/>
                  </a:lnTo>
                  <a:lnTo>
                    <a:pt x="1372" y="1353"/>
                  </a:lnTo>
                  <a:lnTo>
                    <a:pt x="1465" y="1242"/>
                  </a:lnTo>
                  <a:lnTo>
                    <a:pt x="1539" y="1094"/>
                  </a:lnTo>
                  <a:lnTo>
                    <a:pt x="1576" y="946"/>
                  </a:lnTo>
                  <a:lnTo>
                    <a:pt x="1594" y="797"/>
                  </a:lnTo>
                  <a:lnTo>
                    <a:pt x="1576" y="631"/>
                  </a:lnTo>
                  <a:lnTo>
                    <a:pt x="1539" y="482"/>
                  </a:lnTo>
                  <a:lnTo>
                    <a:pt x="1465" y="353"/>
                  </a:lnTo>
                  <a:lnTo>
                    <a:pt x="1372" y="223"/>
                  </a:lnTo>
                  <a:lnTo>
                    <a:pt x="1242" y="130"/>
                  </a:lnTo>
                  <a:lnTo>
                    <a:pt x="1112" y="56"/>
                  </a:lnTo>
                  <a:lnTo>
                    <a:pt x="964" y="19"/>
                  </a:lnTo>
                  <a:lnTo>
                    <a:pt x="79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33"/>
            <p:cNvSpPr/>
            <p:nvPr/>
          </p:nvSpPr>
          <p:spPr>
            <a:xfrm>
              <a:off x="7084137" y="1815466"/>
              <a:ext cx="50143" cy="49438"/>
            </a:xfrm>
            <a:custGeom>
              <a:avLst/>
              <a:gdLst/>
              <a:ahLst/>
              <a:cxnLst/>
              <a:rect l="l" t="t" r="r" b="b"/>
              <a:pathLst>
                <a:path w="1279" h="1261" extrusionOk="0">
                  <a:moveTo>
                    <a:pt x="501" y="0"/>
                  </a:moveTo>
                  <a:lnTo>
                    <a:pt x="389" y="37"/>
                  </a:lnTo>
                  <a:lnTo>
                    <a:pt x="278" y="93"/>
                  </a:lnTo>
                  <a:lnTo>
                    <a:pt x="185" y="186"/>
                  </a:lnTo>
                  <a:lnTo>
                    <a:pt x="111" y="278"/>
                  </a:lnTo>
                  <a:lnTo>
                    <a:pt x="56" y="371"/>
                  </a:lnTo>
                  <a:lnTo>
                    <a:pt x="19" y="501"/>
                  </a:lnTo>
                  <a:lnTo>
                    <a:pt x="0" y="630"/>
                  </a:lnTo>
                  <a:lnTo>
                    <a:pt x="19" y="760"/>
                  </a:lnTo>
                  <a:lnTo>
                    <a:pt x="56" y="871"/>
                  </a:lnTo>
                  <a:lnTo>
                    <a:pt x="111" y="983"/>
                  </a:lnTo>
                  <a:lnTo>
                    <a:pt x="185" y="1075"/>
                  </a:lnTo>
                  <a:lnTo>
                    <a:pt x="278" y="1149"/>
                  </a:lnTo>
                  <a:lnTo>
                    <a:pt x="389" y="1205"/>
                  </a:lnTo>
                  <a:lnTo>
                    <a:pt x="501" y="1242"/>
                  </a:lnTo>
                  <a:lnTo>
                    <a:pt x="630" y="1261"/>
                  </a:lnTo>
                  <a:lnTo>
                    <a:pt x="760" y="1242"/>
                  </a:lnTo>
                  <a:lnTo>
                    <a:pt x="890" y="1205"/>
                  </a:lnTo>
                  <a:lnTo>
                    <a:pt x="982" y="1149"/>
                  </a:lnTo>
                  <a:lnTo>
                    <a:pt x="1094" y="1075"/>
                  </a:lnTo>
                  <a:lnTo>
                    <a:pt x="1168" y="983"/>
                  </a:lnTo>
                  <a:lnTo>
                    <a:pt x="1223" y="871"/>
                  </a:lnTo>
                  <a:lnTo>
                    <a:pt x="1260" y="760"/>
                  </a:lnTo>
                  <a:lnTo>
                    <a:pt x="1279" y="630"/>
                  </a:lnTo>
                  <a:lnTo>
                    <a:pt x="1260" y="501"/>
                  </a:lnTo>
                  <a:lnTo>
                    <a:pt x="1223" y="371"/>
                  </a:lnTo>
                  <a:lnTo>
                    <a:pt x="1168" y="278"/>
                  </a:lnTo>
                  <a:lnTo>
                    <a:pt x="1094" y="186"/>
                  </a:lnTo>
                  <a:lnTo>
                    <a:pt x="982" y="93"/>
                  </a:lnTo>
                  <a:lnTo>
                    <a:pt x="890" y="37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33"/>
            <p:cNvSpPr/>
            <p:nvPr/>
          </p:nvSpPr>
          <p:spPr>
            <a:xfrm>
              <a:off x="7107386" y="1819818"/>
              <a:ext cx="11644" cy="34187"/>
            </a:xfrm>
            <a:custGeom>
              <a:avLst/>
              <a:gdLst/>
              <a:ahLst/>
              <a:cxnLst/>
              <a:rect l="l" t="t" r="r" b="b"/>
              <a:pathLst>
                <a:path w="297" h="872" extrusionOk="0">
                  <a:moveTo>
                    <a:pt x="19" y="0"/>
                  </a:moveTo>
                  <a:lnTo>
                    <a:pt x="0" y="37"/>
                  </a:lnTo>
                  <a:lnTo>
                    <a:pt x="0" y="519"/>
                  </a:lnTo>
                  <a:lnTo>
                    <a:pt x="19" y="538"/>
                  </a:lnTo>
                  <a:lnTo>
                    <a:pt x="241" y="853"/>
                  </a:lnTo>
                  <a:lnTo>
                    <a:pt x="260" y="872"/>
                  </a:lnTo>
                  <a:lnTo>
                    <a:pt x="297" y="853"/>
                  </a:lnTo>
                  <a:lnTo>
                    <a:pt x="297" y="834"/>
                  </a:lnTo>
                  <a:lnTo>
                    <a:pt x="297" y="816"/>
                  </a:lnTo>
                  <a:lnTo>
                    <a:pt x="74" y="501"/>
                  </a:lnTo>
                  <a:lnTo>
                    <a:pt x="74" y="37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33"/>
            <p:cNvSpPr/>
            <p:nvPr/>
          </p:nvSpPr>
          <p:spPr>
            <a:xfrm>
              <a:off x="7107386" y="1807469"/>
              <a:ext cx="34187" cy="31286"/>
            </a:xfrm>
            <a:custGeom>
              <a:avLst/>
              <a:gdLst/>
              <a:ahLst/>
              <a:cxnLst/>
              <a:rect l="l" t="t" r="r" b="b"/>
              <a:pathLst>
                <a:path w="872" h="798" extrusionOk="0">
                  <a:moveTo>
                    <a:pt x="19" y="0"/>
                  </a:moveTo>
                  <a:lnTo>
                    <a:pt x="0" y="37"/>
                  </a:lnTo>
                  <a:lnTo>
                    <a:pt x="19" y="56"/>
                  </a:lnTo>
                  <a:lnTo>
                    <a:pt x="37" y="74"/>
                  </a:lnTo>
                  <a:lnTo>
                    <a:pt x="186" y="93"/>
                  </a:lnTo>
                  <a:lnTo>
                    <a:pt x="315" y="130"/>
                  </a:lnTo>
                  <a:lnTo>
                    <a:pt x="445" y="186"/>
                  </a:lnTo>
                  <a:lnTo>
                    <a:pt x="556" y="278"/>
                  </a:lnTo>
                  <a:lnTo>
                    <a:pt x="649" y="371"/>
                  </a:lnTo>
                  <a:lnTo>
                    <a:pt x="723" y="501"/>
                  </a:lnTo>
                  <a:lnTo>
                    <a:pt x="779" y="630"/>
                  </a:lnTo>
                  <a:lnTo>
                    <a:pt x="797" y="760"/>
                  </a:lnTo>
                  <a:lnTo>
                    <a:pt x="816" y="779"/>
                  </a:lnTo>
                  <a:lnTo>
                    <a:pt x="834" y="797"/>
                  </a:lnTo>
                  <a:lnTo>
                    <a:pt x="871" y="779"/>
                  </a:lnTo>
                  <a:lnTo>
                    <a:pt x="871" y="760"/>
                  </a:lnTo>
                  <a:lnTo>
                    <a:pt x="834" y="593"/>
                  </a:lnTo>
                  <a:lnTo>
                    <a:pt x="779" y="464"/>
                  </a:lnTo>
                  <a:lnTo>
                    <a:pt x="705" y="334"/>
                  </a:lnTo>
                  <a:lnTo>
                    <a:pt x="612" y="223"/>
                  </a:lnTo>
                  <a:lnTo>
                    <a:pt x="482" y="130"/>
                  </a:lnTo>
                  <a:lnTo>
                    <a:pt x="352" y="56"/>
                  </a:lnTo>
                  <a:lnTo>
                    <a:pt x="204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33"/>
            <p:cNvSpPr/>
            <p:nvPr/>
          </p:nvSpPr>
          <p:spPr>
            <a:xfrm>
              <a:off x="7077590" y="1847418"/>
              <a:ext cx="36382" cy="25483"/>
            </a:xfrm>
            <a:custGeom>
              <a:avLst/>
              <a:gdLst/>
              <a:ahLst/>
              <a:cxnLst/>
              <a:rect l="l" t="t" r="r" b="b"/>
              <a:pathLst>
                <a:path w="928" h="650" extrusionOk="0">
                  <a:moveTo>
                    <a:pt x="37" y="1"/>
                  </a:moveTo>
                  <a:lnTo>
                    <a:pt x="19" y="19"/>
                  </a:lnTo>
                  <a:lnTo>
                    <a:pt x="0" y="56"/>
                  </a:lnTo>
                  <a:lnTo>
                    <a:pt x="56" y="168"/>
                  </a:lnTo>
                  <a:lnTo>
                    <a:pt x="130" y="297"/>
                  </a:lnTo>
                  <a:lnTo>
                    <a:pt x="204" y="390"/>
                  </a:lnTo>
                  <a:lnTo>
                    <a:pt x="315" y="483"/>
                  </a:lnTo>
                  <a:lnTo>
                    <a:pt x="427" y="538"/>
                  </a:lnTo>
                  <a:lnTo>
                    <a:pt x="538" y="594"/>
                  </a:lnTo>
                  <a:lnTo>
                    <a:pt x="668" y="631"/>
                  </a:lnTo>
                  <a:lnTo>
                    <a:pt x="797" y="649"/>
                  </a:lnTo>
                  <a:lnTo>
                    <a:pt x="890" y="631"/>
                  </a:lnTo>
                  <a:lnTo>
                    <a:pt x="909" y="631"/>
                  </a:lnTo>
                  <a:lnTo>
                    <a:pt x="927" y="594"/>
                  </a:lnTo>
                  <a:lnTo>
                    <a:pt x="909" y="575"/>
                  </a:lnTo>
                  <a:lnTo>
                    <a:pt x="871" y="557"/>
                  </a:lnTo>
                  <a:lnTo>
                    <a:pt x="797" y="575"/>
                  </a:lnTo>
                  <a:lnTo>
                    <a:pt x="686" y="557"/>
                  </a:lnTo>
                  <a:lnTo>
                    <a:pt x="556" y="520"/>
                  </a:lnTo>
                  <a:lnTo>
                    <a:pt x="445" y="483"/>
                  </a:lnTo>
                  <a:lnTo>
                    <a:pt x="352" y="408"/>
                  </a:lnTo>
                  <a:lnTo>
                    <a:pt x="260" y="334"/>
                  </a:lnTo>
                  <a:lnTo>
                    <a:pt x="186" y="242"/>
                  </a:lnTo>
                  <a:lnTo>
                    <a:pt x="130" y="149"/>
                  </a:lnTo>
                  <a:lnTo>
                    <a:pt x="74" y="19"/>
                  </a:lnTo>
                  <a:lnTo>
                    <a:pt x="56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33"/>
            <p:cNvSpPr/>
            <p:nvPr/>
          </p:nvSpPr>
          <p:spPr>
            <a:xfrm>
              <a:off x="7570985" y="637552"/>
              <a:ext cx="696163" cy="856747"/>
            </a:xfrm>
            <a:custGeom>
              <a:avLst/>
              <a:gdLst/>
              <a:ahLst/>
              <a:cxnLst/>
              <a:rect l="l" t="t" r="r" b="b"/>
              <a:pathLst>
                <a:path w="17757" h="21853" extrusionOk="0">
                  <a:moveTo>
                    <a:pt x="8507" y="1"/>
                  </a:moveTo>
                  <a:lnTo>
                    <a:pt x="7766" y="19"/>
                  </a:lnTo>
                  <a:lnTo>
                    <a:pt x="7080" y="75"/>
                  </a:lnTo>
                  <a:lnTo>
                    <a:pt x="6413" y="168"/>
                  </a:lnTo>
                  <a:lnTo>
                    <a:pt x="5801" y="316"/>
                  </a:lnTo>
                  <a:lnTo>
                    <a:pt x="5227" y="483"/>
                  </a:lnTo>
                  <a:lnTo>
                    <a:pt x="4689" y="687"/>
                  </a:lnTo>
                  <a:lnTo>
                    <a:pt x="4189" y="909"/>
                  </a:lnTo>
                  <a:lnTo>
                    <a:pt x="3726" y="1169"/>
                  </a:lnTo>
                  <a:lnTo>
                    <a:pt x="3299" y="1447"/>
                  </a:lnTo>
                  <a:lnTo>
                    <a:pt x="2891" y="1743"/>
                  </a:lnTo>
                  <a:lnTo>
                    <a:pt x="2539" y="2077"/>
                  </a:lnTo>
                  <a:lnTo>
                    <a:pt x="2206" y="2410"/>
                  </a:lnTo>
                  <a:lnTo>
                    <a:pt x="1891" y="2763"/>
                  </a:lnTo>
                  <a:lnTo>
                    <a:pt x="1613" y="3115"/>
                  </a:lnTo>
                  <a:lnTo>
                    <a:pt x="1372" y="3485"/>
                  </a:lnTo>
                  <a:lnTo>
                    <a:pt x="1149" y="3856"/>
                  </a:lnTo>
                  <a:lnTo>
                    <a:pt x="945" y="4245"/>
                  </a:lnTo>
                  <a:lnTo>
                    <a:pt x="760" y="4635"/>
                  </a:lnTo>
                  <a:lnTo>
                    <a:pt x="612" y="5005"/>
                  </a:lnTo>
                  <a:lnTo>
                    <a:pt x="482" y="5394"/>
                  </a:lnTo>
                  <a:lnTo>
                    <a:pt x="371" y="5765"/>
                  </a:lnTo>
                  <a:lnTo>
                    <a:pt x="260" y="6117"/>
                  </a:lnTo>
                  <a:lnTo>
                    <a:pt x="185" y="6469"/>
                  </a:lnTo>
                  <a:lnTo>
                    <a:pt x="130" y="6822"/>
                  </a:lnTo>
                  <a:lnTo>
                    <a:pt x="74" y="7137"/>
                  </a:lnTo>
                  <a:lnTo>
                    <a:pt x="19" y="7730"/>
                  </a:lnTo>
                  <a:lnTo>
                    <a:pt x="0" y="8212"/>
                  </a:lnTo>
                  <a:lnTo>
                    <a:pt x="0" y="8601"/>
                  </a:lnTo>
                  <a:lnTo>
                    <a:pt x="19" y="8805"/>
                  </a:lnTo>
                  <a:lnTo>
                    <a:pt x="37" y="9009"/>
                  </a:lnTo>
                  <a:lnTo>
                    <a:pt x="111" y="9472"/>
                  </a:lnTo>
                  <a:lnTo>
                    <a:pt x="223" y="9954"/>
                  </a:lnTo>
                  <a:lnTo>
                    <a:pt x="334" y="10454"/>
                  </a:lnTo>
                  <a:lnTo>
                    <a:pt x="426" y="10936"/>
                  </a:lnTo>
                  <a:lnTo>
                    <a:pt x="519" y="11400"/>
                  </a:lnTo>
                  <a:lnTo>
                    <a:pt x="575" y="11789"/>
                  </a:lnTo>
                  <a:lnTo>
                    <a:pt x="575" y="11956"/>
                  </a:lnTo>
                  <a:lnTo>
                    <a:pt x="575" y="12104"/>
                  </a:lnTo>
                  <a:lnTo>
                    <a:pt x="519" y="12438"/>
                  </a:lnTo>
                  <a:lnTo>
                    <a:pt x="408" y="12864"/>
                  </a:lnTo>
                  <a:lnTo>
                    <a:pt x="297" y="13364"/>
                  </a:lnTo>
                  <a:lnTo>
                    <a:pt x="185" y="13939"/>
                  </a:lnTo>
                  <a:lnTo>
                    <a:pt x="130" y="14235"/>
                  </a:lnTo>
                  <a:lnTo>
                    <a:pt x="111" y="14550"/>
                  </a:lnTo>
                  <a:lnTo>
                    <a:pt x="93" y="14866"/>
                  </a:lnTo>
                  <a:lnTo>
                    <a:pt x="93" y="15181"/>
                  </a:lnTo>
                  <a:lnTo>
                    <a:pt x="130" y="15514"/>
                  </a:lnTo>
                  <a:lnTo>
                    <a:pt x="185" y="15848"/>
                  </a:lnTo>
                  <a:lnTo>
                    <a:pt x="260" y="16181"/>
                  </a:lnTo>
                  <a:lnTo>
                    <a:pt x="371" y="16497"/>
                  </a:lnTo>
                  <a:lnTo>
                    <a:pt x="575" y="16886"/>
                  </a:lnTo>
                  <a:lnTo>
                    <a:pt x="779" y="17275"/>
                  </a:lnTo>
                  <a:lnTo>
                    <a:pt x="1020" y="17627"/>
                  </a:lnTo>
                  <a:lnTo>
                    <a:pt x="1242" y="17961"/>
                  </a:lnTo>
                  <a:lnTo>
                    <a:pt x="1483" y="18276"/>
                  </a:lnTo>
                  <a:lnTo>
                    <a:pt x="1742" y="18591"/>
                  </a:lnTo>
                  <a:lnTo>
                    <a:pt x="2002" y="18869"/>
                  </a:lnTo>
                  <a:lnTo>
                    <a:pt x="2261" y="19147"/>
                  </a:lnTo>
                  <a:lnTo>
                    <a:pt x="2521" y="19406"/>
                  </a:lnTo>
                  <a:lnTo>
                    <a:pt x="2799" y="19647"/>
                  </a:lnTo>
                  <a:lnTo>
                    <a:pt x="3077" y="19870"/>
                  </a:lnTo>
                  <a:lnTo>
                    <a:pt x="3355" y="20092"/>
                  </a:lnTo>
                  <a:lnTo>
                    <a:pt x="3633" y="20296"/>
                  </a:lnTo>
                  <a:lnTo>
                    <a:pt x="3929" y="20481"/>
                  </a:lnTo>
                  <a:lnTo>
                    <a:pt x="4485" y="20815"/>
                  </a:lnTo>
                  <a:lnTo>
                    <a:pt x="5023" y="21093"/>
                  </a:lnTo>
                  <a:lnTo>
                    <a:pt x="5560" y="21315"/>
                  </a:lnTo>
                  <a:lnTo>
                    <a:pt x="6061" y="21501"/>
                  </a:lnTo>
                  <a:lnTo>
                    <a:pt x="6524" y="21649"/>
                  </a:lnTo>
                  <a:lnTo>
                    <a:pt x="6951" y="21760"/>
                  </a:lnTo>
                  <a:lnTo>
                    <a:pt x="7321" y="21816"/>
                  </a:lnTo>
                  <a:lnTo>
                    <a:pt x="7618" y="21853"/>
                  </a:lnTo>
                  <a:lnTo>
                    <a:pt x="7859" y="21853"/>
                  </a:lnTo>
                  <a:lnTo>
                    <a:pt x="8100" y="21816"/>
                  </a:lnTo>
                  <a:lnTo>
                    <a:pt x="8378" y="21760"/>
                  </a:lnTo>
                  <a:lnTo>
                    <a:pt x="8711" y="21686"/>
                  </a:lnTo>
                  <a:lnTo>
                    <a:pt x="9063" y="21575"/>
                  </a:lnTo>
                  <a:lnTo>
                    <a:pt x="9471" y="21445"/>
                  </a:lnTo>
                  <a:lnTo>
                    <a:pt x="9897" y="21278"/>
                  </a:lnTo>
                  <a:lnTo>
                    <a:pt x="10342" y="21093"/>
                  </a:lnTo>
                  <a:lnTo>
                    <a:pt x="10806" y="20889"/>
                  </a:lnTo>
                  <a:lnTo>
                    <a:pt x="11269" y="20667"/>
                  </a:lnTo>
                  <a:lnTo>
                    <a:pt x="11751" y="20407"/>
                  </a:lnTo>
                  <a:lnTo>
                    <a:pt x="12214" y="20148"/>
                  </a:lnTo>
                  <a:lnTo>
                    <a:pt x="12678" y="19851"/>
                  </a:lnTo>
                  <a:lnTo>
                    <a:pt x="13141" y="19555"/>
                  </a:lnTo>
                  <a:lnTo>
                    <a:pt x="13567" y="19221"/>
                  </a:lnTo>
                  <a:lnTo>
                    <a:pt x="13975" y="18869"/>
                  </a:lnTo>
                  <a:lnTo>
                    <a:pt x="14346" y="18517"/>
                  </a:lnTo>
                  <a:lnTo>
                    <a:pt x="14531" y="18313"/>
                  </a:lnTo>
                  <a:lnTo>
                    <a:pt x="14698" y="18109"/>
                  </a:lnTo>
                  <a:lnTo>
                    <a:pt x="14883" y="17887"/>
                  </a:lnTo>
                  <a:lnTo>
                    <a:pt x="15050" y="17627"/>
                  </a:lnTo>
                  <a:lnTo>
                    <a:pt x="15365" y="17108"/>
                  </a:lnTo>
                  <a:lnTo>
                    <a:pt x="15662" y="16534"/>
                  </a:lnTo>
                  <a:lnTo>
                    <a:pt x="15958" y="15922"/>
                  </a:lnTo>
                  <a:lnTo>
                    <a:pt x="16218" y="15292"/>
                  </a:lnTo>
                  <a:lnTo>
                    <a:pt x="16477" y="14643"/>
                  </a:lnTo>
                  <a:lnTo>
                    <a:pt x="16700" y="13994"/>
                  </a:lnTo>
                  <a:lnTo>
                    <a:pt x="16922" y="13346"/>
                  </a:lnTo>
                  <a:lnTo>
                    <a:pt x="17107" y="12716"/>
                  </a:lnTo>
                  <a:lnTo>
                    <a:pt x="17274" y="12122"/>
                  </a:lnTo>
                  <a:lnTo>
                    <a:pt x="17404" y="11548"/>
                  </a:lnTo>
                  <a:lnTo>
                    <a:pt x="17534" y="11047"/>
                  </a:lnTo>
                  <a:lnTo>
                    <a:pt x="17608" y="10584"/>
                  </a:lnTo>
                  <a:lnTo>
                    <a:pt x="17682" y="10195"/>
                  </a:lnTo>
                  <a:lnTo>
                    <a:pt x="17719" y="9898"/>
                  </a:lnTo>
                  <a:lnTo>
                    <a:pt x="17737" y="9565"/>
                  </a:lnTo>
                  <a:lnTo>
                    <a:pt x="17756" y="9083"/>
                  </a:lnTo>
                  <a:lnTo>
                    <a:pt x="17737" y="8508"/>
                  </a:lnTo>
                  <a:lnTo>
                    <a:pt x="17682" y="7822"/>
                  </a:lnTo>
                  <a:lnTo>
                    <a:pt x="17626" y="7470"/>
                  </a:lnTo>
                  <a:lnTo>
                    <a:pt x="17571" y="7081"/>
                  </a:lnTo>
                  <a:lnTo>
                    <a:pt x="17478" y="6692"/>
                  </a:lnTo>
                  <a:lnTo>
                    <a:pt x="17385" y="6284"/>
                  </a:lnTo>
                  <a:lnTo>
                    <a:pt x="17274" y="5876"/>
                  </a:lnTo>
                  <a:lnTo>
                    <a:pt x="17144" y="5450"/>
                  </a:lnTo>
                  <a:lnTo>
                    <a:pt x="16978" y="5042"/>
                  </a:lnTo>
                  <a:lnTo>
                    <a:pt x="16792" y="4616"/>
                  </a:lnTo>
                  <a:lnTo>
                    <a:pt x="16588" y="4208"/>
                  </a:lnTo>
                  <a:lnTo>
                    <a:pt x="16347" y="3782"/>
                  </a:lnTo>
                  <a:lnTo>
                    <a:pt x="16088" y="3393"/>
                  </a:lnTo>
                  <a:lnTo>
                    <a:pt x="15791" y="2985"/>
                  </a:lnTo>
                  <a:lnTo>
                    <a:pt x="15458" y="2614"/>
                  </a:lnTo>
                  <a:lnTo>
                    <a:pt x="15106" y="2244"/>
                  </a:lnTo>
                  <a:lnTo>
                    <a:pt x="14716" y="1891"/>
                  </a:lnTo>
                  <a:lnTo>
                    <a:pt x="14272" y="1576"/>
                  </a:lnTo>
                  <a:lnTo>
                    <a:pt x="13808" y="1261"/>
                  </a:lnTo>
                  <a:lnTo>
                    <a:pt x="13289" y="1002"/>
                  </a:lnTo>
                  <a:lnTo>
                    <a:pt x="13030" y="872"/>
                  </a:lnTo>
                  <a:lnTo>
                    <a:pt x="12752" y="742"/>
                  </a:lnTo>
                  <a:lnTo>
                    <a:pt x="12455" y="631"/>
                  </a:lnTo>
                  <a:lnTo>
                    <a:pt x="12140" y="520"/>
                  </a:lnTo>
                  <a:lnTo>
                    <a:pt x="11825" y="427"/>
                  </a:lnTo>
                  <a:lnTo>
                    <a:pt x="11510" y="335"/>
                  </a:lnTo>
                  <a:lnTo>
                    <a:pt x="11176" y="260"/>
                  </a:lnTo>
                  <a:lnTo>
                    <a:pt x="10824" y="205"/>
                  </a:lnTo>
                  <a:lnTo>
                    <a:pt x="10453" y="131"/>
                  </a:lnTo>
                  <a:lnTo>
                    <a:pt x="10083" y="94"/>
                  </a:lnTo>
                  <a:lnTo>
                    <a:pt x="9694" y="57"/>
                  </a:lnTo>
                  <a:lnTo>
                    <a:pt x="9304" y="19"/>
                  </a:lnTo>
                  <a:lnTo>
                    <a:pt x="850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33"/>
            <p:cNvSpPr/>
            <p:nvPr/>
          </p:nvSpPr>
          <p:spPr>
            <a:xfrm>
              <a:off x="7566594" y="633200"/>
              <a:ext cx="704906" cy="865490"/>
            </a:xfrm>
            <a:custGeom>
              <a:avLst/>
              <a:gdLst/>
              <a:ahLst/>
              <a:cxnLst/>
              <a:rect l="l" t="t" r="r" b="b"/>
              <a:pathLst>
                <a:path w="17980" h="22076" extrusionOk="0">
                  <a:moveTo>
                    <a:pt x="9009" y="223"/>
                  </a:moveTo>
                  <a:lnTo>
                    <a:pt x="9416" y="242"/>
                  </a:lnTo>
                  <a:lnTo>
                    <a:pt x="9917" y="279"/>
                  </a:lnTo>
                  <a:lnTo>
                    <a:pt x="10399" y="334"/>
                  </a:lnTo>
                  <a:lnTo>
                    <a:pt x="10881" y="408"/>
                  </a:lnTo>
                  <a:lnTo>
                    <a:pt x="11325" y="501"/>
                  </a:lnTo>
                  <a:lnTo>
                    <a:pt x="11770" y="612"/>
                  </a:lnTo>
                  <a:lnTo>
                    <a:pt x="12197" y="742"/>
                  </a:lnTo>
                  <a:lnTo>
                    <a:pt x="12623" y="890"/>
                  </a:lnTo>
                  <a:lnTo>
                    <a:pt x="13012" y="1039"/>
                  </a:lnTo>
                  <a:lnTo>
                    <a:pt x="13401" y="1224"/>
                  </a:lnTo>
                  <a:lnTo>
                    <a:pt x="13772" y="1428"/>
                  </a:lnTo>
                  <a:lnTo>
                    <a:pt x="14124" y="1632"/>
                  </a:lnTo>
                  <a:lnTo>
                    <a:pt x="14458" y="1873"/>
                  </a:lnTo>
                  <a:lnTo>
                    <a:pt x="14791" y="2132"/>
                  </a:lnTo>
                  <a:lnTo>
                    <a:pt x="15088" y="2392"/>
                  </a:lnTo>
                  <a:lnTo>
                    <a:pt x="15384" y="2670"/>
                  </a:lnTo>
                  <a:lnTo>
                    <a:pt x="15662" y="2985"/>
                  </a:lnTo>
                  <a:lnTo>
                    <a:pt x="15885" y="3244"/>
                  </a:lnTo>
                  <a:lnTo>
                    <a:pt x="16089" y="3522"/>
                  </a:lnTo>
                  <a:lnTo>
                    <a:pt x="16274" y="3800"/>
                  </a:lnTo>
                  <a:lnTo>
                    <a:pt x="16441" y="4078"/>
                  </a:lnTo>
                  <a:lnTo>
                    <a:pt x="16608" y="4375"/>
                  </a:lnTo>
                  <a:lnTo>
                    <a:pt x="16756" y="4653"/>
                  </a:lnTo>
                  <a:lnTo>
                    <a:pt x="16886" y="4949"/>
                  </a:lnTo>
                  <a:lnTo>
                    <a:pt x="17015" y="5246"/>
                  </a:lnTo>
                  <a:lnTo>
                    <a:pt x="17219" y="5821"/>
                  </a:lnTo>
                  <a:lnTo>
                    <a:pt x="17386" y="6395"/>
                  </a:lnTo>
                  <a:lnTo>
                    <a:pt x="17516" y="6951"/>
                  </a:lnTo>
                  <a:lnTo>
                    <a:pt x="17609" y="7489"/>
                  </a:lnTo>
                  <a:lnTo>
                    <a:pt x="17664" y="7989"/>
                  </a:lnTo>
                  <a:lnTo>
                    <a:pt x="17720" y="8452"/>
                  </a:lnTo>
                  <a:lnTo>
                    <a:pt x="17738" y="8860"/>
                  </a:lnTo>
                  <a:lnTo>
                    <a:pt x="17738" y="9231"/>
                  </a:lnTo>
                  <a:lnTo>
                    <a:pt x="17738" y="9768"/>
                  </a:lnTo>
                  <a:lnTo>
                    <a:pt x="17720" y="9991"/>
                  </a:lnTo>
                  <a:lnTo>
                    <a:pt x="17683" y="10287"/>
                  </a:lnTo>
                  <a:lnTo>
                    <a:pt x="17627" y="10658"/>
                  </a:lnTo>
                  <a:lnTo>
                    <a:pt x="17534" y="11103"/>
                  </a:lnTo>
                  <a:lnTo>
                    <a:pt x="17423" y="11603"/>
                  </a:lnTo>
                  <a:lnTo>
                    <a:pt x="17275" y="12159"/>
                  </a:lnTo>
                  <a:lnTo>
                    <a:pt x="17127" y="12752"/>
                  </a:lnTo>
                  <a:lnTo>
                    <a:pt x="16941" y="13383"/>
                  </a:lnTo>
                  <a:lnTo>
                    <a:pt x="16737" y="14013"/>
                  </a:lnTo>
                  <a:lnTo>
                    <a:pt x="16496" y="14661"/>
                  </a:lnTo>
                  <a:lnTo>
                    <a:pt x="16256" y="15310"/>
                  </a:lnTo>
                  <a:lnTo>
                    <a:pt x="15996" y="15940"/>
                  </a:lnTo>
                  <a:lnTo>
                    <a:pt x="15700" y="16552"/>
                  </a:lnTo>
                  <a:lnTo>
                    <a:pt x="15403" y="17127"/>
                  </a:lnTo>
                  <a:lnTo>
                    <a:pt x="15069" y="17664"/>
                  </a:lnTo>
                  <a:lnTo>
                    <a:pt x="14903" y="17905"/>
                  </a:lnTo>
                  <a:lnTo>
                    <a:pt x="14736" y="18146"/>
                  </a:lnTo>
                  <a:lnTo>
                    <a:pt x="14569" y="18350"/>
                  </a:lnTo>
                  <a:lnTo>
                    <a:pt x="14384" y="18554"/>
                  </a:lnTo>
                  <a:lnTo>
                    <a:pt x="14013" y="18906"/>
                  </a:lnTo>
                  <a:lnTo>
                    <a:pt x="13605" y="19258"/>
                  </a:lnTo>
                  <a:lnTo>
                    <a:pt x="13160" y="19573"/>
                  </a:lnTo>
                  <a:lnTo>
                    <a:pt x="12715" y="19888"/>
                  </a:lnTo>
                  <a:lnTo>
                    <a:pt x="12252" y="20166"/>
                  </a:lnTo>
                  <a:lnTo>
                    <a:pt x="11770" y="20444"/>
                  </a:lnTo>
                  <a:lnTo>
                    <a:pt x="11307" y="20685"/>
                  </a:lnTo>
                  <a:lnTo>
                    <a:pt x="10825" y="20908"/>
                  </a:lnTo>
                  <a:lnTo>
                    <a:pt x="10380" y="21111"/>
                  </a:lnTo>
                  <a:lnTo>
                    <a:pt x="9935" y="21297"/>
                  </a:lnTo>
                  <a:lnTo>
                    <a:pt x="9509" y="21445"/>
                  </a:lnTo>
                  <a:lnTo>
                    <a:pt x="9120" y="21575"/>
                  </a:lnTo>
                  <a:lnTo>
                    <a:pt x="8768" y="21686"/>
                  </a:lnTo>
                  <a:lnTo>
                    <a:pt x="8453" y="21760"/>
                  </a:lnTo>
                  <a:lnTo>
                    <a:pt x="8193" y="21816"/>
                  </a:lnTo>
                  <a:lnTo>
                    <a:pt x="7971" y="21853"/>
                  </a:lnTo>
                  <a:lnTo>
                    <a:pt x="7748" y="21853"/>
                  </a:lnTo>
                  <a:lnTo>
                    <a:pt x="7452" y="21816"/>
                  </a:lnTo>
                  <a:lnTo>
                    <a:pt x="7100" y="21760"/>
                  </a:lnTo>
                  <a:lnTo>
                    <a:pt x="6673" y="21649"/>
                  </a:lnTo>
                  <a:lnTo>
                    <a:pt x="6228" y="21501"/>
                  </a:lnTo>
                  <a:lnTo>
                    <a:pt x="5728" y="21334"/>
                  </a:lnTo>
                  <a:lnTo>
                    <a:pt x="5209" y="21093"/>
                  </a:lnTo>
                  <a:lnTo>
                    <a:pt x="4672" y="20815"/>
                  </a:lnTo>
                  <a:lnTo>
                    <a:pt x="4116" y="20500"/>
                  </a:lnTo>
                  <a:lnTo>
                    <a:pt x="3838" y="20314"/>
                  </a:lnTo>
                  <a:lnTo>
                    <a:pt x="3560" y="20111"/>
                  </a:lnTo>
                  <a:lnTo>
                    <a:pt x="3282" y="19907"/>
                  </a:lnTo>
                  <a:lnTo>
                    <a:pt x="3003" y="19684"/>
                  </a:lnTo>
                  <a:lnTo>
                    <a:pt x="2725" y="19443"/>
                  </a:lnTo>
                  <a:lnTo>
                    <a:pt x="2466" y="19184"/>
                  </a:lnTo>
                  <a:lnTo>
                    <a:pt x="2207" y="18924"/>
                  </a:lnTo>
                  <a:lnTo>
                    <a:pt x="1947" y="18628"/>
                  </a:lnTo>
                  <a:lnTo>
                    <a:pt x="1688" y="18331"/>
                  </a:lnTo>
                  <a:lnTo>
                    <a:pt x="1447" y="18016"/>
                  </a:lnTo>
                  <a:lnTo>
                    <a:pt x="1224" y="17683"/>
                  </a:lnTo>
                  <a:lnTo>
                    <a:pt x="1002" y="17330"/>
                  </a:lnTo>
                  <a:lnTo>
                    <a:pt x="798" y="16960"/>
                  </a:lnTo>
                  <a:lnTo>
                    <a:pt x="594" y="16570"/>
                  </a:lnTo>
                  <a:lnTo>
                    <a:pt x="501" y="16330"/>
                  </a:lnTo>
                  <a:lnTo>
                    <a:pt x="427" y="16089"/>
                  </a:lnTo>
                  <a:lnTo>
                    <a:pt x="372" y="15848"/>
                  </a:lnTo>
                  <a:lnTo>
                    <a:pt x="335" y="15588"/>
                  </a:lnTo>
                  <a:lnTo>
                    <a:pt x="316" y="15347"/>
                  </a:lnTo>
                  <a:lnTo>
                    <a:pt x="316" y="15106"/>
                  </a:lnTo>
                  <a:lnTo>
                    <a:pt x="316" y="14865"/>
                  </a:lnTo>
                  <a:lnTo>
                    <a:pt x="335" y="14624"/>
                  </a:lnTo>
                  <a:lnTo>
                    <a:pt x="390" y="14161"/>
                  </a:lnTo>
                  <a:lnTo>
                    <a:pt x="464" y="13716"/>
                  </a:lnTo>
                  <a:lnTo>
                    <a:pt x="557" y="13308"/>
                  </a:lnTo>
                  <a:lnTo>
                    <a:pt x="650" y="12938"/>
                  </a:lnTo>
                  <a:lnTo>
                    <a:pt x="742" y="12549"/>
                  </a:lnTo>
                  <a:lnTo>
                    <a:pt x="798" y="12233"/>
                  </a:lnTo>
                  <a:lnTo>
                    <a:pt x="798" y="12067"/>
                  </a:lnTo>
                  <a:lnTo>
                    <a:pt x="798" y="11881"/>
                  </a:lnTo>
                  <a:lnTo>
                    <a:pt x="742" y="11474"/>
                  </a:lnTo>
                  <a:lnTo>
                    <a:pt x="650" y="10973"/>
                  </a:lnTo>
                  <a:lnTo>
                    <a:pt x="538" y="10454"/>
                  </a:lnTo>
                  <a:lnTo>
                    <a:pt x="427" y="9991"/>
                  </a:lnTo>
                  <a:lnTo>
                    <a:pt x="335" y="9527"/>
                  </a:lnTo>
                  <a:lnTo>
                    <a:pt x="260" y="9083"/>
                  </a:lnTo>
                  <a:lnTo>
                    <a:pt x="223" y="8712"/>
                  </a:lnTo>
                  <a:lnTo>
                    <a:pt x="223" y="8489"/>
                  </a:lnTo>
                  <a:lnTo>
                    <a:pt x="223" y="8230"/>
                  </a:lnTo>
                  <a:lnTo>
                    <a:pt x="223" y="7952"/>
                  </a:lnTo>
                  <a:lnTo>
                    <a:pt x="260" y="7618"/>
                  </a:lnTo>
                  <a:lnTo>
                    <a:pt x="297" y="7248"/>
                  </a:lnTo>
                  <a:lnTo>
                    <a:pt x="353" y="6858"/>
                  </a:lnTo>
                  <a:lnTo>
                    <a:pt x="446" y="6451"/>
                  </a:lnTo>
                  <a:lnTo>
                    <a:pt x="538" y="6024"/>
                  </a:lnTo>
                  <a:lnTo>
                    <a:pt x="668" y="5580"/>
                  </a:lnTo>
                  <a:lnTo>
                    <a:pt x="835" y="5135"/>
                  </a:lnTo>
                  <a:lnTo>
                    <a:pt x="1020" y="4671"/>
                  </a:lnTo>
                  <a:lnTo>
                    <a:pt x="1243" y="4227"/>
                  </a:lnTo>
                  <a:lnTo>
                    <a:pt x="1502" y="3763"/>
                  </a:lnTo>
                  <a:lnTo>
                    <a:pt x="1799" y="3318"/>
                  </a:lnTo>
                  <a:lnTo>
                    <a:pt x="2132" y="2892"/>
                  </a:lnTo>
                  <a:lnTo>
                    <a:pt x="2318" y="2688"/>
                  </a:lnTo>
                  <a:lnTo>
                    <a:pt x="2503" y="2484"/>
                  </a:lnTo>
                  <a:lnTo>
                    <a:pt x="2781" y="2206"/>
                  </a:lnTo>
                  <a:lnTo>
                    <a:pt x="3078" y="1947"/>
                  </a:lnTo>
                  <a:lnTo>
                    <a:pt x="3393" y="1706"/>
                  </a:lnTo>
                  <a:lnTo>
                    <a:pt x="3708" y="1483"/>
                  </a:lnTo>
                  <a:lnTo>
                    <a:pt x="4041" y="1280"/>
                  </a:lnTo>
                  <a:lnTo>
                    <a:pt x="4394" y="1094"/>
                  </a:lnTo>
                  <a:lnTo>
                    <a:pt x="4746" y="927"/>
                  </a:lnTo>
                  <a:lnTo>
                    <a:pt x="5135" y="779"/>
                  </a:lnTo>
                  <a:lnTo>
                    <a:pt x="5524" y="649"/>
                  </a:lnTo>
                  <a:lnTo>
                    <a:pt x="5913" y="538"/>
                  </a:lnTo>
                  <a:lnTo>
                    <a:pt x="6340" y="446"/>
                  </a:lnTo>
                  <a:lnTo>
                    <a:pt x="6766" y="353"/>
                  </a:lnTo>
                  <a:lnTo>
                    <a:pt x="7211" y="297"/>
                  </a:lnTo>
                  <a:lnTo>
                    <a:pt x="7656" y="260"/>
                  </a:lnTo>
                  <a:lnTo>
                    <a:pt x="8119" y="223"/>
                  </a:lnTo>
                  <a:close/>
                  <a:moveTo>
                    <a:pt x="8304" y="1"/>
                  </a:moveTo>
                  <a:lnTo>
                    <a:pt x="7785" y="19"/>
                  </a:lnTo>
                  <a:lnTo>
                    <a:pt x="7266" y="75"/>
                  </a:lnTo>
                  <a:lnTo>
                    <a:pt x="6766" y="130"/>
                  </a:lnTo>
                  <a:lnTo>
                    <a:pt x="6284" y="223"/>
                  </a:lnTo>
                  <a:lnTo>
                    <a:pt x="5821" y="334"/>
                  </a:lnTo>
                  <a:lnTo>
                    <a:pt x="5357" y="464"/>
                  </a:lnTo>
                  <a:lnTo>
                    <a:pt x="4931" y="631"/>
                  </a:lnTo>
                  <a:lnTo>
                    <a:pt x="4505" y="798"/>
                  </a:lnTo>
                  <a:lnTo>
                    <a:pt x="4116" y="1002"/>
                  </a:lnTo>
                  <a:lnTo>
                    <a:pt x="3726" y="1224"/>
                  </a:lnTo>
                  <a:lnTo>
                    <a:pt x="3356" y="1465"/>
                  </a:lnTo>
                  <a:lnTo>
                    <a:pt x="3003" y="1724"/>
                  </a:lnTo>
                  <a:lnTo>
                    <a:pt x="2670" y="2021"/>
                  </a:lnTo>
                  <a:lnTo>
                    <a:pt x="2336" y="2318"/>
                  </a:lnTo>
                  <a:lnTo>
                    <a:pt x="2151" y="2540"/>
                  </a:lnTo>
                  <a:lnTo>
                    <a:pt x="1966" y="2744"/>
                  </a:lnTo>
                  <a:lnTo>
                    <a:pt x="1613" y="3189"/>
                  </a:lnTo>
                  <a:lnTo>
                    <a:pt x="1317" y="3652"/>
                  </a:lnTo>
                  <a:lnTo>
                    <a:pt x="1057" y="4115"/>
                  </a:lnTo>
                  <a:lnTo>
                    <a:pt x="816" y="4579"/>
                  </a:lnTo>
                  <a:lnTo>
                    <a:pt x="631" y="5061"/>
                  </a:lnTo>
                  <a:lnTo>
                    <a:pt x="464" y="5524"/>
                  </a:lnTo>
                  <a:lnTo>
                    <a:pt x="335" y="5969"/>
                  </a:lnTo>
                  <a:lnTo>
                    <a:pt x="223" y="6414"/>
                  </a:lnTo>
                  <a:lnTo>
                    <a:pt x="131" y="6821"/>
                  </a:lnTo>
                  <a:lnTo>
                    <a:pt x="75" y="7229"/>
                  </a:lnTo>
                  <a:lnTo>
                    <a:pt x="38" y="7600"/>
                  </a:lnTo>
                  <a:lnTo>
                    <a:pt x="1" y="7933"/>
                  </a:lnTo>
                  <a:lnTo>
                    <a:pt x="1" y="8249"/>
                  </a:lnTo>
                  <a:lnTo>
                    <a:pt x="1" y="8508"/>
                  </a:lnTo>
                  <a:lnTo>
                    <a:pt x="1" y="8712"/>
                  </a:lnTo>
                  <a:lnTo>
                    <a:pt x="38" y="9120"/>
                  </a:lnTo>
                  <a:lnTo>
                    <a:pt x="112" y="9546"/>
                  </a:lnTo>
                  <a:lnTo>
                    <a:pt x="205" y="10028"/>
                  </a:lnTo>
                  <a:lnTo>
                    <a:pt x="316" y="10510"/>
                  </a:lnTo>
                  <a:lnTo>
                    <a:pt x="427" y="11010"/>
                  </a:lnTo>
                  <a:lnTo>
                    <a:pt x="520" y="11474"/>
                  </a:lnTo>
                  <a:lnTo>
                    <a:pt x="575" y="11881"/>
                  </a:lnTo>
                  <a:lnTo>
                    <a:pt x="575" y="12067"/>
                  </a:lnTo>
                  <a:lnTo>
                    <a:pt x="575" y="12215"/>
                  </a:lnTo>
                  <a:lnTo>
                    <a:pt x="520" y="12511"/>
                  </a:lnTo>
                  <a:lnTo>
                    <a:pt x="427" y="12882"/>
                  </a:lnTo>
                  <a:lnTo>
                    <a:pt x="335" y="13271"/>
                  </a:lnTo>
                  <a:lnTo>
                    <a:pt x="242" y="13698"/>
                  </a:lnTo>
                  <a:lnTo>
                    <a:pt x="168" y="14142"/>
                  </a:lnTo>
                  <a:lnTo>
                    <a:pt x="112" y="14624"/>
                  </a:lnTo>
                  <a:lnTo>
                    <a:pt x="94" y="14865"/>
                  </a:lnTo>
                  <a:lnTo>
                    <a:pt x="94" y="15125"/>
                  </a:lnTo>
                  <a:lnTo>
                    <a:pt x="94" y="15384"/>
                  </a:lnTo>
                  <a:lnTo>
                    <a:pt x="131" y="15644"/>
                  </a:lnTo>
                  <a:lnTo>
                    <a:pt x="168" y="15885"/>
                  </a:lnTo>
                  <a:lnTo>
                    <a:pt x="223" y="16144"/>
                  </a:lnTo>
                  <a:lnTo>
                    <a:pt x="297" y="16404"/>
                  </a:lnTo>
                  <a:lnTo>
                    <a:pt x="390" y="16663"/>
                  </a:lnTo>
                  <a:lnTo>
                    <a:pt x="594" y="17052"/>
                  </a:lnTo>
                  <a:lnTo>
                    <a:pt x="798" y="17423"/>
                  </a:lnTo>
                  <a:lnTo>
                    <a:pt x="1020" y="17775"/>
                  </a:lnTo>
                  <a:lnTo>
                    <a:pt x="1243" y="18109"/>
                  </a:lnTo>
                  <a:lnTo>
                    <a:pt x="1484" y="18442"/>
                  </a:lnTo>
                  <a:lnTo>
                    <a:pt x="1725" y="18739"/>
                  </a:lnTo>
                  <a:lnTo>
                    <a:pt x="1984" y="19017"/>
                  </a:lnTo>
                  <a:lnTo>
                    <a:pt x="2244" y="19295"/>
                  </a:lnTo>
                  <a:lnTo>
                    <a:pt x="2503" y="19555"/>
                  </a:lnTo>
                  <a:lnTo>
                    <a:pt x="2781" y="19795"/>
                  </a:lnTo>
                  <a:lnTo>
                    <a:pt x="3059" y="20018"/>
                  </a:lnTo>
                  <a:lnTo>
                    <a:pt x="3337" y="20240"/>
                  </a:lnTo>
                  <a:lnTo>
                    <a:pt x="3597" y="20444"/>
                  </a:lnTo>
                  <a:lnTo>
                    <a:pt x="3875" y="20630"/>
                  </a:lnTo>
                  <a:lnTo>
                    <a:pt x="4431" y="20963"/>
                  </a:lnTo>
                  <a:lnTo>
                    <a:pt x="4968" y="21241"/>
                  </a:lnTo>
                  <a:lnTo>
                    <a:pt x="5506" y="21482"/>
                  </a:lnTo>
                  <a:lnTo>
                    <a:pt x="6006" y="21667"/>
                  </a:lnTo>
                  <a:lnTo>
                    <a:pt x="6469" y="21834"/>
                  </a:lnTo>
                  <a:lnTo>
                    <a:pt x="6896" y="21945"/>
                  </a:lnTo>
                  <a:lnTo>
                    <a:pt x="7285" y="22020"/>
                  </a:lnTo>
                  <a:lnTo>
                    <a:pt x="7600" y="22057"/>
                  </a:lnTo>
                  <a:lnTo>
                    <a:pt x="7878" y="22075"/>
                  </a:lnTo>
                  <a:lnTo>
                    <a:pt x="7989" y="22075"/>
                  </a:lnTo>
                  <a:lnTo>
                    <a:pt x="8212" y="22038"/>
                  </a:lnTo>
                  <a:lnTo>
                    <a:pt x="8490" y="21983"/>
                  </a:lnTo>
                  <a:lnTo>
                    <a:pt x="8805" y="21908"/>
                  </a:lnTo>
                  <a:lnTo>
                    <a:pt x="9175" y="21797"/>
                  </a:lnTo>
                  <a:lnTo>
                    <a:pt x="9583" y="21667"/>
                  </a:lnTo>
                  <a:lnTo>
                    <a:pt x="10009" y="21519"/>
                  </a:lnTo>
                  <a:lnTo>
                    <a:pt x="10454" y="21334"/>
                  </a:lnTo>
                  <a:lnTo>
                    <a:pt x="10918" y="21130"/>
                  </a:lnTo>
                  <a:lnTo>
                    <a:pt x="11400" y="20908"/>
                  </a:lnTo>
                  <a:lnTo>
                    <a:pt x="11881" y="20648"/>
                  </a:lnTo>
                  <a:lnTo>
                    <a:pt x="12363" y="20370"/>
                  </a:lnTo>
                  <a:lnTo>
                    <a:pt x="12827" y="20092"/>
                  </a:lnTo>
                  <a:lnTo>
                    <a:pt x="13290" y="19777"/>
                  </a:lnTo>
                  <a:lnTo>
                    <a:pt x="13735" y="19425"/>
                  </a:lnTo>
                  <a:lnTo>
                    <a:pt x="14161" y="19073"/>
                  </a:lnTo>
                  <a:lnTo>
                    <a:pt x="14550" y="18702"/>
                  </a:lnTo>
                  <a:lnTo>
                    <a:pt x="14736" y="18498"/>
                  </a:lnTo>
                  <a:lnTo>
                    <a:pt x="14903" y="18294"/>
                  </a:lnTo>
                  <a:lnTo>
                    <a:pt x="15088" y="18053"/>
                  </a:lnTo>
                  <a:lnTo>
                    <a:pt x="15255" y="17794"/>
                  </a:lnTo>
                  <a:lnTo>
                    <a:pt x="15588" y="17256"/>
                  </a:lnTo>
                  <a:lnTo>
                    <a:pt x="15885" y="16682"/>
                  </a:lnTo>
                  <a:lnTo>
                    <a:pt x="16181" y="16052"/>
                  </a:lnTo>
                  <a:lnTo>
                    <a:pt x="16459" y="15421"/>
                  </a:lnTo>
                  <a:lnTo>
                    <a:pt x="16700" y="14754"/>
                  </a:lnTo>
                  <a:lnTo>
                    <a:pt x="16941" y="14105"/>
                  </a:lnTo>
                  <a:lnTo>
                    <a:pt x="17145" y="13457"/>
                  </a:lnTo>
                  <a:lnTo>
                    <a:pt x="17331" y="12827"/>
                  </a:lnTo>
                  <a:lnTo>
                    <a:pt x="17497" y="12215"/>
                  </a:lnTo>
                  <a:lnTo>
                    <a:pt x="17627" y="11659"/>
                  </a:lnTo>
                  <a:lnTo>
                    <a:pt x="17757" y="11140"/>
                  </a:lnTo>
                  <a:lnTo>
                    <a:pt x="17849" y="10695"/>
                  </a:lnTo>
                  <a:lnTo>
                    <a:pt x="17905" y="10306"/>
                  </a:lnTo>
                  <a:lnTo>
                    <a:pt x="17942" y="10009"/>
                  </a:lnTo>
                  <a:lnTo>
                    <a:pt x="17961" y="9694"/>
                  </a:lnTo>
                  <a:lnTo>
                    <a:pt x="17979" y="9120"/>
                  </a:lnTo>
                  <a:lnTo>
                    <a:pt x="17961" y="8730"/>
                  </a:lnTo>
                  <a:lnTo>
                    <a:pt x="17942" y="8304"/>
                  </a:lnTo>
                  <a:lnTo>
                    <a:pt x="17887" y="7841"/>
                  </a:lnTo>
                  <a:lnTo>
                    <a:pt x="17812" y="7322"/>
                  </a:lnTo>
                  <a:lnTo>
                    <a:pt x="17720" y="6803"/>
                  </a:lnTo>
                  <a:lnTo>
                    <a:pt x="17590" y="6247"/>
                  </a:lnTo>
                  <a:lnTo>
                    <a:pt x="17405" y="5672"/>
                  </a:lnTo>
                  <a:lnTo>
                    <a:pt x="17201" y="5098"/>
                  </a:lnTo>
                  <a:lnTo>
                    <a:pt x="17071" y="4801"/>
                  </a:lnTo>
                  <a:lnTo>
                    <a:pt x="16941" y="4523"/>
                  </a:lnTo>
                  <a:lnTo>
                    <a:pt x="16793" y="4227"/>
                  </a:lnTo>
                  <a:lnTo>
                    <a:pt x="16626" y="3949"/>
                  </a:lnTo>
                  <a:lnTo>
                    <a:pt x="16441" y="3652"/>
                  </a:lnTo>
                  <a:lnTo>
                    <a:pt x="16256" y="3374"/>
                  </a:lnTo>
                  <a:lnTo>
                    <a:pt x="16052" y="3096"/>
                  </a:lnTo>
                  <a:lnTo>
                    <a:pt x="15829" y="2836"/>
                  </a:lnTo>
                  <a:lnTo>
                    <a:pt x="15551" y="2521"/>
                  </a:lnTo>
                  <a:lnTo>
                    <a:pt x="15255" y="2225"/>
                  </a:lnTo>
                  <a:lnTo>
                    <a:pt x="14921" y="1947"/>
                  </a:lnTo>
                  <a:lnTo>
                    <a:pt x="14606" y="1687"/>
                  </a:lnTo>
                  <a:lnTo>
                    <a:pt x="14254" y="1465"/>
                  </a:lnTo>
                  <a:lnTo>
                    <a:pt x="13883" y="1243"/>
                  </a:lnTo>
                  <a:lnTo>
                    <a:pt x="13512" y="1039"/>
                  </a:lnTo>
                  <a:lnTo>
                    <a:pt x="13123" y="853"/>
                  </a:lnTo>
                  <a:lnTo>
                    <a:pt x="12715" y="686"/>
                  </a:lnTo>
                  <a:lnTo>
                    <a:pt x="12289" y="520"/>
                  </a:lnTo>
                  <a:lnTo>
                    <a:pt x="11844" y="390"/>
                  </a:lnTo>
                  <a:lnTo>
                    <a:pt x="11381" y="279"/>
                  </a:lnTo>
                  <a:lnTo>
                    <a:pt x="10918" y="186"/>
                  </a:lnTo>
                  <a:lnTo>
                    <a:pt x="10436" y="112"/>
                  </a:lnTo>
                  <a:lnTo>
                    <a:pt x="9935" y="56"/>
                  </a:lnTo>
                  <a:lnTo>
                    <a:pt x="9416" y="19"/>
                  </a:lnTo>
                  <a:lnTo>
                    <a:pt x="8860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33"/>
            <p:cNvSpPr/>
            <p:nvPr/>
          </p:nvSpPr>
          <p:spPr>
            <a:xfrm>
              <a:off x="7930651" y="1020507"/>
              <a:ext cx="78528" cy="78528"/>
            </a:xfrm>
            <a:custGeom>
              <a:avLst/>
              <a:gdLst/>
              <a:ahLst/>
              <a:cxnLst/>
              <a:rect l="l" t="t" r="r" b="b"/>
              <a:pathLst>
                <a:path w="2003" h="2003" extrusionOk="0">
                  <a:moveTo>
                    <a:pt x="1020" y="1"/>
                  </a:moveTo>
                  <a:lnTo>
                    <a:pt x="816" y="19"/>
                  </a:lnTo>
                  <a:lnTo>
                    <a:pt x="631" y="75"/>
                  </a:lnTo>
                  <a:lnTo>
                    <a:pt x="445" y="167"/>
                  </a:lnTo>
                  <a:lnTo>
                    <a:pt x="297" y="279"/>
                  </a:lnTo>
                  <a:lnTo>
                    <a:pt x="186" y="427"/>
                  </a:lnTo>
                  <a:lnTo>
                    <a:pt x="75" y="594"/>
                  </a:lnTo>
                  <a:lnTo>
                    <a:pt x="19" y="779"/>
                  </a:lnTo>
                  <a:lnTo>
                    <a:pt x="1" y="983"/>
                  </a:lnTo>
                  <a:lnTo>
                    <a:pt x="19" y="1187"/>
                  </a:lnTo>
                  <a:lnTo>
                    <a:pt x="75" y="1372"/>
                  </a:lnTo>
                  <a:lnTo>
                    <a:pt x="167" y="1539"/>
                  </a:lnTo>
                  <a:lnTo>
                    <a:pt x="279" y="1706"/>
                  </a:lnTo>
                  <a:lnTo>
                    <a:pt x="427" y="1817"/>
                  </a:lnTo>
                  <a:lnTo>
                    <a:pt x="594" y="1910"/>
                  </a:lnTo>
                  <a:lnTo>
                    <a:pt x="779" y="1984"/>
                  </a:lnTo>
                  <a:lnTo>
                    <a:pt x="983" y="2002"/>
                  </a:lnTo>
                  <a:lnTo>
                    <a:pt x="1187" y="1984"/>
                  </a:lnTo>
                  <a:lnTo>
                    <a:pt x="1372" y="1928"/>
                  </a:lnTo>
                  <a:lnTo>
                    <a:pt x="1539" y="1835"/>
                  </a:lnTo>
                  <a:lnTo>
                    <a:pt x="1706" y="1724"/>
                  </a:lnTo>
                  <a:lnTo>
                    <a:pt x="1817" y="1576"/>
                  </a:lnTo>
                  <a:lnTo>
                    <a:pt x="1910" y="1409"/>
                  </a:lnTo>
                  <a:lnTo>
                    <a:pt x="1984" y="1224"/>
                  </a:lnTo>
                  <a:lnTo>
                    <a:pt x="2002" y="1020"/>
                  </a:lnTo>
                  <a:lnTo>
                    <a:pt x="1984" y="816"/>
                  </a:lnTo>
                  <a:lnTo>
                    <a:pt x="1928" y="631"/>
                  </a:lnTo>
                  <a:lnTo>
                    <a:pt x="1836" y="445"/>
                  </a:lnTo>
                  <a:lnTo>
                    <a:pt x="1724" y="297"/>
                  </a:lnTo>
                  <a:lnTo>
                    <a:pt x="1576" y="186"/>
                  </a:lnTo>
                  <a:lnTo>
                    <a:pt x="1409" y="75"/>
                  </a:lnTo>
                  <a:lnTo>
                    <a:pt x="1224" y="19"/>
                  </a:lnTo>
                  <a:lnTo>
                    <a:pt x="1020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33"/>
            <p:cNvSpPr/>
            <p:nvPr/>
          </p:nvSpPr>
          <p:spPr>
            <a:xfrm>
              <a:off x="7667625" y="1016155"/>
              <a:ext cx="79233" cy="78528"/>
            </a:xfrm>
            <a:custGeom>
              <a:avLst/>
              <a:gdLst/>
              <a:ahLst/>
              <a:cxnLst/>
              <a:rect l="l" t="t" r="r" b="b"/>
              <a:pathLst>
                <a:path w="2021" h="2003" extrusionOk="0">
                  <a:moveTo>
                    <a:pt x="1020" y="0"/>
                  </a:moveTo>
                  <a:lnTo>
                    <a:pt x="834" y="19"/>
                  </a:lnTo>
                  <a:lnTo>
                    <a:pt x="630" y="74"/>
                  </a:lnTo>
                  <a:lnTo>
                    <a:pt x="464" y="167"/>
                  </a:lnTo>
                  <a:lnTo>
                    <a:pt x="315" y="278"/>
                  </a:lnTo>
                  <a:lnTo>
                    <a:pt x="186" y="427"/>
                  </a:lnTo>
                  <a:lnTo>
                    <a:pt x="93" y="593"/>
                  </a:lnTo>
                  <a:lnTo>
                    <a:pt x="37" y="779"/>
                  </a:lnTo>
                  <a:lnTo>
                    <a:pt x="0" y="983"/>
                  </a:lnTo>
                  <a:lnTo>
                    <a:pt x="19" y="1187"/>
                  </a:lnTo>
                  <a:lnTo>
                    <a:pt x="74" y="1372"/>
                  </a:lnTo>
                  <a:lnTo>
                    <a:pt x="167" y="1557"/>
                  </a:lnTo>
                  <a:lnTo>
                    <a:pt x="297" y="1706"/>
                  </a:lnTo>
                  <a:lnTo>
                    <a:pt x="445" y="1817"/>
                  </a:lnTo>
                  <a:lnTo>
                    <a:pt x="612" y="1928"/>
                  </a:lnTo>
                  <a:lnTo>
                    <a:pt x="797" y="1984"/>
                  </a:lnTo>
                  <a:lnTo>
                    <a:pt x="1001" y="2002"/>
                  </a:lnTo>
                  <a:lnTo>
                    <a:pt x="1205" y="1984"/>
                  </a:lnTo>
                  <a:lnTo>
                    <a:pt x="1390" y="1928"/>
                  </a:lnTo>
                  <a:lnTo>
                    <a:pt x="1557" y="1835"/>
                  </a:lnTo>
                  <a:lnTo>
                    <a:pt x="1705" y="1724"/>
                  </a:lnTo>
                  <a:lnTo>
                    <a:pt x="1835" y="1576"/>
                  </a:lnTo>
                  <a:lnTo>
                    <a:pt x="1928" y="1409"/>
                  </a:lnTo>
                  <a:lnTo>
                    <a:pt x="1983" y="1224"/>
                  </a:lnTo>
                  <a:lnTo>
                    <a:pt x="2020" y="1020"/>
                  </a:lnTo>
                  <a:lnTo>
                    <a:pt x="2002" y="816"/>
                  </a:lnTo>
                  <a:lnTo>
                    <a:pt x="1946" y="631"/>
                  </a:lnTo>
                  <a:lnTo>
                    <a:pt x="1854" y="464"/>
                  </a:lnTo>
                  <a:lnTo>
                    <a:pt x="1724" y="297"/>
                  </a:lnTo>
                  <a:lnTo>
                    <a:pt x="1594" y="186"/>
                  </a:lnTo>
                  <a:lnTo>
                    <a:pt x="1409" y="93"/>
                  </a:lnTo>
                  <a:lnTo>
                    <a:pt x="1223" y="19"/>
                  </a:lnTo>
                  <a:lnTo>
                    <a:pt x="1020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33"/>
            <p:cNvSpPr/>
            <p:nvPr/>
          </p:nvSpPr>
          <p:spPr>
            <a:xfrm>
              <a:off x="7919047" y="928963"/>
              <a:ext cx="124280" cy="39989"/>
            </a:xfrm>
            <a:custGeom>
              <a:avLst/>
              <a:gdLst/>
              <a:ahLst/>
              <a:cxnLst/>
              <a:rect l="l" t="t" r="r" b="b"/>
              <a:pathLst>
                <a:path w="3170" h="1020" extrusionOk="0">
                  <a:moveTo>
                    <a:pt x="982" y="0"/>
                  </a:moveTo>
                  <a:lnTo>
                    <a:pt x="686" y="56"/>
                  </a:lnTo>
                  <a:lnTo>
                    <a:pt x="389" y="130"/>
                  </a:lnTo>
                  <a:lnTo>
                    <a:pt x="56" y="260"/>
                  </a:lnTo>
                  <a:lnTo>
                    <a:pt x="19" y="297"/>
                  </a:lnTo>
                  <a:lnTo>
                    <a:pt x="0" y="334"/>
                  </a:lnTo>
                  <a:lnTo>
                    <a:pt x="0" y="371"/>
                  </a:lnTo>
                  <a:lnTo>
                    <a:pt x="19" y="427"/>
                  </a:lnTo>
                  <a:lnTo>
                    <a:pt x="37" y="445"/>
                  </a:lnTo>
                  <a:lnTo>
                    <a:pt x="74" y="482"/>
                  </a:lnTo>
                  <a:lnTo>
                    <a:pt x="111" y="482"/>
                  </a:lnTo>
                  <a:lnTo>
                    <a:pt x="167" y="464"/>
                  </a:lnTo>
                  <a:lnTo>
                    <a:pt x="445" y="352"/>
                  </a:lnTo>
                  <a:lnTo>
                    <a:pt x="723" y="260"/>
                  </a:lnTo>
                  <a:lnTo>
                    <a:pt x="1001" y="223"/>
                  </a:lnTo>
                  <a:lnTo>
                    <a:pt x="1260" y="223"/>
                  </a:lnTo>
                  <a:lnTo>
                    <a:pt x="1501" y="241"/>
                  </a:lnTo>
                  <a:lnTo>
                    <a:pt x="1724" y="278"/>
                  </a:lnTo>
                  <a:lnTo>
                    <a:pt x="1946" y="334"/>
                  </a:lnTo>
                  <a:lnTo>
                    <a:pt x="2132" y="408"/>
                  </a:lnTo>
                  <a:lnTo>
                    <a:pt x="2317" y="501"/>
                  </a:lnTo>
                  <a:lnTo>
                    <a:pt x="2484" y="593"/>
                  </a:lnTo>
                  <a:lnTo>
                    <a:pt x="2725" y="779"/>
                  </a:lnTo>
                  <a:lnTo>
                    <a:pt x="2891" y="908"/>
                  </a:lnTo>
                  <a:lnTo>
                    <a:pt x="2966" y="983"/>
                  </a:lnTo>
                  <a:lnTo>
                    <a:pt x="3003" y="1001"/>
                  </a:lnTo>
                  <a:lnTo>
                    <a:pt x="3058" y="1020"/>
                  </a:lnTo>
                  <a:lnTo>
                    <a:pt x="3095" y="1001"/>
                  </a:lnTo>
                  <a:lnTo>
                    <a:pt x="3132" y="983"/>
                  </a:lnTo>
                  <a:lnTo>
                    <a:pt x="3151" y="945"/>
                  </a:lnTo>
                  <a:lnTo>
                    <a:pt x="3169" y="908"/>
                  </a:lnTo>
                  <a:lnTo>
                    <a:pt x="3151" y="871"/>
                  </a:lnTo>
                  <a:lnTo>
                    <a:pt x="3132" y="834"/>
                  </a:lnTo>
                  <a:lnTo>
                    <a:pt x="3077" y="760"/>
                  </a:lnTo>
                  <a:lnTo>
                    <a:pt x="2891" y="612"/>
                  </a:lnTo>
                  <a:lnTo>
                    <a:pt x="2613" y="427"/>
                  </a:lnTo>
                  <a:lnTo>
                    <a:pt x="2428" y="315"/>
                  </a:lnTo>
                  <a:lnTo>
                    <a:pt x="2243" y="223"/>
                  </a:lnTo>
                  <a:lnTo>
                    <a:pt x="2020" y="148"/>
                  </a:lnTo>
                  <a:lnTo>
                    <a:pt x="1798" y="74"/>
                  </a:lnTo>
                  <a:lnTo>
                    <a:pt x="1538" y="19"/>
                  </a:lnTo>
                  <a:lnTo>
                    <a:pt x="1260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33"/>
            <p:cNvSpPr/>
            <p:nvPr/>
          </p:nvSpPr>
          <p:spPr>
            <a:xfrm>
              <a:off x="7645827" y="927512"/>
              <a:ext cx="124280" cy="37794"/>
            </a:xfrm>
            <a:custGeom>
              <a:avLst/>
              <a:gdLst/>
              <a:ahLst/>
              <a:cxnLst/>
              <a:rect l="l" t="t" r="r" b="b"/>
              <a:pathLst>
                <a:path w="3170" h="964" extrusionOk="0">
                  <a:moveTo>
                    <a:pt x="1909" y="0"/>
                  </a:moveTo>
                  <a:lnTo>
                    <a:pt x="1650" y="19"/>
                  </a:lnTo>
                  <a:lnTo>
                    <a:pt x="1390" y="56"/>
                  </a:lnTo>
                  <a:lnTo>
                    <a:pt x="1149" y="130"/>
                  </a:lnTo>
                  <a:lnTo>
                    <a:pt x="945" y="204"/>
                  </a:lnTo>
                  <a:lnTo>
                    <a:pt x="742" y="297"/>
                  </a:lnTo>
                  <a:lnTo>
                    <a:pt x="556" y="389"/>
                  </a:lnTo>
                  <a:lnTo>
                    <a:pt x="278" y="575"/>
                  </a:lnTo>
                  <a:lnTo>
                    <a:pt x="93" y="723"/>
                  </a:lnTo>
                  <a:lnTo>
                    <a:pt x="19" y="779"/>
                  </a:lnTo>
                  <a:lnTo>
                    <a:pt x="0" y="816"/>
                  </a:lnTo>
                  <a:lnTo>
                    <a:pt x="0" y="853"/>
                  </a:lnTo>
                  <a:lnTo>
                    <a:pt x="0" y="890"/>
                  </a:lnTo>
                  <a:lnTo>
                    <a:pt x="19" y="927"/>
                  </a:lnTo>
                  <a:lnTo>
                    <a:pt x="56" y="964"/>
                  </a:lnTo>
                  <a:lnTo>
                    <a:pt x="148" y="964"/>
                  </a:lnTo>
                  <a:lnTo>
                    <a:pt x="186" y="927"/>
                  </a:lnTo>
                  <a:lnTo>
                    <a:pt x="241" y="871"/>
                  </a:lnTo>
                  <a:lnTo>
                    <a:pt x="408" y="742"/>
                  </a:lnTo>
                  <a:lnTo>
                    <a:pt x="667" y="575"/>
                  </a:lnTo>
                  <a:lnTo>
                    <a:pt x="834" y="482"/>
                  </a:lnTo>
                  <a:lnTo>
                    <a:pt x="1020" y="408"/>
                  </a:lnTo>
                  <a:lnTo>
                    <a:pt x="1223" y="334"/>
                  </a:lnTo>
                  <a:lnTo>
                    <a:pt x="1427" y="278"/>
                  </a:lnTo>
                  <a:lnTo>
                    <a:pt x="1668" y="241"/>
                  </a:lnTo>
                  <a:lnTo>
                    <a:pt x="1909" y="223"/>
                  </a:lnTo>
                  <a:lnTo>
                    <a:pt x="2169" y="241"/>
                  </a:lnTo>
                  <a:lnTo>
                    <a:pt x="2447" y="297"/>
                  </a:lnTo>
                  <a:lnTo>
                    <a:pt x="2725" y="389"/>
                  </a:lnTo>
                  <a:lnTo>
                    <a:pt x="3003" y="519"/>
                  </a:lnTo>
                  <a:lnTo>
                    <a:pt x="3095" y="519"/>
                  </a:lnTo>
                  <a:lnTo>
                    <a:pt x="3132" y="501"/>
                  </a:lnTo>
                  <a:lnTo>
                    <a:pt x="3170" y="464"/>
                  </a:lnTo>
                  <a:lnTo>
                    <a:pt x="3170" y="426"/>
                  </a:lnTo>
                  <a:lnTo>
                    <a:pt x="3170" y="389"/>
                  </a:lnTo>
                  <a:lnTo>
                    <a:pt x="3151" y="352"/>
                  </a:lnTo>
                  <a:lnTo>
                    <a:pt x="3114" y="315"/>
                  </a:lnTo>
                  <a:lnTo>
                    <a:pt x="2799" y="167"/>
                  </a:lnTo>
                  <a:lnTo>
                    <a:pt x="2502" y="74"/>
                  </a:lnTo>
                  <a:lnTo>
                    <a:pt x="2206" y="19"/>
                  </a:lnTo>
                  <a:lnTo>
                    <a:pt x="1909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33"/>
            <p:cNvSpPr/>
            <p:nvPr/>
          </p:nvSpPr>
          <p:spPr>
            <a:xfrm>
              <a:off x="7996045" y="1020507"/>
              <a:ext cx="31286" cy="38539"/>
            </a:xfrm>
            <a:custGeom>
              <a:avLst/>
              <a:gdLst/>
              <a:ahLst/>
              <a:cxnLst/>
              <a:rect l="l" t="t" r="r" b="b"/>
              <a:pathLst>
                <a:path w="798" h="983" extrusionOk="0">
                  <a:moveTo>
                    <a:pt x="798" y="1"/>
                  </a:moveTo>
                  <a:lnTo>
                    <a:pt x="1" y="390"/>
                  </a:lnTo>
                  <a:lnTo>
                    <a:pt x="19" y="983"/>
                  </a:lnTo>
                  <a:lnTo>
                    <a:pt x="798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33"/>
            <p:cNvSpPr/>
            <p:nvPr/>
          </p:nvSpPr>
          <p:spPr>
            <a:xfrm>
              <a:off x="7643632" y="1023408"/>
              <a:ext cx="35637" cy="31286"/>
            </a:xfrm>
            <a:custGeom>
              <a:avLst/>
              <a:gdLst/>
              <a:ahLst/>
              <a:cxnLst/>
              <a:rect l="l" t="t" r="r" b="b"/>
              <a:pathLst>
                <a:path w="909" h="798" extrusionOk="0">
                  <a:moveTo>
                    <a:pt x="1" y="1"/>
                  </a:moveTo>
                  <a:lnTo>
                    <a:pt x="779" y="798"/>
                  </a:lnTo>
                  <a:lnTo>
                    <a:pt x="909" y="39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33"/>
            <p:cNvSpPr/>
            <p:nvPr/>
          </p:nvSpPr>
          <p:spPr>
            <a:xfrm>
              <a:off x="7755523" y="1258128"/>
              <a:ext cx="200612" cy="74137"/>
            </a:xfrm>
            <a:custGeom>
              <a:avLst/>
              <a:gdLst/>
              <a:ahLst/>
              <a:cxnLst/>
              <a:rect l="l" t="t" r="r" b="b"/>
              <a:pathLst>
                <a:path w="5117" h="1891" extrusionOk="0">
                  <a:moveTo>
                    <a:pt x="5116" y="0"/>
                  </a:moveTo>
                  <a:lnTo>
                    <a:pt x="4875" y="167"/>
                  </a:lnTo>
                  <a:lnTo>
                    <a:pt x="4616" y="315"/>
                  </a:lnTo>
                  <a:lnTo>
                    <a:pt x="4282" y="519"/>
                  </a:lnTo>
                  <a:lnTo>
                    <a:pt x="3893" y="705"/>
                  </a:lnTo>
                  <a:lnTo>
                    <a:pt x="3467" y="890"/>
                  </a:lnTo>
                  <a:lnTo>
                    <a:pt x="3244" y="946"/>
                  </a:lnTo>
                  <a:lnTo>
                    <a:pt x="3022" y="1020"/>
                  </a:lnTo>
                  <a:lnTo>
                    <a:pt x="2781" y="1057"/>
                  </a:lnTo>
                  <a:lnTo>
                    <a:pt x="2559" y="1075"/>
                  </a:lnTo>
                  <a:lnTo>
                    <a:pt x="2095" y="1075"/>
                  </a:lnTo>
                  <a:lnTo>
                    <a:pt x="1873" y="1057"/>
                  </a:lnTo>
                  <a:lnTo>
                    <a:pt x="1650" y="1020"/>
                  </a:lnTo>
                  <a:lnTo>
                    <a:pt x="1224" y="927"/>
                  </a:lnTo>
                  <a:lnTo>
                    <a:pt x="835" y="834"/>
                  </a:lnTo>
                  <a:lnTo>
                    <a:pt x="501" y="723"/>
                  </a:lnTo>
                  <a:lnTo>
                    <a:pt x="242" y="612"/>
                  </a:lnTo>
                  <a:lnTo>
                    <a:pt x="1" y="519"/>
                  </a:lnTo>
                  <a:lnTo>
                    <a:pt x="38" y="575"/>
                  </a:lnTo>
                  <a:lnTo>
                    <a:pt x="112" y="742"/>
                  </a:lnTo>
                  <a:lnTo>
                    <a:pt x="279" y="964"/>
                  </a:lnTo>
                  <a:lnTo>
                    <a:pt x="390" y="1075"/>
                  </a:lnTo>
                  <a:lnTo>
                    <a:pt x="520" y="1205"/>
                  </a:lnTo>
                  <a:lnTo>
                    <a:pt x="668" y="1335"/>
                  </a:lnTo>
                  <a:lnTo>
                    <a:pt x="835" y="1465"/>
                  </a:lnTo>
                  <a:lnTo>
                    <a:pt x="1039" y="1576"/>
                  </a:lnTo>
                  <a:lnTo>
                    <a:pt x="1261" y="1668"/>
                  </a:lnTo>
                  <a:lnTo>
                    <a:pt x="1521" y="1761"/>
                  </a:lnTo>
                  <a:lnTo>
                    <a:pt x="1799" y="1835"/>
                  </a:lnTo>
                  <a:lnTo>
                    <a:pt x="2095" y="1872"/>
                  </a:lnTo>
                  <a:lnTo>
                    <a:pt x="2429" y="1891"/>
                  </a:lnTo>
                  <a:lnTo>
                    <a:pt x="2762" y="1872"/>
                  </a:lnTo>
                  <a:lnTo>
                    <a:pt x="3078" y="1798"/>
                  </a:lnTo>
                  <a:lnTo>
                    <a:pt x="3374" y="1705"/>
                  </a:lnTo>
                  <a:lnTo>
                    <a:pt x="3634" y="1594"/>
                  </a:lnTo>
                  <a:lnTo>
                    <a:pt x="3875" y="1446"/>
                  </a:lnTo>
                  <a:lnTo>
                    <a:pt x="4097" y="1298"/>
                  </a:lnTo>
                  <a:lnTo>
                    <a:pt x="4301" y="1112"/>
                  </a:lnTo>
                  <a:lnTo>
                    <a:pt x="4468" y="946"/>
                  </a:lnTo>
                  <a:lnTo>
                    <a:pt x="4616" y="760"/>
                  </a:lnTo>
                  <a:lnTo>
                    <a:pt x="4764" y="593"/>
                  </a:lnTo>
                  <a:lnTo>
                    <a:pt x="4950" y="297"/>
                  </a:lnTo>
                  <a:lnTo>
                    <a:pt x="5079" y="74"/>
                  </a:lnTo>
                  <a:lnTo>
                    <a:pt x="511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33"/>
            <p:cNvSpPr/>
            <p:nvPr/>
          </p:nvSpPr>
          <p:spPr>
            <a:xfrm>
              <a:off x="7743918" y="1247229"/>
              <a:ext cx="224566" cy="57435"/>
            </a:xfrm>
            <a:custGeom>
              <a:avLst/>
              <a:gdLst/>
              <a:ahLst/>
              <a:cxnLst/>
              <a:rect l="l" t="t" r="r" b="b"/>
              <a:pathLst>
                <a:path w="5728" h="1465" extrusionOk="0">
                  <a:moveTo>
                    <a:pt x="5579" y="0"/>
                  </a:moveTo>
                  <a:lnTo>
                    <a:pt x="5542" y="37"/>
                  </a:lnTo>
                  <a:lnTo>
                    <a:pt x="5412" y="130"/>
                  </a:lnTo>
                  <a:lnTo>
                    <a:pt x="5079" y="371"/>
                  </a:lnTo>
                  <a:lnTo>
                    <a:pt x="4856" y="519"/>
                  </a:lnTo>
                  <a:lnTo>
                    <a:pt x="4578" y="668"/>
                  </a:lnTo>
                  <a:lnTo>
                    <a:pt x="4245" y="816"/>
                  </a:lnTo>
                  <a:lnTo>
                    <a:pt x="3893" y="964"/>
                  </a:lnTo>
                  <a:lnTo>
                    <a:pt x="3522" y="1094"/>
                  </a:lnTo>
                  <a:lnTo>
                    <a:pt x="3096" y="1168"/>
                  </a:lnTo>
                  <a:lnTo>
                    <a:pt x="2892" y="1205"/>
                  </a:lnTo>
                  <a:lnTo>
                    <a:pt x="2651" y="1224"/>
                  </a:lnTo>
                  <a:lnTo>
                    <a:pt x="2428" y="1242"/>
                  </a:lnTo>
                  <a:lnTo>
                    <a:pt x="2187" y="1242"/>
                  </a:lnTo>
                  <a:lnTo>
                    <a:pt x="1965" y="1224"/>
                  </a:lnTo>
                  <a:lnTo>
                    <a:pt x="1705" y="1186"/>
                  </a:lnTo>
                  <a:lnTo>
                    <a:pt x="1465" y="1131"/>
                  </a:lnTo>
                  <a:lnTo>
                    <a:pt x="1205" y="1075"/>
                  </a:lnTo>
                  <a:lnTo>
                    <a:pt x="964" y="983"/>
                  </a:lnTo>
                  <a:lnTo>
                    <a:pt x="705" y="871"/>
                  </a:lnTo>
                  <a:lnTo>
                    <a:pt x="445" y="760"/>
                  </a:lnTo>
                  <a:lnTo>
                    <a:pt x="167" y="612"/>
                  </a:lnTo>
                  <a:lnTo>
                    <a:pt x="130" y="593"/>
                  </a:lnTo>
                  <a:lnTo>
                    <a:pt x="93" y="593"/>
                  </a:lnTo>
                  <a:lnTo>
                    <a:pt x="56" y="612"/>
                  </a:lnTo>
                  <a:lnTo>
                    <a:pt x="19" y="649"/>
                  </a:lnTo>
                  <a:lnTo>
                    <a:pt x="0" y="686"/>
                  </a:lnTo>
                  <a:lnTo>
                    <a:pt x="0" y="723"/>
                  </a:lnTo>
                  <a:lnTo>
                    <a:pt x="19" y="760"/>
                  </a:lnTo>
                  <a:lnTo>
                    <a:pt x="56" y="797"/>
                  </a:lnTo>
                  <a:lnTo>
                    <a:pt x="371" y="964"/>
                  </a:lnTo>
                  <a:lnTo>
                    <a:pt x="668" y="1112"/>
                  </a:lnTo>
                  <a:lnTo>
                    <a:pt x="964" y="1224"/>
                  </a:lnTo>
                  <a:lnTo>
                    <a:pt x="1261" y="1316"/>
                  </a:lnTo>
                  <a:lnTo>
                    <a:pt x="1539" y="1372"/>
                  </a:lnTo>
                  <a:lnTo>
                    <a:pt x="1817" y="1427"/>
                  </a:lnTo>
                  <a:lnTo>
                    <a:pt x="2095" y="1446"/>
                  </a:lnTo>
                  <a:lnTo>
                    <a:pt x="2373" y="1465"/>
                  </a:lnTo>
                  <a:lnTo>
                    <a:pt x="2725" y="1446"/>
                  </a:lnTo>
                  <a:lnTo>
                    <a:pt x="3058" y="1409"/>
                  </a:lnTo>
                  <a:lnTo>
                    <a:pt x="3374" y="1353"/>
                  </a:lnTo>
                  <a:lnTo>
                    <a:pt x="3689" y="1261"/>
                  </a:lnTo>
                  <a:lnTo>
                    <a:pt x="3985" y="1168"/>
                  </a:lnTo>
                  <a:lnTo>
                    <a:pt x="4245" y="1075"/>
                  </a:lnTo>
                  <a:lnTo>
                    <a:pt x="4504" y="946"/>
                  </a:lnTo>
                  <a:lnTo>
                    <a:pt x="4727" y="834"/>
                  </a:lnTo>
                  <a:lnTo>
                    <a:pt x="5134" y="612"/>
                  </a:lnTo>
                  <a:lnTo>
                    <a:pt x="5431" y="408"/>
                  </a:lnTo>
                  <a:lnTo>
                    <a:pt x="5616" y="260"/>
                  </a:lnTo>
                  <a:lnTo>
                    <a:pt x="5690" y="204"/>
                  </a:lnTo>
                  <a:lnTo>
                    <a:pt x="5709" y="167"/>
                  </a:lnTo>
                  <a:lnTo>
                    <a:pt x="5727" y="111"/>
                  </a:lnTo>
                  <a:lnTo>
                    <a:pt x="5709" y="74"/>
                  </a:lnTo>
                  <a:lnTo>
                    <a:pt x="5690" y="37"/>
                  </a:lnTo>
                  <a:lnTo>
                    <a:pt x="5653" y="19"/>
                  </a:lnTo>
                  <a:lnTo>
                    <a:pt x="5616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33"/>
            <p:cNvSpPr/>
            <p:nvPr/>
          </p:nvSpPr>
          <p:spPr>
            <a:xfrm>
              <a:off x="7751916" y="1048852"/>
              <a:ext cx="74882" cy="202768"/>
            </a:xfrm>
            <a:custGeom>
              <a:avLst/>
              <a:gdLst/>
              <a:ahLst/>
              <a:cxnLst/>
              <a:rect l="l" t="t" r="r" b="b"/>
              <a:pathLst>
                <a:path w="1910" h="5172" extrusionOk="0">
                  <a:moveTo>
                    <a:pt x="1798" y="0"/>
                  </a:moveTo>
                  <a:lnTo>
                    <a:pt x="1761" y="19"/>
                  </a:lnTo>
                  <a:lnTo>
                    <a:pt x="1724" y="37"/>
                  </a:lnTo>
                  <a:lnTo>
                    <a:pt x="1705" y="75"/>
                  </a:lnTo>
                  <a:lnTo>
                    <a:pt x="1687" y="130"/>
                  </a:lnTo>
                  <a:lnTo>
                    <a:pt x="1687" y="353"/>
                  </a:lnTo>
                  <a:lnTo>
                    <a:pt x="1687" y="612"/>
                  </a:lnTo>
                  <a:lnTo>
                    <a:pt x="1650" y="927"/>
                  </a:lnTo>
                  <a:lnTo>
                    <a:pt x="1576" y="1261"/>
                  </a:lnTo>
                  <a:lnTo>
                    <a:pt x="1539" y="1446"/>
                  </a:lnTo>
                  <a:lnTo>
                    <a:pt x="1483" y="1613"/>
                  </a:lnTo>
                  <a:lnTo>
                    <a:pt x="1409" y="1780"/>
                  </a:lnTo>
                  <a:lnTo>
                    <a:pt x="1316" y="1947"/>
                  </a:lnTo>
                  <a:lnTo>
                    <a:pt x="1223" y="2113"/>
                  </a:lnTo>
                  <a:lnTo>
                    <a:pt x="1112" y="2243"/>
                  </a:lnTo>
                  <a:lnTo>
                    <a:pt x="1001" y="2354"/>
                  </a:lnTo>
                  <a:lnTo>
                    <a:pt x="908" y="2428"/>
                  </a:lnTo>
                  <a:lnTo>
                    <a:pt x="779" y="2503"/>
                  </a:lnTo>
                  <a:lnTo>
                    <a:pt x="667" y="2577"/>
                  </a:lnTo>
                  <a:lnTo>
                    <a:pt x="538" y="2614"/>
                  </a:lnTo>
                  <a:lnTo>
                    <a:pt x="408" y="2651"/>
                  </a:lnTo>
                  <a:lnTo>
                    <a:pt x="260" y="2688"/>
                  </a:lnTo>
                  <a:lnTo>
                    <a:pt x="111" y="2688"/>
                  </a:lnTo>
                  <a:lnTo>
                    <a:pt x="56" y="2706"/>
                  </a:lnTo>
                  <a:lnTo>
                    <a:pt x="0" y="2762"/>
                  </a:lnTo>
                  <a:lnTo>
                    <a:pt x="0" y="2818"/>
                  </a:lnTo>
                  <a:lnTo>
                    <a:pt x="19" y="2873"/>
                  </a:lnTo>
                  <a:lnTo>
                    <a:pt x="167" y="3059"/>
                  </a:lnTo>
                  <a:lnTo>
                    <a:pt x="501" y="3429"/>
                  </a:lnTo>
                  <a:lnTo>
                    <a:pt x="704" y="3652"/>
                  </a:lnTo>
                  <a:lnTo>
                    <a:pt x="927" y="3856"/>
                  </a:lnTo>
                  <a:lnTo>
                    <a:pt x="1149" y="4041"/>
                  </a:lnTo>
                  <a:lnTo>
                    <a:pt x="1390" y="4189"/>
                  </a:lnTo>
                  <a:lnTo>
                    <a:pt x="1464" y="5079"/>
                  </a:lnTo>
                  <a:lnTo>
                    <a:pt x="1464" y="5116"/>
                  </a:lnTo>
                  <a:lnTo>
                    <a:pt x="1501" y="5134"/>
                  </a:lnTo>
                  <a:lnTo>
                    <a:pt x="1520" y="5171"/>
                  </a:lnTo>
                  <a:lnTo>
                    <a:pt x="1576" y="5171"/>
                  </a:lnTo>
                  <a:lnTo>
                    <a:pt x="1613" y="5153"/>
                  </a:lnTo>
                  <a:lnTo>
                    <a:pt x="1650" y="5134"/>
                  </a:lnTo>
                  <a:lnTo>
                    <a:pt x="1668" y="5097"/>
                  </a:lnTo>
                  <a:lnTo>
                    <a:pt x="1687" y="5060"/>
                  </a:lnTo>
                  <a:lnTo>
                    <a:pt x="1594" y="4115"/>
                  </a:lnTo>
                  <a:lnTo>
                    <a:pt x="1576" y="4059"/>
                  </a:lnTo>
                  <a:lnTo>
                    <a:pt x="1539" y="4022"/>
                  </a:lnTo>
                  <a:lnTo>
                    <a:pt x="1372" y="3930"/>
                  </a:lnTo>
                  <a:lnTo>
                    <a:pt x="1205" y="3800"/>
                  </a:lnTo>
                  <a:lnTo>
                    <a:pt x="1038" y="3670"/>
                  </a:lnTo>
                  <a:lnTo>
                    <a:pt x="871" y="3503"/>
                  </a:lnTo>
                  <a:lnTo>
                    <a:pt x="556" y="3170"/>
                  </a:lnTo>
                  <a:lnTo>
                    <a:pt x="334" y="2892"/>
                  </a:lnTo>
                  <a:lnTo>
                    <a:pt x="464" y="2873"/>
                  </a:lnTo>
                  <a:lnTo>
                    <a:pt x="593" y="2836"/>
                  </a:lnTo>
                  <a:lnTo>
                    <a:pt x="723" y="2799"/>
                  </a:lnTo>
                  <a:lnTo>
                    <a:pt x="853" y="2725"/>
                  </a:lnTo>
                  <a:lnTo>
                    <a:pt x="964" y="2669"/>
                  </a:lnTo>
                  <a:lnTo>
                    <a:pt x="1075" y="2595"/>
                  </a:lnTo>
                  <a:lnTo>
                    <a:pt x="1168" y="2503"/>
                  </a:lnTo>
                  <a:lnTo>
                    <a:pt x="1279" y="2391"/>
                  </a:lnTo>
                  <a:lnTo>
                    <a:pt x="1409" y="2243"/>
                  </a:lnTo>
                  <a:lnTo>
                    <a:pt x="1501" y="2076"/>
                  </a:lnTo>
                  <a:lnTo>
                    <a:pt x="1594" y="1891"/>
                  </a:lnTo>
                  <a:lnTo>
                    <a:pt x="1687" y="1706"/>
                  </a:lnTo>
                  <a:lnTo>
                    <a:pt x="1742" y="1520"/>
                  </a:lnTo>
                  <a:lnTo>
                    <a:pt x="1798" y="1335"/>
                  </a:lnTo>
                  <a:lnTo>
                    <a:pt x="1872" y="983"/>
                  </a:lnTo>
                  <a:lnTo>
                    <a:pt x="1909" y="649"/>
                  </a:lnTo>
                  <a:lnTo>
                    <a:pt x="1909" y="371"/>
                  </a:lnTo>
                  <a:lnTo>
                    <a:pt x="1909" y="112"/>
                  </a:lnTo>
                  <a:lnTo>
                    <a:pt x="1909" y="75"/>
                  </a:lnTo>
                  <a:lnTo>
                    <a:pt x="1872" y="37"/>
                  </a:lnTo>
                  <a:lnTo>
                    <a:pt x="1835" y="19"/>
                  </a:lnTo>
                  <a:lnTo>
                    <a:pt x="1798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33"/>
            <p:cNvSpPr/>
            <p:nvPr/>
          </p:nvSpPr>
          <p:spPr>
            <a:xfrm>
              <a:off x="7529545" y="618695"/>
              <a:ext cx="777553" cy="494140"/>
            </a:xfrm>
            <a:custGeom>
              <a:avLst/>
              <a:gdLst/>
              <a:ahLst/>
              <a:cxnLst/>
              <a:rect l="l" t="t" r="r" b="b"/>
              <a:pathLst>
                <a:path w="19833" h="12604" extrusionOk="0">
                  <a:moveTo>
                    <a:pt x="9676" y="0"/>
                  </a:moveTo>
                  <a:lnTo>
                    <a:pt x="9249" y="37"/>
                  </a:lnTo>
                  <a:lnTo>
                    <a:pt x="8804" y="74"/>
                  </a:lnTo>
                  <a:lnTo>
                    <a:pt x="8378" y="130"/>
                  </a:lnTo>
                  <a:lnTo>
                    <a:pt x="7933" y="204"/>
                  </a:lnTo>
                  <a:lnTo>
                    <a:pt x="7507" y="297"/>
                  </a:lnTo>
                  <a:lnTo>
                    <a:pt x="7081" y="389"/>
                  </a:lnTo>
                  <a:lnTo>
                    <a:pt x="6673" y="500"/>
                  </a:lnTo>
                  <a:lnTo>
                    <a:pt x="6247" y="630"/>
                  </a:lnTo>
                  <a:lnTo>
                    <a:pt x="5413" y="908"/>
                  </a:lnTo>
                  <a:lnTo>
                    <a:pt x="4597" y="1205"/>
                  </a:lnTo>
                  <a:lnTo>
                    <a:pt x="3800" y="1557"/>
                  </a:lnTo>
                  <a:lnTo>
                    <a:pt x="3003" y="1946"/>
                  </a:lnTo>
                  <a:lnTo>
                    <a:pt x="2225" y="2335"/>
                  </a:lnTo>
                  <a:lnTo>
                    <a:pt x="1465" y="2762"/>
                  </a:lnTo>
                  <a:lnTo>
                    <a:pt x="1205" y="2928"/>
                  </a:lnTo>
                  <a:lnTo>
                    <a:pt x="946" y="3095"/>
                  </a:lnTo>
                  <a:lnTo>
                    <a:pt x="705" y="3281"/>
                  </a:lnTo>
                  <a:lnTo>
                    <a:pt x="501" y="3466"/>
                  </a:lnTo>
                  <a:lnTo>
                    <a:pt x="297" y="3688"/>
                  </a:lnTo>
                  <a:lnTo>
                    <a:pt x="223" y="3818"/>
                  </a:lnTo>
                  <a:lnTo>
                    <a:pt x="149" y="3929"/>
                  </a:lnTo>
                  <a:lnTo>
                    <a:pt x="93" y="4059"/>
                  </a:lnTo>
                  <a:lnTo>
                    <a:pt x="56" y="4189"/>
                  </a:lnTo>
                  <a:lnTo>
                    <a:pt x="19" y="4337"/>
                  </a:lnTo>
                  <a:lnTo>
                    <a:pt x="1" y="4467"/>
                  </a:lnTo>
                  <a:lnTo>
                    <a:pt x="19" y="4652"/>
                  </a:lnTo>
                  <a:lnTo>
                    <a:pt x="38" y="4819"/>
                  </a:lnTo>
                  <a:lnTo>
                    <a:pt x="93" y="4986"/>
                  </a:lnTo>
                  <a:lnTo>
                    <a:pt x="167" y="5134"/>
                  </a:lnTo>
                  <a:lnTo>
                    <a:pt x="260" y="5282"/>
                  </a:lnTo>
                  <a:lnTo>
                    <a:pt x="371" y="5431"/>
                  </a:lnTo>
                  <a:lnTo>
                    <a:pt x="501" y="5560"/>
                  </a:lnTo>
                  <a:lnTo>
                    <a:pt x="649" y="5672"/>
                  </a:lnTo>
                  <a:lnTo>
                    <a:pt x="798" y="5783"/>
                  </a:lnTo>
                  <a:lnTo>
                    <a:pt x="964" y="5875"/>
                  </a:lnTo>
                  <a:lnTo>
                    <a:pt x="1298" y="6061"/>
                  </a:lnTo>
                  <a:lnTo>
                    <a:pt x="1669" y="6191"/>
                  </a:lnTo>
                  <a:lnTo>
                    <a:pt x="2039" y="6302"/>
                  </a:lnTo>
                  <a:lnTo>
                    <a:pt x="2707" y="6450"/>
                  </a:lnTo>
                  <a:lnTo>
                    <a:pt x="3374" y="6543"/>
                  </a:lnTo>
                  <a:lnTo>
                    <a:pt x="4060" y="6598"/>
                  </a:lnTo>
                  <a:lnTo>
                    <a:pt x="4745" y="6617"/>
                  </a:lnTo>
                  <a:lnTo>
                    <a:pt x="5431" y="6580"/>
                  </a:lnTo>
                  <a:lnTo>
                    <a:pt x="6117" y="6506"/>
                  </a:lnTo>
                  <a:lnTo>
                    <a:pt x="6784" y="6394"/>
                  </a:lnTo>
                  <a:lnTo>
                    <a:pt x="7451" y="6228"/>
                  </a:lnTo>
                  <a:lnTo>
                    <a:pt x="7896" y="6098"/>
                  </a:lnTo>
                  <a:lnTo>
                    <a:pt x="8323" y="5968"/>
                  </a:lnTo>
                  <a:lnTo>
                    <a:pt x="9175" y="5672"/>
                  </a:lnTo>
                  <a:lnTo>
                    <a:pt x="10028" y="5375"/>
                  </a:lnTo>
                  <a:lnTo>
                    <a:pt x="10454" y="5227"/>
                  </a:lnTo>
                  <a:lnTo>
                    <a:pt x="10880" y="5097"/>
                  </a:lnTo>
                  <a:lnTo>
                    <a:pt x="11325" y="5004"/>
                  </a:lnTo>
                  <a:lnTo>
                    <a:pt x="11770" y="4912"/>
                  </a:lnTo>
                  <a:lnTo>
                    <a:pt x="12215" y="4856"/>
                  </a:lnTo>
                  <a:lnTo>
                    <a:pt x="12678" y="4838"/>
                  </a:lnTo>
                  <a:lnTo>
                    <a:pt x="13123" y="4856"/>
                  </a:lnTo>
                  <a:lnTo>
                    <a:pt x="13345" y="4875"/>
                  </a:lnTo>
                  <a:lnTo>
                    <a:pt x="13568" y="4893"/>
                  </a:lnTo>
                  <a:lnTo>
                    <a:pt x="13790" y="4949"/>
                  </a:lnTo>
                  <a:lnTo>
                    <a:pt x="13994" y="5004"/>
                  </a:lnTo>
                  <a:lnTo>
                    <a:pt x="14217" y="5078"/>
                  </a:lnTo>
                  <a:lnTo>
                    <a:pt x="14420" y="5153"/>
                  </a:lnTo>
                  <a:lnTo>
                    <a:pt x="14643" y="5264"/>
                  </a:lnTo>
                  <a:lnTo>
                    <a:pt x="14865" y="5375"/>
                  </a:lnTo>
                  <a:lnTo>
                    <a:pt x="15088" y="5523"/>
                  </a:lnTo>
                  <a:lnTo>
                    <a:pt x="15273" y="5672"/>
                  </a:lnTo>
                  <a:lnTo>
                    <a:pt x="15477" y="5838"/>
                  </a:lnTo>
                  <a:lnTo>
                    <a:pt x="15662" y="6005"/>
                  </a:lnTo>
                  <a:lnTo>
                    <a:pt x="15829" y="6191"/>
                  </a:lnTo>
                  <a:lnTo>
                    <a:pt x="15996" y="6376"/>
                  </a:lnTo>
                  <a:lnTo>
                    <a:pt x="16144" y="6580"/>
                  </a:lnTo>
                  <a:lnTo>
                    <a:pt x="16292" y="6802"/>
                  </a:lnTo>
                  <a:lnTo>
                    <a:pt x="16422" y="7006"/>
                  </a:lnTo>
                  <a:lnTo>
                    <a:pt x="16552" y="7247"/>
                  </a:lnTo>
                  <a:lnTo>
                    <a:pt x="16774" y="7710"/>
                  </a:lnTo>
                  <a:lnTo>
                    <a:pt x="16960" y="8174"/>
                  </a:lnTo>
                  <a:lnTo>
                    <a:pt x="17108" y="8674"/>
                  </a:lnTo>
                  <a:lnTo>
                    <a:pt x="17219" y="9156"/>
                  </a:lnTo>
                  <a:lnTo>
                    <a:pt x="17312" y="9656"/>
                  </a:lnTo>
                  <a:lnTo>
                    <a:pt x="17367" y="10157"/>
                  </a:lnTo>
                  <a:lnTo>
                    <a:pt x="17423" y="10676"/>
                  </a:lnTo>
                  <a:lnTo>
                    <a:pt x="17460" y="11176"/>
                  </a:lnTo>
                  <a:lnTo>
                    <a:pt x="17497" y="12196"/>
                  </a:lnTo>
                  <a:lnTo>
                    <a:pt x="19110" y="12603"/>
                  </a:lnTo>
                  <a:lnTo>
                    <a:pt x="19276" y="12214"/>
                  </a:lnTo>
                  <a:lnTo>
                    <a:pt x="19406" y="11806"/>
                  </a:lnTo>
                  <a:lnTo>
                    <a:pt x="19536" y="11399"/>
                  </a:lnTo>
                  <a:lnTo>
                    <a:pt x="19629" y="10991"/>
                  </a:lnTo>
                  <a:lnTo>
                    <a:pt x="19721" y="10565"/>
                  </a:lnTo>
                  <a:lnTo>
                    <a:pt x="19777" y="10138"/>
                  </a:lnTo>
                  <a:lnTo>
                    <a:pt x="19814" y="9712"/>
                  </a:lnTo>
                  <a:lnTo>
                    <a:pt x="19832" y="9286"/>
                  </a:lnTo>
                  <a:lnTo>
                    <a:pt x="19832" y="8859"/>
                  </a:lnTo>
                  <a:lnTo>
                    <a:pt x="19814" y="8433"/>
                  </a:lnTo>
                  <a:lnTo>
                    <a:pt x="19777" y="8007"/>
                  </a:lnTo>
                  <a:lnTo>
                    <a:pt x="19721" y="7581"/>
                  </a:lnTo>
                  <a:lnTo>
                    <a:pt x="19647" y="7154"/>
                  </a:lnTo>
                  <a:lnTo>
                    <a:pt x="19554" y="6747"/>
                  </a:lnTo>
                  <a:lnTo>
                    <a:pt x="19425" y="6320"/>
                  </a:lnTo>
                  <a:lnTo>
                    <a:pt x="19295" y="5913"/>
                  </a:lnTo>
                  <a:lnTo>
                    <a:pt x="19128" y="5523"/>
                  </a:lnTo>
                  <a:lnTo>
                    <a:pt x="18943" y="5134"/>
                  </a:lnTo>
                  <a:lnTo>
                    <a:pt x="18757" y="4745"/>
                  </a:lnTo>
                  <a:lnTo>
                    <a:pt x="18535" y="4374"/>
                  </a:lnTo>
                  <a:lnTo>
                    <a:pt x="18313" y="4022"/>
                  </a:lnTo>
                  <a:lnTo>
                    <a:pt x="18053" y="3670"/>
                  </a:lnTo>
                  <a:lnTo>
                    <a:pt x="17794" y="3336"/>
                  </a:lnTo>
                  <a:lnTo>
                    <a:pt x="17516" y="3021"/>
                  </a:lnTo>
                  <a:lnTo>
                    <a:pt x="17219" y="2706"/>
                  </a:lnTo>
                  <a:lnTo>
                    <a:pt x="16904" y="2410"/>
                  </a:lnTo>
                  <a:lnTo>
                    <a:pt x="16589" y="2131"/>
                  </a:lnTo>
                  <a:lnTo>
                    <a:pt x="16237" y="1853"/>
                  </a:lnTo>
                  <a:lnTo>
                    <a:pt x="15903" y="1613"/>
                  </a:lnTo>
                  <a:lnTo>
                    <a:pt x="15532" y="1372"/>
                  </a:lnTo>
                  <a:lnTo>
                    <a:pt x="15162" y="1168"/>
                  </a:lnTo>
                  <a:lnTo>
                    <a:pt x="14791" y="964"/>
                  </a:lnTo>
                  <a:lnTo>
                    <a:pt x="14383" y="778"/>
                  </a:lnTo>
                  <a:lnTo>
                    <a:pt x="13976" y="630"/>
                  </a:lnTo>
                  <a:lnTo>
                    <a:pt x="13568" y="482"/>
                  </a:lnTo>
                  <a:lnTo>
                    <a:pt x="13160" y="352"/>
                  </a:lnTo>
                  <a:lnTo>
                    <a:pt x="12734" y="260"/>
                  </a:lnTo>
                  <a:lnTo>
                    <a:pt x="12307" y="167"/>
                  </a:lnTo>
                  <a:lnTo>
                    <a:pt x="11863" y="93"/>
                  </a:lnTo>
                  <a:lnTo>
                    <a:pt x="11436" y="56"/>
                  </a:lnTo>
                  <a:lnTo>
                    <a:pt x="10992" y="19"/>
                  </a:lnTo>
                  <a:lnTo>
                    <a:pt x="1056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33"/>
            <p:cNvSpPr/>
            <p:nvPr/>
          </p:nvSpPr>
          <p:spPr>
            <a:xfrm>
              <a:off x="7862356" y="953662"/>
              <a:ext cx="216568" cy="216568"/>
            </a:xfrm>
            <a:custGeom>
              <a:avLst/>
              <a:gdLst/>
              <a:ahLst/>
              <a:cxnLst/>
              <a:rect l="l" t="t" r="r" b="b"/>
              <a:pathLst>
                <a:path w="5524" h="5524" extrusionOk="0">
                  <a:moveTo>
                    <a:pt x="2762" y="149"/>
                  </a:moveTo>
                  <a:lnTo>
                    <a:pt x="3021" y="167"/>
                  </a:lnTo>
                  <a:lnTo>
                    <a:pt x="3281" y="204"/>
                  </a:lnTo>
                  <a:lnTo>
                    <a:pt x="3540" y="278"/>
                  </a:lnTo>
                  <a:lnTo>
                    <a:pt x="3763" y="371"/>
                  </a:lnTo>
                  <a:lnTo>
                    <a:pt x="4004" y="464"/>
                  </a:lnTo>
                  <a:lnTo>
                    <a:pt x="4208" y="612"/>
                  </a:lnTo>
                  <a:lnTo>
                    <a:pt x="4412" y="760"/>
                  </a:lnTo>
                  <a:lnTo>
                    <a:pt x="4597" y="927"/>
                  </a:lnTo>
                  <a:lnTo>
                    <a:pt x="4764" y="1112"/>
                  </a:lnTo>
                  <a:lnTo>
                    <a:pt x="4931" y="1316"/>
                  </a:lnTo>
                  <a:lnTo>
                    <a:pt x="5060" y="1520"/>
                  </a:lnTo>
                  <a:lnTo>
                    <a:pt x="5171" y="1761"/>
                  </a:lnTo>
                  <a:lnTo>
                    <a:pt x="5246" y="2002"/>
                  </a:lnTo>
                  <a:lnTo>
                    <a:pt x="5320" y="2243"/>
                  </a:lnTo>
                  <a:lnTo>
                    <a:pt x="5357" y="2503"/>
                  </a:lnTo>
                  <a:lnTo>
                    <a:pt x="5375" y="2762"/>
                  </a:lnTo>
                  <a:lnTo>
                    <a:pt x="5357" y="3040"/>
                  </a:lnTo>
                  <a:lnTo>
                    <a:pt x="5320" y="3300"/>
                  </a:lnTo>
                  <a:lnTo>
                    <a:pt x="5246" y="3540"/>
                  </a:lnTo>
                  <a:lnTo>
                    <a:pt x="5171" y="3781"/>
                  </a:lnTo>
                  <a:lnTo>
                    <a:pt x="5060" y="4022"/>
                  </a:lnTo>
                  <a:lnTo>
                    <a:pt x="4931" y="4226"/>
                  </a:lnTo>
                  <a:lnTo>
                    <a:pt x="4764" y="4430"/>
                  </a:lnTo>
                  <a:lnTo>
                    <a:pt x="4597" y="4615"/>
                  </a:lnTo>
                  <a:lnTo>
                    <a:pt x="4412" y="4782"/>
                  </a:lnTo>
                  <a:lnTo>
                    <a:pt x="4208" y="4931"/>
                  </a:lnTo>
                  <a:lnTo>
                    <a:pt x="4004" y="5060"/>
                  </a:lnTo>
                  <a:lnTo>
                    <a:pt x="3763" y="5171"/>
                  </a:lnTo>
                  <a:lnTo>
                    <a:pt x="3540" y="5264"/>
                  </a:lnTo>
                  <a:lnTo>
                    <a:pt x="3281" y="5338"/>
                  </a:lnTo>
                  <a:lnTo>
                    <a:pt x="3021" y="5375"/>
                  </a:lnTo>
                  <a:lnTo>
                    <a:pt x="2484" y="5375"/>
                  </a:lnTo>
                  <a:lnTo>
                    <a:pt x="2225" y="5338"/>
                  </a:lnTo>
                  <a:lnTo>
                    <a:pt x="1984" y="5264"/>
                  </a:lnTo>
                  <a:lnTo>
                    <a:pt x="1743" y="5171"/>
                  </a:lnTo>
                  <a:lnTo>
                    <a:pt x="1502" y="5060"/>
                  </a:lnTo>
                  <a:lnTo>
                    <a:pt x="1298" y="4931"/>
                  </a:lnTo>
                  <a:lnTo>
                    <a:pt x="1094" y="4782"/>
                  </a:lnTo>
                  <a:lnTo>
                    <a:pt x="909" y="4615"/>
                  </a:lnTo>
                  <a:lnTo>
                    <a:pt x="742" y="4430"/>
                  </a:lnTo>
                  <a:lnTo>
                    <a:pt x="594" y="4226"/>
                  </a:lnTo>
                  <a:lnTo>
                    <a:pt x="464" y="4022"/>
                  </a:lnTo>
                  <a:lnTo>
                    <a:pt x="353" y="3781"/>
                  </a:lnTo>
                  <a:lnTo>
                    <a:pt x="260" y="3540"/>
                  </a:lnTo>
                  <a:lnTo>
                    <a:pt x="204" y="3300"/>
                  </a:lnTo>
                  <a:lnTo>
                    <a:pt x="149" y="3040"/>
                  </a:lnTo>
                  <a:lnTo>
                    <a:pt x="149" y="2762"/>
                  </a:lnTo>
                  <a:lnTo>
                    <a:pt x="149" y="2503"/>
                  </a:lnTo>
                  <a:lnTo>
                    <a:pt x="204" y="2243"/>
                  </a:lnTo>
                  <a:lnTo>
                    <a:pt x="260" y="2002"/>
                  </a:lnTo>
                  <a:lnTo>
                    <a:pt x="353" y="1761"/>
                  </a:lnTo>
                  <a:lnTo>
                    <a:pt x="464" y="1520"/>
                  </a:lnTo>
                  <a:lnTo>
                    <a:pt x="594" y="1316"/>
                  </a:lnTo>
                  <a:lnTo>
                    <a:pt x="742" y="1112"/>
                  </a:lnTo>
                  <a:lnTo>
                    <a:pt x="909" y="927"/>
                  </a:lnTo>
                  <a:lnTo>
                    <a:pt x="1094" y="760"/>
                  </a:lnTo>
                  <a:lnTo>
                    <a:pt x="1298" y="612"/>
                  </a:lnTo>
                  <a:lnTo>
                    <a:pt x="1502" y="464"/>
                  </a:lnTo>
                  <a:lnTo>
                    <a:pt x="1743" y="371"/>
                  </a:lnTo>
                  <a:lnTo>
                    <a:pt x="1984" y="278"/>
                  </a:lnTo>
                  <a:lnTo>
                    <a:pt x="2225" y="204"/>
                  </a:lnTo>
                  <a:lnTo>
                    <a:pt x="2484" y="167"/>
                  </a:lnTo>
                  <a:lnTo>
                    <a:pt x="2762" y="149"/>
                  </a:lnTo>
                  <a:close/>
                  <a:moveTo>
                    <a:pt x="2762" y="0"/>
                  </a:moveTo>
                  <a:lnTo>
                    <a:pt x="2465" y="19"/>
                  </a:lnTo>
                  <a:lnTo>
                    <a:pt x="2206" y="56"/>
                  </a:lnTo>
                  <a:lnTo>
                    <a:pt x="1928" y="130"/>
                  </a:lnTo>
                  <a:lnTo>
                    <a:pt x="1687" y="223"/>
                  </a:lnTo>
                  <a:lnTo>
                    <a:pt x="1446" y="334"/>
                  </a:lnTo>
                  <a:lnTo>
                    <a:pt x="1205" y="482"/>
                  </a:lnTo>
                  <a:lnTo>
                    <a:pt x="1001" y="631"/>
                  </a:lnTo>
                  <a:lnTo>
                    <a:pt x="797" y="816"/>
                  </a:lnTo>
                  <a:lnTo>
                    <a:pt x="631" y="1020"/>
                  </a:lnTo>
                  <a:lnTo>
                    <a:pt x="464" y="1224"/>
                  </a:lnTo>
                  <a:lnTo>
                    <a:pt x="334" y="1446"/>
                  </a:lnTo>
                  <a:lnTo>
                    <a:pt x="204" y="1687"/>
                  </a:lnTo>
                  <a:lnTo>
                    <a:pt x="112" y="1947"/>
                  </a:lnTo>
                  <a:lnTo>
                    <a:pt x="56" y="2206"/>
                  </a:lnTo>
                  <a:lnTo>
                    <a:pt x="0" y="2484"/>
                  </a:lnTo>
                  <a:lnTo>
                    <a:pt x="0" y="2762"/>
                  </a:lnTo>
                  <a:lnTo>
                    <a:pt x="0" y="3059"/>
                  </a:lnTo>
                  <a:lnTo>
                    <a:pt x="56" y="3318"/>
                  </a:lnTo>
                  <a:lnTo>
                    <a:pt x="112" y="3596"/>
                  </a:lnTo>
                  <a:lnTo>
                    <a:pt x="204" y="3837"/>
                  </a:lnTo>
                  <a:lnTo>
                    <a:pt x="334" y="4078"/>
                  </a:lnTo>
                  <a:lnTo>
                    <a:pt x="464" y="4319"/>
                  </a:lnTo>
                  <a:lnTo>
                    <a:pt x="631" y="4523"/>
                  </a:lnTo>
                  <a:lnTo>
                    <a:pt x="797" y="4727"/>
                  </a:lnTo>
                  <a:lnTo>
                    <a:pt x="1001" y="4893"/>
                  </a:lnTo>
                  <a:lnTo>
                    <a:pt x="1205" y="5060"/>
                  </a:lnTo>
                  <a:lnTo>
                    <a:pt x="1446" y="5190"/>
                  </a:lnTo>
                  <a:lnTo>
                    <a:pt x="1687" y="5320"/>
                  </a:lnTo>
                  <a:lnTo>
                    <a:pt x="1928" y="5412"/>
                  </a:lnTo>
                  <a:lnTo>
                    <a:pt x="2206" y="5468"/>
                  </a:lnTo>
                  <a:lnTo>
                    <a:pt x="2465" y="5524"/>
                  </a:lnTo>
                  <a:lnTo>
                    <a:pt x="3040" y="5524"/>
                  </a:lnTo>
                  <a:lnTo>
                    <a:pt x="3318" y="5468"/>
                  </a:lnTo>
                  <a:lnTo>
                    <a:pt x="3578" y="5412"/>
                  </a:lnTo>
                  <a:lnTo>
                    <a:pt x="3837" y="5320"/>
                  </a:lnTo>
                  <a:lnTo>
                    <a:pt x="4078" y="5190"/>
                  </a:lnTo>
                  <a:lnTo>
                    <a:pt x="4300" y="5060"/>
                  </a:lnTo>
                  <a:lnTo>
                    <a:pt x="4504" y="4893"/>
                  </a:lnTo>
                  <a:lnTo>
                    <a:pt x="4708" y="4727"/>
                  </a:lnTo>
                  <a:lnTo>
                    <a:pt x="4893" y="4523"/>
                  </a:lnTo>
                  <a:lnTo>
                    <a:pt x="5042" y="4319"/>
                  </a:lnTo>
                  <a:lnTo>
                    <a:pt x="5190" y="4078"/>
                  </a:lnTo>
                  <a:lnTo>
                    <a:pt x="5301" y="3837"/>
                  </a:lnTo>
                  <a:lnTo>
                    <a:pt x="5394" y="3596"/>
                  </a:lnTo>
                  <a:lnTo>
                    <a:pt x="5468" y="3318"/>
                  </a:lnTo>
                  <a:lnTo>
                    <a:pt x="5505" y="3059"/>
                  </a:lnTo>
                  <a:lnTo>
                    <a:pt x="5524" y="2762"/>
                  </a:lnTo>
                  <a:lnTo>
                    <a:pt x="5505" y="2484"/>
                  </a:lnTo>
                  <a:lnTo>
                    <a:pt x="5468" y="2206"/>
                  </a:lnTo>
                  <a:lnTo>
                    <a:pt x="5394" y="1947"/>
                  </a:lnTo>
                  <a:lnTo>
                    <a:pt x="5301" y="1687"/>
                  </a:lnTo>
                  <a:lnTo>
                    <a:pt x="5190" y="1446"/>
                  </a:lnTo>
                  <a:lnTo>
                    <a:pt x="5042" y="1224"/>
                  </a:lnTo>
                  <a:lnTo>
                    <a:pt x="4893" y="1020"/>
                  </a:lnTo>
                  <a:lnTo>
                    <a:pt x="4708" y="816"/>
                  </a:lnTo>
                  <a:lnTo>
                    <a:pt x="4504" y="631"/>
                  </a:lnTo>
                  <a:lnTo>
                    <a:pt x="4300" y="482"/>
                  </a:lnTo>
                  <a:lnTo>
                    <a:pt x="4078" y="334"/>
                  </a:lnTo>
                  <a:lnTo>
                    <a:pt x="3837" y="223"/>
                  </a:lnTo>
                  <a:lnTo>
                    <a:pt x="3578" y="130"/>
                  </a:lnTo>
                  <a:lnTo>
                    <a:pt x="3318" y="56"/>
                  </a:lnTo>
                  <a:lnTo>
                    <a:pt x="3040" y="19"/>
                  </a:lnTo>
                  <a:lnTo>
                    <a:pt x="2762" y="0"/>
                  </a:lnTo>
                  <a:close/>
                </a:path>
              </a:pathLst>
            </a:custGeom>
            <a:solidFill>
              <a:srgbClr val="568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33"/>
            <p:cNvSpPr/>
            <p:nvPr/>
          </p:nvSpPr>
          <p:spPr>
            <a:xfrm>
              <a:off x="7563693" y="953662"/>
              <a:ext cx="216608" cy="216568"/>
            </a:xfrm>
            <a:custGeom>
              <a:avLst/>
              <a:gdLst/>
              <a:ahLst/>
              <a:cxnLst/>
              <a:rect l="l" t="t" r="r" b="b"/>
              <a:pathLst>
                <a:path w="5525" h="5524" extrusionOk="0">
                  <a:moveTo>
                    <a:pt x="2762" y="149"/>
                  </a:moveTo>
                  <a:lnTo>
                    <a:pt x="3040" y="167"/>
                  </a:lnTo>
                  <a:lnTo>
                    <a:pt x="3300" y="204"/>
                  </a:lnTo>
                  <a:lnTo>
                    <a:pt x="3541" y="278"/>
                  </a:lnTo>
                  <a:lnTo>
                    <a:pt x="3782" y="371"/>
                  </a:lnTo>
                  <a:lnTo>
                    <a:pt x="4004" y="464"/>
                  </a:lnTo>
                  <a:lnTo>
                    <a:pt x="4227" y="612"/>
                  </a:lnTo>
                  <a:lnTo>
                    <a:pt x="4431" y="760"/>
                  </a:lnTo>
                  <a:lnTo>
                    <a:pt x="4616" y="927"/>
                  </a:lnTo>
                  <a:lnTo>
                    <a:pt x="4783" y="1112"/>
                  </a:lnTo>
                  <a:lnTo>
                    <a:pt x="4931" y="1316"/>
                  </a:lnTo>
                  <a:lnTo>
                    <a:pt x="5061" y="1520"/>
                  </a:lnTo>
                  <a:lnTo>
                    <a:pt x="5172" y="1761"/>
                  </a:lnTo>
                  <a:lnTo>
                    <a:pt x="5265" y="2002"/>
                  </a:lnTo>
                  <a:lnTo>
                    <a:pt x="5320" y="2243"/>
                  </a:lnTo>
                  <a:lnTo>
                    <a:pt x="5376" y="2503"/>
                  </a:lnTo>
                  <a:lnTo>
                    <a:pt x="5376" y="2762"/>
                  </a:lnTo>
                  <a:lnTo>
                    <a:pt x="5376" y="3040"/>
                  </a:lnTo>
                  <a:lnTo>
                    <a:pt x="5320" y="3300"/>
                  </a:lnTo>
                  <a:lnTo>
                    <a:pt x="5265" y="3540"/>
                  </a:lnTo>
                  <a:lnTo>
                    <a:pt x="5172" y="3781"/>
                  </a:lnTo>
                  <a:lnTo>
                    <a:pt x="5061" y="4022"/>
                  </a:lnTo>
                  <a:lnTo>
                    <a:pt x="4931" y="4226"/>
                  </a:lnTo>
                  <a:lnTo>
                    <a:pt x="4783" y="4430"/>
                  </a:lnTo>
                  <a:lnTo>
                    <a:pt x="4616" y="4615"/>
                  </a:lnTo>
                  <a:lnTo>
                    <a:pt x="4431" y="4782"/>
                  </a:lnTo>
                  <a:lnTo>
                    <a:pt x="4227" y="4931"/>
                  </a:lnTo>
                  <a:lnTo>
                    <a:pt x="4004" y="5060"/>
                  </a:lnTo>
                  <a:lnTo>
                    <a:pt x="3782" y="5171"/>
                  </a:lnTo>
                  <a:lnTo>
                    <a:pt x="3541" y="5264"/>
                  </a:lnTo>
                  <a:lnTo>
                    <a:pt x="3300" y="5338"/>
                  </a:lnTo>
                  <a:lnTo>
                    <a:pt x="3040" y="5375"/>
                  </a:lnTo>
                  <a:lnTo>
                    <a:pt x="2503" y="5375"/>
                  </a:lnTo>
                  <a:lnTo>
                    <a:pt x="2243" y="5338"/>
                  </a:lnTo>
                  <a:lnTo>
                    <a:pt x="1984" y="5264"/>
                  </a:lnTo>
                  <a:lnTo>
                    <a:pt x="1743" y="5171"/>
                  </a:lnTo>
                  <a:lnTo>
                    <a:pt x="1521" y="5060"/>
                  </a:lnTo>
                  <a:lnTo>
                    <a:pt x="1298" y="4931"/>
                  </a:lnTo>
                  <a:lnTo>
                    <a:pt x="1113" y="4782"/>
                  </a:lnTo>
                  <a:lnTo>
                    <a:pt x="928" y="4615"/>
                  </a:lnTo>
                  <a:lnTo>
                    <a:pt x="742" y="4430"/>
                  </a:lnTo>
                  <a:lnTo>
                    <a:pt x="594" y="4226"/>
                  </a:lnTo>
                  <a:lnTo>
                    <a:pt x="464" y="4022"/>
                  </a:lnTo>
                  <a:lnTo>
                    <a:pt x="353" y="3781"/>
                  </a:lnTo>
                  <a:lnTo>
                    <a:pt x="279" y="3540"/>
                  </a:lnTo>
                  <a:lnTo>
                    <a:pt x="205" y="3300"/>
                  </a:lnTo>
                  <a:lnTo>
                    <a:pt x="168" y="3040"/>
                  </a:lnTo>
                  <a:lnTo>
                    <a:pt x="149" y="2762"/>
                  </a:lnTo>
                  <a:lnTo>
                    <a:pt x="168" y="2503"/>
                  </a:lnTo>
                  <a:lnTo>
                    <a:pt x="205" y="2243"/>
                  </a:lnTo>
                  <a:lnTo>
                    <a:pt x="279" y="2002"/>
                  </a:lnTo>
                  <a:lnTo>
                    <a:pt x="353" y="1761"/>
                  </a:lnTo>
                  <a:lnTo>
                    <a:pt x="464" y="1520"/>
                  </a:lnTo>
                  <a:lnTo>
                    <a:pt x="594" y="1316"/>
                  </a:lnTo>
                  <a:lnTo>
                    <a:pt x="742" y="1112"/>
                  </a:lnTo>
                  <a:lnTo>
                    <a:pt x="928" y="927"/>
                  </a:lnTo>
                  <a:lnTo>
                    <a:pt x="1113" y="760"/>
                  </a:lnTo>
                  <a:lnTo>
                    <a:pt x="1298" y="612"/>
                  </a:lnTo>
                  <a:lnTo>
                    <a:pt x="1521" y="464"/>
                  </a:lnTo>
                  <a:lnTo>
                    <a:pt x="1743" y="371"/>
                  </a:lnTo>
                  <a:lnTo>
                    <a:pt x="1984" y="278"/>
                  </a:lnTo>
                  <a:lnTo>
                    <a:pt x="2243" y="204"/>
                  </a:lnTo>
                  <a:lnTo>
                    <a:pt x="2503" y="167"/>
                  </a:lnTo>
                  <a:lnTo>
                    <a:pt x="2762" y="149"/>
                  </a:lnTo>
                  <a:close/>
                  <a:moveTo>
                    <a:pt x="2762" y="0"/>
                  </a:moveTo>
                  <a:lnTo>
                    <a:pt x="2484" y="19"/>
                  </a:lnTo>
                  <a:lnTo>
                    <a:pt x="2206" y="56"/>
                  </a:lnTo>
                  <a:lnTo>
                    <a:pt x="1947" y="130"/>
                  </a:lnTo>
                  <a:lnTo>
                    <a:pt x="1687" y="223"/>
                  </a:lnTo>
                  <a:lnTo>
                    <a:pt x="1446" y="334"/>
                  </a:lnTo>
                  <a:lnTo>
                    <a:pt x="1224" y="482"/>
                  </a:lnTo>
                  <a:lnTo>
                    <a:pt x="1020" y="631"/>
                  </a:lnTo>
                  <a:lnTo>
                    <a:pt x="816" y="816"/>
                  </a:lnTo>
                  <a:lnTo>
                    <a:pt x="631" y="1020"/>
                  </a:lnTo>
                  <a:lnTo>
                    <a:pt x="483" y="1224"/>
                  </a:lnTo>
                  <a:lnTo>
                    <a:pt x="334" y="1446"/>
                  </a:lnTo>
                  <a:lnTo>
                    <a:pt x="223" y="1687"/>
                  </a:lnTo>
                  <a:lnTo>
                    <a:pt x="131" y="1947"/>
                  </a:lnTo>
                  <a:lnTo>
                    <a:pt x="56" y="2206"/>
                  </a:lnTo>
                  <a:lnTo>
                    <a:pt x="19" y="2484"/>
                  </a:lnTo>
                  <a:lnTo>
                    <a:pt x="1" y="2762"/>
                  </a:lnTo>
                  <a:lnTo>
                    <a:pt x="19" y="3059"/>
                  </a:lnTo>
                  <a:lnTo>
                    <a:pt x="56" y="3318"/>
                  </a:lnTo>
                  <a:lnTo>
                    <a:pt x="131" y="3596"/>
                  </a:lnTo>
                  <a:lnTo>
                    <a:pt x="223" y="3837"/>
                  </a:lnTo>
                  <a:lnTo>
                    <a:pt x="334" y="4078"/>
                  </a:lnTo>
                  <a:lnTo>
                    <a:pt x="483" y="4319"/>
                  </a:lnTo>
                  <a:lnTo>
                    <a:pt x="631" y="4523"/>
                  </a:lnTo>
                  <a:lnTo>
                    <a:pt x="816" y="4727"/>
                  </a:lnTo>
                  <a:lnTo>
                    <a:pt x="1020" y="4893"/>
                  </a:lnTo>
                  <a:lnTo>
                    <a:pt x="1224" y="5060"/>
                  </a:lnTo>
                  <a:lnTo>
                    <a:pt x="1446" y="5190"/>
                  </a:lnTo>
                  <a:lnTo>
                    <a:pt x="1687" y="5320"/>
                  </a:lnTo>
                  <a:lnTo>
                    <a:pt x="1947" y="5412"/>
                  </a:lnTo>
                  <a:lnTo>
                    <a:pt x="2206" y="5468"/>
                  </a:lnTo>
                  <a:lnTo>
                    <a:pt x="2484" y="5524"/>
                  </a:lnTo>
                  <a:lnTo>
                    <a:pt x="3040" y="5524"/>
                  </a:lnTo>
                  <a:lnTo>
                    <a:pt x="3318" y="5468"/>
                  </a:lnTo>
                  <a:lnTo>
                    <a:pt x="3596" y="5412"/>
                  </a:lnTo>
                  <a:lnTo>
                    <a:pt x="3837" y="5320"/>
                  </a:lnTo>
                  <a:lnTo>
                    <a:pt x="4078" y="5190"/>
                  </a:lnTo>
                  <a:lnTo>
                    <a:pt x="4319" y="5060"/>
                  </a:lnTo>
                  <a:lnTo>
                    <a:pt x="4523" y="4893"/>
                  </a:lnTo>
                  <a:lnTo>
                    <a:pt x="4727" y="4727"/>
                  </a:lnTo>
                  <a:lnTo>
                    <a:pt x="4894" y="4523"/>
                  </a:lnTo>
                  <a:lnTo>
                    <a:pt x="5061" y="4319"/>
                  </a:lnTo>
                  <a:lnTo>
                    <a:pt x="5190" y="4078"/>
                  </a:lnTo>
                  <a:lnTo>
                    <a:pt x="5320" y="3837"/>
                  </a:lnTo>
                  <a:lnTo>
                    <a:pt x="5413" y="3596"/>
                  </a:lnTo>
                  <a:lnTo>
                    <a:pt x="5468" y="3318"/>
                  </a:lnTo>
                  <a:lnTo>
                    <a:pt x="5505" y="3059"/>
                  </a:lnTo>
                  <a:lnTo>
                    <a:pt x="5524" y="2762"/>
                  </a:lnTo>
                  <a:lnTo>
                    <a:pt x="5505" y="2484"/>
                  </a:lnTo>
                  <a:lnTo>
                    <a:pt x="5468" y="2206"/>
                  </a:lnTo>
                  <a:lnTo>
                    <a:pt x="5413" y="1947"/>
                  </a:lnTo>
                  <a:lnTo>
                    <a:pt x="5320" y="1687"/>
                  </a:lnTo>
                  <a:lnTo>
                    <a:pt x="5190" y="1446"/>
                  </a:lnTo>
                  <a:lnTo>
                    <a:pt x="5061" y="1224"/>
                  </a:lnTo>
                  <a:lnTo>
                    <a:pt x="4894" y="1020"/>
                  </a:lnTo>
                  <a:lnTo>
                    <a:pt x="4727" y="816"/>
                  </a:lnTo>
                  <a:lnTo>
                    <a:pt x="4523" y="631"/>
                  </a:lnTo>
                  <a:lnTo>
                    <a:pt x="4319" y="482"/>
                  </a:lnTo>
                  <a:lnTo>
                    <a:pt x="4078" y="334"/>
                  </a:lnTo>
                  <a:lnTo>
                    <a:pt x="3837" y="223"/>
                  </a:lnTo>
                  <a:lnTo>
                    <a:pt x="3596" y="130"/>
                  </a:lnTo>
                  <a:lnTo>
                    <a:pt x="3318" y="56"/>
                  </a:lnTo>
                  <a:lnTo>
                    <a:pt x="3040" y="19"/>
                  </a:lnTo>
                  <a:lnTo>
                    <a:pt x="2762" y="0"/>
                  </a:lnTo>
                  <a:close/>
                </a:path>
              </a:pathLst>
            </a:custGeom>
            <a:solidFill>
              <a:srgbClr val="568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33"/>
            <p:cNvSpPr/>
            <p:nvPr/>
          </p:nvSpPr>
          <p:spPr>
            <a:xfrm>
              <a:off x="7776615" y="1053948"/>
              <a:ext cx="89427" cy="10938"/>
            </a:xfrm>
            <a:custGeom>
              <a:avLst/>
              <a:gdLst/>
              <a:ahLst/>
              <a:cxnLst/>
              <a:rect l="l" t="t" r="r" b="b"/>
              <a:pathLst>
                <a:path w="2281" h="279" extrusionOk="0">
                  <a:moveTo>
                    <a:pt x="964" y="0"/>
                  </a:moveTo>
                  <a:lnTo>
                    <a:pt x="649" y="19"/>
                  </a:lnTo>
                  <a:lnTo>
                    <a:pt x="371" y="56"/>
                  </a:lnTo>
                  <a:lnTo>
                    <a:pt x="186" y="93"/>
                  </a:lnTo>
                  <a:lnTo>
                    <a:pt x="0" y="148"/>
                  </a:lnTo>
                  <a:lnTo>
                    <a:pt x="56" y="278"/>
                  </a:lnTo>
                  <a:lnTo>
                    <a:pt x="204" y="241"/>
                  </a:lnTo>
                  <a:lnTo>
                    <a:pt x="408" y="204"/>
                  </a:lnTo>
                  <a:lnTo>
                    <a:pt x="649" y="167"/>
                  </a:lnTo>
                  <a:lnTo>
                    <a:pt x="983" y="148"/>
                  </a:lnTo>
                  <a:lnTo>
                    <a:pt x="1353" y="148"/>
                  </a:lnTo>
                  <a:lnTo>
                    <a:pt x="1761" y="185"/>
                  </a:lnTo>
                  <a:lnTo>
                    <a:pt x="2002" y="241"/>
                  </a:lnTo>
                  <a:lnTo>
                    <a:pt x="2243" y="278"/>
                  </a:lnTo>
                  <a:lnTo>
                    <a:pt x="2280" y="148"/>
                  </a:lnTo>
                  <a:lnTo>
                    <a:pt x="2021" y="93"/>
                  </a:lnTo>
                  <a:lnTo>
                    <a:pt x="1780" y="37"/>
                  </a:lnTo>
                  <a:lnTo>
                    <a:pt x="1353" y="0"/>
                  </a:lnTo>
                  <a:close/>
                </a:path>
              </a:pathLst>
            </a:custGeom>
            <a:solidFill>
              <a:srgbClr val="568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33"/>
            <p:cNvSpPr/>
            <p:nvPr/>
          </p:nvSpPr>
          <p:spPr>
            <a:xfrm>
              <a:off x="8075239" y="1059006"/>
              <a:ext cx="183166" cy="29129"/>
            </a:xfrm>
            <a:custGeom>
              <a:avLst/>
              <a:gdLst/>
              <a:ahLst/>
              <a:cxnLst/>
              <a:rect l="l" t="t" r="r" b="b"/>
              <a:pathLst>
                <a:path w="4672" h="743" extrusionOk="0">
                  <a:moveTo>
                    <a:pt x="19" y="1"/>
                  </a:moveTo>
                  <a:lnTo>
                    <a:pt x="1" y="149"/>
                  </a:lnTo>
                  <a:lnTo>
                    <a:pt x="4653" y="742"/>
                  </a:lnTo>
                  <a:lnTo>
                    <a:pt x="4672" y="594"/>
                  </a:lnTo>
                  <a:lnTo>
                    <a:pt x="19" y="1"/>
                  </a:lnTo>
                  <a:close/>
                </a:path>
              </a:pathLst>
            </a:custGeom>
            <a:solidFill>
              <a:srgbClr val="568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33"/>
            <p:cNvSpPr/>
            <p:nvPr/>
          </p:nvSpPr>
          <p:spPr>
            <a:xfrm>
              <a:off x="8164627" y="1068454"/>
              <a:ext cx="198417" cy="230408"/>
            </a:xfrm>
            <a:custGeom>
              <a:avLst/>
              <a:gdLst/>
              <a:ahLst/>
              <a:cxnLst/>
              <a:rect l="l" t="t" r="r" b="b"/>
              <a:pathLst>
                <a:path w="5061" h="5877" extrusionOk="0">
                  <a:moveTo>
                    <a:pt x="2966" y="1"/>
                  </a:moveTo>
                  <a:lnTo>
                    <a:pt x="2836" y="19"/>
                  </a:lnTo>
                  <a:lnTo>
                    <a:pt x="2577" y="75"/>
                  </a:lnTo>
                  <a:lnTo>
                    <a:pt x="2355" y="131"/>
                  </a:lnTo>
                  <a:lnTo>
                    <a:pt x="2169" y="186"/>
                  </a:lnTo>
                  <a:lnTo>
                    <a:pt x="1817" y="334"/>
                  </a:lnTo>
                  <a:lnTo>
                    <a:pt x="1613" y="427"/>
                  </a:lnTo>
                  <a:lnTo>
                    <a:pt x="1428" y="538"/>
                  </a:lnTo>
                  <a:lnTo>
                    <a:pt x="1242" y="668"/>
                  </a:lnTo>
                  <a:lnTo>
                    <a:pt x="1057" y="798"/>
                  </a:lnTo>
                  <a:lnTo>
                    <a:pt x="890" y="946"/>
                  </a:lnTo>
                  <a:lnTo>
                    <a:pt x="761" y="1113"/>
                  </a:lnTo>
                  <a:lnTo>
                    <a:pt x="705" y="1298"/>
                  </a:lnTo>
                  <a:lnTo>
                    <a:pt x="557" y="1780"/>
                  </a:lnTo>
                  <a:lnTo>
                    <a:pt x="353" y="2466"/>
                  </a:lnTo>
                  <a:lnTo>
                    <a:pt x="260" y="2855"/>
                  </a:lnTo>
                  <a:lnTo>
                    <a:pt x="167" y="3281"/>
                  </a:lnTo>
                  <a:lnTo>
                    <a:pt x="93" y="3689"/>
                  </a:lnTo>
                  <a:lnTo>
                    <a:pt x="38" y="4097"/>
                  </a:lnTo>
                  <a:lnTo>
                    <a:pt x="1" y="4486"/>
                  </a:lnTo>
                  <a:lnTo>
                    <a:pt x="1" y="4838"/>
                  </a:lnTo>
                  <a:lnTo>
                    <a:pt x="1" y="5005"/>
                  </a:lnTo>
                  <a:lnTo>
                    <a:pt x="38" y="5172"/>
                  </a:lnTo>
                  <a:lnTo>
                    <a:pt x="56" y="5302"/>
                  </a:lnTo>
                  <a:lnTo>
                    <a:pt x="112" y="5431"/>
                  </a:lnTo>
                  <a:lnTo>
                    <a:pt x="167" y="5543"/>
                  </a:lnTo>
                  <a:lnTo>
                    <a:pt x="242" y="5635"/>
                  </a:lnTo>
                  <a:lnTo>
                    <a:pt x="316" y="5709"/>
                  </a:lnTo>
                  <a:lnTo>
                    <a:pt x="408" y="5746"/>
                  </a:lnTo>
                  <a:lnTo>
                    <a:pt x="631" y="5821"/>
                  </a:lnTo>
                  <a:lnTo>
                    <a:pt x="872" y="5858"/>
                  </a:lnTo>
                  <a:lnTo>
                    <a:pt x="1131" y="5876"/>
                  </a:lnTo>
                  <a:lnTo>
                    <a:pt x="1391" y="5876"/>
                  </a:lnTo>
                  <a:lnTo>
                    <a:pt x="1669" y="5839"/>
                  </a:lnTo>
                  <a:lnTo>
                    <a:pt x="1928" y="5802"/>
                  </a:lnTo>
                  <a:lnTo>
                    <a:pt x="2206" y="5728"/>
                  </a:lnTo>
                  <a:lnTo>
                    <a:pt x="2484" y="5635"/>
                  </a:lnTo>
                  <a:lnTo>
                    <a:pt x="2762" y="5524"/>
                  </a:lnTo>
                  <a:lnTo>
                    <a:pt x="3022" y="5413"/>
                  </a:lnTo>
                  <a:lnTo>
                    <a:pt x="3281" y="5265"/>
                  </a:lnTo>
                  <a:lnTo>
                    <a:pt x="3522" y="5116"/>
                  </a:lnTo>
                  <a:lnTo>
                    <a:pt x="3745" y="4950"/>
                  </a:lnTo>
                  <a:lnTo>
                    <a:pt x="3948" y="4764"/>
                  </a:lnTo>
                  <a:lnTo>
                    <a:pt x="4134" y="4579"/>
                  </a:lnTo>
                  <a:lnTo>
                    <a:pt x="4282" y="4393"/>
                  </a:lnTo>
                  <a:lnTo>
                    <a:pt x="4412" y="4171"/>
                  </a:lnTo>
                  <a:lnTo>
                    <a:pt x="4542" y="3967"/>
                  </a:lnTo>
                  <a:lnTo>
                    <a:pt x="4653" y="3726"/>
                  </a:lnTo>
                  <a:lnTo>
                    <a:pt x="4764" y="3485"/>
                  </a:lnTo>
                  <a:lnTo>
                    <a:pt x="4857" y="3244"/>
                  </a:lnTo>
                  <a:lnTo>
                    <a:pt x="4931" y="2985"/>
                  </a:lnTo>
                  <a:lnTo>
                    <a:pt x="4986" y="2744"/>
                  </a:lnTo>
                  <a:lnTo>
                    <a:pt x="5023" y="2484"/>
                  </a:lnTo>
                  <a:lnTo>
                    <a:pt x="5061" y="2225"/>
                  </a:lnTo>
                  <a:lnTo>
                    <a:pt x="5042" y="1984"/>
                  </a:lnTo>
                  <a:lnTo>
                    <a:pt x="5023" y="1743"/>
                  </a:lnTo>
                  <a:lnTo>
                    <a:pt x="4968" y="1502"/>
                  </a:lnTo>
                  <a:lnTo>
                    <a:pt x="4894" y="1280"/>
                  </a:lnTo>
                  <a:lnTo>
                    <a:pt x="4783" y="1057"/>
                  </a:lnTo>
                  <a:lnTo>
                    <a:pt x="4634" y="853"/>
                  </a:lnTo>
                  <a:lnTo>
                    <a:pt x="4467" y="668"/>
                  </a:lnTo>
                  <a:lnTo>
                    <a:pt x="4282" y="501"/>
                  </a:lnTo>
                  <a:lnTo>
                    <a:pt x="4097" y="353"/>
                  </a:lnTo>
                  <a:lnTo>
                    <a:pt x="3930" y="242"/>
                  </a:lnTo>
                  <a:lnTo>
                    <a:pt x="3745" y="168"/>
                  </a:lnTo>
                  <a:lnTo>
                    <a:pt x="3578" y="94"/>
                  </a:lnTo>
                  <a:lnTo>
                    <a:pt x="3411" y="56"/>
                  </a:lnTo>
                  <a:lnTo>
                    <a:pt x="3263" y="19"/>
                  </a:lnTo>
                  <a:lnTo>
                    <a:pt x="31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33"/>
            <p:cNvSpPr/>
            <p:nvPr/>
          </p:nvSpPr>
          <p:spPr>
            <a:xfrm>
              <a:off x="8184974" y="1136044"/>
              <a:ext cx="153370" cy="76332"/>
            </a:xfrm>
            <a:custGeom>
              <a:avLst/>
              <a:gdLst/>
              <a:ahLst/>
              <a:cxnLst/>
              <a:rect l="l" t="t" r="r" b="b"/>
              <a:pathLst>
                <a:path w="3912" h="1947" extrusionOk="0">
                  <a:moveTo>
                    <a:pt x="3800" y="1"/>
                  </a:moveTo>
                  <a:lnTo>
                    <a:pt x="3763" y="19"/>
                  </a:lnTo>
                  <a:lnTo>
                    <a:pt x="75" y="1743"/>
                  </a:lnTo>
                  <a:lnTo>
                    <a:pt x="38" y="1761"/>
                  </a:lnTo>
                  <a:lnTo>
                    <a:pt x="19" y="1798"/>
                  </a:lnTo>
                  <a:lnTo>
                    <a:pt x="1" y="1854"/>
                  </a:lnTo>
                  <a:lnTo>
                    <a:pt x="19" y="1891"/>
                  </a:lnTo>
                  <a:lnTo>
                    <a:pt x="56" y="1947"/>
                  </a:lnTo>
                  <a:lnTo>
                    <a:pt x="167" y="1947"/>
                  </a:lnTo>
                  <a:lnTo>
                    <a:pt x="3856" y="204"/>
                  </a:lnTo>
                  <a:lnTo>
                    <a:pt x="3893" y="186"/>
                  </a:lnTo>
                  <a:lnTo>
                    <a:pt x="3911" y="149"/>
                  </a:lnTo>
                  <a:lnTo>
                    <a:pt x="3911" y="112"/>
                  </a:lnTo>
                  <a:lnTo>
                    <a:pt x="3911" y="56"/>
                  </a:lnTo>
                  <a:lnTo>
                    <a:pt x="3874" y="19"/>
                  </a:lnTo>
                  <a:lnTo>
                    <a:pt x="3837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33"/>
            <p:cNvSpPr/>
            <p:nvPr/>
          </p:nvSpPr>
          <p:spPr>
            <a:xfrm>
              <a:off x="8210418" y="1114991"/>
              <a:ext cx="82134" cy="125730"/>
            </a:xfrm>
            <a:custGeom>
              <a:avLst/>
              <a:gdLst/>
              <a:ahLst/>
              <a:cxnLst/>
              <a:rect l="l" t="t" r="r" b="b"/>
              <a:pathLst>
                <a:path w="2095" h="3207" extrusionOk="0">
                  <a:moveTo>
                    <a:pt x="93" y="0"/>
                  </a:moveTo>
                  <a:lnTo>
                    <a:pt x="56" y="19"/>
                  </a:lnTo>
                  <a:lnTo>
                    <a:pt x="19" y="56"/>
                  </a:lnTo>
                  <a:lnTo>
                    <a:pt x="0" y="93"/>
                  </a:lnTo>
                  <a:lnTo>
                    <a:pt x="0" y="130"/>
                  </a:lnTo>
                  <a:lnTo>
                    <a:pt x="19" y="167"/>
                  </a:lnTo>
                  <a:lnTo>
                    <a:pt x="1891" y="3151"/>
                  </a:lnTo>
                  <a:lnTo>
                    <a:pt x="1928" y="3206"/>
                  </a:lnTo>
                  <a:lnTo>
                    <a:pt x="1984" y="3206"/>
                  </a:lnTo>
                  <a:lnTo>
                    <a:pt x="2039" y="3188"/>
                  </a:lnTo>
                  <a:lnTo>
                    <a:pt x="2076" y="3169"/>
                  </a:lnTo>
                  <a:lnTo>
                    <a:pt x="2095" y="3132"/>
                  </a:lnTo>
                  <a:lnTo>
                    <a:pt x="2095" y="3077"/>
                  </a:lnTo>
                  <a:lnTo>
                    <a:pt x="2076" y="3040"/>
                  </a:lnTo>
                  <a:lnTo>
                    <a:pt x="204" y="56"/>
                  </a:lnTo>
                  <a:lnTo>
                    <a:pt x="186" y="19"/>
                  </a:lnTo>
                  <a:lnTo>
                    <a:pt x="149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33"/>
            <p:cNvSpPr/>
            <p:nvPr/>
          </p:nvSpPr>
          <p:spPr>
            <a:xfrm>
              <a:off x="8177721" y="1065553"/>
              <a:ext cx="187518" cy="236210"/>
            </a:xfrm>
            <a:custGeom>
              <a:avLst/>
              <a:gdLst/>
              <a:ahLst/>
              <a:cxnLst/>
              <a:rect l="l" t="t" r="r" b="b"/>
              <a:pathLst>
                <a:path w="4783" h="6025" extrusionOk="0">
                  <a:moveTo>
                    <a:pt x="2688" y="1"/>
                  </a:moveTo>
                  <a:lnTo>
                    <a:pt x="2540" y="19"/>
                  </a:lnTo>
                  <a:lnTo>
                    <a:pt x="2280" y="56"/>
                  </a:lnTo>
                  <a:lnTo>
                    <a:pt x="2058" y="112"/>
                  </a:lnTo>
                  <a:lnTo>
                    <a:pt x="1872" y="168"/>
                  </a:lnTo>
                  <a:lnTo>
                    <a:pt x="1817" y="186"/>
                  </a:lnTo>
                  <a:lnTo>
                    <a:pt x="1539" y="297"/>
                  </a:lnTo>
                  <a:lnTo>
                    <a:pt x="1353" y="390"/>
                  </a:lnTo>
                  <a:lnTo>
                    <a:pt x="1149" y="483"/>
                  </a:lnTo>
                  <a:lnTo>
                    <a:pt x="927" y="612"/>
                  </a:lnTo>
                  <a:lnTo>
                    <a:pt x="723" y="779"/>
                  </a:lnTo>
                  <a:lnTo>
                    <a:pt x="538" y="946"/>
                  </a:lnTo>
                  <a:lnTo>
                    <a:pt x="371" y="1150"/>
                  </a:lnTo>
                  <a:lnTo>
                    <a:pt x="352" y="1168"/>
                  </a:lnTo>
                  <a:lnTo>
                    <a:pt x="352" y="1205"/>
                  </a:lnTo>
                  <a:lnTo>
                    <a:pt x="371" y="1224"/>
                  </a:lnTo>
                  <a:lnTo>
                    <a:pt x="390" y="1261"/>
                  </a:lnTo>
                  <a:lnTo>
                    <a:pt x="464" y="1261"/>
                  </a:lnTo>
                  <a:lnTo>
                    <a:pt x="482" y="1242"/>
                  </a:lnTo>
                  <a:lnTo>
                    <a:pt x="649" y="1057"/>
                  </a:lnTo>
                  <a:lnTo>
                    <a:pt x="834" y="890"/>
                  </a:lnTo>
                  <a:lnTo>
                    <a:pt x="1020" y="742"/>
                  </a:lnTo>
                  <a:lnTo>
                    <a:pt x="1224" y="612"/>
                  </a:lnTo>
                  <a:lnTo>
                    <a:pt x="1427" y="520"/>
                  </a:lnTo>
                  <a:lnTo>
                    <a:pt x="1613" y="427"/>
                  </a:lnTo>
                  <a:lnTo>
                    <a:pt x="1872" y="334"/>
                  </a:lnTo>
                  <a:lnTo>
                    <a:pt x="1909" y="316"/>
                  </a:lnTo>
                  <a:lnTo>
                    <a:pt x="2113" y="260"/>
                  </a:lnTo>
                  <a:lnTo>
                    <a:pt x="2317" y="205"/>
                  </a:lnTo>
                  <a:lnTo>
                    <a:pt x="2558" y="168"/>
                  </a:lnTo>
                  <a:lnTo>
                    <a:pt x="2688" y="149"/>
                  </a:lnTo>
                  <a:lnTo>
                    <a:pt x="2818" y="168"/>
                  </a:lnTo>
                  <a:lnTo>
                    <a:pt x="2966" y="168"/>
                  </a:lnTo>
                  <a:lnTo>
                    <a:pt x="3114" y="205"/>
                  </a:lnTo>
                  <a:lnTo>
                    <a:pt x="3262" y="260"/>
                  </a:lnTo>
                  <a:lnTo>
                    <a:pt x="3411" y="316"/>
                  </a:lnTo>
                  <a:lnTo>
                    <a:pt x="3577" y="408"/>
                  </a:lnTo>
                  <a:lnTo>
                    <a:pt x="3744" y="501"/>
                  </a:lnTo>
                  <a:lnTo>
                    <a:pt x="3911" y="631"/>
                  </a:lnTo>
                  <a:lnTo>
                    <a:pt x="4078" y="798"/>
                  </a:lnTo>
                  <a:lnTo>
                    <a:pt x="4245" y="964"/>
                  </a:lnTo>
                  <a:lnTo>
                    <a:pt x="4374" y="1150"/>
                  </a:lnTo>
                  <a:lnTo>
                    <a:pt x="4467" y="1354"/>
                  </a:lnTo>
                  <a:lnTo>
                    <a:pt x="4560" y="1558"/>
                  </a:lnTo>
                  <a:lnTo>
                    <a:pt x="4597" y="1799"/>
                  </a:lnTo>
                  <a:lnTo>
                    <a:pt x="4634" y="2021"/>
                  </a:lnTo>
                  <a:lnTo>
                    <a:pt x="4634" y="2262"/>
                  </a:lnTo>
                  <a:lnTo>
                    <a:pt x="4634" y="2503"/>
                  </a:lnTo>
                  <a:lnTo>
                    <a:pt x="4597" y="2744"/>
                  </a:lnTo>
                  <a:lnTo>
                    <a:pt x="4541" y="3003"/>
                  </a:lnTo>
                  <a:lnTo>
                    <a:pt x="4467" y="3244"/>
                  </a:lnTo>
                  <a:lnTo>
                    <a:pt x="4374" y="3485"/>
                  </a:lnTo>
                  <a:lnTo>
                    <a:pt x="4282" y="3726"/>
                  </a:lnTo>
                  <a:lnTo>
                    <a:pt x="4152" y="3967"/>
                  </a:lnTo>
                  <a:lnTo>
                    <a:pt x="4022" y="4208"/>
                  </a:lnTo>
                  <a:lnTo>
                    <a:pt x="3893" y="4412"/>
                  </a:lnTo>
                  <a:lnTo>
                    <a:pt x="3726" y="4616"/>
                  </a:lnTo>
                  <a:lnTo>
                    <a:pt x="3559" y="4801"/>
                  </a:lnTo>
                  <a:lnTo>
                    <a:pt x="3355" y="4968"/>
                  </a:lnTo>
                  <a:lnTo>
                    <a:pt x="3133" y="5135"/>
                  </a:lnTo>
                  <a:lnTo>
                    <a:pt x="2892" y="5283"/>
                  </a:lnTo>
                  <a:lnTo>
                    <a:pt x="2651" y="5413"/>
                  </a:lnTo>
                  <a:lnTo>
                    <a:pt x="2391" y="5542"/>
                  </a:lnTo>
                  <a:lnTo>
                    <a:pt x="2113" y="5635"/>
                  </a:lnTo>
                  <a:lnTo>
                    <a:pt x="1854" y="5728"/>
                  </a:lnTo>
                  <a:lnTo>
                    <a:pt x="1576" y="5802"/>
                  </a:lnTo>
                  <a:lnTo>
                    <a:pt x="1316" y="5839"/>
                  </a:lnTo>
                  <a:lnTo>
                    <a:pt x="1038" y="5876"/>
                  </a:lnTo>
                  <a:lnTo>
                    <a:pt x="797" y="5876"/>
                  </a:lnTo>
                  <a:lnTo>
                    <a:pt x="556" y="5858"/>
                  </a:lnTo>
                  <a:lnTo>
                    <a:pt x="315" y="5820"/>
                  </a:lnTo>
                  <a:lnTo>
                    <a:pt x="112" y="5765"/>
                  </a:lnTo>
                  <a:lnTo>
                    <a:pt x="74" y="5746"/>
                  </a:lnTo>
                  <a:lnTo>
                    <a:pt x="56" y="5765"/>
                  </a:lnTo>
                  <a:lnTo>
                    <a:pt x="37" y="5783"/>
                  </a:lnTo>
                  <a:lnTo>
                    <a:pt x="19" y="5802"/>
                  </a:lnTo>
                  <a:lnTo>
                    <a:pt x="0" y="5839"/>
                  </a:lnTo>
                  <a:lnTo>
                    <a:pt x="19" y="5858"/>
                  </a:lnTo>
                  <a:lnTo>
                    <a:pt x="37" y="5876"/>
                  </a:lnTo>
                  <a:lnTo>
                    <a:pt x="56" y="5895"/>
                  </a:lnTo>
                  <a:lnTo>
                    <a:pt x="241" y="5950"/>
                  </a:lnTo>
                  <a:lnTo>
                    <a:pt x="427" y="6006"/>
                  </a:lnTo>
                  <a:lnTo>
                    <a:pt x="630" y="6024"/>
                  </a:lnTo>
                  <a:lnTo>
                    <a:pt x="1057" y="6024"/>
                  </a:lnTo>
                  <a:lnTo>
                    <a:pt x="1279" y="6006"/>
                  </a:lnTo>
                  <a:lnTo>
                    <a:pt x="1502" y="5969"/>
                  </a:lnTo>
                  <a:lnTo>
                    <a:pt x="1724" y="5913"/>
                  </a:lnTo>
                  <a:lnTo>
                    <a:pt x="1946" y="5858"/>
                  </a:lnTo>
                  <a:lnTo>
                    <a:pt x="2187" y="5783"/>
                  </a:lnTo>
                  <a:lnTo>
                    <a:pt x="2391" y="5691"/>
                  </a:lnTo>
                  <a:lnTo>
                    <a:pt x="2614" y="5598"/>
                  </a:lnTo>
                  <a:lnTo>
                    <a:pt x="2836" y="5487"/>
                  </a:lnTo>
                  <a:lnTo>
                    <a:pt x="3040" y="5376"/>
                  </a:lnTo>
                  <a:lnTo>
                    <a:pt x="3225" y="5246"/>
                  </a:lnTo>
                  <a:lnTo>
                    <a:pt x="3411" y="5116"/>
                  </a:lnTo>
                  <a:lnTo>
                    <a:pt x="3577" y="4968"/>
                  </a:lnTo>
                  <a:lnTo>
                    <a:pt x="3744" y="4820"/>
                  </a:lnTo>
                  <a:lnTo>
                    <a:pt x="3874" y="4671"/>
                  </a:lnTo>
                  <a:lnTo>
                    <a:pt x="4004" y="4505"/>
                  </a:lnTo>
                  <a:lnTo>
                    <a:pt x="4152" y="4282"/>
                  </a:lnTo>
                  <a:lnTo>
                    <a:pt x="4300" y="4041"/>
                  </a:lnTo>
                  <a:lnTo>
                    <a:pt x="4411" y="3782"/>
                  </a:lnTo>
                  <a:lnTo>
                    <a:pt x="4523" y="3541"/>
                  </a:lnTo>
                  <a:lnTo>
                    <a:pt x="4615" y="3281"/>
                  </a:lnTo>
                  <a:lnTo>
                    <a:pt x="4689" y="3022"/>
                  </a:lnTo>
                  <a:lnTo>
                    <a:pt x="4745" y="2762"/>
                  </a:lnTo>
                  <a:lnTo>
                    <a:pt x="4782" y="2503"/>
                  </a:lnTo>
                  <a:lnTo>
                    <a:pt x="4782" y="2243"/>
                  </a:lnTo>
                  <a:lnTo>
                    <a:pt x="4782" y="1984"/>
                  </a:lnTo>
                  <a:lnTo>
                    <a:pt x="4745" y="1743"/>
                  </a:lnTo>
                  <a:lnTo>
                    <a:pt x="4689" y="1502"/>
                  </a:lnTo>
                  <a:lnTo>
                    <a:pt x="4597" y="1280"/>
                  </a:lnTo>
                  <a:lnTo>
                    <a:pt x="4504" y="1057"/>
                  </a:lnTo>
                  <a:lnTo>
                    <a:pt x="4356" y="872"/>
                  </a:lnTo>
                  <a:lnTo>
                    <a:pt x="4189" y="686"/>
                  </a:lnTo>
                  <a:lnTo>
                    <a:pt x="4004" y="520"/>
                  </a:lnTo>
                  <a:lnTo>
                    <a:pt x="3818" y="371"/>
                  </a:lnTo>
                  <a:lnTo>
                    <a:pt x="3633" y="260"/>
                  </a:lnTo>
                  <a:lnTo>
                    <a:pt x="3466" y="186"/>
                  </a:lnTo>
                  <a:lnTo>
                    <a:pt x="3299" y="112"/>
                  </a:lnTo>
                  <a:lnTo>
                    <a:pt x="3133" y="56"/>
                  </a:lnTo>
                  <a:lnTo>
                    <a:pt x="2984" y="19"/>
                  </a:lnTo>
                  <a:lnTo>
                    <a:pt x="2818" y="19"/>
                  </a:lnTo>
                  <a:lnTo>
                    <a:pt x="2688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A1A5AC81-6B7F-7563-B4F1-1219D82D9A0B}"/>
              </a:ext>
            </a:extLst>
          </p:cNvPr>
          <p:cNvSpPr txBox="1"/>
          <p:nvPr/>
        </p:nvSpPr>
        <p:spPr>
          <a:xfrm>
            <a:off x="2286000" y="1641823"/>
            <a:ext cx="4572000" cy="189795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0480" marR="30480" indent="457200" algn="just">
              <a:spcBef>
                <a:spcPts val="500"/>
              </a:spcBef>
              <a:spcAft>
                <a:spcPts val="500"/>
              </a:spcAft>
              <a:defRPr b="1">
                <a:solidFill>
                  <a:srgbClr val="0070C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defRPr>
            </a:lvl1pPr>
          </a:lstStyle>
          <a:p>
            <a:r>
              <a:rPr lang="en-US" dirty="0" err="1">
                <a:latin typeface="#9Slide03 BoosterNextFYBlack" panose="02000A03000000020004" pitchFamily="2" charset="0"/>
              </a:rPr>
              <a:t>Câu</a:t>
            </a:r>
            <a:r>
              <a:rPr lang="en-US" dirty="0">
                <a:latin typeface="#9Slide03 BoosterNextFYBlack" panose="02000A03000000020004" pitchFamily="2" charset="0"/>
              </a:rPr>
              <a:t> 2. </a:t>
            </a:r>
            <a:r>
              <a:rPr lang="en-US" dirty="0" err="1">
                <a:latin typeface="#9Slide03 BoosterNextFYBlack" panose="02000A03000000020004" pitchFamily="2" charset="0"/>
              </a:rPr>
              <a:t>Để</a:t>
            </a:r>
            <a:r>
              <a:rPr lang="en-US" dirty="0">
                <a:latin typeface="#9Slide03 BoosterNextFYBlack" panose="02000A03000000020004" pitchFamily="2" charset="0"/>
              </a:rPr>
              <a:t> </a:t>
            </a:r>
            <a:r>
              <a:rPr lang="vi-VN" dirty="0">
                <a:latin typeface="#9Slide03 BoosterNextFYBlack" panose="02000A03000000020004" pitchFamily="2" charset="0"/>
              </a:rPr>
              <a:t>đảm bảo</a:t>
            </a:r>
            <a:r>
              <a:rPr lang="en-US" dirty="0">
                <a:latin typeface="#9Slide03 BoosterNextFYBlack" panose="02000A03000000020004" pitchFamily="2" charset="0"/>
              </a:rPr>
              <a:t> </a:t>
            </a:r>
            <a:r>
              <a:rPr lang="en-US" dirty="0" err="1">
                <a:latin typeface="#9Slide03 BoosterNextFYBlack" panose="02000A03000000020004" pitchFamily="2" charset="0"/>
              </a:rPr>
              <a:t>tính</a:t>
            </a:r>
            <a:r>
              <a:rPr lang="en-US" dirty="0">
                <a:latin typeface="#9Slide03 BoosterNextFYBlack" panose="02000A03000000020004" pitchFamily="2" charset="0"/>
              </a:rPr>
              <a:t> </a:t>
            </a:r>
            <a:r>
              <a:rPr lang="en-US" dirty="0" err="1">
                <a:latin typeface="#9Slide03 BoosterNextFYBlack" panose="02000A03000000020004" pitchFamily="2" charset="0"/>
              </a:rPr>
              <a:t>liên</a:t>
            </a:r>
            <a:r>
              <a:rPr lang="en-US" dirty="0">
                <a:latin typeface="#9Slide03 BoosterNextFYBlack" panose="02000A03000000020004" pitchFamily="2" charset="0"/>
              </a:rPr>
              <a:t> </a:t>
            </a:r>
            <a:r>
              <a:rPr lang="en-US" dirty="0" err="1">
                <a:latin typeface="#9Slide03 BoosterNextFYBlack" panose="02000A03000000020004" pitchFamily="2" charset="0"/>
              </a:rPr>
              <a:t>kết</a:t>
            </a:r>
            <a:r>
              <a:rPr lang="vi-VN" dirty="0">
                <a:latin typeface="#9Slide03 BoosterNextFYBlack" panose="02000A03000000020004" pitchFamily="2" charset="0"/>
              </a:rPr>
              <a:t> trong văn bản</a:t>
            </a:r>
            <a:r>
              <a:rPr lang="en-US" dirty="0">
                <a:latin typeface="#9Slide03 BoosterNextFYBlack" panose="02000A03000000020004" pitchFamily="2" charset="0"/>
              </a:rPr>
              <a:t>, </a:t>
            </a:r>
            <a:r>
              <a:rPr lang="vi-VN" dirty="0">
                <a:latin typeface="#9Slide03 BoosterNextFYBlack" panose="02000A03000000020004" pitchFamily="2" charset="0"/>
              </a:rPr>
              <a:t>có thể sử dụng những biện pháp:</a:t>
            </a:r>
            <a:endParaRPr lang="en-US" dirty="0">
              <a:latin typeface="#9Slide03 BoosterNextFYBlack" panose="02000A03000000020004" pitchFamily="2" charset="0"/>
            </a:endParaRPr>
          </a:p>
          <a:p>
            <a:r>
              <a:rPr lang="en-US" dirty="0"/>
              <a:t>A. </a:t>
            </a:r>
            <a:r>
              <a:rPr lang="vi-VN" dirty="0"/>
              <a:t>phép ẩn dụ, hoán dụ, so sánh</a:t>
            </a:r>
            <a:endParaRPr lang="en-US" dirty="0"/>
          </a:p>
          <a:p>
            <a:r>
              <a:rPr lang="en-US" dirty="0"/>
              <a:t>B. </a:t>
            </a:r>
            <a:r>
              <a:rPr lang="vi-VN" dirty="0"/>
              <a:t>phép tương phản, nhân hóa, điệp ngữ</a:t>
            </a:r>
            <a:endParaRPr lang="en-US" dirty="0"/>
          </a:p>
          <a:p>
            <a:r>
              <a:rPr lang="nl-NL" dirty="0"/>
              <a:t>C. </a:t>
            </a:r>
            <a:r>
              <a:rPr lang="vi-VN" dirty="0"/>
              <a:t>phép lặp, phép thế, phép nối</a:t>
            </a:r>
            <a:endParaRPr lang="en-US" dirty="0"/>
          </a:p>
          <a:p>
            <a:r>
              <a:rPr lang="en-US" dirty="0"/>
              <a:t>D. </a:t>
            </a:r>
            <a:r>
              <a:rPr lang="vi-VN" dirty="0"/>
              <a:t>phép liệt kê, nói quá, chơi chữ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156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29" name="Google Shape;1729;p33"/>
          <p:cNvGrpSpPr/>
          <p:nvPr/>
        </p:nvGrpSpPr>
        <p:grpSpPr>
          <a:xfrm>
            <a:off x="7367123" y="382070"/>
            <a:ext cx="1640063" cy="4293555"/>
            <a:chOff x="6976598" y="618695"/>
            <a:chExt cx="1640063" cy="4293555"/>
          </a:xfrm>
        </p:grpSpPr>
        <p:sp>
          <p:nvSpPr>
            <p:cNvPr id="1730" name="Google Shape;1730;p33"/>
            <p:cNvSpPr/>
            <p:nvPr/>
          </p:nvSpPr>
          <p:spPr>
            <a:xfrm>
              <a:off x="7233363" y="4798850"/>
              <a:ext cx="1247700" cy="113400"/>
            </a:xfrm>
            <a:prstGeom prst="ellipse">
              <a:avLst/>
            </a:prstGeom>
            <a:solidFill>
              <a:srgbClr val="2C3045">
                <a:alpha val="15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33"/>
            <p:cNvSpPr/>
            <p:nvPr/>
          </p:nvSpPr>
          <p:spPr>
            <a:xfrm>
              <a:off x="7522292" y="732742"/>
              <a:ext cx="856747" cy="1050772"/>
            </a:xfrm>
            <a:custGeom>
              <a:avLst/>
              <a:gdLst/>
              <a:ahLst/>
              <a:cxnLst/>
              <a:rect l="l" t="t" r="r" b="b"/>
              <a:pathLst>
                <a:path w="21853" h="26802" extrusionOk="0">
                  <a:moveTo>
                    <a:pt x="13586" y="1"/>
                  </a:moveTo>
                  <a:lnTo>
                    <a:pt x="1372" y="2077"/>
                  </a:lnTo>
                  <a:lnTo>
                    <a:pt x="1149" y="2466"/>
                  </a:lnTo>
                  <a:lnTo>
                    <a:pt x="946" y="2892"/>
                  </a:lnTo>
                  <a:lnTo>
                    <a:pt x="797" y="3337"/>
                  </a:lnTo>
                  <a:lnTo>
                    <a:pt x="686" y="3782"/>
                  </a:lnTo>
                  <a:lnTo>
                    <a:pt x="593" y="4245"/>
                  </a:lnTo>
                  <a:lnTo>
                    <a:pt x="556" y="4709"/>
                  </a:lnTo>
                  <a:lnTo>
                    <a:pt x="556" y="5172"/>
                  </a:lnTo>
                  <a:lnTo>
                    <a:pt x="612" y="5635"/>
                  </a:lnTo>
                  <a:lnTo>
                    <a:pt x="649" y="5858"/>
                  </a:lnTo>
                  <a:lnTo>
                    <a:pt x="723" y="6062"/>
                  </a:lnTo>
                  <a:lnTo>
                    <a:pt x="816" y="6284"/>
                  </a:lnTo>
                  <a:lnTo>
                    <a:pt x="927" y="6469"/>
                  </a:lnTo>
                  <a:lnTo>
                    <a:pt x="1038" y="6673"/>
                  </a:lnTo>
                  <a:lnTo>
                    <a:pt x="1168" y="6859"/>
                  </a:lnTo>
                  <a:lnTo>
                    <a:pt x="1465" y="7229"/>
                  </a:lnTo>
                  <a:lnTo>
                    <a:pt x="1743" y="7619"/>
                  </a:lnTo>
                  <a:lnTo>
                    <a:pt x="1872" y="7804"/>
                  </a:lnTo>
                  <a:lnTo>
                    <a:pt x="2002" y="7989"/>
                  </a:lnTo>
                  <a:lnTo>
                    <a:pt x="2113" y="8193"/>
                  </a:lnTo>
                  <a:lnTo>
                    <a:pt x="2206" y="8397"/>
                  </a:lnTo>
                  <a:lnTo>
                    <a:pt x="2280" y="8619"/>
                  </a:lnTo>
                  <a:lnTo>
                    <a:pt x="2336" y="8842"/>
                  </a:lnTo>
                  <a:lnTo>
                    <a:pt x="2484" y="9713"/>
                  </a:lnTo>
                  <a:lnTo>
                    <a:pt x="2521" y="10102"/>
                  </a:lnTo>
                  <a:lnTo>
                    <a:pt x="2558" y="10491"/>
                  </a:lnTo>
                  <a:lnTo>
                    <a:pt x="2540" y="10695"/>
                  </a:lnTo>
                  <a:lnTo>
                    <a:pt x="2540" y="10881"/>
                  </a:lnTo>
                  <a:lnTo>
                    <a:pt x="2502" y="11066"/>
                  </a:lnTo>
                  <a:lnTo>
                    <a:pt x="2465" y="11251"/>
                  </a:lnTo>
                  <a:lnTo>
                    <a:pt x="2410" y="11455"/>
                  </a:lnTo>
                  <a:lnTo>
                    <a:pt x="2336" y="11641"/>
                  </a:lnTo>
                  <a:lnTo>
                    <a:pt x="2243" y="11844"/>
                  </a:lnTo>
                  <a:lnTo>
                    <a:pt x="2132" y="12030"/>
                  </a:lnTo>
                  <a:lnTo>
                    <a:pt x="1613" y="12827"/>
                  </a:lnTo>
                  <a:lnTo>
                    <a:pt x="1094" y="13605"/>
                  </a:lnTo>
                  <a:lnTo>
                    <a:pt x="853" y="13994"/>
                  </a:lnTo>
                  <a:lnTo>
                    <a:pt x="612" y="14402"/>
                  </a:lnTo>
                  <a:lnTo>
                    <a:pt x="408" y="14810"/>
                  </a:lnTo>
                  <a:lnTo>
                    <a:pt x="223" y="15236"/>
                  </a:lnTo>
                  <a:lnTo>
                    <a:pt x="149" y="15459"/>
                  </a:lnTo>
                  <a:lnTo>
                    <a:pt x="93" y="15700"/>
                  </a:lnTo>
                  <a:lnTo>
                    <a:pt x="37" y="15922"/>
                  </a:lnTo>
                  <a:lnTo>
                    <a:pt x="19" y="16163"/>
                  </a:lnTo>
                  <a:lnTo>
                    <a:pt x="0" y="16404"/>
                  </a:lnTo>
                  <a:lnTo>
                    <a:pt x="0" y="16645"/>
                  </a:lnTo>
                  <a:lnTo>
                    <a:pt x="19" y="16867"/>
                  </a:lnTo>
                  <a:lnTo>
                    <a:pt x="56" y="17108"/>
                  </a:lnTo>
                  <a:lnTo>
                    <a:pt x="93" y="17349"/>
                  </a:lnTo>
                  <a:lnTo>
                    <a:pt x="149" y="17572"/>
                  </a:lnTo>
                  <a:lnTo>
                    <a:pt x="241" y="17812"/>
                  </a:lnTo>
                  <a:lnTo>
                    <a:pt x="315" y="18016"/>
                  </a:lnTo>
                  <a:lnTo>
                    <a:pt x="427" y="18239"/>
                  </a:lnTo>
                  <a:lnTo>
                    <a:pt x="538" y="18443"/>
                  </a:lnTo>
                  <a:lnTo>
                    <a:pt x="686" y="18628"/>
                  </a:lnTo>
                  <a:lnTo>
                    <a:pt x="834" y="18813"/>
                  </a:lnTo>
                  <a:lnTo>
                    <a:pt x="1001" y="18999"/>
                  </a:lnTo>
                  <a:lnTo>
                    <a:pt x="1187" y="19147"/>
                  </a:lnTo>
                  <a:lnTo>
                    <a:pt x="1390" y="19277"/>
                  </a:lnTo>
                  <a:lnTo>
                    <a:pt x="1613" y="19388"/>
                  </a:lnTo>
                  <a:lnTo>
                    <a:pt x="1835" y="19462"/>
                  </a:lnTo>
                  <a:lnTo>
                    <a:pt x="2058" y="19536"/>
                  </a:lnTo>
                  <a:lnTo>
                    <a:pt x="2484" y="19666"/>
                  </a:lnTo>
                  <a:lnTo>
                    <a:pt x="2892" y="19759"/>
                  </a:lnTo>
                  <a:lnTo>
                    <a:pt x="3077" y="19814"/>
                  </a:lnTo>
                  <a:lnTo>
                    <a:pt x="3244" y="19870"/>
                  </a:lnTo>
                  <a:lnTo>
                    <a:pt x="3392" y="19944"/>
                  </a:lnTo>
                  <a:lnTo>
                    <a:pt x="3522" y="20018"/>
                  </a:lnTo>
                  <a:lnTo>
                    <a:pt x="3615" y="20129"/>
                  </a:lnTo>
                  <a:lnTo>
                    <a:pt x="3689" y="20241"/>
                  </a:lnTo>
                  <a:lnTo>
                    <a:pt x="3726" y="20370"/>
                  </a:lnTo>
                  <a:lnTo>
                    <a:pt x="3726" y="20537"/>
                  </a:lnTo>
                  <a:lnTo>
                    <a:pt x="3707" y="20704"/>
                  </a:lnTo>
                  <a:lnTo>
                    <a:pt x="3652" y="20908"/>
                  </a:lnTo>
                  <a:lnTo>
                    <a:pt x="3540" y="21371"/>
                  </a:lnTo>
                  <a:lnTo>
                    <a:pt x="3485" y="21631"/>
                  </a:lnTo>
                  <a:lnTo>
                    <a:pt x="3429" y="21890"/>
                  </a:lnTo>
                  <a:lnTo>
                    <a:pt x="3374" y="22187"/>
                  </a:lnTo>
                  <a:lnTo>
                    <a:pt x="3355" y="22483"/>
                  </a:lnTo>
                  <a:lnTo>
                    <a:pt x="3355" y="22798"/>
                  </a:lnTo>
                  <a:lnTo>
                    <a:pt x="3392" y="23132"/>
                  </a:lnTo>
                  <a:lnTo>
                    <a:pt x="3466" y="23465"/>
                  </a:lnTo>
                  <a:lnTo>
                    <a:pt x="3577" y="23799"/>
                  </a:lnTo>
                  <a:lnTo>
                    <a:pt x="3652" y="23984"/>
                  </a:lnTo>
                  <a:lnTo>
                    <a:pt x="3726" y="24151"/>
                  </a:lnTo>
                  <a:lnTo>
                    <a:pt x="3837" y="24337"/>
                  </a:lnTo>
                  <a:lnTo>
                    <a:pt x="3948" y="24522"/>
                  </a:lnTo>
                  <a:lnTo>
                    <a:pt x="4096" y="24707"/>
                  </a:lnTo>
                  <a:lnTo>
                    <a:pt x="4245" y="24874"/>
                  </a:lnTo>
                  <a:lnTo>
                    <a:pt x="4412" y="25041"/>
                  </a:lnTo>
                  <a:lnTo>
                    <a:pt x="4615" y="25189"/>
                  </a:lnTo>
                  <a:lnTo>
                    <a:pt x="4819" y="25337"/>
                  </a:lnTo>
                  <a:lnTo>
                    <a:pt x="5042" y="25486"/>
                  </a:lnTo>
                  <a:lnTo>
                    <a:pt x="5283" y="25615"/>
                  </a:lnTo>
                  <a:lnTo>
                    <a:pt x="5542" y="25745"/>
                  </a:lnTo>
                  <a:lnTo>
                    <a:pt x="5802" y="25856"/>
                  </a:lnTo>
                  <a:lnTo>
                    <a:pt x="6080" y="25968"/>
                  </a:lnTo>
                  <a:lnTo>
                    <a:pt x="6654" y="26172"/>
                  </a:lnTo>
                  <a:lnTo>
                    <a:pt x="7266" y="26338"/>
                  </a:lnTo>
                  <a:lnTo>
                    <a:pt x="7896" y="26487"/>
                  </a:lnTo>
                  <a:lnTo>
                    <a:pt x="8545" y="26598"/>
                  </a:lnTo>
                  <a:lnTo>
                    <a:pt x="9193" y="26690"/>
                  </a:lnTo>
                  <a:lnTo>
                    <a:pt x="9842" y="26746"/>
                  </a:lnTo>
                  <a:lnTo>
                    <a:pt x="10472" y="26783"/>
                  </a:lnTo>
                  <a:lnTo>
                    <a:pt x="11084" y="26802"/>
                  </a:lnTo>
                  <a:lnTo>
                    <a:pt x="11658" y="26783"/>
                  </a:lnTo>
                  <a:lnTo>
                    <a:pt x="12196" y="26746"/>
                  </a:lnTo>
                  <a:lnTo>
                    <a:pt x="12696" y="26672"/>
                  </a:lnTo>
                  <a:lnTo>
                    <a:pt x="13160" y="26598"/>
                  </a:lnTo>
                  <a:lnTo>
                    <a:pt x="13623" y="26505"/>
                  </a:lnTo>
                  <a:lnTo>
                    <a:pt x="14068" y="26375"/>
                  </a:lnTo>
                  <a:lnTo>
                    <a:pt x="14531" y="26246"/>
                  </a:lnTo>
                  <a:lnTo>
                    <a:pt x="14976" y="26097"/>
                  </a:lnTo>
                  <a:lnTo>
                    <a:pt x="15421" y="25931"/>
                  </a:lnTo>
                  <a:lnTo>
                    <a:pt x="15847" y="25745"/>
                  </a:lnTo>
                  <a:lnTo>
                    <a:pt x="16255" y="25523"/>
                  </a:lnTo>
                  <a:lnTo>
                    <a:pt x="16644" y="25300"/>
                  </a:lnTo>
                  <a:lnTo>
                    <a:pt x="17015" y="25041"/>
                  </a:lnTo>
                  <a:lnTo>
                    <a:pt x="17348" y="24744"/>
                  </a:lnTo>
                  <a:lnTo>
                    <a:pt x="17664" y="24429"/>
                  </a:lnTo>
                  <a:lnTo>
                    <a:pt x="17942" y="24096"/>
                  </a:lnTo>
                  <a:lnTo>
                    <a:pt x="18071" y="23910"/>
                  </a:lnTo>
                  <a:lnTo>
                    <a:pt x="18183" y="23725"/>
                  </a:lnTo>
                  <a:lnTo>
                    <a:pt x="18294" y="23540"/>
                  </a:lnTo>
                  <a:lnTo>
                    <a:pt x="18386" y="23336"/>
                  </a:lnTo>
                  <a:lnTo>
                    <a:pt x="18479" y="23132"/>
                  </a:lnTo>
                  <a:lnTo>
                    <a:pt x="18553" y="22909"/>
                  </a:lnTo>
                  <a:lnTo>
                    <a:pt x="18609" y="22706"/>
                  </a:lnTo>
                  <a:lnTo>
                    <a:pt x="18627" y="22483"/>
                  </a:lnTo>
                  <a:lnTo>
                    <a:pt x="18627" y="22261"/>
                  </a:lnTo>
                  <a:lnTo>
                    <a:pt x="18590" y="22038"/>
                  </a:lnTo>
                  <a:lnTo>
                    <a:pt x="18516" y="21556"/>
                  </a:lnTo>
                  <a:lnTo>
                    <a:pt x="18405" y="21075"/>
                  </a:lnTo>
                  <a:lnTo>
                    <a:pt x="18331" y="20593"/>
                  </a:lnTo>
                  <a:lnTo>
                    <a:pt x="18312" y="20352"/>
                  </a:lnTo>
                  <a:lnTo>
                    <a:pt x="18294" y="20129"/>
                  </a:lnTo>
                  <a:lnTo>
                    <a:pt x="18312" y="19925"/>
                  </a:lnTo>
                  <a:lnTo>
                    <a:pt x="18349" y="19722"/>
                  </a:lnTo>
                  <a:lnTo>
                    <a:pt x="18423" y="19536"/>
                  </a:lnTo>
                  <a:lnTo>
                    <a:pt x="18535" y="19369"/>
                  </a:lnTo>
                  <a:lnTo>
                    <a:pt x="18646" y="19258"/>
                  </a:lnTo>
                  <a:lnTo>
                    <a:pt x="18776" y="19166"/>
                  </a:lnTo>
                  <a:lnTo>
                    <a:pt x="18942" y="19091"/>
                  </a:lnTo>
                  <a:lnTo>
                    <a:pt x="19091" y="19054"/>
                  </a:lnTo>
                  <a:lnTo>
                    <a:pt x="19461" y="18962"/>
                  </a:lnTo>
                  <a:lnTo>
                    <a:pt x="19851" y="18887"/>
                  </a:lnTo>
                  <a:lnTo>
                    <a:pt x="20054" y="18813"/>
                  </a:lnTo>
                  <a:lnTo>
                    <a:pt x="20277" y="18739"/>
                  </a:lnTo>
                  <a:lnTo>
                    <a:pt x="20481" y="18647"/>
                  </a:lnTo>
                  <a:lnTo>
                    <a:pt x="20703" y="18517"/>
                  </a:lnTo>
                  <a:lnTo>
                    <a:pt x="20907" y="18350"/>
                  </a:lnTo>
                  <a:lnTo>
                    <a:pt x="21111" y="18128"/>
                  </a:lnTo>
                  <a:lnTo>
                    <a:pt x="21315" y="17887"/>
                  </a:lnTo>
                  <a:lnTo>
                    <a:pt x="21519" y="17572"/>
                  </a:lnTo>
                  <a:lnTo>
                    <a:pt x="21593" y="17405"/>
                  </a:lnTo>
                  <a:lnTo>
                    <a:pt x="21667" y="17238"/>
                  </a:lnTo>
                  <a:lnTo>
                    <a:pt x="21741" y="17071"/>
                  </a:lnTo>
                  <a:lnTo>
                    <a:pt x="21778" y="16923"/>
                  </a:lnTo>
                  <a:lnTo>
                    <a:pt x="21815" y="16756"/>
                  </a:lnTo>
                  <a:lnTo>
                    <a:pt x="21834" y="16589"/>
                  </a:lnTo>
                  <a:lnTo>
                    <a:pt x="21852" y="16293"/>
                  </a:lnTo>
                  <a:lnTo>
                    <a:pt x="21815" y="15978"/>
                  </a:lnTo>
                  <a:lnTo>
                    <a:pt x="21760" y="15700"/>
                  </a:lnTo>
                  <a:lnTo>
                    <a:pt x="21667" y="15403"/>
                  </a:lnTo>
                  <a:lnTo>
                    <a:pt x="21556" y="15144"/>
                  </a:lnTo>
                  <a:lnTo>
                    <a:pt x="21407" y="14884"/>
                  </a:lnTo>
                  <a:lnTo>
                    <a:pt x="21259" y="14643"/>
                  </a:lnTo>
                  <a:lnTo>
                    <a:pt x="21111" y="14402"/>
                  </a:lnTo>
                  <a:lnTo>
                    <a:pt x="20944" y="14180"/>
                  </a:lnTo>
                  <a:lnTo>
                    <a:pt x="20611" y="13791"/>
                  </a:lnTo>
                  <a:lnTo>
                    <a:pt x="20351" y="13475"/>
                  </a:lnTo>
                  <a:lnTo>
                    <a:pt x="20092" y="13197"/>
                  </a:lnTo>
                  <a:lnTo>
                    <a:pt x="19832" y="12919"/>
                  </a:lnTo>
                  <a:lnTo>
                    <a:pt x="19313" y="12363"/>
                  </a:lnTo>
                  <a:lnTo>
                    <a:pt x="19072" y="12085"/>
                  </a:lnTo>
                  <a:lnTo>
                    <a:pt x="18831" y="11807"/>
                  </a:lnTo>
                  <a:lnTo>
                    <a:pt x="18627" y="11492"/>
                  </a:lnTo>
                  <a:lnTo>
                    <a:pt x="18442" y="11177"/>
                  </a:lnTo>
                  <a:lnTo>
                    <a:pt x="18349" y="11010"/>
                  </a:lnTo>
                  <a:lnTo>
                    <a:pt x="18294" y="10825"/>
                  </a:lnTo>
                  <a:lnTo>
                    <a:pt x="18238" y="10640"/>
                  </a:lnTo>
                  <a:lnTo>
                    <a:pt x="18201" y="10454"/>
                  </a:lnTo>
                  <a:lnTo>
                    <a:pt x="18183" y="10250"/>
                  </a:lnTo>
                  <a:lnTo>
                    <a:pt x="18164" y="10065"/>
                  </a:lnTo>
                  <a:lnTo>
                    <a:pt x="18183" y="9880"/>
                  </a:lnTo>
                  <a:lnTo>
                    <a:pt x="18201" y="9694"/>
                  </a:lnTo>
                  <a:lnTo>
                    <a:pt x="18238" y="9509"/>
                  </a:lnTo>
                  <a:lnTo>
                    <a:pt x="18294" y="9324"/>
                  </a:lnTo>
                  <a:lnTo>
                    <a:pt x="18349" y="9157"/>
                  </a:lnTo>
                  <a:lnTo>
                    <a:pt x="18442" y="9009"/>
                  </a:lnTo>
                  <a:lnTo>
                    <a:pt x="18553" y="8860"/>
                  </a:lnTo>
                  <a:lnTo>
                    <a:pt x="18664" y="8731"/>
                  </a:lnTo>
                  <a:lnTo>
                    <a:pt x="18813" y="8619"/>
                  </a:lnTo>
                  <a:lnTo>
                    <a:pt x="18961" y="8527"/>
                  </a:lnTo>
                  <a:lnTo>
                    <a:pt x="18961" y="8100"/>
                  </a:lnTo>
                  <a:lnTo>
                    <a:pt x="18924" y="7174"/>
                  </a:lnTo>
                  <a:lnTo>
                    <a:pt x="18887" y="6655"/>
                  </a:lnTo>
                  <a:lnTo>
                    <a:pt x="18868" y="6210"/>
                  </a:lnTo>
                  <a:lnTo>
                    <a:pt x="18813" y="5876"/>
                  </a:lnTo>
                  <a:lnTo>
                    <a:pt x="18794" y="5765"/>
                  </a:lnTo>
                  <a:lnTo>
                    <a:pt x="18776" y="5710"/>
                  </a:lnTo>
                  <a:lnTo>
                    <a:pt x="17904" y="4764"/>
                  </a:lnTo>
                  <a:lnTo>
                    <a:pt x="16125" y="2800"/>
                  </a:lnTo>
                  <a:lnTo>
                    <a:pt x="135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33"/>
            <p:cNvSpPr/>
            <p:nvPr/>
          </p:nvSpPr>
          <p:spPr>
            <a:xfrm>
              <a:off x="7380605" y="1641043"/>
              <a:ext cx="299409" cy="636611"/>
            </a:xfrm>
            <a:custGeom>
              <a:avLst/>
              <a:gdLst/>
              <a:ahLst/>
              <a:cxnLst/>
              <a:rect l="l" t="t" r="r" b="b"/>
              <a:pathLst>
                <a:path w="7637" h="16238" extrusionOk="0">
                  <a:moveTo>
                    <a:pt x="6209" y="1"/>
                  </a:moveTo>
                  <a:lnTo>
                    <a:pt x="0" y="10732"/>
                  </a:lnTo>
                  <a:lnTo>
                    <a:pt x="111" y="16237"/>
                  </a:lnTo>
                  <a:lnTo>
                    <a:pt x="223" y="16219"/>
                  </a:lnTo>
                  <a:lnTo>
                    <a:pt x="352" y="16163"/>
                  </a:lnTo>
                  <a:lnTo>
                    <a:pt x="482" y="16089"/>
                  </a:lnTo>
                  <a:lnTo>
                    <a:pt x="649" y="15959"/>
                  </a:lnTo>
                  <a:lnTo>
                    <a:pt x="816" y="15811"/>
                  </a:lnTo>
                  <a:lnTo>
                    <a:pt x="982" y="15644"/>
                  </a:lnTo>
                  <a:lnTo>
                    <a:pt x="1372" y="15199"/>
                  </a:lnTo>
                  <a:lnTo>
                    <a:pt x="1817" y="14680"/>
                  </a:lnTo>
                  <a:lnTo>
                    <a:pt x="2280" y="14069"/>
                  </a:lnTo>
                  <a:lnTo>
                    <a:pt x="2762" y="13383"/>
                  </a:lnTo>
                  <a:lnTo>
                    <a:pt x="3281" y="12660"/>
                  </a:lnTo>
                  <a:lnTo>
                    <a:pt x="4356" y="11085"/>
                  </a:lnTo>
                  <a:lnTo>
                    <a:pt x="5486" y="9453"/>
                  </a:lnTo>
                  <a:lnTo>
                    <a:pt x="6580" y="7878"/>
                  </a:lnTo>
                  <a:lnTo>
                    <a:pt x="7117" y="7155"/>
                  </a:lnTo>
                  <a:lnTo>
                    <a:pt x="7636" y="6469"/>
                  </a:lnTo>
                  <a:lnTo>
                    <a:pt x="620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33"/>
            <p:cNvSpPr/>
            <p:nvPr/>
          </p:nvSpPr>
          <p:spPr>
            <a:xfrm>
              <a:off x="8211124" y="1641043"/>
              <a:ext cx="284158" cy="654763"/>
            </a:xfrm>
            <a:custGeom>
              <a:avLst/>
              <a:gdLst/>
              <a:ahLst/>
              <a:cxnLst/>
              <a:rect l="l" t="t" r="r" b="b"/>
              <a:pathLst>
                <a:path w="7248" h="16701" extrusionOk="0">
                  <a:moveTo>
                    <a:pt x="1966" y="1"/>
                  </a:moveTo>
                  <a:lnTo>
                    <a:pt x="1" y="6321"/>
                  </a:lnTo>
                  <a:lnTo>
                    <a:pt x="464" y="7044"/>
                  </a:lnTo>
                  <a:lnTo>
                    <a:pt x="928" y="7822"/>
                  </a:lnTo>
                  <a:lnTo>
                    <a:pt x="1891" y="9491"/>
                  </a:lnTo>
                  <a:lnTo>
                    <a:pt x="2874" y="11196"/>
                  </a:lnTo>
                  <a:lnTo>
                    <a:pt x="3819" y="12864"/>
                  </a:lnTo>
                  <a:lnTo>
                    <a:pt x="4282" y="13624"/>
                  </a:lnTo>
                  <a:lnTo>
                    <a:pt x="4709" y="14347"/>
                  </a:lnTo>
                  <a:lnTo>
                    <a:pt x="5116" y="14995"/>
                  </a:lnTo>
                  <a:lnTo>
                    <a:pt x="5506" y="15551"/>
                  </a:lnTo>
                  <a:lnTo>
                    <a:pt x="5858" y="16015"/>
                  </a:lnTo>
                  <a:lnTo>
                    <a:pt x="6025" y="16219"/>
                  </a:lnTo>
                  <a:lnTo>
                    <a:pt x="6173" y="16367"/>
                  </a:lnTo>
                  <a:lnTo>
                    <a:pt x="6321" y="16497"/>
                  </a:lnTo>
                  <a:lnTo>
                    <a:pt x="6451" y="16608"/>
                  </a:lnTo>
                  <a:lnTo>
                    <a:pt x="6562" y="16663"/>
                  </a:lnTo>
                  <a:lnTo>
                    <a:pt x="6673" y="16700"/>
                  </a:lnTo>
                  <a:lnTo>
                    <a:pt x="7248" y="11214"/>
                  </a:lnTo>
                  <a:lnTo>
                    <a:pt x="196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33"/>
            <p:cNvSpPr/>
            <p:nvPr/>
          </p:nvSpPr>
          <p:spPr>
            <a:xfrm>
              <a:off x="7988792" y="3576829"/>
              <a:ext cx="299409" cy="1291295"/>
            </a:xfrm>
            <a:custGeom>
              <a:avLst/>
              <a:gdLst/>
              <a:ahLst/>
              <a:cxnLst/>
              <a:rect l="l" t="t" r="r" b="b"/>
              <a:pathLst>
                <a:path w="7637" h="32937" extrusionOk="0">
                  <a:moveTo>
                    <a:pt x="0" y="1"/>
                  </a:moveTo>
                  <a:lnTo>
                    <a:pt x="1687" y="8045"/>
                  </a:lnTo>
                  <a:lnTo>
                    <a:pt x="1576" y="8786"/>
                  </a:lnTo>
                  <a:lnTo>
                    <a:pt x="1335" y="10454"/>
                  </a:lnTo>
                  <a:lnTo>
                    <a:pt x="1205" y="11399"/>
                  </a:lnTo>
                  <a:lnTo>
                    <a:pt x="1094" y="12289"/>
                  </a:lnTo>
                  <a:lnTo>
                    <a:pt x="1020" y="13049"/>
                  </a:lnTo>
                  <a:lnTo>
                    <a:pt x="1001" y="13327"/>
                  </a:lnTo>
                  <a:lnTo>
                    <a:pt x="1001" y="13549"/>
                  </a:lnTo>
                  <a:lnTo>
                    <a:pt x="1038" y="13846"/>
                  </a:lnTo>
                  <a:lnTo>
                    <a:pt x="1112" y="14346"/>
                  </a:lnTo>
                  <a:lnTo>
                    <a:pt x="1390" y="15885"/>
                  </a:lnTo>
                  <a:lnTo>
                    <a:pt x="1761" y="17886"/>
                  </a:lnTo>
                  <a:lnTo>
                    <a:pt x="2206" y="20110"/>
                  </a:lnTo>
                  <a:lnTo>
                    <a:pt x="3040" y="24169"/>
                  </a:lnTo>
                  <a:lnTo>
                    <a:pt x="3411" y="25986"/>
                  </a:lnTo>
                  <a:lnTo>
                    <a:pt x="3466" y="32936"/>
                  </a:lnTo>
                  <a:lnTo>
                    <a:pt x="6802" y="32936"/>
                  </a:lnTo>
                  <a:lnTo>
                    <a:pt x="6228" y="26041"/>
                  </a:lnTo>
                  <a:lnTo>
                    <a:pt x="6432" y="24244"/>
                  </a:lnTo>
                  <a:lnTo>
                    <a:pt x="6877" y="20203"/>
                  </a:lnTo>
                  <a:lnTo>
                    <a:pt x="7321" y="15959"/>
                  </a:lnTo>
                  <a:lnTo>
                    <a:pt x="7488" y="14402"/>
                  </a:lnTo>
                  <a:lnTo>
                    <a:pt x="7525" y="13864"/>
                  </a:lnTo>
                  <a:lnTo>
                    <a:pt x="7544" y="13549"/>
                  </a:lnTo>
                  <a:lnTo>
                    <a:pt x="7525" y="13308"/>
                  </a:lnTo>
                  <a:lnTo>
                    <a:pt x="7507" y="13012"/>
                  </a:lnTo>
                  <a:lnTo>
                    <a:pt x="7414" y="12252"/>
                  </a:lnTo>
                  <a:lnTo>
                    <a:pt x="7303" y="11399"/>
                  </a:lnTo>
                  <a:lnTo>
                    <a:pt x="7173" y="10491"/>
                  </a:lnTo>
                  <a:lnTo>
                    <a:pt x="6914" y="8934"/>
                  </a:lnTo>
                  <a:lnTo>
                    <a:pt x="6802" y="8267"/>
                  </a:lnTo>
                  <a:lnTo>
                    <a:pt x="76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33"/>
            <p:cNvSpPr/>
            <p:nvPr/>
          </p:nvSpPr>
          <p:spPr>
            <a:xfrm>
              <a:off x="7985146" y="3572478"/>
              <a:ext cx="307406" cy="1157567"/>
            </a:xfrm>
            <a:custGeom>
              <a:avLst/>
              <a:gdLst/>
              <a:ahLst/>
              <a:cxnLst/>
              <a:rect l="l" t="t" r="r" b="b"/>
              <a:pathLst>
                <a:path w="7841" h="29526" extrusionOk="0">
                  <a:moveTo>
                    <a:pt x="93" y="0"/>
                  </a:moveTo>
                  <a:lnTo>
                    <a:pt x="56" y="19"/>
                  </a:lnTo>
                  <a:lnTo>
                    <a:pt x="19" y="37"/>
                  </a:lnTo>
                  <a:lnTo>
                    <a:pt x="1" y="93"/>
                  </a:lnTo>
                  <a:lnTo>
                    <a:pt x="1" y="130"/>
                  </a:lnTo>
                  <a:lnTo>
                    <a:pt x="1669" y="8174"/>
                  </a:lnTo>
                  <a:lnTo>
                    <a:pt x="1521" y="9045"/>
                  </a:lnTo>
                  <a:lnTo>
                    <a:pt x="1298" y="10713"/>
                  </a:lnTo>
                  <a:lnTo>
                    <a:pt x="1168" y="11621"/>
                  </a:lnTo>
                  <a:lnTo>
                    <a:pt x="1076" y="12474"/>
                  </a:lnTo>
                  <a:lnTo>
                    <a:pt x="1002" y="13178"/>
                  </a:lnTo>
                  <a:lnTo>
                    <a:pt x="983" y="13660"/>
                  </a:lnTo>
                  <a:lnTo>
                    <a:pt x="1020" y="13938"/>
                  </a:lnTo>
                  <a:lnTo>
                    <a:pt x="1094" y="14439"/>
                  </a:lnTo>
                  <a:lnTo>
                    <a:pt x="1354" y="15940"/>
                  </a:lnTo>
                  <a:lnTo>
                    <a:pt x="1724" y="17886"/>
                  </a:lnTo>
                  <a:lnTo>
                    <a:pt x="2151" y="20055"/>
                  </a:lnTo>
                  <a:lnTo>
                    <a:pt x="2966" y="24095"/>
                  </a:lnTo>
                  <a:lnTo>
                    <a:pt x="3392" y="26097"/>
                  </a:lnTo>
                  <a:lnTo>
                    <a:pt x="3411" y="29415"/>
                  </a:lnTo>
                  <a:lnTo>
                    <a:pt x="3430" y="29452"/>
                  </a:lnTo>
                  <a:lnTo>
                    <a:pt x="3448" y="29489"/>
                  </a:lnTo>
                  <a:lnTo>
                    <a:pt x="3485" y="29526"/>
                  </a:lnTo>
                  <a:lnTo>
                    <a:pt x="3522" y="29526"/>
                  </a:lnTo>
                  <a:lnTo>
                    <a:pt x="3559" y="29507"/>
                  </a:lnTo>
                  <a:lnTo>
                    <a:pt x="3596" y="29489"/>
                  </a:lnTo>
                  <a:lnTo>
                    <a:pt x="3633" y="29452"/>
                  </a:lnTo>
                  <a:lnTo>
                    <a:pt x="3633" y="29415"/>
                  </a:lnTo>
                  <a:lnTo>
                    <a:pt x="3615" y="26060"/>
                  </a:lnTo>
                  <a:lnTo>
                    <a:pt x="3226" y="24206"/>
                  </a:lnTo>
                  <a:lnTo>
                    <a:pt x="2410" y="20166"/>
                  </a:lnTo>
                  <a:lnTo>
                    <a:pt x="1965" y="17960"/>
                  </a:lnTo>
                  <a:lnTo>
                    <a:pt x="1576" y="15959"/>
                  </a:lnTo>
                  <a:lnTo>
                    <a:pt x="1317" y="14439"/>
                  </a:lnTo>
                  <a:lnTo>
                    <a:pt x="1243" y="13938"/>
                  </a:lnTo>
                  <a:lnTo>
                    <a:pt x="1205" y="13660"/>
                  </a:lnTo>
                  <a:lnTo>
                    <a:pt x="1224" y="13160"/>
                  </a:lnTo>
                  <a:lnTo>
                    <a:pt x="1298" y="12418"/>
                  </a:lnTo>
                  <a:lnTo>
                    <a:pt x="1409" y="11529"/>
                  </a:lnTo>
                  <a:lnTo>
                    <a:pt x="1539" y="10584"/>
                  </a:lnTo>
                  <a:lnTo>
                    <a:pt x="1780" y="8934"/>
                  </a:lnTo>
                  <a:lnTo>
                    <a:pt x="1891" y="8174"/>
                  </a:lnTo>
                  <a:lnTo>
                    <a:pt x="1891" y="8137"/>
                  </a:lnTo>
                  <a:lnTo>
                    <a:pt x="242" y="223"/>
                  </a:lnTo>
                  <a:lnTo>
                    <a:pt x="7600" y="223"/>
                  </a:lnTo>
                  <a:lnTo>
                    <a:pt x="6784" y="8359"/>
                  </a:lnTo>
                  <a:lnTo>
                    <a:pt x="6784" y="8396"/>
                  </a:lnTo>
                  <a:lnTo>
                    <a:pt x="6895" y="9082"/>
                  </a:lnTo>
                  <a:lnTo>
                    <a:pt x="7155" y="10639"/>
                  </a:lnTo>
                  <a:lnTo>
                    <a:pt x="7285" y="11529"/>
                  </a:lnTo>
                  <a:lnTo>
                    <a:pt x="7396" y="12381"/>
                  </a:lnTo>
                  <a:lnTo>
                    <a:pt x="7489" y="13123"/>
                  </a:lnTo>
                  <a:lnTo>
                    <a:pt x="7507" y="13419"/>
                  </a:lnTo>
                  <a:lnTo>
                    <a:pt x="7526" y="13660"/>
                  </a:lnTo>
                  <a:lnTo>
                    <a:pt x="7507" y="13975"/>
                  </a:lnTo>
                  <a:lnTo>
                    <a:pt x="7470" y="14494"/>
                  </a:lnTo>
                  <a:lnTo>
                    <a:pt x="7322" y="16051"/>
                  </a:lnTo>
                  <a:lnTo>
                    <a:pt x="6858" y="20259"/>
                  </a:lnTo>
                  <a:lnTo>
                    <a:pt x="6210" y="26152"/>
                  </a:lnTo>
                  <a:lnTo>
                    <a:pt x="6469" y="29322"/>
                  </a:lnTo>
                  <a:lnTo>
                    <a:pt x="6488" y="29359"/>
                  </a:lnTo>
                  <a:lnTo>
                    <a:pt x="6506" y="29396"/>
                  </a:lnTo>
                  <a:lnTo>
                    <a:pt x="6543" y="29415"/>
                  </a:lnTo>
                  <a:lnTo>
                    <a:pt x="6599" y="29433"/>
                  </a:lnTo>
                  <a:lnTo>
                    <a:pt x="6636" y="29415"/>
                  </a:lnTo>
                  <a:lnTo>
                    <a:pt x="6673" y="29396"/>
                  </a:lnTo>
                  <a:lnTo>
                    <a:pt x="6692" y="29359"/>
                  </a:lnTo>
                  <a:lnTo>
                    <a:pt x="6692" y="29303"/>
                  </a:lnTo>
                  <a:lnTo>
                    <a:pt x="6432" y="26152"/>
                  </a:lnTo>
                  <a:lnTo>
                    <a:pt x="6655" y="24151"/>
                  </a:lnTo>
                  <a:lnTo>
                    <a:pt x="7099" y="20147"/>
                  </a:lnTo>
                  <a:lnTo>
                    <a:pt x="7544" y="15996"/>
                  </a:lnTo>
                  <a:lnTo>
                    <a:pt x="7692" y="14494"/>
                  </a:lnTo>
                  <a:lnTo>
                    <a:pt x="7730" y="13975"/>
                  </a:lnTo>
                  <a:lnTo>
                    <a:pt x="7748" y="13660"/>
                  </a:lnTo>
                  <a:lnTo>
                    <a:pt x="7730" y="13419"/>
                  </a:lnTo>
                  <a:lnTo>
                    <a:pt x="7711" y="13141"/>
                  </a:lnTo>
                  <a:lnTo>
                    <a:pt x="7637" y="12418"/>
                  </a:lnTo>
                  <a:lnTo>
                    <a:pt x="7526" y="11603"/>
                  </a:lnTo>
                  <a:lnTo>
                    <a:pt x="7396" y="10732"/>
                  </a:lnTo>
                  <a:lnTo>
                    <a:pt x="7155" y="9175"/>
                  </a:lnTo>
                  <a:lnTo>
                    <a:pt x="7007" y="8359"/>
                  </a:lnTo>
                  <a:lnTo>
                    <a:pt x="7841" y="130"/>
                  </a:lnTo>
                  <a:lnTo>
                    <a:pt x="7841" y="75"/>
                  </a:lnTo>
                  <a:lnTo>
                    <a:pt x="7804" y="37"/>
                  </a:lnTo>
                  <a:lnTo>
                    <a:pt x="7767" y="19"/>
                  </a:lnTo>
                  <a:lnTo>
                    <a:pt x="7730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33"/>
            <p:cNvSpPr/>
            <p:nvPr/>
          </p:nvSpPr>
          <p:spPr>
            <a:xfrm>
              <a:off x="8121776" y="4710403"/>
              <a:ext cx="138825" cy="157722"/>
            </a:xfrm>
            <a:custGeom>
              <a:avLst/>
              <a:gdLst/>
              <a:ahLst/>
              <a:cxnLst/>
              <a:rect l="l" t="t" r="r" b="b"/>
              <a:pathLst>
                <a:path w="3541" h="4023" extrusionOk="0">
                  <a:moveTo>
                    <a:pt x="37" y="0"/>
                  </a:moveTo>
                  <a:lnTo>
                    <a:pt x="0" y="4022"/>
                  </a:lnTo>
                  <a:lnTo>
                    <a:pt x="3540" y="4022"/>
                  </a:lnTo>
                  <a:lnTo>
                    <a:pt x="3077" y="0"/>
                  </a:lnTo>
                  <a:lnTo>
                    <a:pt x="3077" y="3318"/>
                  </a:lnTo>
                  <a:lnTo>
                    <a:pt x="2966" y="3281"/>
                  </a:lnTo>
                  <a:lnTo>
                    <a:pt x="2688" y="3188"/>
                  </a:lnTo>
                  <a:lnTo>
                    <a:pt x="2502" y="3133"/>
                  </a:lnTo>
                  <a:lnTo>
                    <a:pt x="2298" y="3096"/>
                  </a:lnTo>
                  <a:lnTo>
                    <a:pt x="2057" y="3058"/>
                  </a:lnTo>
                  <a:lnTo>
                    <a:pt x="1557" y="3058"/>
                  </a:lnTo>
                  <a:lnTo>
                    <a:pt x="1298" y="3114"/>
                  </a:lnTo>
                  <a:lnTo>
                    <a:pt x="1057" y="3170"/>
                  </a:lnTo>
                  <a:lnTo>
                    <a:pt x="816" y="3225"/>
                  </a:lnTo>
                  <a:lnTo>
                    <a:pt x="464" y="3355"/>
                  </a:lnTo>
                  <a:lnTo>
                    <a:pt x="334" y="3411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33"/>
            <p:cNvSpPr/>
            <p:nvPr/>
          </p:nvSpPr>
          <p:spPr>
            <a:xfrm>
              <a:off x="7403109" y="3576829"/>
              <a:ext cx="425845" cy="1291295"/>
            </a:xfrm>
            <a:custGeom>
              <a:avLst/>
              <a:gdLst/>
              <a:ahLst/>
              <a:cxnLst/>
              <a:rect l="l" t="t" r="r" b="b"/>
              <a:pathLst>
                <a:path w="10862" h="32937" extrusionOk="0">
                  <a:moveTo>
                    <a:pt x="3337" y="1"/>
                  </a:moveTo>
                  <a:lnTo>
                    <a:pt x="4319" y="25986"/>
                  </a:lnTo>
                  <a:lnTo>
                    <a:pt x="1" y="32936"/>
                  </a:lnTo>
                  <a:lnTo>
                    <a:pt x="3337" y="32936"/>
                  </a:lnTo>
                  <a:lnTo>
                    <a:pt x="7581" y="28914"/>
                  </a:lnTo>
                  <a:lnTo>
                    <a:pt x="7396" y="25986"/>
                  </a:lnTo>
                  <a:lnTo>
                    <a:pt x="7841" y="24114"/>
                  </a:lnTo>
                  <a:lnTo>
                    <a:pt x="8823" y="19962"/>
                  </a:lnTo>
                  <a:lnTo>
                    <a:pt x="9361" y="17664"/>
                  </a:lnTo>
                  <a:lnTo>
                    <a:pt x="9805" y="15607"/>
                  </a:lnTo>
                  <a:lnTo>
                    <a:pt x="9991" y="14735"/>
                  </a:lnTo>
                  <a:lnTo>
                    <a:pt x="10120" y="14013"/>
                  </a:lnTo>
                  <a:lnTo>
                    <a:pt x="10195" y="13475"/>
                  </a:lnTo>
                  <a:lnTo>
                    <a:pt x="10213" y="13290"/>
                  </a:lnTo>
                  <a:lnTo>
                    <a:pt x="10232" y="13179"/>
                  </a:lnTo>
                  <a:lnTo>
                    <a:pt x="10195" y="12956"/>
                  </a:lnTo>
                  <a:lnTo>
                    <a:pt x="10120" y="12678"/>
                  </a:lnTo>
                  <a:lnTo>
                    <a:pt x="10028" y="12363"/>
                  </a:lnTo>
                  <a:lnTo>
                    <a:pt x="9917" y="11992"/>
                  </a:lnTo>
                  <a:lnTo>
                    <a:pt x="9620" y="11214"/>
                  </a:lnTo>
                  <a:lnTo>
                    <a:pt x="9286" y="10417"/>
                  </a:lnTo>
                  <a:lnTo>
                    <a:pt x="8971" y="9657"/>
                  </a:lnTo>
                  <a:lnTo>
                    <a:pt x="8693" y="9027"/>
                  </a:lnTo>
                  <a:lnTo>
                    <a:pt x="8415" y="8415"/>
                  </a:lnTo>
                  <a:lnTo>
                    <a:pt x="1086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33"/>
            <p:cNvSpPr/>
            <p:nvPr/>
          </p:nvSpPr>
          <p:spPr>
            <a:xfrm>
              <a:off x="7426358" y="3572478"/>
              <a:ext cx="406987" cy="1254952"/>
            </a:xfrm>
            <a:custGeom>
              <a:avLst/>
              <a:gdLst/>
              <a:ahLst/>
              <a:cxnLst/>
              <a:rect l="l" t="t" r="r" b="b"/>
              <a:pathLst>
                <a:path w="10381" h="32010" extrusionOk="0">
                  <a:moveTo>
                    <a:pt x="2744" y="0"/>
                  </a:moveTo>
                  <a:lnTo>
                    <a:pt x="2707" y="19"/>
                  </a:lnTo>
                  <a:lnTo>
                    <a:pt x="2670" y="37"/>
                  </a:lnTo>
                  <a:lnTo>
                    <a:pt x="2651" y="75"/>
                  </a:lnTo>
                  <a:lnTo>
                    <a:pt x="2633" y="112"/>
                  </a:lnTo>
                  <a:lnTo>
                    <a:pt x="3615" y="26060"/>
                  </a:lnTo>
                  <a:lnTo>
                    <a:pt x="19" y="31843"/>
                  </a:lnTo>
                  <a:lnTo>
                    <a:pt x="1" y="31880"/>
                  </a:lnTo>
                  <a:lnTo>
                    <a:pt x="19" y="31917"/>
                  </a:lnTo>
                  <a:lnTo>
                    <a:pt x="38" y="31954"/>
                  </a:lnTo>
                  <a:lnTo>
                    <a:pt x="56" y="31991"/>
                  </a:lnTo>
                  <a:lnTo>
                    <a:pt x="112" y="32009"/>
                  </a:lnTo>
                  <a:lnTo>
                    <a:pt x="168" y="31991"/>
                  </a:lnTo>
                  <a:lnTo>
                    <a:pt x="223" y="31954"/>
                  </a:lnTo>
                  <a:lnTo>
                    <a:pt x="3819" y="26152"/>
                  </a:lnTo>
                  <a:lnTo>
                    <a:pt x="3837" y="26078"/>
                  </a:lnTo>
                  <a:lnTo>
                    <a:pt x="2874" y="223"/>
                  </a:lnTo>
                  <a:lnTo>
                    <a:pt x="10121" y="223"/>
                  </a:lnTo>
                  <a:lnTo>
                    <a:pt x="7711" y="8489"/>
                  </a:lnTo>
                  <a:lnTo>
                    <a:pt x="7711" y="8545"/>
                  </a:lnTo>
                  <a:lnTo>
                    <a:pt x="7711" y="8582"/>
                  </a:lnTo>
                  <a:lnTo>
                    <a:pt x="8008" y="9193"/>
                  </a:lnTo>
                  <a:lnTo>
                    <a:pt x="8286" y="9824"/>
                  </a:lnTo>
                  <a:lnTo>
                    <a:pt x="8601" y="10584"/>
                  </a:lnTo>
                  <a:lnTo>
                    <a:pt x="8934" y="11381"/>
                  </a:lnTo>
                  <a:lnTo>
                    <a:pt x="9212" y="12140"/>
                  </a:lnTo>
                  <a:lnTo>
                    <a:pt x="9324" y="12493"/>
                  </a:lnTo>
                  <a:lnTo>
                    <a:pt x="9416" y="12808"/>
                  </a:lnTo>
                  <a:lnTo>
                    <a:pt x="9490" y="13067"/>
                  </a:lnTo>
                  <a:lnTo>
                    <a:pt x="9509" y="13290"/>
                  </a:lnTo>
                  <a:lnTo>
                    <a:pt x="9509" y="13401"/>
                  </a:lnTo>
                  <a:lnTo>
                    <a:pt x="9490" y="13586"/>
                  </a:lnTo>
                  <a:lnTo>
                    <a:pt x="9416" y="14105"/>
                  </a:lnTo>
                  <a:lnTo>
                    <a:pt x="9287" y="14828"/>
                  </a:lnTo>
                  <a:lnTo>
                    <a:pt x="9101" y="15681"/>
                  </a:lnTo>
                  <a:lnTo>
                    <a:pt x="8656" y="17738"/>
                  </a:lnTo>
                  <a:lnTo>
                    <a:pt x="8137" y="19999"/>
                  </a:lnTo>
                  <a:lnTo>
                    <a:pt x="7155" y="24151"/>
                  </a:lnTo>
                  <a:lnTo>
                    <a:pt x="6692" y="26060"/>
                  </a:lnTo>
                  <a:lnTo>
                    <a:pt x="6692" y="26097"/>
                  </a:lnTo>
                  <a:lnTo>
                    <a:pt x="6784" y="27598"/>
                  </a:lnTo>
                  <a:lnTo>
                    <a:pt x="6803" y="27635"/>
                  </a:lnTo>
                  <a:lnTo>
                    <a:pt x="6821" y="27672"/>
                  </a:lnTo>
                  <a:lnTo>
                    <a:pt x="6859" y="27691"/>
                  </a:lnTo>
                  <a:lnTo>
                    <a:pt x="6896" y="27709"/>
                  </a:lnTo>
                  <a:lnTo>
                    <a:pt x="6951" y="27691"/>
                  </a:lnTo>
                  <a:lnTo>
                    <a:pt x="6970" y="27672"/>
                  </a:lnTo>
                  <a:lnTo>
                    <a:pt x="7007" y="27635"/>
                  </a:lnTo>
                  <a:lnTo>
                    <a:pt x="7007" y="27580"/>
                  </a:lnTo>
                  <a:lnTo>
                    <a:pt x="6914" y="26097"/>
                  </a:lnTo>
                  <a:lnTo>
                    <a:pt x="7433" y="23947"/>
                  </a:lnTo>
                  <a:lnTo>
                    <a:pt x="8415" y="19814"/>
                  </a:lnTo>
                  <a:lnTo>
                    <a:pt x="8916" y="17590"/>
                  </a:lnTo>
                  <a:lnTo>
                    <a:pt x="9342" y="15606"/>
                  </a:lnTo>
                  <a:lnTo>
                    <a:pt x="9509" y="14772"/>
                  </a:lnTo>
                  <a:lnTo>
                    <a:pt x="9639" y="14087"/>
                  </a:lnTo>
                  <a:lnTo>
                    <a:pt x="9713" y="13568"/>
                  </a:lnTo>
                  <a:lnTo>
                    <a:pt x="9731" y="13401"/>
                  </a:lnTo>
                  <a:lnTo>
                    <a:pt x="9731" y="13271"/>
                  </a:lnTo>
                  <a:lnTo>
                    <a:pt x="9713" y="13067"/>
                  </a:lnTo>
                  <a:lnTo>
                    <a:pt x="9657" y="12808"/>
                  </a:lnTo>
                  <a:lnTo>
                    <a:pt x="9565" y="12511"/>
                  </a:lnTo>
                  <a:lnTo>
                    <a:pt x="9453" y="12178"/>
                  </a:lnTo>
                  <a:lnTo>
                    <a:pt x="9194" y="11455"/>
                  </a:lnTo>
                  <a:lnTo>
                    <a:pt x="8897" y="10695"/>
                  </a:lnTo>
                  <a:lnTo>
                    <a:pt x="8582" y="9953"/>
                  </a:lnTo>
                  <a:lnTo>
                    <a:pt x="8304" y="9305"/>
                  </a:lnTo>
                  <a:lnTo>
                    <a:pt x="7934" y="8526"/>
                  </a:lnTo>
                  <a:lnTo>
                    <a:pt x="10380" y="149"/>
                  </a:lnTo>
                  <a:lnTo>
                    <a:pt x="10380" y="93"/>
                  </a:lnTo>
                  <a:lnTo>
                    <a:pt x="10361" y="37"/>
                  </a:lnTo>
                  <a:lnTo>
                    <a:pt x="10324" y="19"/>
                  </a:lnTo>
                  <a:lnTo>
                    <a:pt x="10269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33"/>
            <p:cNvSpPr/>
            <p:nvPr/>
          </p:nvSpPr>
          <p:spPr>
            <a:xfrm>
              <a:off x="7381311" y="4660260"/>
              <a:ext cx="319050" cy="207865"/>
            </a:xfrm>
            <a:custGeom>
              <a:avLst/>
              <a:gdLst/>
              <a:ahLst/>
              <a:cxnLst/>
              <a:rect l="l" t="t" r="r" b="b"/>
              <a:pathLst>
                <a:path w="8138" h="5302" extrusionOk="0">
                  <a:moveTo>
                    <a:pt x="8045" y="0"/>
                  </a:moveTo>
                  <a:lnTo>
                    <a:pt x="3633" y="4375"/>
                  </a:lnTo>
                  <a:lnTo>
                    <a:pt x="3022" y="4245"/>
                  </a:lnTo>
                  <a:lnTo>
                    <a:pt x="2484" y="4171"/>
                  </a:lnTo>
                  <a:lnTo>
                    <a:pt x="2002" y="4152"/>
                  </a:lnTo>
                  <a:lnTo>
                    <a:pt x="1595" y="4171"/>
                  </a:lnTo>
                  <a:lnTo>
                    <a:pt x="1242" y="4208"/>
                  </a:lnTo>
                  <a:lnTo>
                    <a:pt x="964" y="4300"/>
                  </a:lnTo>
                  <a:lnTo>
                    <a:pt x="705" y="4393"/>
                  </a:lnTo>
                  <a:lnTo>
                    <a:pt x="520" y="4523"/>
                  </a:lnTo>
                  <a:lnTo>
                    <a:pt x="353" y="4653"/>
                  </a:lnTo>
                  <a:lnTo>
                    <a:pt x="242" y="4782"/>
                  </a:lnTo>
                  <a:lnTo>
                    <a:pt x="149" y="4912"/>
                  </a:lnTo>
                  <a:lnTo>
                    <a:pt x="75" y="5042"/>
                  </a:lnTo>
                  <a:lnTo>
                    <a:pt x="38" y="5134"/>
                  </a:lnTo>
                  <a:lnTo>
                    <a:pt x="19" y="5227"/>
                  </a:lnTo>
                  <a:lnTo>
                    <a:pt x="1" y="5301"/>
                  </a:lnTo>
                  <a:lnTo>
                    <a:pt x="3893" y="5301"/>
                  </a:lnTo>
                  <a:lnTo>
                    <a:pt x="7248" y="2113"/>
                  </a:lnTo>
                  <a:lnTo>
                    <a:pt x="7785" y="5301"/>
                  </a:lnTo>
                  <a:lnTo>
                    <a:pt x="8137" y="1279"/>
                  </a:lnTo>
                  <a:lnTo>
                    <a:pt x="804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33"/>
            <p:cNvSpPr/>
            <p:nvPr/>
          </p:nvSpPr>
          <p:spPr>
            <a:xfrm>
              <a:off x="7624029" y="1402010"/>
              <a:ext cx="664172" cy="907596"/>
            </a:xfrm>
            <a:custGeom>
              <a:avLst/>
              <a:gdLst/>
              <a:ahLst/>
              <a:cxnLst/>
              <a:rect l="l" t="t" r="r" b="b"/>
              <a:pathLst>
                <a:path w="16941" h="23150" extrusionOk="0">
                  <a:moveTo>
                    <a:pt x="6357" y="0"/>
                  </a:moveTo>
                  <a:lnTo>
                    <a:pt x="6357" y="5598"/>
                  </a:lnTo>
                  <a:lnTo>
                    <a:pt x="0" y="6098"/>
                  </a:lnTo>
                  <a:lnTo>
                    <a:pt x="3948" y="23150"/>
                  </a:lnTo>
                  <a:lnTo>
                    <a:pt x="12993" y="23150"/>
                  </a:lnTo>
                  <a:lnTo>
                    <a:pt x="16941" y="6098"/>
                  </a:lnTo>
                  <a:lnTo>
                    <a:pt x="10583" y="5598"/>
                  </a:lnTo>
                  <a:lnTo>
                    <a:pt x="1058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33"/>
            <p:cNvSpPr/>
            <p:nvPr/>
          </p:nvSpPr>
          <p:spPr>
            <a:xfrm>
              <a:off x="7467052" y="2309567"/>
              <a:ext cx="978086" cy="1775242"/>
            </a:xfrm>
            <a:custGeom>
              <a:avLst/>
              <a:gdLst/>
              <a:ahLst/>
              <a:cxnLst/>
              <a:rect l="l" t="t" r="r" b="b"/>
              <a:pathLst>
                <a:path w="24948" h="45281" extrusionOk="0">
                  <a:moveTo>
                    <a:pt x="7952" y="1"/>
                  </a:moveTo>
                  <a:lnTo>
                    <a:pt x="7841" y="167"/>
                  </a:lnTo>
                  <a:lnTo>
                    <a:pt x="7581" y="612"/>
                  </a:lnTo>
                  <a:lnTo>
                    <a:pt x="7174" y="1391"/>
                  </a:lnTo>
                  <a:lnTo>
                    <a:pt x="6914" y="1891"/>
                  </a:lnTo>
                  <a:lnTo>
                    <a:pt x="6636" y="2484"/>
                  </a:lnTo>
                  <a:lnTo>
                    <a:pt x="6339" y="3151"/>
                  </a:lnTo>
                  <a:lnTo>
                    <a:pt x="6006" y="3893"/>
                  </a:lnTo>
                  <a:lnTo>
                    <a:pt x="5672" y="4745"/>
                  </a:lnTo>
                  <a:lnTo>
                    <a:pt x="5320" y="5672"/>
                  </a:lnTo>
                  <a:lnTo>
                    <a:pt x="4949" y="6673"/>
                  </a:lnTo>
                  <a:lnTo>
                    <a:pt x="4579" y="7785"/>
                  </a:lnTo>
                  <a:lnTo>
                    <a:pt x="4189" y="8971"/>
                  </a:lnTo>
                  <a:lnTo>
                    <a:pt x="3800" y="10250"/>
                  </a:lnTo>
                  <a:lnTo>
                    <a:pt x="3430" y="11622"/>
                  </a:lnTo>
                  <a:lnTo>
                    <a:pt x="3059" y="13086"/>
                  </a:lnTo>
                  <a:lnTo>
                    <a:pt x="2688" y="14643"/>
                  </a:lnTo>
                  <a:lnTo>
                    <a:pt x="2318" y="16292"/>
                  </a:lnTo>
                  <a:lnTo>
                    <a:pt x="1984" y="18035"/>
                  </a:lnTo>
                  <a:lnTo>
                    <a:pt x="1650" y="19888"/>
                  </a:lnTo>
                  <a:lnTo>
                    <a:pt x="1354" y="21816"/>
                  </a:lnTo>
                  <a:lnTo>
                    <a:pt x="1057" y="23873"/>
                  </a:lnTo>
                  <a:lnTo>
                    <a:pt x="816" y="26004"/>
                  </a:lnTo>
                  <a:lnTo>
                    <a:pt x="575" y="28247"/>
                  </a:lnTo>
                  <a:lnTo>
                    <a:pt x="390" y="30582"/>
                  </a:lnTo>
                  <a:lnTo>
                    <a:pt x="297" y="31806"/>
                  </a:lnTo>
                  <a:lnTo>
                    <a:pt x="223" y="33047"/>
                  </a:lnTo>
                  <a:lnTo>
                    <a:pt x="168" y="34308"/>
                  </a:lnTo>
                  <a:lnTo>
                    <a:pt x="112" y="35587"/>
                  </a:lnTo>
                  <a:lnTo>
                    <a:pt x="75" y="36903"/>
                  </a:lnTo>
                  <a:lnTo>
                    <a:pt x="38" y="38256"/>
                  </a:lnTo>
                  <a:lnTo>
                    <a:pt x="19" y="39609"/>
                  </a:lnTo>
                  <a:lnTo>
                    <a:pt x="1" y="41017"/>
                  </a:lnTo>
                  <a:lnTo>
                    <a:pt x="1" y="42426"/>
                  </a:lnTo>
                  <a:lnTo>
                    <a:pt x="19" y="43890"/>
                  </a:lnTo>
                  <a:lnTo>
                    <a:pt x="205" y="43946"/>
                  </a:lnTo>
                  <a:lnTo>
                    <a:pt x="779" y="44094"/>
                  </a:lnTo>
                  <a:lnTo>
                    <a:pt x="1205" y="44205"/>
                  </a:lnTo>
                  <a:lnTo>
                    <a:pt x="1724" y="44335"/>
                  </a:lnTo>
                  <a:lnTo>
                    <a:pt x="2355" y="44446"/>
                  </a:lnTo>
                  <a:lnTo>
                    <a:pt x="3077" y="44594"/>
                  </a:lnTo>
                  <a:lnTo>
                    <a:pt x="3893" y="44724"/>
                  </a:lnTo>
                  <a:lnTo>
                    <a:pt x="4820" y="44835"/>
                  </a:lnTo>
                  <a:lnTo>
                    <a:pt x="5839" y="44965"/>
                  </a:lnTo>
                  <a:lnTo>
                    <a:pt x="6951" y="45076"/>
                  </a:lnTo>
                  <a:lnTo>
                    <a:pt x="8174" y="45150"/>
                  </a:lnTo>
                  <a:lnTo>
                    <a:pt x="9509" y="45225"/>
                  </a:lnTo>
                  <a:lnTo>
                    <a:pt x="10936" y="45280"/>
                  </a:lnTo>
                  <a:lnTo>
                    <a:pt x="14013" y="45280"/>
                  </a:lnTo>
                  <a:lnTo>
                    <a:pt x="15440" y="45225"/>
                  </a:lnTo>
                  <a:lnTo>
                    <a:pt x="16774" y="45150"/>
                  </a:lnTo>
                  <a:lnTo>
                    <a:pt x="17998" y="45076"/>
                  </a:lnTo>
                  <a:lnTo>
                    <a:pt x="19110" y="44965"/>
                  </a:lnTo>
                  <a:lnTo>
                    <a:pt x="20129" y="44835"/>
                  </a:lnTo>
                  <a:lnTo>
                    <a:pt x="21056" y="44724"/>
                  </a:lnTo>
                  <a:lnTo>
                    <a:pt x="21871" y="44594"/>
                  </a:lnTo>
                  <a:lnTo>
                    <a:pt x="22594" y="44446"/>
                  </a:lnTo>
                  <a:lnTo>
                    <a:pt x="23224" y="44335"/>
                  </a:lnTo>
                  <a:lnTo>
                    <a:pt x="23743" y="44205"/>
                  </a:lnTo>
                  <a:lnTo>
                    <a:pt x="24169" y="44094"/>
                  </a:lnTo>
                  <a:lnTo>
                    <a:pt x="24726" y="43946"/>
                  </a:lnTo>
                  <a:lnTo>
                    <a:pt x="24929" y="43890"/>
                  </a:lnTo>
                  <a:lnTo>
                    <a:pt x="24929" y="42426"/>
                  </a:lnTo>
                  <a:lnTo>
                    <a:pt x="24948" y="41017"/>
                  </a:lnTo>
                  <a:lnTo>
                    <a:pt x="24929" y="39609"/>
                  </a:lnTo>
                  <a:lnTo>
                    <a:pt x="24911" y="38256"/>
                  </a:lnTo>
                  <a:lnTo>
                    <a:pt x="24874" y="36903"/>
                  </a:lnTo>
                  <a:lnTo>
                    <a:pt x="24837" y="35587"/>
                  </a:lnTo>
                  <a:lnTo>
                    <a:pt x="24781" y="34308"/>
                  </a:lnTo>
                  <a:lnTo>
                    <a:pt x="24707" y="33047"/>
                  </a:lnTo>
                  <a:lnTo>
                    <a:pt x="24633" y="31806"/>
                  </a:lnTo>
                  <a:lnTo>
                    <a:pt x="24559" y="30582"/>
                  </a:lnTo>
                  <a:lnTo>
                    <a:pt x="24373" y="28247"/>
                  </a:lnTo>
                  <a:lnTo>
                    <a:pt x="24132" y="26004"/>
                  </a:lnTo>
                  <a:lnTo>
                    <a:pt x="23873" y="23873"/>
                  </a:lnTo>
                  <a:lnTo>
                    <a:pt x="23595" y="21816"/>
                  </a:lnTo>
                  <a:lnTo>
                    <a:pt x="23298" y="19888"/>
                  </a:lnTo>
                  <a:lnTo>
                    <a:pt x="22965" y="18035"/>
                  </a:lnTo>
                  <a:lnTo>
                    <a:pt x="22613" y="16292"/>
                  </a:lnTo>
                  <a:lnTo>
                    <a:pt x="22260" y="14643"/>
                  </a:lnTo>
                  <a:lnTo>
                    <a:pt x="21890" y="13086"/>
                  </a:lnTo>
                  <a:lnTo>
                    <a:pt x="21519" y="11622"/>
                  </a:lnTo>
                  <a:lnTo>
                    <a:pt x="21130" y="10250"/>
                  </a:lnTo>
                  <a:lnTo>
                    <a:pt x="20759" y="8971"/>
                  </a:lnTo>
                  <a:lnTo>
                    <a:pt x="20370" y="7785"/>
                  </a:lnTo>
                  <a:lnTo>
                    <a:pt x="19999" y="6673"/>
                  </a:lnTo>
                  <a:lnTo>
                    <a:pt x="19629" y="5672"/>
                  </a:lnTo>
                  <a:lnTo>
                    <a:pt x="19276" y="4745"/>
                  </a:lnTo>
                  <a:lnTo>
                    <a:pt x="18924" y="3893"/>
                  </a:lnTo>
                  <a:lnTo>
                    <a:pt x="18609" y="3151"/>
                  </a:lnTo>
                  <a:lnTo>
                    <a:pt x="18313" y="2484"/>
                  </a:lnTo>
                  <a:lnTo>
                    <a:pt x="18035" y="1891"/>
                  </a:lnTo>
                  <a:lnTo>
                    <a:pt x="17775" y="1391"/>
                  </a:lnTo>
                  <a:lnTo>
                    <a:pt x="17367" y="612"/>
                  </a:lnTo>
                  <a:lnTo>
                    <a:pt x="17089" y="167"/>
                  </a:lnTo>
                  <a:lnTo>
                    <a:pt x="1699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33"/>
            <p:cNvSpPr/>
            <p:nvPr/>
          </p:nvSpPr>
          <p:spPr>
            <a:xfrm>
              <a:off x="7815859" y="1742075"/>
              <a:ext cx="297958" cy="380798"/>
            </a:xfrm>
            <a:custGeom>
              <a:avLst/>
              <a:gdLst/>
              <a:ahLst/>
              <a:cxnLst/>
              <a:rect l="l" t="t" r="r" b="b"/>
              <a:pathLst>
                <a:path w="7600" h="9713" extrusionOk="0">
                  <a:moveTo>
                    <a:pt x="0" y="0"/>
                  </a:moveTo>
                  <a:lnTo>
                    <a:pt x="1464" y="9712"/>
                  </a:lnTo>
                  <a:lnTo>
                    <a:pt x="5783" y="9712"/>
                  </a:lnTo>
                  <a:lnTo>
                    <a:pt x="759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33"/>
            <p:cNvSpPr/>
            <p:nvPr/>
          </p:nvSpPr>
          <p:spPr>
            <a:xfrm>
              <a:off x="7518646" y="1625793"/>
              <a:ext cx="874899" cy="683814"/>
            </a:xfrm>
            <a:custGeom>
              <a:avLst/>
              <a:gdLst/>
              <a:ahLst/>
              <a:cxnLst/>
              <a:rect l="l" t="t" r="r" b="b"/>
              <a:pathLst>
                <a:path w="22316" h="17442" extrusionOk="0">
                  <a:moveTo>
                    <a:pt x="7674" y="1"/>
                  </a:moveTo>
                  <a:lnTo>
                    <a:pt x="2670" y="390"/>
                  </a:lnTo>
                  <a:lnTo>
                    <a:pt x="1" y="4393"/>
                  </a:lnTo>
                  <a:lnTo>
                    <a:pt x="3133" y="8508"/>
                  </a:lnTo>
                  <a:lnTo>
                    <a:pt x="3837" y="7285"/>
                  </a:lnTo>
                  <a:lnTo>
                    <a:pt x="3596" y="8730"/>
                  </a:lnTo>
                  <a:lnTo>
                    <a:pt x="3504" y="9305"/>
                  </a:lnTo>
                  <a:lnTo>
                    <a:pt x="3485" y="9490"/>
                  </a:lnTo>
                  <a:lnTo>
                    <a:pt x="3485" y="9602"/>
                  </a:lnTo>
                  <a:lnTo>
                    <a:pt x="3578" y="9787"/>
                  </a:lnTo>
                  <a:lnTo>
                    <a:pt x="3782" y="10158"/>
                  </a:lnTo>
                  <a:lnTo>
                    <a:pt x="4375" y="11140"/>
                  </a:lnTo>
                  <a:lnTo>
                    <a:pt x="5209" y="12493"/>
                  </a:lnTo>
                  <a:lnTo>
                    <a:pt x="6636" y="17442"/>
                  </a:lnTo>
                  <a:lnTo>
                    <a:pt x="15681" y="17442"/>
                  </a:lnTo>
                  <a:lnTo>
                    <a:pt x="17108" y="12474"/>
                  </a:lnTo>
                  <a:lnTo>
                    <a:pt x="17997" y="11047"/>
                  </a:lnTo>
                  <a:lnTo>
                    <a:pt x="18554" y="10121"/>
                  </a:lnTo>
                  <a:lnTo>
                    <a:pt x="18739" y="9768"/>
                  </a:lnTo>
                  <a:lnTo>
                    <a:pt x="18813" y="9602"/>
                  </a:lnTo>
                  <a:lnTo>
                    <a:pt x="18887" y="9361"/>
                  </a:lnTo>
                  <a:lnTo>
                    <a:pt x="18998" y="8990"/>
                  </a:lnTo>
                  <a:lnTo>
                    <a:pt x="19184" y="8508"/>
                  </a:lnTo>
                  <a:lnTo>
                    <a:pt x="22316" y="4393"/>
                  </a:lnTo>
                  <a:lnTo>
                    <a:pt x="19629" y="390"/>
                  </a:lnTo>
                  <a:lnTo>
                    <a:pt x="14643" y="1"/>
                  </a:lnTo>
                  <a:lnTo>
                    <a:pt x="12511" y="11752"/>
                  </a:lnTo>
                  <a:lnTo>
                    <a:pt x="9805" y="11752"/>
                  </a:lnTo>
                  <a:lnTo>
                    <a:pt x="767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33"/>
            <p:cNvSpPr/>
            <p:nvPr/>
          </p:nvSpPr>
          <p:spPr>
            <a:xfrm>
              <a:off x="7815114" y="1621441"/>
              <a:ext cx="114871" cy="595171"/>
            </a:xfrm>
            <a:custGeom>
              <a:avLst/>
              <a:gdLst/>
              <a:ahLst/>
              <a:cxnLst/>
              <a:rect l="l" t="t" r="r" b="b"/>
              <a:pathLst>
                <a:path w="2930" h="15181" extrusionOk="0">
                  <a:moveTo>
                    <a:pt x="93" y="1"/>
                  </a:moveTo>
                  <a:lnTo>
                    <a:pt x="56" y="19"/>
                  </a:lnTo>
                  <a:lnTo>
                    <a:pt x="19" y="38"/>
                  </a:lnTo>
                  <a:lnTo>
                    <a:pt x="1" y="75"/>
                  </a:lnTo>
                  <a:lnTo>
                    <a:pt x="1" y="130"/>
                  </a:lnTo>
                  <a:lnTo>
                    <a:pt x="2707" y="15088"/>
                  </a:lnTo>
                  <a:lnTo>
                    <a:pt x="2725" y="15125"/>
                  </a:lnTo>
                  <a:lnTo>
                    <a:pt x="2744" y="15143"/>
                  </a:lnTo>
                  <a:lnTo>
                    <a:pt x="2781" y="15162"/>
                  </a:lnTo>
                  <a:lnTo>
                    <a:pt x="2818" y="15180"/>
                  </a:lnTo>
                  <a:lnTo>
                    <a:pt x="2836" y="15180"/>
                  </a:lnTo>
                  <a:lnTo>
                    <a:pt x="2873" y="15162"/>
                  </a:lnTo>
                  <a:lnTo>
                    <a:pt x="2911" y="15125"/>
                  </a:lnTo>
                  <a:lnTo>
                    <a:pt x="2929" y="15088"/>
                  </a:lnTo>
                  <a:lnTo>
                    <a:pt x="2929" y="15050"/>
                  </a:lnTo>
                  <a:lnTo>
                    <a:pt x="223" y="93"/>
                  </a:lnTo>
                  <a:lnTo>
                    <a:pt x="205" y="38"/>
                  </a:lnTo>
                  <a:lnTo>
                    <a:pt x="167" y="19"/>
                  </a:lnTo>
                  <a:lnTo>
                    <a:pt x="130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33"/>
            <p:cNvSpPr/>
            <p:nvPr/>
          </p:nvSpPr>
          <p:spPr>
            <a:xfrm>
              <a:off x="7982245" y="1621441"/>
              <a:ext cx="114831" cy="595171"/>
            </a:xfrm>
            <a:custGeom>
              <a:avLst/>
              <a:gdLst/>
              <a:ahLst/>
              <a:cxnLst/>
              <a:rect l="l" t="t" r="r" b="b"/>
              <a:pathLst>
                <a:path w="2929" h="15181" extrusionOk="0">
                  <a:moveTo>
                    <a:pt x="2799" y="1"/>
                  </a:moveTo>
                  <a:lnTo>
                    <a:pt x="2762" y="19"/>
                  </a:lnTo>
                  <a:lnTo>
                    <a:pt x="2725" y="38"/>
                  </a:lnTo>
                  <a:lnTo>
                    <a:pt x="2707" y="93"/>
                  </a:lnTo>
                  <a:lnTo>
                    <a:pt x="1" y="15050"/>
                  </a:lnTo>
                  <a:lnTo>
                    <a:pt x="1" y="15088"/>
                  </a:lnTo>
                  <a:lnTo>
                    <a:pt x="19" y="15125"/>
                  </a:lnTo>
                  <a:lnTo>
                    <a:pt x="56" y="15162"/>
                  </a:lnTo>
                  <a:lnTo>
                    <a:pt x="93" y="15180"/>
                  </a:lnTo>
                  <a:lnTo>
                    <a:pt x="112" y="15180"/>
                  </a:lnTo>
                  <a:lnTo>
                    <a:pt x="149" y="15162"/>
                  </a:lnTo>
                  <a:lnTo>
                    <a:pt x="186" y="15143"/>
                  </a:lnTo>
                  <a:lnTo>
                    <a:pt x="204" y="15125"/>
                  </a:lnTo>
                  <a:lnTo>
                    <a:pt x="223" y="15088"/>
                  </a:lnTo>
                  <a:lnTo>
                    <a:pt x="2929" y="130"/>
                  </a:lnTo>
                  <a:lnTo>
                    <a:pt x="2929" y="75"/>
                  </a:lnTo>
                  <a:lnTo>
                    <a:pt x="2910" y="38"/>
                  </a:lnTo>
                  <a:lnTo>
                    <a:pt x="2892" y="19"/>
                  </a:lnTo>
                  <a:lnTo>
                    <a:pt x="2836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33"/>
            <p:cNvSpPr/>
            <p:nvPr/>
          </p:nvSpPr>
          <p:spPr>
            <a:xfrm>
              <a:off x="7774420" y="2305215"/>
              <a:ext cx="363352" cy="20387"/>
            </a:xfrm>
            <a:custGeom>
              <a:avLst/>
              <a:gdLst/>
              <a:ahLst/>
              <a:cxnLst/>
              <a:rect l="l" t="t" r="r" b="b"/>
              <a:pathLst>
                <a:path w="9268" h="520" extrusionOk="0">
                  <a:moveTo>
                    <a:pt x="112" y="0"/>
                  </a:moveTo>
                  <a:lnTo>
                    <a:pt x="75" y="19"/>
                  </a:lnTo>
                  <a:lnTo>
                    <a:pt x="38" y="37"/>
                  </a:lnTo>
                  <a:lnTo>
                    <a:pt x="1" y="56"/>
                  </a:lnTo>
                  <a:lnTo>
                    <a:pt x="1" y="112"/>
                  </a:lnTo>
                  <a:lnTo>
                    <a:pt x="1" y="149"/>
                  </a:lnTo>
                  <a:lnTo>
                    <a:pt x="19" y="186"/>
                  </a:lnTo>
                  <a:lnTo>
                    <a:pt x="38" y="223"/>
                  </a:lnTo>
                  <a:lnTo>
                    <a:pt x="93" y="223"/>
                  </a:lnTo>
                  <a:lnTo>
                    <a:pt x="668" y="297"/>
                  </a:lnTo>
                  <a:lnTo>
                    <a:pt x="1261" y="371"/>
                  </a:lnTo>
                  <a:lnTo>
                    <a:pt x="2392" y="445"/>
                  </a:lnTo>
                  <a:lnTo>
                    <a:pt x="3485" y="501"/>
                  </a:lnTo>
                  <a:lnTo>
                    <a:pt x="4542" y="519"/>
                  </a:lnTo>
                  <a:lnTo>
                    <a:pt x="5505" y="501"/>
                  </a:lnTo>
                  <a:lnTo>
                    <a:pt x="6377" y="464"/>
                  </a:lnTo>
                  <a:lnTo>
                    <a:pt x="7174" y="427"/>
                  </a:lnTo>
                  <a:lnTo>
                    <a:pt x="7841" y="371"/>
                  </a:lnTo>
                  <a:lnTo>
                    <a:pt x="8823" y="278"/>
                  </a:lnTo>
                  <a:lnTo>
                    <a:pt x="9175" y="223"/>
                  </a:lnTo>
                  <a:lnTo>
                    <a:pt x="9212" y="223"/>
                  </a:lnTo>
                  <a:lnTo>
                    <a:pt x="9249" y="186"/>
                  </a:lnTo>
                  <a:lnTo>
                    <a:pt x="9268" y="149"/>
                  </a:lnTo>
                  <a:lnTo>
                    <a:pt x="9268" y="112"/>
                  </a:lnTo>
                  <a:lnTo>
                    <a:pt x="9249" y="56"/>
                  </a:lnTo>
                  <a:lnTo>
                    <a:pt x="9231" y="37"/>
                  </a:lnTo>
                  <a:lnTo>
                    <a:pt x="9194" y="19"/>
                  </a:lnTo>
                  <a:lnTo>
                    <a:pt x="9138" y="0"/>
                  </a:lnTo>
                  <a:lnTo>
                    <a:pt x="8934" y="37"/>
                  </a:lnTo>
                  <a:lnTo>
                    <a:pt x="8378" y="93"/>
                  </a:lnTo>
                  <a:lnTo>
                    <a:pt x="7489" y="186"/>
                  </a:lnTo>
                  <a:lnTo>
                    <a:pt x="6358" y="260"/>
                  </a:lnTo>
                  <a:lnTo>
                    <a:pt x="5709" y="278"/>
                  </a:lnTo>
                  <a:lnTo>
                    <a:pt x="5005" y="297"/>
                  </a:lnTo>
                  <a:lnTo>
                    <a:pt x="4264" y="297"/>
                  </a:lnTo>
                  <a:lnTo>
                    <a:pt x="3485" y="278"/>
                  </a:lnTo>
                  <a:lnTo>
                    <a:pt x="2670" y="241"/>
                  </a:lnTo>
                  <a:lnTo>
                    <a:pt x="1836" y="186"/>
                  </a:lnTo>
                  <a:lnTo>
                    <a:pt x="983" y="112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33"/>
            <p:cNvSpPr/>
            <p:nvPr/>
          </p:nvSpPr>
          <p:spPr>
            <a:xfrm>
              <a:off x="7742467" y="2196225"/>
              <a:ext cx="426550" cy="19642"/>
            </a:xfrm>
            <a:custGeom>
              <a:avLst/>
              <a:gdLst/>
              <a:ahLst/>
              <a:cxnLst/>
              <a:rect l="l" t="t" r="r" b="b"/>
              <a:pathLst>
                <a:path w="10880" h="501" extrusionOk="0">
                  <a:moveTo>
                    <a:pt x="93" y="0"/>
                  </a:moveTo>
                  <a:lnTo>
                    <a:pt x="56" y="19"/>
                  </a:lnTo>
                  <a:lnTo>
                    <a:pt x="19" y="56"/>
                  </a:lnTo>
                  <a:lnTo>
                    <a:pt x="0" y="93"/>
                  </a:lnTo>
                  <a:lnTo>
                    <a:pt x="19" y="149"/>
                  </a:lnTo>
                  <a:lnTo>
                    <a:pt x="37" y="186"/>
                  </a:lnTo>
                  <a:lnTo>
                    <a:pt x="56" y="204"/>
                  </a:lnTo>
                  <a:lnTo>
                    <a:pt x="111" y="223"/>
                  </a:lnTo>
                  <a:lnTo>
                    <a:pt x="834" y="297"/>
                  </a:lnTo>
                  <a:lnTo>
                    <a:pt x="1539" y="352"/>
                  </a:lnTo>
                  <a:lnTo>
                    <a:pt x="2929" y="427"/>
                  </a:lnTo>
                  <a:lnTo>
                    <a:pt x="4245" y="482"/>
                  </a:lnTo>
                  <a:lnTo>
                    <a:pt x="5468" y="501"/>
                  </a:lnTo>
                  <a:lnTo>
                    <a:pt x="6598" y="482"/>
                  </a:lnTo>
                  <a:lnTo>
                    <a:pt x="7636" y="445"/>
                  </a:lnTo>
                  <a:lnTo>
                    <a:pt x="8526" y="408"/>
                  </a:lnTo>
                  <a:lnTo>
                    <a:pt x="9304" y="352"/>
                  </a:lnTo>
                  <a:lnTo>
                    <a:pt x="10398" y="260"/>
                  </a:lnTo>
                  <a:lnTo>
                    <a:pt x="10787" y="223"/>
                  </a:lnTo>
                  <a:lnTo>
                    <a:pt x="10843" y="204"/>
                  </a:lnTo>
                  <a:lnTo>
                    <a:pt x="10861" y="167"/>
                  </a:lnTo>
                  <a:lnTo>
                    <a:pt x="10880" y="130"/>
                  </a:lnTo>
                  <a:lnTo>
                    <a:pt x="10880" y="93"/>
                  </a:lnTo>
                  <a:lnTo>
                    <a:pt x="10880" y="56"/>
                  </a:lnTo>
                  <a:lnTo>
                    <a:pt x="10843" y="19"/>
                  </a:lnTo>
                  <a:lnTo>
                    <a:pt x="10806" y="0"/>
                  </a:lnTo>
                  <a:lnTo>
                    <a:pt x="10769" y="0"/>
                  </a:lnTo>
                  <a:lnTo>
                    <a:pt x="10528" y="19"/>
                  </a:lnTo>
                  <a:lnTo>
                    <a:pt x="9898" y="93"/>
                  </a:lnTo>
                  <a:lnTo>
                    <a:pt x="8915" y="167"/>
                  </a:lnTo>
                  <a:lnTo>
                    <a:pt x="7599" y="223"/>
                  </a:lnTo>
                  <a:lnTo>
                    <a:pt x="6839" y="260"/>
                  </a:lnTo>
                  <a:lnTo>
                    <a:pt x="4226" y="260"/>
                  </a:lnTo>
                  <a:lnTo>
                    <a:pt x="3262" y="223"/>
                  </a:lnTo>
                  <a:lnTo>
                    <a:pt x="2243" y="167"/>
                  </a:lnTo>
                  <a:lnTo>
                    <a:pt x="1205" y="93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33"/>
            <p:cNvSpPr/>
            <p:nvPr/>
          </p:nvSpPr>
          <p:spPr>
            <a:xfrm>
              <a:off x="7664724" y="1833618"/>
              <a:ext cx="25444" cy="82134"/>
            </a:xfrm>
            <a:custGeom>
              <a:avLst/>
              <a:gdLst/>
              <a:ahLst/>
              <a:cxnLst/>
              <a:rect l="l" t="t" r="r" b="b"/>
              <a:pathLst>
                <a:path w="649" h="2095" extrusionOk="0">
                  <a:moveTo>
                    <a:pt x="519" y="1"/>
                  </a:moveTo>
                  <a:lnTo>
                    <a:pt x="482" y="19"/>
                  </a:lnTo>
                  <a:lnTo>
                    <a:pt x="445" y="56"/>
                  </a:lnTo>
                  <a:lnTo>
                    <a:pt x="426" y="93"/>
                  </a:lnTo>
                  <a:lnTo>
                    <a:pt x="0" y="1965"/>
                  </a:lnTo>
                  <a:lnTo>
                    <a:pt x="0" y="2002"/>
                  </a:lnTo>
                  <a:lnTo>
                    <a:pt x="19" y="2039"/>
                  </a:lnTo>
                  <a:lnTo>
                    <a:pt x="37" y="2076"/>
                  </a:lnTo>
                  <a:lnTo>
                    <a:pt x="93" y="2095"/>
                  </a:lnTo>
                  <a:lnTo>
                    <a:pt x="148" y="2095"/>
                  </a:lnTo>
                  <a:lnTo>
                    <a:pt x="185" y="2076"/>
                  </a:lnTo>
                  <a:lnTo>
                    <a:pt x="204" y="2039"/>
                  </a:lnTo>
                  <a:lnTo>
                    <a:pt x="222" y="2002"/>
                  </a:lnTo>
                  <a:lnTo>
                    <a:pt x="649" y="130"/>
                  </a:lnTo>
                  <a:lnTo>
                    <a:pt x="649" y="93"/>
                  </a:lnTo>
                  <a:lnTo>
                    <a:pt x="630" y="56"/>
                  </a:lnTo>
                  <a:lnTo>
                    <a:pt x="612" y="19"/>
                  </a:lnTo>
                  <a:lnTo>
                    <a:pt x="556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33"/>
            <p:cNvSpPr/>
            <p:nvPr/>
          </p:nvSpPr>
          <p:spPr>
            <a:xfrm>
              <a:off x="8219867" y="1833618"/>
              <a:ext cx="51633" cy="129376"/>
            </a:xfrm>
            <a:custGeom>
              <a:avLst/>
              <a:gdLst/>
              <a:ahLst/>
              <a:cxnLst/>
              <a:rect l="l" t="t" r="r" b="b"/>
              <a:pathLst>
                <a:path w="1317" h="3300" extrusionOk="0">
                  <a:moveTo>
                    <a:pt x="74" y="1"/>
                  </a:moveTo>
                  <a:lnTo>
                    <a:pt x="37" y="38"/>
                  </a:lnTo>
                  <a:lnTo>
                    <a:pt x="0" y="75"/>
                  </a:lnTo>
                  <a:lnTo>
                    <a:pt x="0" y="112"/>
                  </a:lnTo>
                  <a:lnTo>
                    <a:pt x="0" y="149"/>
                  </a:lnTo>
                  <a:lnTo>
                    <a:pt x="1112" y="3226"/>
                  </a:lnTo>
                  <a:lnTo>
                    <a:pt x="1149" y="3281"/>
                  </a:lnTo>
                  <a:lnTo>
                    <a:pt x="1205" y="3300"/>
                  </a:lnTo>
                  <a:lnTo>
                    <a:pt x="1242" y="3281"/>
                  </a:lnTo>
                  <a:lnTo>
                    <a:pt x="1279" y="3263"/>
                  </a:lnTo>
                  <a:lnTo>
                    <a:pt x="1316" y="3226"/>
                  </a:lnTo>
                  <a:lnTo>
                    <a:pt x="1316" y="3188"/>
                  </a:lnTo>
                  <a:lnTo>
                    <a:pt x="1316" y="3151"/>
                  </a:lnTo>
                  <a:lnTo>
                    <a:pt x="204" y="75"/>
                  </a:lnTo>
                  <a:lnTo>
                    <a:pt x="186" y="38"/>
                  </a:lnTo>
                  <a:lnTo>
                    <a:pt x="149" y="19"/>
                  </a:lnTo>
                  <a:lnTo>
                    <a:pt x="111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33"/>
            <p:cNvSpPr/>
            <p:nvPr/>
          </p:nvSpPr>
          <p:spPr>
            <a:xfrm>
              <a:off x="7794061" y="1763873"/>
              <a:ext cx="103227" cy="450544"/>
            </a:xfrm>
            <a:custGeom>
              <a:avLst/>
              <a:gdLst/>
              <a:ahLst/>
              <a:cxnLst/>
              <a:rect l="l" t="t" r="r" b="b"/>
              <a:pathLst>
                <a:path w="2633" h="11492" extrusionOk="0">
                  <a:moveTo>
                    <a:pt x="93" y="0"/>
                  </a:moveTo>
                  <a:lnTo>
                    <a:pt x="56" y="19"/>
                  </a:lnTo>
                  <a:lnTo>
                    <a:pt x="19" y="56"/>
                  </a:lnTo>
                  <a:lnTo>
                    <a:pt x="0" y="93"/>
                  </a:lnTo>
                  <a:lnTo>
                    <a:pt x="0" y="130"/>
                  </a:lnTo>
                  <a:lnTo>
                    <a:pt x="2410" y="11399"/>
                  </a:lnTo>
                  <a:lnTo>
                    <a:pt x="2428" y="11436"/>
                  </a:lnTo>
                  <a:lnTo>
                    <a:pt x="2447" y="11473"/>
                  </a:lnTo>
                  <a:lnTo>
                    <a:pt x="2484" y="11492"/>
                  </a:lnTo>
                  <a:lnTo>
                    <a:pt x="2539" y="11492"/>
                  </a:lnTo>
                  <a:lnTo>
                    <a:pt x="2576" y="11473"/>
                  </a:lnTo>
                  <a:lnTo>
                    <a:pt x="2614" y="11436"/>
                  </a:lnTo>
                  <a:lnTo>
                    <a:pt x="2632" y="11399"/>
                  </a:lnTo>
                  <a:lnTo>
                    <a:pt x="2632" y="11362"/>
                  </a:lnTo>
                  <a:lnTo>
                    <a:pt x="223" y="93"/>
                  </a:lnTo>
                  <a:lnTo>
                    <a:pt x="204" y="56"/>
                  </a:lnTo>
                  <a:lnTo>
                    <a:pt x="167" y="19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33"/>
            <p:cNvSpPr/>
            <p:nvPr/>
          </p:nvSpPr>
          <p:spPr>
            <a:xfrm>
              <a:off x="7755523" y="1893916"/>
              <a:ext cx="85075" cy="220214"/>
            </a:xfrm>
            <a:custGeom>
              <a:avLst/>
              <a:gdLst/>
              <a:ahLst/>
              <a:cxnLst/>
              <a:rect l="l" t="t" r="r" b="b"/>
              <a:pathLst>
                <a:path w="2170" h="5617" extrusionOk="0">
                  <a:moveTo>
                    <a:pt x="112" y="1"/>
                  </a:moveTo>
                  <a:lnTo>
                    <a:pt x="75" y="19"/>
                  </a:lnTo>
                  <a:lnTo>
                    <a:pt x="19" y="38"/>
                  </a:lnTo>
                  <a:lnTo>
                    <a:pt x="1" y="75"/>
                  </a:lnTo>
                  <a:lnTo>
                    <a:pt x="1" y="112"/>
                  </a:lnTo>
                  <a:lnTo>
                    <a:pt x="1" y="149"/>
                  </a:lnTo>
                  <a:lnTo>
                    <a:pt x="1965" y="5543"/>
                  </a:lnTo>
                  <a:lnTo>
                    <a:pt x="2003" y="5598"/>
                  </a:lnTo>
                  <a:lnTo>
                    <a:pt x="2058" y="5617"/>
                  </a:lnTo>
                  <a:lnTo>
                    <a:pt x="2095" y="5598"/>
                  </a:lnTo>
                  <a:lnTo>
                    <a:pt x="2132" y="5580"/>
                  </a:lnTo>
                  <a:lnTo>
                    <a:pt x="2169" y="5543"/>
                  </a:lnTo>
                  <a:lnTo>
                    <a:pt x="2169" y="5506"/>
                  </a:lnTo>
                  <a:lnTo>
                    <a:pt x="2169" y="5469"/>
                  </a:lnTo>
                  <a:lnTo>
                    <a:pt x="205" y="75"/>
                  </a:lnTo>
                  <a:lnTo>
                    <a:pt x="186" y="38"/>
                  </a:lnTo>
                  <a:lnTo>
                    <a:pt x="149" y="19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33"/>
            <p:cNvSpPr/>
            <p:nvPr/>
          </p:nvSpPr>
          <p:spPr>
            <a:xfrm>
              <a:off x="8012786" y="1790767"/>
              <a:ext cx="84291" cy="385856"/>
            </a:xfrm>
            <a:custGeom>
              <a:avLst/>
              <a:gdLst/>
              <a:ahLst/>
              <a:cxnLst/>
              <a:rect l="l" t="t" r="r" b="b"/>
              <a:pathLst>
                <a:path w="2150" h="9842" extrusionOk="0">
                  <a:moveTo>
                    <a:pt x="2020" y="0"/>
                  </a:moveTo>
                  <a:lnTo>
                    <a:pt x="1983" y="19"/>
                  </a:lnTo>
                  <a:lnTo>
                    <a:pt x="1946" y="37"/>
                  </a:lnTo>
                  <a:lnTo>
                    <a:pt x="1928" y="93"/>
                  </a:lnTo>
                  <a:lnTo>
                    <a:pt x="0" y="9712"/>
                  </a:lnTo>
                  <a:lnTo>
                    <a:pt x="0" y="9749"/>
                  </a:lnTo>
                  <a:lnTo>
                    <a:pt x="19" y="9786"/>
                  </a:lnTo>
                  <a:lnTo>
                    <a:pt x="37" y="9823"/>
                  </a:lnTo>
                  <a:lnTo>
                    <a:pt x="74" y="9842"/>
                  </a:lnTo>
                  <a:lnTo>
                    <a:pt x="111" y="9842"/>
                  </a:lnTo>
                  <a:lnTo>
                    <a:pt x="148" y="9823"/>
                  </a:lnTo>
                  <a:lnTo>
                    <a:pt x="167" y="9805"/>
                  </a:lnTo>
                  <a:lnTo>
                    <a:pt x="204" y="9786"/>
                  </a:lnTo>
                  <a:lnTo>
                    <a:pt x="204" y="9749"/>
                  </a:lnTo>
                  <a:lnTo>
                    <a:pt x="2150" y="130"/>
                  </a:lnTo>
                  <a:lnTo>
                    <a:pt x="2150" y="93"/>
                  </a:lnTo>
                  <a:lnTo>
                    <a:pt x="2131" y="56"/>
                  </a:lnTo>
                  <a:lnTo>
                    <a:pt x="2113" y="19"/>
                  </a:lnTo>
                  <a:lnTo>
                    <a:pt x="2057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33"/>
            <p:cNvSpPr/>
            <p:nvPr/>
          </p:nvSpPr>
          <p:spPr>
            <a:xfrm>
              <a:off x="8026586" y="1888113"/>
              <a:ext cx="91583" cy="326303"/>
            </a:xfrm>
            <a:custGeom>
              <a:avLst/>
              <a:gdLst/>
              <a:ahLst/>
              <a:cxnLst/>
              <a:rect l="l" t="t" r="r" b="b"/>
              <a:pathLst>
                <a:path w="2336" h="8323" extrusionOk="0">
                  <a:moveTo>
                    <a:pt x="2224" y="1"/>
                  </a:moveTo>
                  <a:lnTo>
                    <a:pt x="2169" y="19"/>
                  </a:lnTo>
                  <a:lnTo>
                    <a:pt x="2150" y="38"/>
                  </a:lnTo>
                  <a:lnTo>
                    <a:pt x="2132" y="75"/>
                  </a:lnTo>
                  <a:lnTo>
                    <a:pt x="0" y="8174"/>
                  </a:lnTo>
                  <a:lnTo>
                    <a:pt x="0" y="8230"/>
                  </a:lnTo>
                  <a:lnTo>
                    <a:pt x="19" y="8267"/>
                  </a:lnTo>
                  <a:lnTo>
                    <a:pt x="56" y="8304"/>
                  </a:lnTo>
                  <a:lnTo>
                    <a:pt x="93" y="8323"/>
                  </a:lnTo>
                  <a:lnTo>
                    <a:pt x="148" y="8323"/>
                  </a:lnTo>
                  <a:lnTo>
                    <a:pt x="186" y="8304"/>
                  </a:lnTo>
                  <a:lnTo>
                    <a:pt x="204" y="8267"/>
                  </a:lnTo>
                  <a:lnTo>
                    <a:pt x="223" y="8230"/>
                  </a:lnTo>
                  <a:lnTo>
                    <a:pt x="2335" y="130"/>
                  </a:lnTo>
                  <a:lnTo>
                    <a:pt x="2335" y="93"/>
                  </a:lnTo>
                  <a:lnTo>
                    <a:pt x="2335" y="56"/>
                  </a:lnTo>
                  <a:lnTo>
                    <a:pt x="2298" y="19"/>
                  </a:lnTo>
                  <a:lnTo>
                    <a:pt x="2261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33"/>
            <p:cNvSpPr/>
            <p:nvPr/>
          </p:nvSpPr>
          <p:spPr>
            <a:xfrm>
              <a:off x="8228570" y="1698479"/>
              <a:ext cx="42929" cy="119183"/>
            </a:xfrm>
            <a:custGeom>
              <a:avLst/>
              <a:gdLst/>
              <a:ahLst/>
              <a:cxnLst/>
              <a:rect l="l" t="t" r="r" b="b"/>
              <a:pathLst>
                <a:path w="1095" h="3040" extrusionOk="0">
                  <a:moveTo>
                    <a:pt x="927" y="0"/>
                  </a:moveTo>
                  <a:lnTo>
                    <a:pt x="909" y="37"/>
                  </a:lnTo>
                  <a:lnTo>
                    <a:pt x="872" y="74"/>
                  </a:lnTo>
                  <a:lnTo>
                    <a:pt x="1" y="2892"/>
                  </a:lnTo>
                  <a:lnTo>
                    <a:pt x="1" y="2947"/>
                  </a:lnTo>
                  <a:lnTo>
                    <a:pt x="1" y="2984"/>
                  </a:lnTo>
                  <a:lnTo>
                    <a:pt x="38" y="3021"/>
                  </a:lnTo>
                  <a:lnTo>
                    <a:pt x="75" y="3040"/>
                  </a:lnTo>
                  <a:lnTo>
                    <a:pt x="112" y="3040"/>
                  </a:lnTo>
                  <a:lnTo>
                    <a:pt x="168" y="3021"/>
                  </a:lnTo>
                  <a:lnTo>
                    <a:pt x="186" y="3003"/>
                  </a:lnTo>
                  <a:lnTo>
                    <a:pt x="205" y="2966"/>
                  </a:lnTo>
                  <a:lnTo>
                    <a:pt x="1094" y="148"/>
                  </a:lnTo>
                  <a:lnTo>
                    <a:pt x="1094" y="93"/>
                  </a:lnTo>
                  <a:lnTo>
                    <a:pt x="1094" y="56"/>
                  </a:lnTo>
                  <a:lnTo>
                    <a:pt x="1057" y="19"/>
                  </a:lnTo>
                  <a:lnTo>
                    <a:pt x="1020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33"/>
            <p:cNvSpPr/>
            <p:nvPr/>
          </p:nvSpPr>
          <p:spPr>
            <a:xfrm>
              <a:off x="8270010" y="1643984"/>
              <a:ext cx="18936" cy="40734"/>
            </a:xfrm>
            <a:custGeom>
              <a:avLst/>
              <a:gdLst/>
              <a:ahLst/>
              <a:cxnLst/>
              <a:rect l="l" t="t" r="r" b="b"/>
              <a:pathLst>
                <a:path w="483" h="1039" extrusionOk="0">
                  <a:moveTo>
                    <a:pt x="352" y="0"/>
                  </a:moveTo>
                  <a:lnTo>
                    <a:pt x="315" y="19"/>
                  </a:lnTo>
                  <a:lnTo>
                    <a:pt x="278" y="37"/>
                  </a:lnTo>
                  <a:lnTo>
                    <a:pt x="260" y="74"/>
                  </a:lnTo>
                  <a:lnTo>
                    <a:pt x="0" y="890"/>
                  </a:lnTo>
                  <a:lnTo>
                    <a:pt x="0" y="945"/>
                  </a:lnTo>
                  <a:lnTo>
                    <a:pt x="0" y="982"/>
                  </a:lnTo>
                  <a:lnTo>
                    <a:pt x="37" y="1019"/>
                  </a:lnTo>
                  <a:lnTo>
                    <a:pt x="74" y="1038"/>
                  </a:lnTo>
                  <a:lnTo>
                    <a:pt x="111" y="1038"/>
                  </a:lnTo>
                  <a:lnTo>
                    <a:pt x="167" y="1019"/>
                  </a:lnTo>
                  <a:lnTo>
                    <a:pt x="204" y="1001"/>
                  </a:lnTo>
                  <a:lnTo>
                    <a:pt x="223" y="964"/>
                  </a:lnTo>
                  <a:lnTo>
                    <a:pt x="464" y="148"/>
                  </a:lnTo>
                  <a:lnTo>
                    <a:pt x="482" y="111"/>
                  </a:lnTo>
                  <a:lnTo>
                    <a:pt x="464" y="56"/>
                  </a:lnTo>
                  <a:lnTo>
                    <a:pt x="426" y="37"/>
                  </a:lnTo>
                  <a:lnTo>
                    <a:pt x="389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33"/>
            <p:cNvSpPr/>
            <p:nvPr/>
          </p:nvSpPr>
          <p:spPr>
            <a:xfrm>
              <a:off x="7672683" y="1780574"/>
              <a:ext cx="17485" cy="31286"/>
            </a:xfrm>
            <a:custGeom>
              <a:avLst/>
              <a:gdLst/>
              <a:ahLst/>
              <a:cxnLst/>
              <a:rect l="l" t="t" r="r" b="b"/>
              <a:pathLst>
                <a:path w="446" h="798" extrusionOk="0">
                  <a:moveTo>
                    <a:pt x="75" y="1"/>
                  </a:moveTo>
                  <a:lnTo>
                    <a:pt x="38" y="38"/>
                  </a:lnTo>
                  <a:lnTo>
                    <a:pt x="19" y="75"/>
                  </a:lnTo>
                  <a:lnTo>
                    <a:pt x="1" y="112"/>
                  </a:lnTo>
                  <a:lnTo>
                    <a:pt x="19" y="149"/>
                  </a:lnTo>
                  <a:lnTo>
                    <a:pt x="223" y="723"/>
                  </a:lnTo>
                  <a:lnTo>
                    <a:pt x="279" y="779"/>
                  </a:lnTo>
                  <a:lnTo>
                    <a:pt x="335" y="798"/>
                  </a:lnTo>
                  <a:lnTo>
                    <a:pt x="372" y="779"/>
                  </a:lnTo>
                  <a:lnTo>
                    <a:pt x="409" y="760"/>
                  </a:lnTo>
                  <a:lnTo>
                    <a:pt x="446" y="723"/>
                  </a:lnTo>
                  <a:lnTo>
                    <a:pt x="446" y="686"/>
                  </a:lnTo>
                  <a:lnTo>
                    <a:pt x="446" y="649"/>
                  </a:lnTo>
                  <a:lnTo>
                    <a:pt x="223" y="75"/>
                  </a:lnTo>
                  <a:lnTo>
                    <a:pt x="205" y="38"/>
                  </a:lnTo>
                  <a:lnTo>
                    <a:pt x="168" y="19"/>
                  </a:lnTo>
                  <a:lnTo>
                    <a:pt x="131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33"/>
            <p:cNvSpPr/>
            <p:nvPr/>
          </p:nvSpPr>
          <p:spPr>
            <a:xfrm>
              <a:off x="7621834" y="1643984"/>
              <a:ext cx="49438" cy="117027"/>
            </a:xfrm>
            <a:custGeom>
              <a:avLst/>
              <a:gdLst/>
              <a:ahLst/>
              <a:cxnLst/>
              <a:rect l="l" t="t" r="r" b="b"/>
              <a:pathLst>
                <a:path w="1261" h="2985" extrusionOk="0">
                  <a:moveTo>
                    <a:pt x="112" y="0"/>
                  </a:moveTo>
                  <a:lnTo>
                    <a:pt x="75" y="19"/>
                  </a:lnTo>
                  <a:lnTo>
                    <a:pt x="38" y="37"/>
                  </a:lnTo>
                  <a:lnTo>
                    <a:pt x="1" y="74"/>
                  </a:lnTo>
                  <a:lnTo>
                    <a:pt x="1" y="111"/>
                  </a:lnTo>
                  <a:lnTo>
                    <a:pt x="1" y="148"/>
                  </a:lnTo>
                  <a:lnTo>
                    <a:pt x="1038" y="2910"/>
                  </a:lnTo>
                  <a:lnTo>
                    <a:pt x="1094" y="2966"/>
                  </a:lnTo>
                  <a:lnTo>
                    <a:pt x="1150" y="2984"/>
                  </a:lnTo>
                  <a:lnTo>
                    <a:pt x="1187" y="2984"/>
                  </a:lnTo>
                  <a:lnTo>
                    <a:pt x="1224" y="2966"/>
                  </a:lnTo>
                  <a:lnTo>
                    <a:pt x="1242" y="2929"/>
                  </a:lnTo>
                  <a:lnTo>
                    <a:pt x="1261" y="2891"/>
                  </a:lnTo>
                  <a:lnTo>
                    <a:pt x="1261" y="2836"/>
                  </a:lnTo>
                  <a:lnTo>
                    <a:pt x="223" y="74"/>
                  </a:lnTo>
                  <a:lnTo>
                    <a:pt x="186" y="37"/>
                  </a:lnTo>
                  <a:lnTo>
                    <a:pt x="149" y="19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33"/>
            <p:cNvSpPr/>
            <p:nvPr/>
          </p:nvSpPr>
          <p:spPr>
            <a:xfrm>
              <a:off x="7625480" y="2311018"/>
              <a:ext cx="190419" cy="708513"/>
            </a:xfrm>
            <a:custGeom>
              <a:avLst/>
              <a:gdLst/>
              <a:ahLst/>
              <a:cxnLst/>
              <a:rect l="l" t="t" r="r" b="b"/>
              <a:pathLst>
                <a:path w="4857" h="18072" extrusionOk="0">
                  <a:moveTo>
                    <a:pt x="4745" y="1"/>
                  </a:moveTo>
                  <a:lnTo>
                    <a:pt x="4708" y="19"/>
                  </a:lnTo>
                  <a:lnTo>
                    <a:pt x="4671" y="38"/>
                  </a:lnTo>
                  <a:lnTo>
                    <a:pt x="4652" y="75"/>
                  </a:lnTo>
                  <a:lnTo>
                    <a:pt x="4448" y="557"/>
                  </a:lnTo>
                  <a:lnTo>
                    <a:pt x="3967" y="1836"/>
                  </a:lnTo>
                  <a:lnTo>
                    <a:pt x="3651" y="2725"/>
                  </a:lnTo>
                  <a:lnTo>
                    <a:pt x="3281" y="3745"/>
                  </a:lnTo>
                  <a:lnTo>
                    <a:pt x="2892" y="4912"/>
                  </a:lnTo>
                  <a:lnTo>
                    <a:pt x="2502" y="6173"/>
                  </a:lnTo>
                  <a:lnTo>
                    <a:pt x="2076" y="7526"/>
                  </a:lnTo>
                  <a:lnTo>
                    <a:pt x="1668" y="8953"/>
                  </a:lnTo>
                  <a:lnTo>
                    <a:pt x="1298" y="10417"/>
                  </a:lnTo>
                  <a:lnTo>
                    <a:pt x="927" y="11937"/>
                  </a:lnTo>
                  <a:lnTo>
                    <a:pt x="760" y="12697"/>
                  </a:lnTo>
                  <a:lnTo>
                    <a:pt x="612" y="13457"/>
                  </a:lnTo>
                  <a:lnTo>
                    <a:pt x="464" y="14217"/>
                  </a:lnTo>
                  <a:lnTo>
                    <a:pt x="352" y="14995"/>
                  </a:lnTo>
                  <a:lnTo>
                    <a:pt x="241" y="15736"/>
                  </a:lnTo>
                  <a:lnTo>
                    <a:pt x="148" y="16496"/>
                  </a:lnTo>
                  <a:lnTo>
                    <a:pt x="56" y="17238"/>
                  </a:lnTo>
                  <a:lnTo>
                    <a:pt x="0" y="17961"/>
                  </a:lnTo>
                  <a:lnTo>
                    <a:pt x="19" y="17998"/>
                  </a:lnTo>
                  <a:lnTo>
                    <a:pt x="37" y="18035"/>
                  </a:lnTo>
                  <a:lnTo>
                    <a:pt x="74" y="18072"/>
                  </a:lnTo>
                  <a:lnTo>
                    <a:pt x="167" y="18072"/>
                  </a:lnTo>
                  <a:lnTo>
                    <a:pt x="204" y="18053"/>
                  </a:lnTo>
                  <a:lnTo>
                    <a:pt x="223" y="18016"/>
                  </a:lnTo>
                  <a:lnTo>
                    <a:pt x="223" y="17979"/>
                  </a:lnTo>
                  <a:lnTo>
                    <a:pt x="278" y="17256"/>
                  </a:lnTo>
                  <a:lnTo>
                    <a:pt x="352" y="16515"/>
                  </a:lnTo>
                  <a:lnTo>
                    <a:pt x="464" y="15773"/>
                  </a:lnTo>
                  <a:lnTo>
                    <a:pt x="575" y="15014"/>
                  </a:lnTo>
                  <a:lnTo>
                    <a:pt x="686" y="14254"/>
                  </a:lnTo>
                  <a:lnTo>
                    <a:pt x="834" y="13494"/>
                  </a:lnTo>
                  <a:lnTo>
                    <a:pt x="983" y="12734"/>
                  </a:lnTo>
                  <a:lnTo>
                    <a:pt x="1149" y="11974"/>
                  </a:lnTo>
                  <a:lnTo>
                    <a:pt x="1501" y="10473"/>
                  </a:lnTo>
                  <a:lnTo>
                    <a:pt x="1891" y="8990"/>
                  </a:lnTo>
                  <a:lnTo>
                    <a:pt x="2298" y="7581"/>
                  </a:lnTo>
                  <a:lnTo>
                    <a:pt x="2706" y="6228"/>
                  </a:lnTo>
                  <a:lnTo>
                    <a:pt x="3114" y="4968"/>
                  </a:lnTo>
                  <a:lnTo>
                    <a:pt x="3503" y="3819"/>
                  </a:lnTo>
                  <a:lnTo>
                    <a:pt x="3855" y="2799"/>
                  </a:lnTo>
                  <a:lnTo>
                    <a:pt x="4189" y="1910"/>
                  </a:lnTo>
                  <a:lnTo>
                    <a:pt x="4671" y="631"/>
                  </a:lnTo>
                  <a:lnTo>
                    <a:pt x="4856" y="149"/>
                  </a:lnTo>
                  <a:lnTo>
                    <a:pt x="4856" y="112"/>
                  </a:lnTo>
                  <a:lnTo>
                    <a:pt x="4856" y="75"/>
                  </a:lnTo>
                  <a:lnTo>
                    <a:pt x="4838" y="38"/>
                  </a:lnTo>
                  <a:lnTo>
                    <a:pt x="4801" y="19"/>
                  </a:lnTo>
                  <a:lnTo>
                    <a:pt x="4745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33"/>
            <p:cNvSpPr/>
            <p:nvPr/>
          </p:nvSpPr>
          <p:spPr>
            <a:xfrm>
              <a:off x="8100684" y="2308861"/>
              <a:ext cx="191869" cy="723019"/>
            </a:xfrm>
            <a:custGeom>
              <a:avLst/>
              <a:gdLst/>
              <a:ahLst/>
              <a:cxnLst/>
              <a:rect l="l" t="t" r="r" b="b"/>
              <a:pathLst>
                <a:path w="4894" h="18442" extrusionOk="0">
                  <a:moveTo>
                    <a:pt x="112" y="0"/>
                  </a:moveTo>
                  <a:lnTo>
                    <a:pt x="75" y="19"/>
                  </a:lnTo>
                  <a:lnTo>
                    <a:pt x="38" y="37"/>
                  </a:lnTo>
                  <a:lnTo>
                    <a:pt x="1" y="74"/>
                  </a:lnTo>
                  <a:lnTo>
                    <a:pt x="1" y="111"/>
                  </a:lnTo>
                  <a:lnTo>
                    <a:pt x="1" y="148"/>
                  </a:lnTo>
                  <a:lnTo>
                    <a:pt x="186" y="686"/>
                  </a:lnTo>
                  <a:lnTo>
                    <a:pt x="668" y="2057"/>
                  </a:lnTo>
                  <a:lnTo>
                    <a:pt x="1335" y="4115"/>
                  </a:lnTo>
                  <a:lnTo>
                    <a:pt x="1724" y="5357"/>
                  </a:lnTo>
                  <a:lnTo>
                    <a:pt x="2132" y="6672"/>
                  </a:lnTo>
                  <a:lnTo>
                    <a:pt x="2540" y="8100"/>
                  </a:lnTo>
                  <a:lnTo>
                    <a:pt x="2948" y="9564"/>
                  </a:lnTo>
                  <a:lnTo>
                    <a:pt x="3337" y="11065"/>
                  </a:lnTo>
                  <a:lnTo>
                    <a:pt x="3689" y="12585"/>
                  </a:lnTo>
                  <a:lnTo>
                    <a:pt x="4023" y="14086"/>
                  </a:lnTo>
                  <a:lnTo>
                    <a:pt x="4171" y="14828"/>
                  </a:lnTo>
                  <a:lnTo>
                    <a:pt x="4301" y="15569"/>
                  </a:lnTo>
                  <a:lnTo>
                    <a:pt x="4412" y="16292"/>
                  </a:lnTo>
                  <a:lnTo>
                    <a:pt x="4523" y="16996"/>
                  </a:lnTo>
                  <a:lnTo>
                    <a:pt x="4597" y="17682"/>
                  </a:lnTo>
                  <a:lnTo>
                    <a:pt x="4671" y="18349"/>
                  </a:lnTo>
                  <a:lnTo>
                    <a:pt x="4690" y="18386"/>
                  </a:lnTo>
                  <a:lnTo>
                    <a:pt x="4708" y="18423"/>
                  </a:lnTo>
                  <a:lnTo>
                    <a:pt x="4745" y="18442"/>
                  </a:lnTo>
                  <a:lnTo>
                    <a:pt x="4838" y="18442"/>
                  </a:lnTo>
                  <a:lnTo>
                    <a:pt x="4875" y="18405"/>
                  </a:lnTo>
                  <a:lnTo>
                    <a:pt x="4894" y="18368"/>
                  </a:lnTo>
                  <a:lnTo>
                    <a:pt x="4894" y="18331"/>
                  </a:lnTo>
                  <a:lnTo>
                    <a:pt x="4820" y="17663"/>
                  </a:lnTo>
                  <a:lnTo>
                    <a:pt x="4745" y="16978"/>
                  </a:lnTo>
                  <a:lnTo>
                    <a:pt x="4634" y="16255"/>
                  </a:lnTo>
                  <a:lnTo>
                    <a:pt x="4523" y="15532"/>
                  </a:lnTo>
                  <a:lnTo>
                    <a:pt x="4393" y="14809"/>
                  </a:lnTo>
                  <a:lnTo>
                    <a:pt x="4245" y="14049"/>
                  </a:lnTo>
                  <a:lnTo>
                    <a:pt x="3911" y="12548"/>
                  </a:lnTo>
                  <a:lnTo>
                    <a:pt x="3559" y="11010"/>
                  </a:lnTo>
                  <a:lnTo>
                    <a:pt x="3151" y="9508"/>
                  </a:lnTo>
                  <a:lnTo>
                    <a:pt x="2762" y="8044"/>
                  </a:lnTo>
                  <a:lnTo>
                    <a:pt x="2336" y="6617"/>
                  </a:lnTo>
                  <a:lnTo>
                    <a:pt x="1947" y="5282"/>
                  </a:lnTo>
                  <a:lnTo>
                    <a:pt x="1558" y="4059"/>
                  </a:lnTo>
                  <a:lnTo>
                    <a:pt x="872" y="2002"/>
                  </a:lnTo>
                  <a:lnTo>
                    <a:pt x="408" y="612"/>
                  </a:lnTo>
                  <a:lnTo>
                    <a:pt x="205" y="74"/>
                  </a:lnTo>
                  <a:lnTo>
                    <a:pt x="186" y="37"/>
                  </a:lnTo>
                  <a:lnTo>
                    <a:pt x="149" y="19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33"/>
            <p:cNvSpPr/>
            <p:nvPr/>
          </p:nvSpPr>
          <p:spPr>
            <a:xfrm>
              <a:off x="8026586" y="2316820"/>
              <a:ext cx="111185" cy="498531"/>
            </a:xfrm>
            <a:custGeom>
              <a:avLst/>
              <a:gdLst/>
              <a:ahLst/>
              <a:cxnLst/>
              <a:rect l="l" t="t" r="r" b="b"/>
              <a:pathLst>
                <a:path w="2836" h="12716" extrusionOk="0">
                  <a:moveTo>
                    <a:pt x="74" y="1"/>
                  </a:moveTo>
                  <a:lnTo>
                    <a:pt x="37" y="19"/>
                  </a:lnTo>
                  <a:lnTo>
                    <a:pt x="19" y="57"/>
                  </a:lnTo>
                  <a:lnTo>
                    <a:pt x="0" y="94"/>
                  </a:lnTo>
                  <a:lnTo>
                    <a:pt x="19" y="149"/>
                  </a:lnTo>
                  <a:lnTo>
                    <a:pt x="111" y="446"/>
                  </a:lnTo>
                  <a:lnTo>
                    <a:pt x="352" y="1243"/>
                  </a:lnTo>
                  <a:lnTo>
                    <a:pt x="686" y="2447"/>
                  </a:lnTo>
                  <a:lnTo>
                    <a:pt x="1112" y="4041"/>
                  </a:lnTo>
                  <a:lnTo>
                    <a:pt x="1316" y="4950"/>
                  </a:lnTo>
                  <a:lnTo>
                    <a:pt x="1539" y="5913"/>
                  </a:lnTo>
                  <a:lnTo>
                    <a:pt x="1761" y="6933"/>
                  </a:lnTo>
                  <a:lnTo>
                    <a:pt x="1965" y="8008"/>
                  </a:lnTo>
                  <a:lnTo>
                    <a:pt x="2169" y="9120"/>
                  </a:lnTo>
                  <a:lnTo>
                    <a:pt x="2335" y="10269"/>
                  </a:lnTo>
                  <a:lnTo>
                    <a:pt x="2502" y="11437"/>
                  </a:lnTo>
                  <a:lnTo>
                    <a:pt x="2613" y="12623"/>
                  </a:lnTo>
                  <a:lnTo>
                    <a:pt x="2632" y="12660"/>
                  </a:lnTo>
                  <a:lnTo>
                    <a:pt x="2651" y="12678"/>
                  </a:lnTo>
                  <a:lnTo>
                    <a:pt x="2688" y="12716"/>
                  </a:lnTo>
                  <a:lnTo>
                    <a:pt x="2743" y="12716"/>
                  </a:lnTo>
                  <a:lnTo>
                    <a:pt x="2780" y="12697"/>
                  </a:lnTo>
                  <a:lnTo>
                    <a:pt x="2817" y="12678"/>
                  </a:lnTo>
                  <a:lnTo>
                    <a:pt x="2836" y="12641"/>
                  </a:lnTo>
                  <a:lnTo>
                    <a:pt x="2836" y="12586"/>
                  </a:lnTo>
                  <a:lnTo>
                    <a:pt x="2706" y="11418"/>
                  </a:lnTo>
                  <a:lnTo>
                    <a:pt x="2558" y="10250"/>
                  </a:lnTo>
                  <a:lnTo>
                    <a:pt x="2391" y="9101"/>
                  </a:lnTo>
                  <a:lnTo>
                    <a:pt x="2187" y="7971"/>
                  </a:lnTo>
                  <a:lnTo>
                    <a:pt x="1983" y="6896"/>
                  </a:lnTo>
                  <a:lnTo>
                    <a:pt x="1761" y="5876"/>
                  </a:lnTo>
                  <a:lnTo>
                    <a:pt x="1539" y="4894"/>
                  </a:lnTo>
                  <a:lnTo>
                    <a:pt x="1316" y="3986"/>
                  </a:lnTo>
                  <a:lnTo>
                    <a:pt x="908" y="2392"/>
                  </a:lnTo>
                  <a:lnTo>
                    <a:pt x="556" y="1169"/>
                  </a:lnTo>
                  <a:lnTo>
                    <a:pt x="315" y="372"/>
                  </a:lnTo>
                  <a:lnTo>
                    <a:pt x="223" y="75"/>
                  </a:lnTo>
                  <a:lnTo>
                    <a:pt x="204" y="38"/>
                  </a:lnTo>
                  <a:lnTo>
                    <a:pt x="167" y="19"/>
                  </a:lnTo>
                  <a:lnTo>
                    <a:pt x="130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33"/>
            <p:cNvSpPr/>
            <p:nvPr/>
          </p:nvSpPr>
          <p:spPr>
            <a:xfrm>
              <a:off x="7809312" y="2316114"/>
              <a:ext cx="110480" cy="609677"/>
            </a:xfrm>
            <a:custGeom>
              <a:avLst/>
              <a:gdLst/>
              <a:ahLst/>
              <a:cxnLst/>
              <a:rect l="l" t="t" r="r" b="b"/>
              <a:pathLst>
                <a:path w="2818" h="15551" extrusionOk="0">
                  <a:moveTo>
                    <a:pt x="2688" y="0"/>
                  </a:moveTo>
                  <a:lnTo>
                    <a:pt x="2651" y="19"/>
                  </a:lnTo>
                  <a:lnTo>
                    <a:pt x="2614" y="37"/>
                  </a:lnTo>
                  <a:lnTo>
                    <a:pt x="2595" y="93"/>
                  </a:lnTo>
                  <a:lnTo>
                    <a:pt x="2373" y="872"/>
                  </a:lnTo>
                  <a:lnTo>
                    <a:pt x="2169" y="1687"/>
                  </a:lnTo>
                  <a:lnTo>
                    <a:pt x="1965" y="2521"/>
                  </a:lnTo>
                  <a:lnTo>
                    <a:pt x="1761" y="3392"/>
                  </a:lnTo>
                  <a:lnTo>
                    <a:pt x="1576" y="4263"/>
                  </a:lnTo>
                  <a:lnTo>
                    <a:pt x="1390" y="5153"/>
                  </a:lnTo>
                  <a:lnTo>
                    <a:pt x="1224" y="6080"/>
                  </a:lnTo>
                  <a:lnTo>
                    <a:pt x="1057" y="7025"/>
                  </a:lnTo>
                  <a:lnTo>
                    <a:pt x="760" y="8990"/>
                  </a:lnTo>
                  <a:lnTo>
                    <a:pt x="482" y="11028"/>
                  </a:lnTo>
                  <a:lnTo>
                    <a:pt x="223" y="13178"/>
                  </a:lnTo>
                  <a:lnTo>
                    <a:pt x="0" y="15440"/>
                  </a:lnTo>
                  <a:lnTo>
                    <a:pt x="19" y="15477"/>
                  </a:lnTo>
                  <a:lnTo>
                    <a:pt x="37" y="15514"/>
                  </a:lnTo>
                  <a:lnTo>
                    <a:pt x="56" y="15551"/>
                  </a:lnTo>
                  <a:lnTo>
                    <a:pt x="167" y="15551"/>
                  </a:lnTo>
                  <a:lnTo>
                    <a:pt x="186" y="15532"/>
                  </a:lnTo>
                  <a:lnTo>
                    <a:pt x="223" y="15495"/>
                  </a:lnTo>
                  <a:lnTo>
                    <a:pt x="223" y="15458"/>
                  </a:lnTo>
                  <a:lnTo>
                    <a:pt x="445" y="13215"/>
                  </a:lnTo>
                  <a:lnTo>
                    <a:pt x="686" y="11065"/>
                  </a:lnTo>
                  <a:lnTo>
                    <a:pt x="964" y="9027"/>
                  </a:lnTo>
                  <a:lnTo>
                    <a:pt x="1279" y="7062"/>
                  </a:lnTo>
                  <a:lnTo>
                    <a:pt x="1446" y="6117"/>
                  </a:lnTo>
                  <a:lnTo>
                    <a:pt x="1613" y="5209"/>
                  </a:lnTo>
                  <a:lnTo>
                    <a:pt x="1798" y="4319"/>
                  </a:lnTo>
                  <a:lnTo>
                    <a:pt x="1984" y="3429"/>
                  </a:lnTo>
                  <a:lnTo>
                    <a:pt x="2169" y="2577"/>
                  </a:lnTo>
                  <a:lnTo>
                    <a:pt x="2373" y="1743"/>
                  </a:lnTo>
                  <a:lnTo>
                    <a:pt x="2595" y="946"/>
                  </a:lnTo>
                  <a:lnTo>
                    <a:pt x="2818" y="149"/>
                  </a:lnTo>
                  <a:lnTo>
                    <a:pt x="2818" y="112"/>
                  </a:lnTo>
                  <a:lnTo>
                    <a:pt x="2799" y="56"/>
                  </a:lnTo>
                  <a:lnTo>
                    <a:pt x="2781" y="37"/>
                  </a:lnTo>
                  <a:lnTo>
                    <a:pt x="2743" y="19"/>
                  </a:lnTo>
                  <a:lnTo>
                    <a:pt x="2688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33"/>
            <p:cNvSpPr/>
            <p:nvPr/>
          </p:nvSpPr>
          <p:spPr>
            <a:xfrm>
              <a:off x="7863807" y="2206379"/>
              <a:ext cx="190419" cy="127926"/>
            </a:xfrm>
            <a:custGeom>
              <a:avLst/>
              <a:gdLst/>
              <a:ahLst/>
              <a:cxnLst/>
              <a:rect l="l" t="t" r="r" b="b"/>
              <a:pathLst>
                <a:path w="4857" h="3263" extrusionOk="0">
                  <a:moveTo>
                    <a:pt x="4115" y="668"/>
                  </a:moveTo>
                  <a:lnTo>
                    <a:pt x="3930" y="2577"/>
                  </a:lnTo>
                  <a:lnTo>
                    <a:pt x="1131" y="2503"/>
                  </a:lnTo>
                  <a:lnTo>
                    <a:pt x="797" y="668"/>
                  </a:lnTo>
                  <a:close/>
                  <a:moveTo>
                    <a:pt x="0" y="1"/>
                  </a:moveTo>
                  <a:lnTo>
                    <a:pt x="557" y="3152"/>
                  </a:lnTo>
                  <a:lnTo>
                    <a:pt x="4541" y="3263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33"/>
            <p:cNvSpPr/>
            <p:nvPr/>
          </p:nvSpPr>
          <p:spPr>
            <a:xfrm>
              <a:off x="7935748" y="1627988"/>
              <a:ext cx="39989" cy="39989"/>
            </a:xfrm>
            <a:custGeom>
              <a:avLst/>
              <a:gdLst/>
              <a:ahLst/>
              <a:cxnLst/>
              <a:rect l="l" t="t" r="r" b="b"/>
              <a:pathLst>
                <a:path w="1020" h="1020" extrusionOk="0">
                  <a:moveTo>
                    <a:pt x="519" y="0"/>
                  </a:moveTo>
                  <a:lnTo>
                    <a:pt x="408" y="19"/>
                  </a:lnTo>
                  <a:lnTo>
                    <a:pt x="315" y="56"/>
                  </a:lnTo>
                  <a:lnTo>
                    <a:pt x="241" y="93"/>
                  </a:lnTo>
                  <a:lnTo>
                    <a:pt x="149" y="149"/>
                  </a:lnTo>
                  <a:lnTo>
                    <a:pt x="93" y="223"/>
                  </a:lnTo>
                  <a:lnTo>
                    <a:pt x="56" y="315"/>
                  </a:lnTo>
                  <a:lnTo>
                    <a:pt x="19" y="408"/>
                  </a:lnTo>
                  <a:lnTo>
                    <a:pt x="0" y="519"/>
                  </a:lnTo>
                  <a:lnTo>
                    <a:pt x="19" y="612"/>
                  </a:lnTo>
                  <a:lnTo>
                    <a:pt x="56" y="723"/>
                  </a:lnTo>
                  <a:lnTo>
                    <a:pt x="93" y="797"/>
                  </a:lnTo>
                  <a:lnTo>
                    <a:pt x="149" y="871"/>
                  </a:lnTo>
                  <a:lnTo>
                    <a:pt x="241" y="946"/>
                  </a:lnTo>
                  <a:lnTo>
                    <a:pt x="315" y="983"/>
                  </a:lnTo>
                  <a:lnTo>
                    <a:pt x="408" y="1020"/>
                  </a:lnTo>
                  <a:lnTo>
                    <a:pt x="612" y="1020"/>
                  </a:lnTo>
                  <a:lnTo>
                    <a:pt x="723" y="983"/>
                  </a:lnTo>
                  <a:lnTo>
                    <a:pt x="797" y="946"/>
                  </a:lnTo>
                  <a:lnTo>
                    <a:pt x="871" y="871"/>
                  </a:lnTo>
                  <a:lnTo>
                    <a:pt x="946" y="797"/>
                  </a:lnTo>
                  <a:lnTo>
                    <a:pt x="983" y="723"/>
                  </a:lnTo>
                  <a:lnTo>
                    <a:pt x="1020" y="612"/>
                  </a:lnTo>
                  <a:lnTo>
                    <a:pt x="1020" y="519"/>
                  </a:lnTo>
                  <a:lnTo>
                    <a:pt x="1020" y="408"/>
                  </a:lnTo>
                  <a:lnTo>
                    <a:pt x="983" y="315"/>
                  </a:lnTo>
                  <a:lnTo>
                    <a:pt x="946" y="223"/>
                  </a:lnTo>
                  <a:lnTo>
                    <a:pt x="871" y="149"/>
                  </a:lnTo>
                  <a:lnTo>
                    <a:pt x="797" y="93"/>
                  </a:lnTo>
                  <a:lnTo>
                    <a:pt x="723" y="56"/>
                  </a:lnTo>
                  <a:lnTo>
                    <a:pt x="612" y="19"/>
                  </a:lnTo>
                  <a:lnTo>
                    <a:pt x="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33"/>
            <p:cNvSpPr/>
            <p:nvPr/>
          </p:nvSpPr>
          <p:spPr>
            <a:xfrm>
              <a:off x="7971346" y="1621441"/>
              <a:ext cx="39989" cy="39989"/>
            </a:xfrm>
            <a:custGeom>
              <a:avLst/>
              <a:gdLst/>
              <a:ahLst/>
              <a:cxnLst/>
              <a:rect l="l" t="t" r="r" b="b"/>
              <a:pathLst>
                <a:path w="1020" h="1020" extrusionOk="0">
                  <a:moveTo>
                    <a:pt x="408" y="1"/>
                  </a:moveTo>
                  <a:lnTo>
                    <a:pt x="316" y="38"/>
                  </a:lnTo>
                  <a:lnTo>
                    <a:pt x="223" y="93"/>
                  </a:lnTo>
                  <a:lnTo>
                    <a:pt x="149" y="149"/>
                  </a:lnTo>
                  <a:lnTo>
                    <a:pt x="93" y="223"/>
                  </a:lnTo>
                  <a:lnTo>
                    <a:pt x="38" y="316"/>
                  </a:lnTo>
                  <a:lnTo>
                    <a:pt x="19" y="408"/>
                  </a:lnTo>
                  <a:lnTo>
                    <a:pt x="1" y="501"/>
                  </a:lnTo>
                  <a:lnTo>
                    <a:pt x="19" y="612"/>
                  </a:lnTo>
                  <a:lnTo>
                    <a:pt x="38" y="705"/>
                  </a:lnTo>
                  <a:lnTo>
                    <a:pt x="93" y="797"/>
                  </a:lnTo>
                  <a:lnTo>
                    <a:pt x="149" y="872"/>
                  </a:lnTo>
                  <a:lnTo>
                    <a:pt x="223" y="927"/>
                  </a:lnTo>
                  <a:lnTo>
                    <a:pt x="316" y="983"/>
                  </a:lnTo>
                  <a:lnTo>
                    <a:pt x="408" y="1001"/>
                  </a:lnTo>
                  <a:lnTo>
                    <a:pt x="520" y="1020"/>
                  </a:lnTo>
                  <a:lnTo>
                    <a:pt x="612" y="1001"/>
                  </a:lnTo>
                  <a:lnTo>
                    <a:pt x="705" y="983"/>
                  </a:lnTo>
                  <a:lnTo>
                    <a:pt x="798" y="927"/>
                  </a:lnTo>
                  <a:lnTo>
                    <a:pt x="872" y="872"/>
                  </a:lnTo>
                  <a:lnTo>
                    <a:pt x="927" y="797"/>
                  </a:lnTo>
                  <a:lnTo>
                    <a:pt x="983" y="705"/>
                  </a:lnTo>
                  <a:lnTo>
                    <a:pt x="1001" y="612"/>
                  </a:lnTo>
                  <a:lnTo>
                    <a:pt x="1020" y="501"/>
                  </a:lnTo>
                  <a:lnTo>
                    <a:pt x="1001" y="408"/>
                  </a:lnTo>
                  <a:lnTo>
                    <a:pt x="983" y="316"/>
                  </a:lnTo>
                  <a:lnTo>
                    <a:pt x="927" y="223"/>
                  </a:lnTo>
                  <a:lnTo>
                    <a:pt x="872" y="149"/>
                  </a:lnTo>
                  <a:lnTo>
                    <a:pt x="798" y="93"/>
                  </a:lnTo>
                  <a:lnTo>
                    <a:pt x="705" y="38"/>
                  </a:lnTo>
                  <a:lnTo>
                    <a:pt x="61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33"/>
            <p:cNvSpPr/>
            <p:nvPr/>
          </p:nvSpPr>
          <p:spPr>
            <a:xfrm>
              <a:off x="7901601" y="1621441"/>
              <a:ext cx="39989" cy="39989"/>
            </a:xfrm>
            <a:custGeom>
              <a:avLst/>
              <a:gdLst/>
              <a:ahLst/>
              <a:cxnLst/>
              <a:rect l="l" t="t" r="r" b="b"/>
              <a:pathLst>
                <a:path w="1020" h="1020" extrusionOk="0">
                  <a:moveTo>
                    <a:pt x="408" y="1"/>
                  </a:moveTo>
                  <a:lnTo>
                    <a:pt x="315" y="38"/>
                  </a:lnTo>
                  <a:lnTo>
                    <a:pt x="223" y="93"/>
                  </a:lnTo>
                  <a:lnTo>
                    <a:pt x="149" y="149"/>
                  </a:lnTo>
                  <a:lnTo>
                    <a:pt x="93" y="223"/>
                  </a:lnTo>
                  <a:lnTo>
                    <a:pt x="56" y="316"/>
                  </a:lnTo>
                  <a:lnTo>
                    <a:pt x="19" y="408"/>
                  </a:lnTo>
                  <a:lnTo>
                    <a:pt x="0" y="501"/>
                  </a:lnTo>
                  <a:lnTo>
                    <a:pt x="19" y="612"/>
                  </a:lnTo>
                  <a:lnTo>
                    <a:pt x="56" y="705"/>
                  </a:lnTo>
                  <a:lnTo>
                    <a:pt x="93" y="797"/>
                  </a:lnTo>
                  <a:lnTo>
                    <a:pt x="149" y="872"/>
                  </a:lnTo>
                  <a:lnTo>
                    <a:pt x="223" y="927"/>
                  </a:lnTo>
                  <a:lnTo>
                    <a:pt x="315" y="983"/>
                  </a:lnTo>
                  <a:lnTo>
                    <a:pt x="408" y="1001"/>
                  </a:lnTo>
                  <a:lnTo>
                    <a:pt x="519" y="1020"/>
                  </a:lnTo>
                  <a:lnTo>
                    <a:pt x="612" y="1001"/>
                  </a:lnTo>
                  <a:lnTo>
                    <a:pt x="723" y="983"/>
                  </a:lnTo>
                  <a:lnTo>
                    <a:pt x="797" y="927"/>
                  </a:lnTo>
                  <a:lnTo>
                    <a:pt x="871" y="872"/>
                  </a:lnTo>
                  <a:lnTo>
                    <a:pt x="946" y="797"/>
                  </a:lnTo>
                  <a:lnTo>
                    <a:pt x="983" y="705"/>
                  </a:lnTo>
                  <a:lnTo>
                    <a:pt x="1020" y="612"/>
                  </a:lnTo>
                  <a:lnTo>
                    <a:pt x="1020" y="501"/>
                  </a:lnTo>
                  <a:lnTo>
                    <a:pt x="1020" y="408"/>
                  </a:lnTo>
                  <a:lnTo>
                    <a:pt x="983" y="316"/>
                  </a:lnTo>
                  <a:lnTo>
                    <a:pt x="946" y="223"/>
                  </a:lnTo>
                  <a:lnTo>
                    <a:pt x="871" y="149"/>
                  </a:lnTo>
                  <a:lnTo>
                    <a:pt x="797" y="93"/>
                  </a:lnTo>
                  <a:lnTo>
                    <a:pt x="723" y="38"/>
                  </a:lnTo>
                  <a:lnTo>
                    <a:pt x="61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33"/>
            <p:cNvSpPr/>
            <p:nvPr/>
          </p:nvSpPr>
          <p:spPr>
            <a:xfrm>
              <a:off x="7870354" y="1610542"/>
              <a:ext cx="39989" cy="39989"/>
            </a:xfrm>
            <a:custGeom>
              <a:avLst/>
              <a:gdLst/>
              <a:ahLst/>
              <a:cxnLst/>
              <a:rect l="l" t="t" r="r" b="b"/>
              <a:pathLst>
                <a:path w="1020" h="1020" extrusionOk="0">
                  <a:moveTo>
                    <a:pt x="408" y="0"/>
                  </a:moveTo>
                  <a:lnTo>
                    <a:pt x="315" y="38"/>
                  </a:lnTo>
                  <a:lnTo>
                    <a:pt x="223" y="75"/>
                  </a:lnTo>
                  <a:lnTo>
                    <a:pt x="149" y="149"/>
                  </a:lnTo>
                  <a:lnTo>
                    <a:pt x="93" y="223"/>
                  </a:lnTo>
                  <a:lnTo>
                    <a:pt x="37" y="297"/>
                  </a:lnTo>
                  <a:lnTo>
                    <a:pt x="19" y="390"/>
                  </a:lnTo>
                  <a:lnTo>
                    <a:pt x="0" y="501"/>
                  </a:lnTo>
                  <a:lnTo>
                    <a:pt x="19" y="612"/>
                  </a:lnTo>
                  <a:lnTo>
                    <a:pt x="37" y="705"/>
                  </a:lnTo>
                  <a:lnTo>
                    <a:pt x="93" y="779"/>
                  </a:lnTo>
                  <a:lnTo>
                    <a:pt x="149" y="853"/>
                  </a:lnTo>
                  <a:lnTo>
                    <a:pt x="223" y="927"/>
                  </a:lnTo>
                  <a:lnTo>
                    <a:pt x="315" y="964"/>
                  </a:lnTo>
                  <a:lnTo>
                    <a:pt x="408" y="1001"/>
                  </a:lnTo>
                  <a:lnTo>
                    <a:pt x="501" y="1020"/>
                  </a:lnTo>
                  <a:lnTo>
                    <a:pt x="612" y="1001"/>
                  </a:lnTo>
                  <a:lnTo>
                    <a:pt x="705" y="964"/>
                  </a:lnTo>
                  <a:lnTo>
                    <a:pt x="797" y="927"/>
                  </a:lnTo>
                  <a:lnTo>
                    <a:pt x="871" y="853"/>
                  </a:lnTo>
                  <a:lnTo>
                    <a:pt x="927" y="779"/>
                  </a:lnTo>
                  <a:lnTo>
                    <a:pt x="983" y="705"/>
                  </a:lnTo>
                  <a:lnTo>
                    <a:pt x="1001" y="612"/>
                  </a:lnTo>
                  <a:lnTo>
                    <a:pt x="1020" y="501"/>
                  </a:lnTo>
                  <a:lnTo>
                    <a:pt x="1001" y="390"/>
                  </a:lnTo>
                  <a:lnTo>
                    <a:pt x="983" y="297"/>
                  </a:lnTo>
                  <a:lnTo>
                    <a:pt x="927" y="223"/>
                  </a:lnTo>
                  <a:lnTo>
                    <a:pt x="871" y="149"/>
                  </a:lnTo>
                  <a:lnTo>
                    <a:pt x="797" y="75"/>
                  </a:lnTo>
                  <a:lnTo>
                    <a:pt x="705" y="38"/>
                  </a:lnTo>
                  <a:lnTo>
                    <a:pt x="61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33"/>
            <p:cNvSpPr/>
            <p:nvPr/>
          </p:nvSpPr>
          <p:spPr>
            <a:xfrm>
              <a:off x="7840558" y="1592390"/>
              <a:ext cx="39989" cy="39989"/>
            </a:xfrm>
            <a:custGeom>
              <a:avLst/>
              <a:gdLst/>
              <a:ahLst/>
              <a:cxnLst/>
              <a:rect l="l" t="t" r="r" b="b"/>
              <a:pathLst>
                <a:path w="1020" h="1020" extrusionOk="0">
                  <a:moveTo>
                    <a:pt x="501" y="0"/>
                  </a:moveTo>
                  <a:lnTo>
                    <a:pt x="408" y="19"/>
                  </a:lnTo>
                  <a:lnTo>
                    <a:pt x="315" y="37"/>
                  </a:lnTo>
                  <a:lnTo>
                    <a:pt x="223" y="93"/>
                  </a:lnTo>
                  <a:lnTo>
                    <a:pt x="149" y="148"/>
                  </a:lnTo>
                  <a:lnTo>
                    <a:pt x="75" y="223"/>
                  </a:lnTo>
                  <a:lnTo>
                    <a:pt x="37" y="315"/>
                  </a:lnTo>
                  <a:lnTo>
                    <a:pt x="0" y="408"/>
                  </a:lnTo>
                  <a:lnTo>
                    <a:pt x="0" y="519"/>
                  </a:lnTo>
                  <a:lnTo>
                    <a:pt x="0" y="612"/>
                  </a:lnTo>
                  <a:lnTo>
                    <a:pt x="37" y="704"/>
                  </a:lnTo>
                  <a:lnTo>
                    <a:pt x="75" y="797"/>
                  </a:lnTo>
                  <a:lnTo>
                    <a:pt x="149" y="871"/>
                  </a:lnTo>
                  <a:lnTo>
                    <a:pt x="223" y="927"/>
                  </a:lnTo>
                  <a:lnTo>
                    <a:pt x="315" y="982"/>
                  </a:lnTo>
                  <a:lnTo>
                    <a:pt x="408" y="1020"/>
                  </a:lnTo>
                  <a:lnTo>
                    <a:pt x="612" y="1020"/>
                  </a:lnTo>
                  <a:lnTo>
                    <a:pt x="705" y="982"/>
                  </a:lnTo>
                  <a:lnTo>
                    <a:pt x="797" y="927"/>
                  </a:lnTo>
                  <a:lnTo>
                    <a:pt x="871" y="871"/>
                  </a:lnTo>
                  <a:lnTo>
                    <a:pt x="927" y="797"/>
                  </a:lnTo>
                  <a:lnTo>
                    <a:pt x="983" y="704"/>
                  </a:lnTo>
                  <a:lnTo>
                    <a:pt x="1001" y="612"/>
                  </a:lnTo>
                  <a:lnTo>
                    <a:pt x="1020" y="519"/>
                  </a:lnTo>
                  <a:lnTo>
                    <a:pt x="1001" y="408"/>
                  </a:lnTo>
                  <a:lnTo>
                    <a:pt x="983" y="315"/>
                  </a:lnTo>
                  <a:lnTo>
                    <a:pt x="927" y="223"/>
                  </a:lnTo>
                  <a:lnTo>
                    <a:pt x="871" y="148"/>
                  </a:lnTo>
                  <a:lnTo>
                    <a:pt x="797" y="93"/>
                  </a:lnTo>
                  <a:lnTo>
                    <a:pt x="705" y="37"/>
                  </a:lnTo>
                  <a:lnTo>
                    <a:pt x="612" y="19"/>
                  </a:lnTo>
                  <a:lnTo>
                    <a:pt x="50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33"/>
            <p:cNvSpPr/>
            <p:nvPr/>
          </p:nvSpPr>
          <p:spPr>
            <a:xfrm>
              <a:off x="8005494" y="1608346"/>
              <a:ext cx="40028" cy="40028"/>
            </a:xfrm>
            <a:custGeom>
              <a:avLst/>
              <a:gdLst/>
              <a:ahLst/>
              <a:cxnLst/>
              <a:rect l="l" t="t" r="r" b="b"/>
              <a:pathLst>
                <a:path w="1021" h="1021" extrusionOk="0">
                  <a:moveTo>
                    <a:pt x="408" y="1"/>
                  </a:moveTo>
                  <a:lnTo>
                    <a:pt x="297" y="38"/>
                  </a:lnTo>
                  <a:lnTo>
                    <a:pt x="223" y="94"/>
                  </a:lnTo>
                  <a:lnTo>
                    <a:pt x="149" y="149"/>
                  </a:lnTo>
                  <a:lnTo>
                    <a:pt x="75" y="223"/>
                  </a:lnTo>
                  <a:lnTo>
                    <a:pt x="38" y="316"/>
                  </a:lnTo>
                  <a:lnTo>
                    <a:pt x="1" y="409"/>
                  </a:lnTo>
                  <a:lnTo>
                    <a:pt x="1" y="501"/>
                  </a:lnTo>
                  <a:lnTo>
                    <a:pt x="1" y="613"/>
                  </a:lnTo>
                  <a:lnTo>
                    <a:pt x="38" y="705"/>
                  </a:lnTo>
                  <a:lnTo>
                    <a:pt x="75" y="798"/>
                  </a:lnTo>
                  <a:lnTo>
                    <a:pt x="149" y="872"/>
                  </a:lnTo>
                  <a:lnTo>
                    <a:pt x="223" y="928"/>
                  </a:lnTo>
                  <a:lnTo>
                    <a:pt x="297" y="983"/>
                  </a:lnTo>
                  <a:lnTo>
                    <a:pt x="408" y="1002"/>
                  </a:lnTo>
                  <a:lnTo>
                    <a:pt x="501" y="1020"/>
                  </a:lnTo>
                  <a:lnTo>
                    <a:pt x="612" y="1002"/>
                  </a:lnTo>
                  <a:lnTo>
                    <a:pt x="705" y="983"/>
                  </a:lnTo>
                  <a:lnTo>
                    <a:pt x="779" y="928"/>
                  </a:lnTo>
                  <a:lnTo>
                    <a:pt x="872" y="872"/>
                  </a:lnTo>
                  <a:lnTo>
                    <a:pt x="927" y="798"/>
                  </a:lnTo>
                  <a:lnTo>
                    <a:pt x="964" y="705"/>
                  </a:lnTo>
                  <a:lnTo>
                    <a:pt x="1002" y="613"/>
                  </a:lnTo>
                  <a:lnTo>
                    <a:pt x="1020" y="501"/>
                  </a:lnTo>
                  <a:lnTo>
                    <a:pt x="1002" y="409"/>
                  </a:lnTo>
                  <a:lnTo>
                    <a:pt x="964" y="316"/>
                  </a:lnTo>
                  <a:lnTo>
                    <a:pt x="927" y="223"/>
                  </a:lnTo>
                  <a:lnTo>
                    <a:pt x="872" y="149"/>
                  </a:lnTo>
                  <a:lnTo>
                    <a:pt x="779" y="94"/>
                  </a:lnTo>
                  <a:lnTo>
                    <a:pt x="705" y="38"/>
                  </a:lnTo>
                  <a:lnTo>
                    <a:pt x="61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33"/>
            <p:cNvSpPr/>
            <p:nvPr/>
          </p:nvSpPr>
          <p:spPr>
            <a:xfrm>
              <a:off x="8034584" y="1590194"/>
              <a:ext cx="39989" cy="39989"/>
            </a:xfrm>
            <a:custGeom>
              <a:avLst/>
              <a:gdLst/>
              <a:ahLst/>
              <a:cxnLst/>
              <a:rect l="l" t="t" r="r" b="b"/>
              <a:pathLst>
                <a:path w="1020" h="1020" extrusionOk="0">
                  <a:moveTo>
                    <a:pt x="519" y="1"/>
                  </a:moveTo>
                  <a:lnTo>
                    <a:pt x="408" y="19"/>
                  </a:lnTo>
                  <a:lnTo>
                    <a:pt x="315" y="38"/>
                  </a:lnTo>
                  <a:lnTo>
                    <a:pt x="241" y="93"/>
                  </a:lnTo>
                  <a:lnTo>
                    <a:pt x="148" y="149"/>
                  </a:lnTo>
                  <a:lnTo>
                    <a:pt x="93" y="223"/>
                  </a:lnTo>
                  <a:lnTo>
                    <a:pt x="56" y="316"/>
                  </a:lnTo>
                  <a:lnTo>
                    <a:pt x="19" y="408"/>
                  </a:lnTo>
                  <a:lnTo>
                    <a:pt x="0" y="519"/>
                  </a:lnTo>
                  <a:lnTo>
                    <a:pt x="19" y="612"/>
                  </a:lnTo>
                  <a:lnTo>
                    <a:pt x="56" y="705"/>
                  </a:lnTo>
                  <a:lnTo>
                    <a:pt x="93" y="798"/>
                  </a:lnTo>
                  <a:lnTo>
                    <a:pt x="148" y="872"/>
                  </a:lnTo>
                  <a:lnTo>
                    <a:pt x="241" y="927"/>
                  </a:lnTo>
                  <a:lnTo>
                    <a:pt x="315" y="983"/>
                  </a:lnTo>
                  <a:lnTo>
                    <a:pt x="408" y="1001"/>
                  </a:lnTo>
                  <a:lnTo>
                    <a:pt x="519" y="1020"/>
                  </a:lnTo>
                  <a:lnTo>
                    <a:pt x="612" y="1001"/>
                  </a:lnTo>
                  <a:lnTo>
                    <a:pt x="723" y="983"/>
                  </a:lnTo>
                  <a:lnTo>
                    <a:pt x="797" y="927"/>
                  </a:lnTo>
                  <a:lnTo>
                    <a:pt x="871" y="872"/>
                  </a:lnTo>
                  <a:lnTo>
                    <a:pt x="945" y="798"/>
                  </a:lnTo>
                  <a:lnTo>
                    <a:pt x="982" y="705"/>
                  </a:lnTo>
                  <a:lnTo>
                    <a:pt x="1019" y="612"/>
                  </a:lnTo>
                  <a:lnTo>
                    <a:pt x="1019" y="519"/>
                  </a:lnTo>
                  <a:lnTo>
                    <a:pt x="1019" y="408"/>
                  </a:lnTo>
                  <a:lnTo>
                    <a:pt x="982" y="316"/>
                  </a:lnTo>
                  <a:lnTo>
                    <a:pt x="945" y="223"/>
                  </a:lnTo>
                  <a:lnTo>
                    <a:pt x="871" y="149"/>
                  </a:lnTo>
                  <a:lnTo>
                    <a:pt x="797" y="93"/>
                  </a:lnTo>
                  <a:lnTo>
                    <a:pt x="723" y="38"/>
                  </a:lnTo>
                  <a:lnTo>
                    <a:pt x="612" y="19"/>
                  </a:lnTo>
                  <a:lnTo>
                    <a:pt x="5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33"/>
            <p:cNvSpPr/>
            <p:nvPr/>
          </p:nvSpPr>
          <p:spPr>
            <a:xfrm>
              <a:off x="8351399" y="1237781"/>
              <a:ext cx="265261" cy="435999"/>
            </a:xfrm>
            <a:custGeom>
              <a:avLst/>
              <a:gdLst/>
              <a:ahLst/>
              <a:cxnLst/>
              <a:rect l="l" t="t" r="r" b="b"/>
              <a:pathLst>
                <a:path w="6766" h="11121" extrusionOk="0">
                  <a:moveTo>
                    <a:pt x="3744" y="0"/>
                  </a:moveTo>
                  <a:lnTo>
                    <a:pt x="3707" y="37"/>
                  </a:lnTo>
                  <a:lnTo>
                    <a:pt x="3670" y="112"/>
                  </a:lnTo>
                  <a:lnTo>
                    <a:pt x="3633" y="186"/>
                  </a:lnTo>
                  <a:lnTo>
                    <a:pt x="3577" y="408"/>
                  </a:lnTo>
                  <a:lnTo>
                    <a:pt x="3559" y="686"/>
                  </a:lnTo>
                  <a:lnTo>
                    <a:pt x="3559" y="1020"/>
                  </a:lnTo>
                  <a:lnTo>
                    <a:pt x="3559" y="1390"/>
                  </a:lnTo>
                  <a:lnTo>
                    <a:pt x="3614" y="2187"/>
                  </a:lnTo>
                  <a:lnTo>
                    <a:pt x="3688" y="3003"/>
                  </a:lnTo>
                  <a:lnTo>
                    <a:pt x="3762" y="3707"/>
                  </a:lnTo>
                  <a:lnTo>
                    <a:pt x="3800" y="4208"/>
                  </a:lnTo>
                  <a:lnTo>
                    <a:pt x="3800" y="4356"/>
                  </a:lnTo>
                  <a:lnTo>
                    <a:pt x="3800" y="4393"/>
                  </a:lnTo>
                  <a:lnTo>
                    <a:pt x="3651" y="4245"/>
                  </a:lnTo>
                  <a:lnTo>
                    <a:pt x="3503" y="4096"/>
                  </a:lnTo>
                  <a:lnTo>
                    <a:pt x="3281" y="3930"/>
                  </a:lnTo>
                  <a:lnTo>
                    <a:pt x="3058" y="3763"/>
                  </a:lnTo>
                  <a:lnTo>
                    <a:pt x="2928" y="3689"/>
                  </a:lnTo>
                  <a:lnTo>
                    <a:pt x="2799" y="3615"/>
                  </a:lnTo>
                  <a:lnTo>
                    <a:pt x="2650" y="3577"/>
                  </a:lnTo>
                  <a:lnTo>
                    <a:pt x="2521" y="3540"/>
                  </a:lnTo>
                  <a:lnTo>
                    <a:pt x="2391" y="3522"/>
                  </a:lnTo>
                  <a:lnTo>
                    <a:pt x="2243" y="3522"/>
                  </a:lnTo>
                  <a:lnTo>
                    <a:pt x="2020" y="3577"/>
                  </a:lnTo>
                  <a:lnTo>
                    <a:pt x="1724" y="3670"/>
                  </a:lnTo>
                  <a:lnTo>
                    <a:pt x="1409" y="3800"/>
                  </a:lnTo>
                  <a:lnTo>
                    <a:pt x="1094" y="3948"/>
                  </a:lnTo>
                  <a:lnTo>
                    <a:pt x="816" y="4115"/>
                  </a:lnTo>
                  <a:lnTo>
                    <a:pt x="704" y="4189"/>
                  </a:lnTo>
                  <a:lnTo>
                    <a:pt x="612" y="4282"/>
                  </a:lnTo>
                  <a:lnTo>
                    <a:pt x="537" y="4374"/>
                  </a:lnTo>
                  <a:lnTo>
                    <a:pt x="482" y="4449"/>
                  </a:lnTo>
                  <a:lnTo>
                    <a:pt x="482" y="4523"/>
                  </a:lnTo>
                  <a:lnTo>
                    <a:pt x="500" y="4615"/>
                  </a:lnTo>
                  <a:lnTo>
                    <a:pt x="556" y="4671"/>
                  </a:lnTo>
                  <a:lnTo>
                    <a:pt x="649" y="4708"/>
                  </a:lnTo>
                  <a:lnTo>
                    <a:pt x="760" y="4745"/>
                  </a:lnTo>
                  <a:lnTo>
                    <a:pt x="890" y="4764"/>
                  </a:lnTo>
                  <a:lnTo>
                    <a:pt x="1205" y="4745"/>
                  </a:lnTo>
                  <a:lnTo>
                    <a:pt x="1538" y="4690"/>
                  </a:lnTo>
                  <a:lnTo>
                    <a:pt x="1853" y="4634"/>
                  </a:lnTo>
                  <a:lnTo>
                    <a:pt x="2131" y="4560"/>
                  </a:lnTo>
                  <a:lnTo>
                    <a:pt x="2391" y="4486"/>
                  </a:lnTo>
                  <a:lnTo>
                    <a:pt x="2706" y="4875"/>
                  </a:lnTo>
                  <a:lnTo>
                    <a:pt x="2928" y="5171"/>
                  </a:lnTo>
                  <a:lnTo>
                    <a:pt x="3003" y="5301"/>
                  </a:lnTo>
                  <a:lnTo>
                    <a:pt x="3040" y="5394"/>
                  </a:lnTo>
                  <a:lnTo>
                    <a:pt x="3095" y="5598"/>
                  </a:lnTo>
                  <a:lnTo>
                    <a:pt x="3132" y="5894"/>
                  </a:lnTo>
                  <a:lnTo>
                    <a:pt x="3151" y="6061"/>
                  </a:lnTo>
                  <a:lnTo>
                    <a:pt x="3151" y="6209"/>
                  </a:lnTo>
                  <a:lnTo>
                    <a:pt x="3114" y="6358"/>
                  </a:lnTo>
                  <a:lnTo>
                    <a:pt x="3077" y="6469"/>
                  </a:lnTo>
                  <a:lnTo>
                    <a:pt x="3003" y="6562"/>
                  </a:lnTo>
                  <a:lnTo>
                    <a:pt x="2873" y="6673"/>
                  </a:lnTo>
                  <a:lnTo>
                    <a:pt x="2706" y="6765"/>
                  </a:lnTo>
                  <a:lnTo>
                    <a:pt x="2521" y="6877"/>
                  </a:lnTo>
                  <a:lnTo>
                    <a:pt x="2335" y="6951"/>
                  </a:lnTo>
                  <a:lnTo>
                    <a:pt x="2150" y="7006"/>
                  </a:lnTo>
                  <a:lnTo>
                    <a:pt x="1965" y="7025"/>
                  </a:lnTo>
                  <a:lnTo>
                    <a:pt x="1891" y="7025"/>
                  </a:lnTo>
                  <a:lnTo>
                    <a:pt x="1835" y="7006"/>
                  </a:lnTo>
                  <a:lnTo>
                    <a:pt x="1779" y="6969"/>
                  </a:lnTo>
                  <a:lnTo>
                    <a:pt x="1705" y="6914"/>
                  </a:lnTo>
                  <a:lnTo>
                    <a:pt x="1594" y="6747"/>
                  </a:lnTo>
                  <a:lnTo>
                    <a:pt x="1464" y="6543"/>
                  </a:lnTo>
                  <a:lnTo>
                    <a:pt x="1353" y="6321"/>
                  </a:lnTo>
                  <a:lnTo>
                    <a:pt x="1168" y="5913"/>
                  </a:lnTo>
                  <a:lnTo>
                    <a:pt x="1094" y="5727"/>
                  </a:lnTo>
                  <a:lnTo>
                    <a:pt x="1001" y="5542"/>
                  </a:lnTo>
                  <a:lnTo>
                    <a:pt x="908" y="5357"/>
                  </a:lnTo>
                  <a:lnTo>
                    <a:pt x="797" y="5134"/>
                  </a:lnTo>
                  <a:lnTo>
                    <a:pt x="649" y="4949"/>
                  </a:lnTo>
                  <a:lnTo>
                    <a:pt x="500" y="4782"/>
                  </a:lnTo>
                  <a:lnTo>
                    <a:pt x="426" y="4727"/>
                  </a:lnTo>
                  <a:lnTo>
                    <a:pt x="352" y="4690"/>
                  </a:lnTo>
                  <a:lnTo>
                    <a:pt x="278" y="4671"/>
                  </a:lnTo>
                  <a:lnTo>
                    <a:pt x="204" y="4690"/>
                  </a:lnTo>
                  <a:lnTo>
                    <a:pt x="148" y="4727"/>
                  </a:lnTo>
                  <a:lnTo>
                    <a:pt x="93" y="4801"/>
                  </a:lnTo>
                  <a:lnTo>
                    <a:pt x="56" y="4875"/>
                  </a:lnTo>
                  <a:lnTo>
                    <a:pt x="19" y="4968"/>
                  </a:lnTo>
                  <a:lnTo>
                    <a:pt x="0" y="5171"/>
                  </a:lnTo>
                  <a:lnTo>
                    <a:pt x="0" y="5412"/>
                  </a:lnTo>
                  <a:lnTo>
                    <a:pt x="19" y="5653"/>
                  </a:lnTo>
                  <a:lnTo>
                    <a:pt x="37" y="5876"/>
                  </a:lnTo>
                  <a:lnTo>
                    <a:pt x="111" y="6191"/>
                  </a:lnTo>
                  <a:lnTo>
                    <a:pt x="241" y="6617"/>
                  </a:lnTo>
                  <a:lnTo>
                    <a:pt x="408" y="7025"/>
                  </a:lnTo>
                  <a:lnTo>
                    <a:pt x="556" y="7396"/>
                  </a:lnTo>
                  <a:lnTo>
                    <a:pt x="704" y="7766"/>
                  </a:lnTo>
                  <a:lnTo>
                    <a:pt x="1019" y="8396"/>
                  </a:lnTo>
                  <a:lnTo>
                    <a:pt x="1316" y="8934"/>
                  </a:lnTo>
                  <a:lnTo>
                    <a:pt x="1575" y="9360"/>
                  </a:lnTo>
                  <a:lnTo>
                    <a:pt x="1779" y="9675"/>
                  </a:lnTo>
                  <a:lnTo>
                    <a:pt x="1965" y="9935"/>
                  </a:lnTo>
                  <a:lnTo>
                    <a:pt x="2020" y="11121"/>
                  </a:lnTo>
                  <a:lnTo>
                    <a:pt x="4782" y="11121"/>
                  </a:lnTo>
                  <a:lnTo>
                    <a:pt x="5356" y="6710"/>
                  </a:lnTo>
                  <a:lnTo>
                    <a:pt x="6135" y="5690"/>
                  </a:lnTo>
                  <a:lnTo>
                    <a:pt x="6265" y="5357"/>
                  </a:lnTo>
                  <a:lnTo>
                    <a:pt x="6524" y="4597"/>
                  </a:lnTo>
                  <a:lnTo>
                    <a:pt x="6635" y="4171"/>
                  </a:lnTo>
                  <a:lnTo>
                    <a:pt x="6728" y="3800"/>
                  </a:lnTo>
                  <a:lnTo>
                    <a:pt x="6746" y="3652"/>
                  </a:lnTo>
                  <a:lnTo>
                    <a:pt x="6765" y="3522"/>
                  </a:lnTo>
                  <a:lnTo>
                    <a:pt x="6746" y="3411"/>
                  </a:lnTo>
                  <a:lnTo>
                    <a:pt x="6709" y="3355"/>
                  </a:lnTo>
                  <a:lnTo>
                    <a:pt x="6635" y="3318"/>
                  </a:lnTo>
                  <a:lnTo>
                    <a:pt x="6543" y="3299"/>
                  </a:lnTo>
                  <a:lnTo>
                    <a:pt x="6468" y="3337"/>
                  </a:lnTo>
                  <a:lnTo>
                    <a:pt x="6376" y="3374"/>
                  </a:lnTo>
                  <a:lnTo>
                    <a:pt x="6302" y="3466"/>
                  </a:lnTo>
                  <a:lnTo>
                    <a:pt x="6228" y="3559"/>
                  </a:lnTo>
                  <a:lnTo>
                    <a:pt x="6079" y="3818"/>
                  </a:lnTo>
                  <a:lnTo>
                    <a:pt x="5783" y="4393"/>
                  </a:lnTo>
                  <a:lnTo>
                    <a:pt x="5653" y="4652"/>
                  </a:lnTo>
                  <a:lnTo>
                    <a:pt x="5505" y="4875"/>
                  </a:lnTo>
                  <a:lnTo>
                    <a:pt x="5560" y="4245"/>
                  </a:lnTo>
                  <a:lnTo>
                    <a:pt x="5597" y="3596"/>
                  </a:lnTo>
                  <a:lnTo>
                    <a:pt x="5634" y="2836"/>
                  </a:lnTo>
                  <a:lnTo>
                    <a:pt x="5634" y="2095"/>
                  </a:lnTo>
                  <a:lnTo>
                    <a:pt x="5634" y="1743"/>
                  </a:lnTo>
                  <a:lnTo>
                    <a:pt x="5616" y="1427"/>
                  </a:lnTo>
                  <a:lnTo>
                    <a:pt x="5579" y="1168"/>
                  </a:lnTo>
                  <a:lnTo>
                    <a:pt x="5542" y="946"/>
                  </a:lnTo>
                  <a:lnTo>
                    <a:pt x="5505" y="871"/>
                  </a:lnTo>
                  <a:lnTo>
                    <a:pt x="5486" y="816"/>
                  </a:lnTo>
                  <a:lnTo>
                    <a:pt x="5449" y="760"/>
                  </a:lnTo>
                  <a:lnTo>
                    <a:pt x="5393" y="742"/>
                  </a:lnTo>
                  <a:lnTo>
                    <a:pt x="5356" y="742"/>
                  </a:lnTo>
                  <a:lnTo>
                    <a:pt x="5319" y="760"/>
                  </a:lnTo>
                  <a:lnTo>
                    <a:pt x="5227" y="816"/>
                  </a:lnTo>
                  <a:lnTo>
                    <a:pt x="5153" y="909"/>
                  </a:lnTo>
                  <a:lnTo>
                    <a:pt x="5078" y="1038"/>
                  </a:lnTo>
                  <a:lnTo>
                    <a:pt x="5023" y="1187"/>
                  </a:lnTo>
                  <a:lnTo>
                    <a:pt x="4967" y="1372"/>
                  </a:lnTo>
                  <a:lnTo>
                    <a:pt x="4856" y="1743"/>
                  </a:lnTo>
                  <a:lnTo>
                    <a:pt x="4782" y="2132"/>
                  </a:lnTo>
                  <a:lnTo>
                    <a:pt x="4726" y="2484"/>
                  </a:lnTo>
                  <a:lnTo>
                    <a:pt x="4689" y="2818"/>
                  </a:lnTo>
                  <a:lnTo>
                    <a:pt x="4615" y="2354"/>
                  </a:lnTo>
                  <a:lnTo>
                    <a:pt x="4541" y="1909"/>
                  </a:lnTo>
                  <a:lnTo>
                    <a:pt x="4448" y="1372"/>
                  </a:lnTo>
                  <a:lnTo>
                    <a:pt x="4318" y="853"/>
                  </a:lnTo>
                  <a:lnTo>
                    <a:pt x="4244" y="612"/>
                  </a:lnTo>
                  <a:lnTo>
                    <a:pt x="4152" y="408"/>
                  </a:lnTo>
                  <a:lnTo>
                    <a:pt x="4078" y="223"/>
                  </a:lnTo>
                  <a:lnTo>
                    <a:pt x="3985" y="93"/>
                  </a:lnTo>
                  <a:lnTo>
                    <a:pt x="3948" y="56"/>
                  </a:lnTo>
                  <a:lnTo>
                    <a:pt x="3892" y="19"/>
                  </a:lnTo>
                  <a:lnTo>
                    <a:pt x="38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33"/>
            <p:cNvSpPr/>
            <p:nvPr/>
          </p:nvSpPr>
          <p:spPr>
            <a:xfrm>
              <a:off x="8455293" y="1424514"/>
              <a:ext cx="116282" cy="196966"/>
            </a:xfrm>
            <a:custGeom>
              <a:avLst/>
              <a:gdLst/>
              <a:ahLst/>
              <a:cxnLst/>
              <a:rect l="l" t="t" r="r" b="b"/>
              <a:pathLst>
                <a:path w="2966" h="5024" extrusionOk="0">
                  <a:moveTo>
                    <a:pt x="2799" y="1"/>
                  </a:moveTo>
                  <a:lnTo>
                    <a:pt x="2762" y="38"/>
                  </a:lnTo>
                  <a:lnTo>
                    <a:pt x="2428" y="464"/>
                  </a:lnTo>
                  <a:lnTo>
                    <a:pt x="2243" y="686"/>
                  </a:lnTo>
                  <a:lnTo>
                    <a:pt x="2095" y="835"/>
                  </a:lnTo>
                  <a:lnTo>
                    <a:pt x="2021" y="890"/>
                  </a:lnTo>
                  <a:lnTo>
                    <a:pt x="1891" y="946"/>
                  </a:lnTo>
                  <a:lnTo>
                    <a:pt x="1724" y="1002"/>
                  </a:lnTo>
                  <a:lnTo>
                    <a:pt x="1557" y="1094"/>
                  </a:lnTo>
                  <a:lnTo>
                    <a:pt x="1353" y="1224"/>
                  </a:lnTo>
                  <a:lnTo>
                    <a:pt x="1150" y="1428"/>
                  </a:lnTo>
                  <a:lnTo>
                    <a:pt x="964" y="1669"/>
                  </a:lnTo>
                  <a:lnTo>
                    <a:pt x="816" y="1928"/>
                  </a:lnTo>
                  <a:lnTo>
                    <a:pt x="668" y="2206"/>
                  </a:lnTo>
                  <a:lnTo>
                    <a:pt x="556" y="2484"/>
                  </a:lnTo>
                  <a:lnTo>
                    <a:pt x="445" y="2762"/>
                  </a:lnTo>
                  <a:lnTo>
                    <a:pt x="353" y="3040"/>
                  </a:lnTo>
                  <a:lnTo>
                    <a:pt x="204" y="3596"/>
                  </a:lnTo>
                  <a:lnTo>
                    <a:pt x="112" y="4078"/>
                  </a:lnTo>
                  <a:lnTo>
                    <a:pt x="37" y="4486"/>
                  </a:lnTo>
                  <a:lnTo>
                    <a:pt x="0" y="4894"/>
                  </a:lnTo>
                  <a:lnTo>
                    <a:pt x="0" y="4931"/>
                  </a:lnTo>
                  <a:lnTo>
                    <a:pt x="37" y="4968"/>
                  </a:lnTo>
                  <a:lnTo>
                    <a:pt x="56" y="5005"/>
                  </a:lnTo>
                  <a:lnTo>
                    <a:pt x="112" y="5024"/>
                  </a:lnTo>
                  <a:lnTo>
                    <a:pt x="149" y="5005"/>
                  </a:lnTo>
                  <a:lnTo>
                    <a:pt x="186" y="4986"/>
                  </a:lnTo>
                  <a:lnTo>
                    <a:pt x="204" y="4949"/>
                  </a:lnTo>
                  <a:lnTo>
                    <a:pt x="223" y="4912"/>
                  </a:lnTo>
                  <a:lnTo>
                    <a:pt x="260" y="4542"/>
                  </a:lnTo>
                  <a:lnTo>
                    <a:pt x="315" y="4152"/>
                  </a:lnTo>
                  <a:lnTo>
                    <a:pt x="408" y="3671"/>
                  </a:lnTo>
                  <a:lnTo>
                    <a:pt x="556" y="3133"/>
                  </a:lnTo>
                  <a:lnTo>
                    <a:pt x="649" y="2874"/>
                  </a:lnTo>
                  <a:lnTo>
                    <a:pt x="742" y="2596"/>
                  </a:lnTo>
                  <a:lnTo>
                    <a:pt x="872" y="2317"/>
                  </a:lnTo>
                  <a:lnTo>
                    <a:pt x="1001" y="2058"/>
                  </a:lnTo>
                  <a:lnTo>
                    <a:pt x="1150" y="1799"/>
                  </a:lnTo>
                  <a:lnTo>
                    <a:pt x="1316" y="1576"/>
                  </a:lnTo>
                  <a:lnTo>
                    <a:pt x="1502" y="1409"/>
                  </a:lnTo>
                  <a:lnTo>
                    <a:pt x="1668" y="1280"/>
                  </a:lnTo>
                  <a:lnTo>
                    <a:pt x="1817" y="1205"/>
                  </a:lnTo>
                  <a:lnTo>
                    <a:pt x="1965" y="1150"/>
                  </a:lnTo>
                  <a:lnTo>
                    <a:pt x="2113" y="1076"/>
                  </a:lnTo>
                  <a:lnTo>
                    <a:pt x="2243" y="1002"/>
                  </a:lnTo>
                  <a:lnTo>
                    <a:pt x="2428" y="798"/>
                  </a:lnTo>
                  <a:lnTo>
                    <a:pt x="2651" y="538"/>
                  </a:lnTo>
                  <a:lnTo>
                    <a:pt x="2947" y="167"/>
                  </a:lnTo>
                  <a:lnTo>
                    <a:pt x="2966" y="130"/>
                  </a:lnTo>
                  <a:lnTo>
                    <a:pt x="2966" y="93"/>
                  </a:lnTo>
                  <a:lnTo>
                    <a:pt x="2947" y="56"/>
                  </a:lnTo>
                  <a:lnTo>
                    <a:pt x="2929" y="19"/>
                  </a:lnTo>
                  <a:lnTo>
                    <a:pt x="2892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33"/>
            <p:cNvSpPr/>
            <p:nvPr/>
          </p:nvSpPr>
          <p:spPr>
            <a:xfrm>
              <a:off x="8519236" y="1343869"/>
              <a:ext cx="20387" cy="98130"/>
            </a:xfrm>
            <a:custGeom>
              <a:avLst/>
              <a:gdLst/>
              <a:ahLst/>
              <a:cxnLst/>
              <a:rect l="l" t="t" r="r" b="b"/>
              <a:pathLst>
                <a:path w="520" h="2503" extrusionOk="0">
                  <a:moveTo>
                    <a:pt x="371" y="0"/>
                  </a:moveTo>
                  <a:lnTo>
                    <a:pt x="334" y="19"/>
                  </a:lnTo>
                  <a:lnTo>
                    <a:pt x="297" y="56"/>
                  </a:lnTo>
                  <a:lnTo>
                    <a:pt x="297" y="112"/>
                  </a:lnTo>
                  <a:lnTo>
                    <a:pt x="297" y="742"/>
                  </a:lnTo>
                  <a:lnTo>
                    <a:pt x="0" y="2373"/>
                  </a:lnTo>
                  <a:lnTo>
                    <a:pt x="0" y="2410"/>
                  </a:lnTo>
                  <a:lnTo>
                    <a:pt x="19" y="2447"/>
                  </a:lnTo>
                  <a:lnTo>
                    <a:pt x="56" y="2484"/>
                  </a:lnTo>
                  <a:lnTo>
                    <a:pt x="93" y="2503"/>
                  </a:lnTo>
                  <a:lnTo>
                    <a:pt x="112" y="2503"/>
                  </a:lnTo>
                  <a:lnTo>
                    <a:pt x="149" y="2484"/>
                  </a:lnTo>
                  <a:lnTo>
                    <a:pt x="186" y="2465"/>
                  </a:lnTo>
                  <a:lnTo>
                    <a:pt x="204" y="2447"/>
                  </a:lnTo>
                  <a:lnTo>
                    <a:pt x="223" y="2410"/>
                  </a:lnTo>
                  <a:lnTo>
                    <a:pt x="519" y="760"/>
                  </a:lnTo>
                  <a:lnTo>
                    <a:pt x="519" y="112"/>
                  </a:lnTo>
                  <a:lnTo>
                    <a:pt x="501" y="56"/>
                  </a:lnTo>
                  <a:lnTo>
                    <a:pt x="482" y="19"/>
                  </a:lnTo>
                  <a:lnTo>
                    <a:pt x="445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33"/>
            <p:cNvSpPr/>
            <p:nvPr/>
          </p:nvSpPr>
          <p:spPr>
            <a:xfrm>
              <a:off x="8495988" y="1405617"/>
              <a:ext cx="8743" cy="30580"/>
            </a:xfrm>
            <a:custGeom>
              <a:avLst/>
              <a:gdLst/>
              <a:ahLst/>
              <a:cxnLst/>
              <a:rect l="l" t="t" r="r" b="b"/>
              <a:pathLst>
                <a:path w="223" h="780" extrusionOk="0">
                  <a:moveTo>
                    <a:pt x="112" y="1"/>
                  </a:moveTo>
                  <a:lnTo>
                    <a:pt x="56" y="19"/>
                  </a:lnTo>
                  <a:lnTo>
                    <a:pt x="19" y="38"/>
                  </a:lnTo>
                  <a:lnTo>
                    <a:pt x="0" y="75"/>
                  </a:lnTo>
                  <a:lnTo>
                    <a:pt x="0" y="112"/>
                  </a:lnTo>
                  <a:lnTo>
                    <a:pt x="0" y="668"/>
                  </a:lnTo>
                  <a:lnTo>
                    <a:pt x="0" y="705"/>
                  </a:lnTo>
                  <a:lnTo>
                    <a:pt x="19" y="742"/>
                  </a:lnTo>
                  <a:lnTo>
                    <a:pt x="56" y="761"/>
                  </a:lnTo>
                  <a:lnTo>
                    <a:pt x="112" y="779"/>
                  </a:lnTo>
                  <a:lnTo>
                    <a:pt x="149" y="761"/>
                  </a:lnTo>
                  <a:lnTo>
                    <a:pt x="186" y="742"/>
                  </a:lnTo>
                  <a:lnTo>
                    <a:pt x="204" y="705"/>
                  </a:lnTo>
                  <a:lnTo>
                    <a:pt x="223" y="668"/>
                  </a:lnTo>
                  <a:lnTo>
                    <a:pt x="223" y="112"/>
                  </a:lnTo>
                  <a:lnTo>
                    <a:pt x="204" y="75"/>
                  </a:lnTo>
                  <a:lnTo>
                    <a:pt x="186" y="38"/>
                  </a:lnTo>
                  <a:lnTo>
                    <a:pt x="149" y="19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33"/>
            <p:cNvSpPr/>
            <p:nvPr/>
          </p:nvSpPr>
          <p:spPr>
            <a:xfrm>
              <a:off x="8397152" y="1673740"/>
              <a:ext cx="178814" cy="635866"/>
            </a:xfrm>
            <a:custGeom>
              <a:avLst/>
              <a:gdLst/>
              <a:ahLst/>
              <a:cxnLst/>
              <a:rect l="l" t="t" r="r" b="b"/>
              <a:pathLst>
                <a:path w="4561" h="16219" extrusionOk="0">
                  <a:moveTo>
                    <a:pt x="853" y="1"/>
                  </a:moveTo>
                  <a:lnTo>
                    <a:pt x="464" y="4635"/>
                  </a:lnTo>
                  <a:lnTo>
                    <a:pt x="186" y="7971"/>
                  </a:lnTo>
                  <a:lnTo>
                    <a:pt x="75" y="9176"/>
                  </a:lnTo>
                  <a:lnTo>
                    <a:pt x="19" y="9806"/>
                  </a:lnTo>
                  <a:lnTo>
                    <a:pt x="1" y="9991"/>
                  </a:lnTo>
                  <a:lnTo>
                    <a:pt x="1" y="10288"/>
                  </a:lnTo>
                  <a:lnTo>
                    <a:pt x="38" y="10658"/>
                  </a:lnTo>
                  <a:lnTo>
                    <a:pt x="75" y="11103"/>
                  </a:lnTo>
                  <a:lnTo>
                    <a:pt x="130" y="11604"/>
                  </a:lnTo>
                  <a:lnTo>
                    <a:pt x="223" y="12141"/>
                  </a:lnTo>
                  <a:lnTo>
                    <a:pt x="316" y="12697"/>
                  </a:lnTo>
                  <a:lnTo>
                    <a:pt x="445" y="13272"/>
                  </a:lnTo>
                  <a:lnTo>
                    <a:pt x="594" y="13846"/>
                  </a:lnTo>
                  <a:lnTo>
                    <a:pt x="779" y="14384"/>
                  </a:lnTo>
                  <a:lnTo>
                    <a:pt x="964" y="14884"/>
                  </a:lnTo>
                  <a:lnTo>
                    <a:pt x="1076" y="15107"/>
                  </a:lnTo>
                  <a:lnTo>
                    <a:pt x="1187" y="15329"/>
                  </a:lnTo>
                  <a:lnTo>
                    <a:pt x="1298" y="15514"/>
                  </a:lnTo>
                  <a:lnTo>
                    <a:pt x="1428" y="15700"/>
                  </a:lnTo>
                  <a:lnTo>
                    <a:pt x="1558" y="15848"/>
                  </a:lnTo>
                  <a:lnTo>
                    <a:pt x="1706" y="15978"/>
                  </a:lnTo>
                  <a:lnTo>
                    <a:pt x="1854" y="16089"/>
                  </a:lnTo>
                  <a:lnTo>
                    <a:pt x="2002" y="16163"/>
                  </a:lnTo>
                  <a:lnTo>
                    <a:pt x="2151" y="16219"/>
                  </a:lnTo>
                  <a:lnTo>
                    <a:pt x="2484" y="16219"/>
                  </a:lnTo>
                  <a:lnTo>
                    <a:pt x="2633" y="16163"/>
                  </a:lnTo>
                  <a:lnTo>
                    <a:pt x="2781" y="16089"/>
                  </a:lnTo>
                  <a:lnTo>
                    <a:pt x="2929" y="15996"/>
                  </a:lnTo>
                  <a:lnTo>
                    <a:pt x="3059" y="15866"/>
                  </a:lnTo>
                  <a:lnTo>
                    <a:pt x="3189" y="15718"/>
                  </a:lnTo>
                  <a:lnTo>
                    <a:pt x="3300" y="15551"/>
                  </a:lnTo>
                  <a:lnTo>
                    <a:pt x="3411" y="15366"/>
                  </a:lnTo>
                  <a:lnTo>
                    <a:pt x="3522" y="15181"/>
                  </a:lnTo>
                  <a:lnTo>
                    <a:pt x="3633" y="14958"/>
                  </a:lnTo>
                  <a:lnTo>
                    <a:pt x="3800" y="14476"/>
                  </a:lnTo>
                  <a:lnTo>
                    <a:pt x="3967" y="13976"/>
                  </a:lnTo>
                  <a:lnTo>
                    <a:pt x="4115" y="13438"/>
                  </a:lnTo>
                  <a:lnTo>
                    <a:pt x="4226" y="12901"/>
                  </a:lnTo>
                  <a:lnTo>
                    <a:pt x="4319" y="12345"/>
                  </a:lnTo>
                  <a:lnTo>
                    <a:pt x="4393" y="11826"/>
                  </a:lnTo>
                  <a:lnTo>
                    <a:pt x="4467" y="11344"/>
                  </a:lnTo>
                  <a:lnTo>
                    <a:pt x="4542" y="10529"/>
                  </a:lnTo>
                  <a:lnTo>
                    <a:pt x="4560" y="10010"/>
                  </a:lnTo>
                  <a:lnTo>
                    <a:pt x="4523" y="9342"/>
                  </a:lnTo>
                  <a:lnTo>
                    <a:pt x="4412" y="8101"/>
                  </a:lnTo>
                  <a:lnTo>
                    <a:pt x="4097" y="4690"/>
                  </a:lnTo>
                  <a:lnTo>
                    <a:pt x="361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33"/>
            <p:cNvSpPr/>
            <p:nvPr/>
          </p:nvSpPr>
          <p:spPr>
            <a:xfrm>
              <a:off x="8392800" y="1903364"/>
              <a:ext cx="41440" cy="345945"/>
            </a:xfrm>
            <a:custGeom>
              <a:avLst/>
              <a:gdLst/>
              <a:ahLst/>
              <a:cxnLst/>
              <a:rect l="l" t="t" r="r" b="b"/>
              <a:pathLst>
                <a:path w="1057" h="8824" extrusionOk="0">
                  <a:moveTo>
                    <a:pt x="427" y="1"/>
                  </a:moveTo>
                  <a:lnTo>
                    <a:pt x="390" y="38"/>
                  </a:lnTo>
                  <a:lnTo>
                    <a:pt x="371" y="56"/>
                  </a:lnTo>
                  <a:lnTo>
                    <a:pt x="353" y="112"/>
                  </a:lnTo>
                  <a:lnTo>
                    <a:pt x="130" y="2781"/>
                  </a:lnTo>
                  <a:lnTo>
                    <a:pt x="19" y="3930"/>
                  </a:lnTo>
                  <a:lnTo>
                    <a:pt x="0" y="4190"/>
                  </a:lnTo>
                  <a:lnTo>
                    <a:pt x="19" y="4634"/>
                  </a:lnTo>
                  <a:lnTo>
                    <a:pt x="75" y="5190"/>
                  </a:lnTo>
                  <a:lnTo>
                    <a:pt x="149" y="5858"/>
                  </a:lnTo>
                  <a:lnTo>
                    <a:pt x="260" y="6562"/>
                  </a:lnTo>
                  <a:lnTo>
                    <a:pt x="427" y="7322"/>
                  </a:lnTo>
                  <a:lnTo>
                    <a:pt x="519" y="7693"/>
                  </a:lnTo>
                  <a:lnTo>
                    <a:pt x="612" y="8063"/>
                  </a:lnTo>
                  <a:lnTo>
                    <a:pt x="723" y="8415"/>
                  </a:lnTo>
                  <a:lnTo>
                    <a:pt x="853" y="8749"/>
                  </a:lnTo>
                  <a:lnTo>
                    <a:pt x="890" y="8805"/>
                  </a:lnTo>
                  <a:lnTo>
                    <a:pt x="946" y="8823"/>
                  </a:lnTo>
                  <a:lnTo>
                    <a:pt x="983" y="8823"/>
                  </a:lnTo>
                  <a:lnTo>
                    <a:pt x="1020" y="8786"/>
                  </a:lnTo>
                  <a:lnTo>
                    <a:pt x="1057" y="8749"/>
                  </a:lnTo>
                  <a:lnTo>
                    <a:pt x="1057" y="8712"/>
                  </a:lnTo>
                  <a:lnTo>
                    <a:pt x="1057" y="8675"/>
                  </a:lnTo>
                  <a:lnTo>
                    <a:pt x="946" y="8341"/>
                  </a:lnTo>
                  <a:lnTo>
                    <a:pt x="835" y="7989"/>
                  </a:lnTo>
                  <a:lnTo>
                    <a:pt x="631" y="7266"/>
                  </a:lnTo>
                  <a:lnTo>
                    <a:pt x="482" y="6544"/>
                  </a:lnTo>
                  <a:lnTo>
                    <a:pt x="371" y="5839"/>
                  </a:lnTo>
                  <a:lnTo>
                    <a:pt x="278" y="5190"/>
                  </a:lnTo>
                  <a:lnTo>
                    <a:pt x="241" y="4634"/>
                  </a:lnTo>
                  <a:lnTo>
                    <a:pt x="223" y="4227"/>
                  </a:lnTo>
                  <a:lnTo>
                    <a:pt x="223" y="3967"/>
                  </a:lnTo>
                  <a:lnTo>
                    <a:pt x="353" y="2818"/>
                  </a:lnTo>
                  <a:lnTo>
                    <a:pt x="575" y="131"/>
                  </a:lnTo>
                  <a:lnTo>
                    <a:pt x="575" y="75"/>
                  </a:lnTo>
                  <a:lnTo>
                    <a:pt x="556" y="38"/>
                  </a:lnTo>
                  <a:lnTo>
                    <a:pt x="519" y="19"/>
                  </a:lnTo>
                  <a:lnTo>
                    <a:pt x="482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33"/>
            <p:cNvSpPr/>
            <p:nvPr/>
          </p:nvSpPr>
          <p:spPr>
            <a:xfrm>
              <a:off x="6980950" y="1429611"/>
              <a:ext cx="404047" cy="848043"/>
            </a:xfrm>
            <a:custGeom>
              <a:avLst/>
              <a:gdLst/>
              <a:ahLst/>
              <a:cxnLst/>
              <a:rect l="l" t="t" r="r" b="b"/>
              <a:pathLst>
                <a:path w="10306" h="21631" extrusionOk="0">
                  <a:moveTo>
                    <a:pt x="983" y="0"/>
                  </a:moveTo>
                  <a:lnTo>
                    <a:pt x="927" y="19"/>
                  </a:lnTo>
                  <a:lnTo>
                    <a:pt x="871" y="37"/>
                  </a:lnTo>
                  <a:lnTo>
                    <a:pt x="834" y="93"/>
                  </a:lnTo>
                  <a:lnTo>
                    <a:pt x="723" y="223"/>
                  </a:lnTo>
                  <a:lnTo>
                    <a:pt x="668" y="204"/>
                  </a:lnTo>
                  <a:lnTo>
                    <a:pt x="593" y="167"/>
                  </a:lnTo>
                  <a:lnTo>
                    <a:pt x="427" y="167"/>
                  </a:lnTo>
                  <a:lnTo>
                    <a:pt x="334" y="186"/>
                  </a:lnTo>
                  <a:lnTo>
                    <a:pt x="260" y="241"/>
                  </a:lnTo>
                  <a:lnTo>
                    <a:pt x="204" y="334"/>
                  </a:lnTo>
                  <a:lnTo>
                    <a:pt x="186" y="501"/>
                  </a:lnTo>
                  <a:lnTo>
                    <a:pt x="167" y="853"/>
                  </a:lnTo>
                  <a:lnTo>
                    <a:pt x="93" y="2039"/>
                  </a:lnTo>
                  <a:lnTo>
                    <a:pt x="37" y="3689"/>
                  </a:lnTo>
                  <a:lnTo>
                    <a:pt x="19" y="5542"/>
                  </a:lnTo>
                  <a:lnTo>
                    <a:pt x="0" y="7396"/>
                  </a:lnTo>
                  <a:lnTo>
                    <a:pt x="19" y="8248"/>
                  </a:lnTo>
                  <a:lnTo>
                    <a:pt x="56" y="9027"/>
                  </a:lnTo>
                  <a:lnTo>
                    <a:pt x="111" y="9694"/>
                  </a:lnTo>
                  <a:lnTo>
                    <a:pt x="167" y="10231"/>
                  </a:lnTo>
                  <a:lnTo>
                    <a:pt x="204" y="10435"/>
                  </a:lnTo>
                  <a:lnTo>
                    <a:pt x="260" y="10602"/>
                  </a:lnTo>
                  <a:lnTo>
                    <a:pt x="297" y="10713"/>
                  </a:lnTo>
                  <a:lnTo>
                    <a:pt x="352" y="10769"/>
                  </a:lnTo>
                  <a:lnTo>
                    <a:pt x="427" y="10825"/>
                  </a:lnTo>
                  <a:lnTo>
                    <a:pt x="538" y="10936"/>
                  </a:lnTo>
                  <a:lnTo>
                    <a:pt x="871" y="11325"/>
                  </a:lnTo>
                  <a:lnTo>
                    <a:pt x="1891" y="12585"/>
                  </a:lnTo>
                  <a:lnTo>
                    <a:pt x="3281" y="14328"/>
                  </a:lnTo>
                  <a:lnTo>
                    <a:pt x="4875" y="16292"/>
                  </a:lnTo>
                  <a:lnTo>
                    <a:pt x="5709" y="17274"/>
                  </a:lnTo>
                  <a:lnTo>
                    <a:pt x="6524" y="18238"/>
                  </a:lnTo>
                  <a:lnTo>
                    <a:pt x="7321" y="19128"/>
                  </a:lnTo>
                  <a:lnTo>
                    <a:pt x="8081" y="19943"/>
                  </a:lnTo>
                  <a:lnTo>
                    <a:pt x="8452" y="20296"/>
                  </a:lnTo>
                  <a:lnTo>
                    <a:pt x="8786" y="20611"/>
                  </a:lnTo>
                  <a:lnTo>
                    <a:pt x="9101" y="20907"/>
                  </a:lnTo>
                  <a:lnTo>
                    <a:pt x="9397" y="21148"/>
                  </a:lnTo>
                  <a:lnTo>
                    <a:pt x="9657" y="21352"/>
                  </a:lnTo>
                  <a:lnTo>
                    <a:pt x="9916" y="21500"/>
                  </a:lnTo>
                  <a:lnTo>
                    <a:pt x="10120" y="21593"/>
                  </a:lnTo>
                  <a:lnTo>
                    <a:pt x="10213" y="21612"/>
                  </a:lnTo>
                  <a:lnTo>
                    <a:pt x="10305" y="21630"/>
                  </a:lnTo>
                  <a:lnTo>
                    <a:pt x="10194" y="16125"/>
                  </a:lnTo>
                  <a:lnTo>
                    <a:pt x="2817" y="8971"/>
                  </a:lnTo>
                  <a:lnTo>
                    <a:pt x="2725" y="3615"/>
                  </a:lnTo>
                  <a:lnTo>
                    <a:pt x="2614" y="3151"/>
                  </a:lnTo>
                  <a:lnTo>
                    <a:pt x="2484" y="2669"/>
                  </a:lnTo>
                  <a:lnTo>
                    <a:pt x="2336" y="2132"/>
                  </a:lnTo>
                  <a:lnTo>
                    <a:pt x="2150" y="1594"/>
                  </a:lnTo>
                  <a:lnTo>
                    <a:pt x="2058" y="1353"/>
                  </a:lnTo>
                  <a:lnTo>
                    <a:pt x="1965" y="1131"/>
                  </a:lnTo>
                  <a:lnTo>
                    <a:pt x="1854" y="946"/>
                  </a:lnTo>
                  <a:lnTo>
                    <a:pt x="1761" y="797"/>
                  </a:lnTo>
                  <a:lnTo>
                    <a:pt x="1650" y="705"/>
                  </a:lnTo>
                  <a:lnTo>
                    <a:pt x="1613" y="686"/>
                  </a:lnTo>
                  <a:lnTo>
                    <a:pt x="1557" y="686"/>
                  </a:lnTo>
                  <a:lnTo>
                    <a:pt x="1464" y="445"/>
                  </a:lnTo>
                  <a:lnTo>
                    <a:pt x="1372" y="260"/>
                  </a:lnTo>
                  <a:lnTo>
                    <a:pt x="1261" y="130"/>
                  </a:lnTo>
                  <a:lnTo>
                    <a:pt x="1149" y="37"/>
                  </a:lnTo>
                  <a:lnTo>
                    <a:pt x="109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33"/>
            <p:cNvSpPr/>
            <p:nvPr/>
          </p:nvSpPr>
          <p:spPr>
            <a:xfrm>
              <a:off x="7005649" y="1436864"/>
              <a:ext cx="37833" cy="189713"/>
            </a:xfrm>
            <a:custGeom>
              <a:avLst/>
              <a:gdLst/>
              <a:ahLst/>
              <a:cxnLst/>
              <a:rect l="l" t="t" r="r" b="b"/>
              <a:pathLst>
                <a:path w="965" h="4839" extrusionOk="0">
                  <a:moveTo>
                    <a:pt x="75" y="1"/>
                  </a:moveTo>
                  <a:lnTo>
                    <a:pt x="38" y="38"/>
                  </a:lnTo>
                  <a:lnTo>
                    <a:pt x="0" y="56"/>
                  </a:lnTo>
                  <a:lnTo>
                    <a:pt x="0" y="112"/>
                  </a:lnTo>
                  <a:lnTo>
                    <a:pt x="0" y="149"/>
                  </a:lnTo>
                  <a:lnTo>
                    <a:pt x="297" y="1224"/>
                  </a:lnTo>
                  <a:lnTo>
                    <a:pt x="538" y="2132"/>
                  </a:lnTo>
                  <a:lnTo>
                    <a:pt x="631" y="2559"/>
                  </a:lnTo>
                  <a:lnTo>
                    <a:pt x="686" y="2911"/>
                  </a:lnTo>
                  <a:lnTo>
                    <a:pt x="723" y="3226"/>
                  </a:lnTo>
                  <a:lnTo>
                    <a:pt x="742" y="3541"/>
                  </a:lnTo>
                  <a:lnTo>
                    <a:pt x="742" y="3837"/>
                  </a:lnTo>
                  <a:lnTo>
                    <a:pt x="723" y="4115"/>
                  </a:lnTo>
                  <a:lnTo>
                    <a:pt x="686" y="4542"/>
                  </a:lnTo>
                  <a:lnTo>
                    <a:pt x="668" y="4709"/>
                  </a:lnTo>
                  <a:lnTo>
                    <a:pt x="668" y="4764"/>
                  </a:lnTo>
                  <a:lnTo>
                    <a:pt x="686" y="4801"/>
                  </a:lnTo>
                  <a:lnTo>
                    <a:pt x="723" y="4820"/>
                  </a:lnTo>
                  <a:lnTo>
                    <a:pt x="760" y="4838"/>
                  </a:lnTo>
                  <a:lnTo>
                    <a:pt x="816" y="4838"/>
                  </a:lnTo>
                  <a:lnTo>
                    <a:pt x="853" y="4820"/>
                  </a:lnTo>
                  <a:lnTo>
                    <a:pt x="872" y="4783"/>
                  </a:lnTo>
                  <a:lnTo>
                    <a:pt x="890" y="4746"/>
                  </a:lnTo>
                  <a:lnTo>
                    <a:pt x="909" y="4560"/>
                  </a:lnTo>
                  <a:lnTo>
                    <a:pt x="946" y="4115"/>
                  </a:lnTo>
                  <a:lnTo>
                    <a:pt x="964" y="3837"/>
                  </a:lnTo>
                  <a:lnTo>
                    <a:pt x="964" y="3522"/>
                  </a:lnTo>
                  <a:lnTo>
                    <a:pt x="946" y="3207"/>
                  </a:lnTo>
                  <a:lnTo>
                    <a:pt x="909" y="2874"/>
                  </a:lnTo>
                  <a:lnTo>
                    <a:pt x="853" y="2521"/>
                  </a:lnTo>
                  <a:lnTo>
                    <a:pt x="760" y="2095"/>
                  </a:lnTo>
                  <a:lnTo>
                    <a:pt x="519" y="1206"/>
                  </a:lnTo>
                  <a:lnTo>
                    <a:pt x="204" y="93"/>
                  </a:lnTo>
                  <a:lnTo>
                    <a:pt x="186" y="38"/>
                  </a:lnTo>
                  <a:lnTo>
                    <a:pt x="149" y="19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33"/>
            <p:cNvSpPr/>
            <p:nvPr/>
          </p:nvSpPr>
          <p:spPr>
            <a:xfrm>
              <a:off x="7037601" y="1452114"/>
              <a:ext cx="36382" cy="173012"/>
            </a:xfrm>
            <a:custGeom>
              <a:avLst/>
              <a:gdLst/>
              <a:ahLst/>
              <a:cxnLst/>
              <a:rect l="l" t="t" r="r" b="b"/>
              <a:pathLst>
                <a:path w="928" h="4413" extrusionOk="0">
                  <a:moveTo>
                    <a:pt x="94" y="1"/>
                  </a:moveTo>
                  <a:lnTo>
                    <a:pt x="38" y="20"/>
                  </a:lnTo>
                  <a:lnTo>
                    <a:pt x="19" y="57"/>
                  </a:lnTo>
                  <a:lnTo>
                    <a:pt x="1" y="94"/>
                  </a:lnTo>
                  <a:lnTo>
                    <a:pt x="1" y="131"/>
                  </a:lnTo>
                  <a:lnTo>
                    <a:pt x="409" y="1632"/>
                  </a:lnTo>
                  <a:lnTo>
                    <a:pt x="613" y="2392"/>
                  </a:lnTo>
                  <a:lnTo>
                    <a:pt x="668" y="2670"/>
                  </a:lnTo>
                  <a:lnTo>
                    <a:pt x="687" y="2837"/>
                  </a:lnTo>
                  <a:lnTo>
                    <a:pt x="705" y="3189"/>
                  </a:lnTo>
                  <a:lnTo>
                    <a:pt x="705" y="3689"/>
                  </a:lnTo>
                  <a:lnTo>
                    <a:pt x="687" y="4282"/>
                  </a:lnTo>
                  <a:lnTo>
                    <a:pt x="705" y="4338"/>
                  </a:lnTo>
                  <a:lnTo>
                    <a:pt x="724" y="4375"/>
                  </a:lnTo>
                  <a:lnTo>
                    <a:pt x="761" y="4394"/>
                  </a:lnTo>
                  <a:lnTo>
                    <a:pt x="798" y="4412"/>
                  </a:lnTo>
                  <a:lnTo>
                    <a:pt x="854" y="4394"/>
                  </a:lnTo>
                  <a:lnTo>
                    <a:pt x="891" y="4375"/>
                  </a:lnTo>
                  <a:lnTo>
                    <a:pt x="909" y="4338"/>
                  </a:lnTo>
                  <a:lnTo>
                    <a:pt x="909" y="4301"/>
                  </a:lnTo>
                  <a:lnTo>
                    <a:pt x="928" y="3671"/>
                  </a:lnTo>
                  <a:lnTo>
                    <a:pt x="928" y="3189"/>
                  </a:lnTo>
                  <a:lnTo>
                    <a:pt x="909" y="2818"/>
                  </a:lnTo>
                  <a:lnTo>
                    <a:pt x="891" y="2614"/>
                  </a:lnTo>
                  <a:lnTo>
                    <a:pt x="798" y="2262"/>
                  </a:lnTo>
                  <a:lnTo>
                    <a:pt x="576" y="1354"/>
                  </a:lnTo>
                  <a:lnTo>
                    <a:pt x="223" y="75"/>
                  </a:lnTo>
                  <a:lnTo>
                    <a:pt x="205" y="38"/>
                  </a:lnTo>
                  <a:lnTo>
                    <a:pt x="168" y="20"/>
                  </a:lnTo>
                  <a:lnTo>
                    <a:pt x="131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33"/>
            <p:cNvSpPr/>
            <p:nvPr/>
          </p:nvSpPr>
          <p:spPr>
            <a:xfrm>
              <a:off x="6978048" y="1562594"/>
              <a:ext cx="47242" cy="154076"/>
            </a:xfrm>
            <a:custGeom>
              <a:avLst/>
              <a:gdLst/>
              <a:ahLst/>
              <a:cxnLst/>
              <a:rect l="l" t="t" r="r" b="b"/>
              <a:pathLst>
                <a:path w="1205" h="3930" extrusionOk="0">
                  <a:moveTo>
                    <a:pt x="371" y="0"/>
                  </a:moveTo>
                  <a:lnTo>
                    <a:pt x="278" y="56"/>
                  </a:lnTo>
                  <a:lnTo>
                    <a:pt x="185" y="111"/>
                  </a:lnTo>
                  <a:lnTo>
                    <a:pt x="111" y="186"/>
                  </a:lnTo>
                  <a:lnTo>
                    <a:pt x="56" y="278"/>
                  </a:lnTo>
                  <a:lnTo>
                    <a:pt x="19" y="352"/>
                  </a:lnTo>
                  <a:lnTo>
                    <a:pt x="0" y="427"/>
                  </a:lnTo>
                  <a:lnTo>
                    <a:pt x="0" y="482"/>
                  </a:lnTo>
                  <a:lnTo>
                    <a:pt x="0" y="519"/>
                  </a:lnTo>
                  <a:lnTo>
                    <a:pt x="37" y="556"/>
                  </a:lnTo>
                  <a:lnTo>
                    <a:pt x="74" y="575"/>
                  </a:lnTo>
                  <a:lnTo>
                    <a:pt x="111" y="575"/>
                  </a:lnTo>
                  <a:lnTo>
                    <a:pt x="167" y="556"/>
                  </a:lnTo>
                  <a:lnTo>
                    <a:pt x="185" y="538"/>
                  </a:lnTo>
                  <a:lnTo>
                    <a:pt x="204" y="501"/>
                  </a:lnTo>
                  <a:lnTo>
                    <a:pt x="241" y="427"/>
                  </a:lnTo>
                  <a:lnTo>
                    <a:pt x="297" y="315"/>
                  </a:lnTo>
                  <a:lnTo>
                    <a:pt x="352" y="278"/>
                  </a:lnTo>
                  <a:lnTo>
                    <a:pt x="408" y="241"/>
                  </a:lnTo>
                  <a:lnTo>
                    <a:pt x="482" y="223"/>
                  </a:lnTo>
                  <a:lnTo>
                    <a:pt x="575" y="223"/>
                  </a:lnTo>
                  <a:lnTo>
                    <a:pt x="612" y="241"/>
                  </a:lnTo>
                  <a:lnTo>
                    <a:pt x="649" y="278"/>
                  </a:lnTo>
                  <a:lnTo>
                    <a:pt x="723" y="371"/>
                  </a:lnTo>
                  <a:lnTo>
                    <a:pt x="779" y="519"/>
                  </a:lnTo>
                  <a:lnTo>
                    <a:pt x="816" y="705"/>
                  </a:lnTo>
                  <a:lnTo>
                    <a:pt x="871" y="927"/>
                  </a:lnTo>
                  <a:lnTo>
                    <a:pt x="908" y="1186"/>
                  </a:lnTo>
                  <a:lnTo>
                    <a:pt x="964" y="1742"/>
                  </a:lnTo>
                  <a:lnTo>
                    <a:pt x="982" y="2336"/>
                  </a:lnTo>
                  <a:lnTo>
                    <a:pt x="1001" y="2910"/>
                  </a:lnTo>
                  <a:lnTo>
                    <a:pt x="982" y="3429"/>
                  </a:lnTo>
                  <a:lnTo>
                    <a:pt x="945" y="3818"/>
                  </a:lnTo>
                  <a:lnTo>
                    <a:pt x="945" y="3855"/>
                  </a:lnTo>
                  <a:lnTo>
                    <a:pt x="964" y="3892"/>
                  </a:lnTo>
                  <a:lnTo>
                    <a:pt x="1001" y="3930"/>
                  </a:lnTo>
                  <a:lnTo>
                    <a:pt x="1094" y="3930"/>
                  </a:lnTo>
                  <a:lnTo>
                    <a:pt x="1131" y="3911"/>
                  </a:lnTo>
                  <a:lnTo>
                    <a:pt x="1149" y="3874"/>
                  </a:lnTo>
                  <a:lnTo>
                    <a:pt x="1168" y="3837"/>
                  </a:lnTo>
                  <a:lnTo>
                    <a:pt x="1186" y="3559"/>
                  </a:lnTo>
                  <a:lnTo>
                    <a:pt x="1205" y="3095"/>
                  </a:lnTo>
                  <a:lnTo>
                    <a:pt x="1205" y="2484"/>
                  </a:lnTo>
                  <a:lnTo>
                    <a:pt x="1186" y="1817"/>
                  </a:lnTo>
                  <a:lnTo>
                    <a:pt x="1168" y="1502"/>
                  </a:lnTo>
                  <a:lnTo>
                    <a:pt x="1131" y="1168"/>
                  </a:lnTo>
                  <a:lnTo>
                    <a:pt x="1075" y="871"/>
                  </a:lnTo>
                  <a:lnTo>
                    <a:pt x="1020" y="612"/>
                  </a:lnTo>
                  <a:lnTo>
                    <a:pt x="945" y="389"/>
                  </a:lnTo>
                  <a:lnTo>
                    <a:pt x="853" y="204"/>
                  </a:lnTo>
                  <a:lnTo>
                    <a:pt x="816" y="130"/>
                  </a:lnTo>
                  <a:lnTo>
                    <a:pt x="760" y="74"/>
                  </a:lnTo>
                  <a:lnTo>
                    <a:pt x="686" y="37"/>
                  </a:lnTo>
                  <a:lnTo>
                    <a:pt x="630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33"/>
            <p:cNvSpPr/>
            <p:nvPr/>
          </p:nvSpPr>
          <p:spPr>
            <a:xfrm>
              <a:off x="6976598" y="1438314"/>
              <a:ext cx="22543" cy="417886"/>
            </a:xfrm>
            <a:custGeom>
              <a:avLst/>
              <a:gdLst/>
              <a:ahLst/>
              <a:cxnLst/>
              <a:rect l="l" t="t" r="r" b="b"/>
              <a:pathLst>
                <a:path w="575" h="10659" extrusionOk="0">
                  <a:moveTo>
                    <a:pt x="315" y="1"/>
                  </a:moveTo>
                  <a:lnTo>
                    <a:pt x="278" y="19"/>
                  </a:lnTo>
                  <a:lnTo>
                    <a:pt x="241" y="38"/>
                  </a:lnTo>
                  <a:lnTo>
                    <a:pt x="222" y="75"/>
                  </a:lnTo>
                  <a:lnTo>
                    <a:pt x="185" y="538"/>
                  </a:lnTo>
                  <a:lnTo>
                    <a:pt x="130" y="1706"/>
                  </a:lnTo>
                  <a:lnTo>
                    <a:pt x="56" y="3337"/>
                  </a:lnTo>
                  <a:lnTo>
                    <a:pt x="19" y="5228"/>
                  </a:lnTo>
                  <a:lnTo>
                    <a:pt x="0" y="6191"/>
                  </a:lnTo>
                  <a:lnTo>
                    <a:pt x="0" y="7118"/>
                  </a:lnTo>
                  <a:lnTo>
                    <a:pt x="19" y="8008"/>
                  </a:lnTo>
                  <a:lnTo>
                    <a:pt x="56" y="8823"/>
                  </a:lnTo>
                  <a:lnTo>
                    <a:pt x="111" y="9509"/>
                  </a:lnTo>
                  <a:lnTo>
                    <a:pt x="130" y="9806"/>
                  </a:lnTo>
                  <a:lnTo>
                    <a:pt x="185" y="10065"/>
                  </a:lnTo>
                  <a:lnTo>
                    <a:pt x="222" y="10287"/>
                  </a:lnTo>
                  <a:lnTo>
                    <a:pt x="278" y="10454"/>
                  </a:lnTo>
                  <a:lnTo>
                    <a:pt x="334" y="10565"/>
                  </a:lnTo>
                  <a:lnTo>
                    <a:pt x="408" y="10640"/>
                  </a:lnTo>
                  <a:lnTo>
                    <a:pt x="463" y="10658"/>
                  </a:lnTo>
                  <a:lnTo>
                    <a:pt x="519" y="10640"/>
                  </a:lnTo>
                  <a:lnTo>
                    <a:pt x="556" y="10603"/>
                  </a:lnTo>
                  <a:lnTo>
                    <a:pt x="575" y="10565"/>
                  </a:lnTo>
                  <a:lnTo>
                    <a:pt x="575" y="10510"/>
                  </a:lnTo>
                  <a:lnTo>
                    <a:pt x="556" y="10473"/>
                  </a:lnTo>
                  <a:lnTo>
                    <a:pt x="519" y="10454"/>
                  </a:lnTo>
                  <a:lnTo>
                    <a:pt x="482" y="10399"/>
                  </a:lnTo>
                  <a:lnTo>
                    <a:pt x="445" y="10287"/>
                  </a:lnTo>
                  <a:lnTo>
                    <a:pt x="408" y="10121"/>
                  </a:lnTo>
                  <a:lnTo>
                    <a:pt x="371" y="9917"/>
                  </a:lnTo>
                  <a:lnTo>
                    <a:pt x="315" y="9416"/>
                  </a:lnTo>
                  <a:lnTo>
                    <a:pt x="278" y="8768"/>
                  </a:lnTo>
                  <a:lnTo>
                    <a:pt x="241" y="8008"/>
                  </a:lnTo>
                  <a:lnTo>
                    <a:pt x="241" y="7174"/>
                  </a:lnTo>
                  <a:lnTo>
                    <a:pt x="222" y="5376"/>
                  </a:lnTo>
                  <a:lnTo>
                    <a:pt x="260" y="3559"/>
                  </a:lnTo>
                  <a:lnTo>
                    <a:pt x="297" y="1947"/>
                  </a:lnTo>
                  <a:lnTo>
                    <a:pt x="371" y="742"/>
                  </a:lnTo>
                  <a:lnTo>
                    <a:pt x="389" y="353"/>
                  </a:lnTo>
                  <a:lnTo>
                    <a:pt x="426" y="149"/>
                  </a:lnTo>
                  <a:lnTo>
                    <a:pt x="426" y="112"/>
                  </a:lnTo>
                  <a:lnTo>
                    <a:pt x="426" y="75"/>
                  </a:lnTo>
                  <a:lnTo>
                    <a:pt x="389" y="38"/>
                  </a:lnTo>
                  <a:lnTo>
                    <a:pt x="352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33"/>
            <p:cNvSpPr/>
            <p:nvPr/>
          </p:nvSpPr>
          <p:spPr>
            <a:xfrm>
              <a:off x="7033249" y="1795825"/>
              <a:ext cx="115576" cy="144666"/>
            </a:xfrm>
            <a:custGeom>
              <a:avLst/>
              <a:gdLst/>
              <a:ahLst/>
              <a:cxnLst/>
              <a:rect l="l" t="t" r="r" b="b"/>
              <a:pathLst>
                <a:path w="2948" h="3690" extrusionOk="0">
                  <a:moveTo>
                    <a:pt x="2114" y="1"/>
                  </a:moveTo>
                  <a:lnTo>
                    <a:pt x="1" y="2744"/>
                  </a:lnTo>
                  <a:lnTo>
                    <a:pt x="779" y="3689"/>
                  </a:lnTo>
                  <a:lnTo>
                    <a:pt x="2948" y="853"/>
                  </a:lnTo>
                  <a:lnTo>
                    <a:pt x="211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33"/>
            <p:cNvSpPr/>
            <p:nvPr/>
          </p:nvSpPr>
          <p:spPr>
            <a:xfrm>
              <a:off x="7077590" y="1808919"/>
              <a:ext cx="62532" cy="62532"/>
            </a:xfrm>
            <a:custGeom>
              <a:avLst/>
              <a:gdLst/>
              <a:ahLst/>
              <a:cxnLst/>
              <a:rect l="l" t="t" r="r" b="b"/>
              <a:pathLst>
                <a:path w="1595" h="1595" extrusionOk="0">
                  <a:moveTo>
                    <a:pt x="797" y="0"/>
                  </a:moveTo>
                  <a:lnTo>
                    <a:pt x="649" y="19"/>
                  </a:lnTo>
                  <a:lnTo>
                    <a:pt x="501" y="56"/>
                  </a:lnTo>
                  <a:lnTo>
                    <a:pt x="352" y="130"/>
                  </a:lnTo>
                  <a:lnTo>
                    <a:pt x="241" y="223"/>
                  </a:lnTo>
                  <a:lnTo>
                    <a:pt x="149" y="353"/>
                  </a:lnTo>
                  <a:lnTo>
                    <a:pt x="74" y="482"/>
                  </a:lnTo>
                  <a:lnTo>
                    <a:pt x="19" y="631"/>
                  </a:lnTo>
                  <a:lnTo>
                    <a:pt x="0" y="797"/>
                  </a:lnTo>
                  <a:lnTo>
                    <a:pt x="19" y="946"/>
                  </a:lnTo>
                  <a:lnTo>
                    <a:pt x="74" y="1094"/>
                  </a:lnTo>
                  <a:lnTo>
                    <a:pt x="149" y="1242"/>
                  </a:lnTo>
                  <a:lnTo>
                    <a:pt x="241" y="1353"/>
                  </a:lnTo>
                  <a:lnTo>
                    <a:pt x="352" y="1446"/>
                  </a:lnTo>
                  <a:lnTo>
                    <a:pt x="501" y="1520"/>
                  </a:lnTo>
                  <a:lnTo>
                    <a:pt x="649" y="1576"/>
                  </a:lnTo>
                  <a:lnTo>
                    <a:pt x="797" y="1594"/>
                  </a:lnTo>
                  <a:lnTo>
                    <a:pt x="964" y="1576"/>
                  </a:lnTo>
                  <a:lnTo>
                    <a:pt x="1112" y="1520"/>
                  </a:lnTo>
                  <a:lnTo>
                    <a:pt x="1242" y="1446"/>
                  </a:lnTo>
                  <a:lnTo>
                    <a:pt x="1372" y="1353"/>
                  </a:lnTo>
                  <a:lnTo>
                    <a:pt x="1465" y="1242"/>
                  </a:lnTo>
                  <a:lnTo>
                    <a:pt x="1539" y="1094"/>
                  </a:lnTo>
                  <a:lnTo>
                    <a:pt x="1576" y="946"/>
                  </a:lnTo>
                  <a:lnTo>
                    <a:pt x="1594" y="797"/>
                  </a:lnTo>
                  <a:lnTo>
                    <a:pt x="1576" y="631"/>
                  </a:lnTo>
                  <a:lnTo>
                    <a:pt x="1539" y="482"/>
                  </a:lnTo>
                  <a:lnTo>
                    <a:pt x="1465" y="353"/>
                  </a:lnTo>
                  <a:lnTo>
                    <a:pt x="1372" y="223"/>
                  </a:lnTo>
                  <a:lnTo>
                    <a:pt x="1242" y="130"/>
                  </a:lnTo>
                  <a:lnTo>
                    <a:pt x="1112" y="56"/>
                  </a:lnTo>
                  <a:lnTo>
                    <a:pt x="964" y="19"/>
                  </a:lnTo>
                  <a:lnTo>
                    <a:pt x="79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33"/>
            <p:cNvSpPr/>
            <p:nvPr/>
          </p:nvSpPr>
          <p:spPr>
            <a:xfrm>
              <a:off x="7084137" y="1815466"/>
              <a:ext cx="50143" cy="49438"/>
            </a:xfrm>
            <a:custGeom>
              <a:avLst/>
              <a:gdLst/>
              <a:ahLst/>
              <a:cxnLst/>
              <a:rect l="l" t="t" r="r" b="b"/>
              <a:pathLst>
                <a:path w="1279" h="1261" extrusionOk="0">
                  <a:moveTo>
                    <a:pt x="501" y="0"/>
                  </a:moveTo>
                  <a:lnTo>
                    <a:pt x="389" y="37"/>
                  </a:lnTo>
                  <a:lnTo>
                    <a:pt x="278" y="93"/>
                  </a:lnTo>
                  <a:lnTo>
                    <a:pt x="185" y="186"/>
                  </a:lnTo>
                  <a:lnTo>
                    <a:pt x="111" y="278"/>
                  </a:lnTo>
                  <a:lnTo>
                    <a:pt x="56" y="371"/>
                  </a:lnTo>
                  <a:lnTo>
                    <a:pt x="19" y="501"/>
                  </a:lnTo>
                  <a:lnTo>
                    <a:pt x="0" y="630"/>
                  </a:lnTo>
                  <a:lnTo>
                    <a:pt x="19" y="760"/>
                  </a:lnTo>
                  <a:lnTo>
                    <a:pt x="56" y="871"/>
                  </a:lnTo>
                  <a:lnTo>
                    <a:pt x="111" y="983"/>
                  </a:lnTo>
                  <a:lnTo>
                    <a:pt x="185" y="1075"/>
                  </a:lnTo>
                  <a:lnTo>
                    <a:pt x="278" y="1149"/>
                  </a:lnTo>
                  <a:lnTo>
                    <a:pt x="389" y="1205"/>
                  </a:lnTo>
                  <a:lnTo>
                    <a:pt x="501" y="1242"/>
                  </a:lnTo>
                  <a:lnTo>
                    <a:pt x="630" y="1261"/>
                  </a:lnTo>
                  <a:lnTo>
                    <a:pt x="760" y="1242"/>
                  </a:lnTo>
                  <a:lnTo>
                    <a:pt x="890" y="1205"/>
                  </a:lnTo>
                  <a:lnTo>
                    <a:pt x="982" y="1149"/>
                  </a:lnTo>
                  <a:lnTo>
                    <a:pt x="1094" y="1075"/>
                  </a:lnTo>
                  <a:lnTo>
                    <a:pt x="1168" y="983"/>
                  </a:lnTo>
                  <a:lnTo>
                    <a:pt x="1223" y="871"/>
                  </a:lnTo>
                  <a:lnTo>
                    <a:pt x="1260" y="760"/>
                  </a:lnTo>
                  <a:lnTo>
                    <a:pt x="1279" y="630"/>
                  </a:lnTo>
                  <a:lnTo>
                    <a:pt x="1260" y="501"/>
                  </a:lnTo>
                  <a:lnTo>
                    <a:pt x="1223" y="371"/>
                  </a:lnTo>
                  <a:lnTo>
                    <a:pt x="1168" y="278"/>
                  </a:lnTo>
                  <a:lnTo>
                    <a:pt x="1094" y="186"/>
                  </a:lnTo>
                  <a:lnTo>
                    <a:pt x="982" y="93"/>
                  </a:lnTo>
                  <a:lnTo>
                    <a:pt x="890" y="37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33"/>
            <p:cNvSpPr/>
            <p:nvPr/>
          </p:nvSpPr>
          <p:spPr>
            <a:xfrm>
              <a:off x="7107386" y="1819818"/>
              <a:ext cx="11644" cy="34187"/>
            </a:xfrm>
            <a:custGeom>
              <a:avLst/>
              <a:gdLst/>
              <a:ahLst/>
              <a:cxnLst/>
              <a:rect l="l" t="t" r="r" b="b"/>
              <a:pathLst>
                <a:path w="297" h="872" extrusionOk="0">
                  <a:moveTo>
                    <a:pt x="19" y="0"/>
                  </a:moveTo>
                  <a:lnTo>
                    <a:pt x="0" y="37"/>
                  </a:lnTo>
                  <a:lnTo>
                    <a:pt x="0" y="519"/>
                  </a:lnTo>
                  <a:lnTo>
                    <a:pt x="19" y="538"/>
                  </a:lnTo>
                  <a:lnTo>
                    <a:pt x="241" y="853"/>
                  </a:lnTo>
                  <a:lnTo>
                    <a:pt x="260" y="872"/>
                  </a:lnTo>
                  <a:lnTo>
                    <a:pt x="297" y="853"/>
                  </a:lnTo>
                  <a:lnTo>
                    <a:pt x="297" y="834"/>
                  </a:lnTo>
                  <a:lnTo>
                    <a:pt x="297" y="816"/>
                  </a:lnTo>
                  <a:lnTo>
                    <a:pt x="74" y="501"/>
                  </a:lnTo>
                  <a:lnTo>
                    <a:pt x="74" y="37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33"/>
            <p:cNvSpPr/>
            <p:nvPr/>
          </p:nvSpPr>
          <p:spPr>
            <a:xfrm>
              <a:off x="7107386" y="1807469"/>
              <a:ext cx="34187" cy="31286"/>
            </a:xfrm>
            <a:custGeom>
              <a:avLst/>
              <a:gdLst/>
              <a:ahLst/>
              <a:cxnLst/>
              <a:rect l="l" t="t" r="r" b="b"/>
              <a:pathLst>
                <a:path w="872" h="798" extrusionOk="0">
                  <a:moveTo>
                    <a:pt x="19" y="0"/>
                  </a:moveTo>
                  <a:lnTo>
                    <a:pt x="0" y="37"/>
                  </a:lnTo>
                  <a:lnTo>
                    <a:pt x="19" y="56"/>
                  </a:lnTo>
                  <a:lnTo>
                    <a:pt x="37" y="74"/>
                  </a:lnTo>
                  <a:lnTo>
                    <a:pt x="186" y="93"/>
                  </a:lnTo>
                  <a:lnTo>
                    <a:pt x="315" y="130"/>
                  </a:lnTo>
                  <a:lnTo>
                    <a:pt x="445" y="186"/>
                  </a:lnTo>
                  <a:lnTo>
                    <a:pt x="556" y="278"/>
                  </a:lnTo>
                  <a:lnTo>
                    <a:pt x="649" y="371"/>
                  </a:lnTo>
                  <a:lnTo>
                    <a:pt x="723" y="501"/>
                  </a:lnTo>
                  <a:lnTo>
                    <a:pt x="779" y="630"/>
                  </a:lnTo>
                  <a:lnTo>
                    <a:pt x="797" y="760"/>
                  </a:lnTo>
                  <a:lnTo>
                    <a:pt x="816" y="779"/>
                  </a:lnTo>
                  <a:lnTo>
                    <a:pt x="834" y="797"/>
                  </a:lnTo>
                  <a:lnTo>
                    <a:pt x="871" y="779"/>
                  </a:lnTo>
                  <a:lnTo>
                    <a:pt x="871" y="760"/>
                  </a:lnTo>
                  <a:lnTo>
                    <a:pt x="834" y="593"/>
                  </a:lnTo>
                  <a:lnTo>
                    <a:pt x="779" y="464"/>
                  </a:lnTo>
                  <a:lnTo>
                    <a:pt x="705" y="334"/>
                  </a:lnTo>
                  <a:lnTo>
                    <a:pt x="612" y="223"/>
                  </a:lnTo>
                  <a:lnTo>
                    <a:pt x="482" y="130"/>
                  </a:lnTo>
                  <a:lnTo>
                    <a:pt x="352" y="56"/>
                  </a:lnTo>
                  <a:lnTo>
                    <a:pt x="204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33"/>
            <p:cNvSpPr/>
            <p:nvPr/>
          </p:nvSpPr>
          <p:spPr>
            <a:xfrm>
              <a:off x="7077590" y="1847418"/>
              <a:ext cx="36382" cy="25483"/>
            </a:xfrm>
            <a:custGeom>
              <a:avLst/>
              <a:gdLst/>
              <a:ahLst/>
              <a:cxnLst/>
              <a:rect l="l" t="t" r="r" b="b"/>
              <a:pathLst>
                <a:path w="928" h="650" extrusionOk="0">
                  <a:moveTo>
                    <a:pt x="37" y="1"/>
                  </a:moveTo>
                  <a:lnTo>
                    <a:pt x="19" y="19"/>
                  </a:lnTo>
                  <a:lnTo>
                    <a:pt x="0" y="56"/>
                  </a:lnTo>
                  <a:lnTo>
                    <a:pt x="56" y="168"/>
                  </a:lnTo>
                  <a:lnTo>
                    <a:pt x="130" y="297"/>
                  </a:lnTo>
                  <a:lnTo>
                    <a:pt x="204" y="390"/>
                  </a:lnTo>
                  <a:lnTo>
                    <a:pt x="315" y="483"/>
                  </a:lnTo>
                  <a:lnTo>
                    <a:pt x="427" y="538"/>
                  </a:lnTo>
                  <a:lnTo>
                    <a:pt x="538" y="594"/>
                  </a:lnTo>
                  <a:lnTo>
                    <a:pt x="668" y="631"/>
                  </a:lnTo>
                  <a:lnTo>
                    <a:pt x="797" y="649"/>
                  </a:lnTo>
                  <a:lnTo>
                    <a:pt x="890" y="631"/>
                  </a:lnTo>
                  <a:lnTo>
                    <a:pt x="909" y="631"/>
                  </a:lnTo>
                  <a:lnTo>
                    <a:pt x="927" y="594"/>
                  </a:lnTo>
                  <a:lnTo>
                    <a:pt x="909" y="575"/>
                  </a:lnTo>
                  <a:lnTo>
                    <a:pt x="871" y="557"/>
                  </a:lnTo>
                  <a:lnTo>
                    <a:pt x="797" y="575"/>
                  </a:lnTo>
                  <a:lnTo>
                    <a:pt x="686" y="557"/>
                  </a:lnTo>
                  <a:lnTo>
                    <a:pt x="556" y="520"/>
                  </a:lnTo>
                  <a:lnTo>
                    <a:pt x="445" y="483"/>
                  </a:lnTo>
                  <a:lnTo>
                    <a:pt x="352" y="408"/>
                  </a:lnTo>
                  <a:lnTo>
                    <a:pt x="260" y="334"/>
                  </a:lnTo>
                  <a:lnTo>
                    <a:pt x="186" y="242"/>
                  </a:lnTo>
                  <a:lnTo>
                    <a:pt x="130" y="149"/>
                  </a:lnTo>
                  <a:lnTo>
                    <a:pt x="74" y="19"/>
                  </a:lnTo>
                  <a:lnTo>
                    <a:pt x="56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33"/>
            <p:cNvSpPr/>
            <p:nvPr/>
          </p:nvSpPr>
          <p:spPr>
            <a:xfrm>
              <a:off x="7570985" y="637552"/>
              <a:ext cx="696163" cy="856747"/>
            </a:xfrm>
            <a:custGeom>
              <a:avLst/>
              <a:gdLst/>
              <a:ahLst/>
              <a:cxnLst/>
              <a:rect l="l" t="t" r="r" b="b"/>
              <a:pathLst>
                <a:path w="17757" h="21853" extrusionOk="0">
                  <a:moveTo>
                    <a:pt x="8507" y="1"/>
                  </a:moveTo>
                  <a:lnTo>
                    <a:pt x="7766" y="19"/>
                  </a:lnTo>
                  <a:lnTo>
                    <a:pt x="7080" y="75"/>
                  </a:lnTo>
                  <a:lnTo>
                    <a:pt x="6413" y="168"/>
                  </a:lnTo>
                  <a:lnTo>
                    <a:pt x="5801" y="316"/>
                  </a:lnTo>
                  <a:lnTo>
                    <a:pt x="5227" y="483"/>
                  </a:lnTo>
                  <a:lnTo>
                    <a:pt x="4689" y="687"/>
                  </a:lnTo>
                  <a:lnTo>
                    <a:pt x="4189" y="909"/>
                  </a:lnTo>
                  <a:lnTo>
                    <a:pt x="3726" y="1169"/>
                  </a:lnTo>
                  <a:lnTo>
                    <a:pt x="3299" y="1447"/>
                  </a:lnTo>
                  <a:lnTo>
                    <a:pt x="2891" y="1743"/>
                  </a:lnTo>
                  <a:lnTo>
                    <a:pt x="2539" y="2077"/>
                  </a:lnTo>
                  <a:lnTo>
                    <a:pt x="2206" y="2410"/>
                  </a:lnTo>
                  <a:lnTo>
                    <a:pt x="1891" y="2763"/>
                  </a:lnTo>
                  <a:lnTo>
                    <a:pt x="1613" y="3115"/>
                  </a:lnTo>
                  <a:lnTo>
                    <a:pt x="1372" y="3485"/>
                  </a:lnTo>
                  <a:lnTo>
                    <a:pt x="1149" y="3856"/>
                  </a:lnTo>
                  <a:lnTo>
                    <a:pt x="945" y="4245"/>
                  </a:lnTo>
                  <a:lnTo>
                    <a:pt x="760" y="4635"/>
                  </a:lnTo>
                  <a:lnTo>
                    <a:pt x="612" y="5005"/>
                  </a:lnTo>
                  <a:lnTo>
                    <a:pt x="482" y="5394"/>
                  </a:lnTo>
                  <a:lnTo>
                    <a:pt x="371" y="5765"/>
                  </a:lnTo>
                  <a:lnTo>
                    <a:pt x="260" y="6117"/>
                  </a:lnTo>
                  <a:lnTo>
                    <a:pt x="185" y="6469"/>
                  </a:lnTo>
                  <a:lnTo>
                    <a:pt x="130" y="6822"/>
                  </a:lnTo>
                  <a:lnTo>
                    <a:pt x="74" y="7137"/>
                  </a:lnTo>
                  <a:lnTo>
                    <a:pt x="19" y="7730"/>
                  </a:lnTo>
                  <a:lnTo>
                    <a:pt x="0" y="8212"/>
                  </a:lnTo>
                  <a:lnTo>
                    <a:pt x="0" y="8601"/>
                  </a:lnTo>
                  <a:lnTo>
                    <a:pt x="19" y="8805"/>
                  </a:lnTo>
                  <a:lnTo>
                    <a:pt x="37" y="9009"/>
                  </a:lnTo>
                  <a:lnTo>
                    <a:pt x="111" y="9472"/>
                  </a:lnTo>
                  <a:lnTo>
                    <a:pt x="223" y="9954"/>
                  </a:lnTo>
                  <a:lnTo>
                    <a:pt x="334" y="10454"/>
                  </a:lnTo>
                  <a:lnTo>
                    <a:pt x="426" y="10936"/>
                  </a:lnTo>
                  <a:lnTo>
                    <a:pt x="519" y="11400"/>
                  </a:lnTo>
                  <a:lnTo>
                    <a:pt x="575" y="11789"/>
                  </a:lnTo>
                  <a:lnTo>
                    <a:pt x="575" y="11956"/>
                  </a:lnTo>
                  <a:lnTo>
                    <a:pt x="575" y="12104"/>
                  </a:lnTo>
                  <a:lnTo>
                    <a:pt x="519" y="12438"/>
                  </a:lnTo>
                  <a:lnTo>
                    <a:pt x="408" y="12864"/>
                  </a:lnTo>
                  <a:lnTo>
                    <a:pt x="297" y="13364"/>
                  </a:lnTo>
                  <a:lnTo>
                    <a:pt x="185" y="13939"/>
                  </a:lnTo>
                  <a:lnTo>
                    <a:pt x="130" y="14235"/>
                  </a:lnTo>
                  <a:lnTo>
                    <a:pt x="111" y="14550"/>
                  </a:lnTo>
                  <a:lnTo>
                    <a:pt x="93" y="14866"/>
                  </a:lnTo>
                  <a:lnTo>
                    <a:pt x="93" y="15181"/>
                  </a:lnTo>
                  <a:lnTo>
                    <a:pt x="130" y="15514"/>
                  </a:lnTo>
                  <a:lnTo>
                    <a:pt x="185" y="15848"/>
                  </a:lnTo>
                  <a:lnTo>
                    <a:pt x="260" y="16181"/>
                  </a:lnTo>
                  <a:lnTo>
                    <a:pt x="371" y="16497"/>
                  </a:lnTo>
                  <a:lnTo>
                    <a:pt x="575" y="16886"/>
                  </a:lnTo>
                  <a:lnTo>
                    <a:pt x="779" y="17275"/>
                  </a:lnTo>
                  <a:lnTo>
                    <a:pt x="1020" y="17627"/>
                  </a:lnTo>
                  <a:lnTo>
                    <a:pt x="1242" y="17961"/>
                  </a:lnTo>
                  <a:lnTo>
                    <a:pt x="1483" y="18276"/>
                  </a:lnTo>
                  <a:lnTo>
                    <a:pt x="1742" y="18591"/>
                  </a:lnTo>
                  <a:lnTo>
                    <a:pt x="2002" y="18869"/>
                  </a:lnTo>
                  <a:lnTo>
                    <a:pt x="2261" y="19147"/>
                  </a:lnTo>
                  <a:lnTo>
                    <a:pt x="2521" y="19406"/>
                  </a:lnTo>
                  <a:lnTo>
                    <a:pt x="2799" y="19647"/>
                  </a:lnTo>
                  <a:lnTo>
                    <a:pt x="3077" y="19870"/>
                  </a:lnTo>
                  <a:lnTo>
                    <a:pt x="3355" y="20092"/>
                  </a:lnTo>
                  <a:lnTo>
                    <a:pt x="3633" y="20296"/>
                  </a:lnTo>
                  <a:lnTo>
                    <a:pt x="3929" y="20481"/>
                  </a:lnTo>
                  <a:lnTo>
                    <a:pt x="4485" y="20815"/>
                  </a:lnTo>
                  <a:lnTo>
                    <a:pt x="5023" y="21093"/>
                  </a:lnTo>
                  <a:lnTo>
                    <a:pt x="5560" y="21315"/>
                  </a:lnTo>
                  <a:lnTo>
                    <a:pt x="6061" y="21501"/>
                  </a:lnTo>
                  <a:lnTo>
                    <a:pt x="6524" y="21649"/>
                  </a:lnTo>
                  <a:lnTo>
                    <a:pt x="6951" y="21760"/>
                  </a:lnTo>
                  <a:lnTo>
                    <a:pt x="7321" y="21816"/>
                  </a:lnTo>
                  <a:lnTo>
                    <a:pt x="7618" y="21853"/>
                  </a:lnTo>
                  <a:lnTo>
                    <a:pt x="7859" y="21853"/>
                  </a:lnTo>
                  <a:lnTo>
                    <a:pt x="8100" y="21816"/>
                  </a:lnTo>
                  <a:lnTo>
                    <a:pt x="8378" y="21760"/>
                  </a:lnTo>
                  <a:lnTo>
                    <a:pt x="8711" y="21686"/>
                  </a:lnTo>
                  <a:lnTo>
                    <a:pt x="9063" y="21575"/>
                  </a:lnTo>
                  <a:lnTo>
                    <a:pt x="9471" y="21445"/>
                  </a:lnTo>
                  <a:lnTo>
                    <a:pt x="9897" y="21278"/>
                  </a:lnTo>
                  <a:lnTo>
                    <a:pt x="10342" y="21093"/>
                  </a:lnTo>
                  <a:lnTo>
                    <a:pt x="10806" y="20889"/>
                  </a:lnTo>
                  <a:lnTo>
                    <a:pt x="11269" y="20667"/>
                  </a:lnTo>
                  <a:lnTo>
                    <a:pt x="11751" y="20407"/>
                  </a:lnTo>
                  <a:lnTo>
                    <a:pt x="12214" y="20148"/>
                  </a:lnTo>
                  <a:lnTo>
                    <a:pt x="12678" y="19851"/>
                  </a:lnTo>
                  <a:lnTo>
                    <a:pt x="13141" y="19555"/>
                  </a:lnTo>
                  <a:lnTo>
                    <a:pt x="13567" y="19221"/>
                  </a:lnTo>
                  <a:lnTo>
                    <a:pt x="13975" y="18869"/>
                  </a:lnTo>
                  <a:lnTo>
                    <a:pt x="14346" y="18517"/>
                  </a:lnTo>
                  <a:lnTo>
                    <a:pt x="14531" y="18313"/>
                  </a:lnTo>
                  <a:lnTo>
                    <a:pt x="14698" y="18109"/>
                  </a:lnTo>
                  <a:lnTo>
                    <a:pt x="14883" y="17887"/>
                  </a:lnTo>
                  <a:lnTo>
                    <a:pt x="15050" y="17627"/>
                  </a:lnTo>
                  <a:lnTo>
                    <a:pt x="15365" y="17108"/>
                  </a:lnTo>
                  <a:lnTo>
                    <a:pt x="15662" y="16534"/>
                  </a:lnTo>
                  <a:lnTo>
                    <a:pt x="15958" y="15922"/>
                  </a:lnTo>
                  <a:lnTo>
                    <a:pt x="16218" y="15292"/>
                  </a:lnTo>
                  <a:lnTo>
                    <a:pt x="16477" y="14643"/>
                  </a:lnTo>
                  <a:lnTo>
                    <a:pt x="16700" y="13994"/>
                  </a:lnTo>
                  <a:lnTo>
                    <a:pt x="16922" y="13346"/>
                  </a:lnTo>
                  <a:lnTo>
                    <a:pt x="17107" y="12716"/>
                  </a:lnTo>
                  <a:lnTo>
                    <a:pt x="17274" y="12122"/>
                  </a:lnTo>
                  <a:lnTo>
                    <a:pt x="17404" y="11548"/>
                  </a:lnTo>
                  <a:lnTo>
                    <a:pt x="17534" y="11047"/>
                  </a:lnTo>
                  <a:lnTo>
                    <a:pt x="17608" y="10584"/>
                  </a:lnTo>
                  <a:lnTo>
                    <a:pt x="17682" y="10195"/>
                  </a:lnTo>
                  <a:lnTo>
                    <a:pt x="17719" y="9898"/>
                  </a:lnTo>
                  <a:lnTo>
                    <a:pt x="17737" y="9565"/>
                  </a:lnTo>
                  <a:lnTo>
                    <a:pt x="17756" y="9083"/>
                  </a:lnTo>
                  <a:lnTo>
                    <a:pt x="17737" y="8508"/>
                  </a:lnTo>
                  <a:lnTo>
                    <a:pt x="17682" y="7822"/>
                  </a:lnTo>
                  <a:lnTo>
                    <a:pt x="17626" y="7470"/>
                  </a:lnTo>
                  <a:lnTo>
                    <a:pt x="17571" y="7081"/>
                  </a:lnTo>
                  <a:lnTo>
                    <a:pt x="17478" y="6692"/>
                  </a:lnTo>
                  <a:lnTo>
                    <a:pt x="17385" y="6284"/>
                  </a:lnTo>
                  <a:lnTo>
                    <a:pt x="17274" y="5876"/>
                  </a:lnTo>
                  <a:lnTo>
                    <a:pt x="17144" y="5450"/>
                  </a:lnTo>
                  <a:lnTo>
                    <a:pt x="16978" y="5042"/>
                  </a:lnTo>
                  <a:lnTo>
                    <a:pt x="16792" y="4616"/>
                  </a:lnTo>
                  <a:lnTo>
                    <a:pt x="16588" y="4208"/>
                  </a:lnTo>
                  <a:lnTo>
                    <a:pt x="16347" y="3782"/>
                  </a:lnTo>
                  <a:lnTo>
                    <a:pt x="16088" y="3393"/>
                  </a:lnTo>
                  <a:lnTo>
                    <a:pt x="15791" y="2985"/>
                  </a:lnTo>
                  <a:lnTo>
                    <a:pt x="15458" y="2614"/>
                  </a:lnTo>
                  <a:lnTo>
                    <a:pt x="15106" y="2244"/>
                  </a:lnTo>
                  <a:lnTo>
                    <a:pt x="14716" y="1891"/>
                  </a:lnTo>
                  <a:lnTo>
                    <a:pt x="14272" y="1576"/>
                  </a:lnTo>
                  <a:lnTo>
                    <a:pt x="13808" y="1261"/>
                  </a:lnTo>
                  <a:lnTo>
                    <a:pt x="13289" y="1002"/>
                  </a:lnTo>
                  <a:lnTo>
                    <a:pt x="13030" y="872"/>
                  </a:lnTo>
                  <a:lnTo>
                    <a:pt x="12752" y="742"/>
                  </a:lnTo>
                  <a:lnTo>
                    <a:pt x="12455" y="631"/>
                  </a:lnTo>
                  <a:lnTo>
                    <a:pt x="12140" y="520"/>
                  </a:lnTo>
                  <a:lnTo>
                    <a:pt x="11825" y="427"/>
                  </a:lnTo>
                  <a:lnTo>
                    <a:pt x="11510" y="335"/>
                  </a:lnTo>
                  <a:lnTo>
                    <a:pt x="11176" y="260"/>
                  </a:lnTo>
                  <a:lnTo>
                    <a:pt x="10824" y="205"/>
                  </a:lnTo>
                  <a:lnTo>
                    <a:pt x="10453" y="131"/>
                  </a:lnTo>
                  <a:lnTo>
                    <a:pt x="10083" y="94"/>
                  </a:lnTo>
                  <a:lnTo>
                    <a:pt x="9694" y="57"/>
                  </a:lnTo>
                  <a:lnTo>
                    <a:pt x="9304" y="19"/>
                  </a:lnTo>
                  <a:lnTo>
                    <a:pt x="850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33"/>
            <p:cNvSpPr/>
            <p:nvPr/>
          </p:nvSpPr>
          <p:spPr>
            <a:xfrm>
              <a:off x="7566594" y="633200"/>
              <a:ext cx="704906" cy="865490"/>
            </a:xfrm>
            <a:custGeom>
              <a:avLst/>
              <a:gdLst/>
              <a:ahLst/>
              <a:cxnLst/>
              <a:rect l="l" t="t" r="r" b="b"/>
              <a:pathLst>
                <a:path w="17980" h="22076" extrusionOk="0">
                  <a:moveTo>
                    <a:pt x="9009" y="223"/>
                  </a:moveTo>
                  <a:lnTo>
                    <a:pt x="9416" y="242"/>
                  </a:lnTo>
                  <a:lnTo>
                    <a:pt x="9917" y="279"/>
                  </a:lnTo>
                  <a:lnTo>
                    <a:pt x="10399" y="334"/>
                  </a:lnTo>
                  <a:lnTo>
                    <a:pt x="10881" y="408"/>
                  </a:lnTo>
                  <a:lnTo>
                    <a:pt x="11325" y="501"/>
                  </a:lnTo>
                  <a:lnTo>
                    <a:pt x="11770" y="612"/>
                  </a:lnTo>
                  <a:lnTo>
                    <a:pt x="12197" y="742"/>
                  </a:lnTo>
                  <a:lnTo>
                    <a:pt x="12623" y="890"/>
                  </a:lnTo>
                  <a:lnTo>
                    <a:pt x="13012" y="1039"/>
                  </a:lnTo>
                  <a:lnTo>
                    <a:pt x="13401" y="1224"/>
                  </a:lnTo>
                  <a:lnTo>
                    <a:pt x="13772" y="1428"/>
                  </a:lnTo>
                  <a:lnTo>
                    <a:pt x="14124" y="1632"/>
                  </a:lnTo>
                  <a:lnTo>
                    <a:pt x="14458" y="1873"/>
                  </a:lnTo>
                  <a:lnTo>
                    <a:pt x="14791" y="2132"/>
                  </a:lnTo>
                  <a:lnTo>
                    <a:pt x="15088" y="2392"/>
                  </a:lnTo>
                  <a:lnTo>
                    <a:pt x="15384" y="2670"/>
                  </a:lnTo>
                  <a:lnTo>
                    <a:pt x="15662" y="2985"/>
                  </a:lnTo>
                  <a:lnTo>
                    <a:pt x="15885" y="3244"/>
                  </a:lnTo>
                  <a:lnTo>
                    <a:pt x="16089" y="3522"/>
                  </a:lnTo>
                  <a:lnTo>
                    <a:pt x="16274" y="3800"/>
                  </a:lnTo>
                  <a:lnTo>
                    <a:pt x="16441" y="4078"/>
                  </a:lnTo>
                  <a:lnTo>
                    <a:pt x="16608" y="4375"/>
                  </a:lnTo>
                  <a:lnTo>
                    <a:pt x="16756" y="4653"/>
                  </a:lnTo>
                  <a:lnTo>
                    <a:pt x="16886" y="4949"/>
                  </a:lnTo>
                  <a:lnTo>
                    <a:pt x="17015" y="5246"/>
                  </a:lnTo>
                  <a:lnTo>
                    <a:pt x="17219" y="5821"/>
                  </a:lnTo>
                  <a:lnTo>
                    <a:pt x="17386" y="6395"/>
                  </a:lnTo>
                  <a:lnTo>
                    <a:pt x="17516" y="6951"/>
                  </a:lnTo>
                  <a:lnTo>
                    <a:pt x="17609" y="7489"/>
                  </a:lnTo>
                  <a:lnTo>
                    <a:pt x="17664" y="7989"/>
                  </a:lnTo>
                  <a:lnTo>
                    <a:pt x="17720" y="8452"/>
                  </a:lnTo>
                  <a:lnTo>
                    <a:pt x="17738" y="8860"/>
                  </a:lnTo>
                  <a:lnTo>
                    <a:pt x="17738" y="9231"/>
                  </a:lnTo>
                  <a:lnTo>
                    <a:pt x="17738" y="9768"/>
                  </a:lnTo>
                  <a:lnTo>
                    <a:pt x="17720" y="9991"/>
                  </a:lnTo>
                  <a:lnTo>
                    <a:pt x="17683" y="10287"/>
                  </a:lnTo>
                  <a:lnTo>
                    <a:pt x="17627" y="10658"/>
                  </a:lnTo>
                  <a:lnTo>
                    <a:pt x="17534" y="11103"/>
                  </a:lnTo>
                  <a:lnTo>
                    <a:pt x="17423" y="11603"/>
                  </a:lnTo>
                  <a:lnTo>
                    <a:pt x="17275" y="12159"/>
                  </a:lnTo>
                  <a:lnTo>
                    <a:pt x="17127" y="12752"/>
                  </a:lnTo>
                  <a:lnTo>
                    <a:pt x="16941" y="13383"/>
                  </a:lnTo>
                  <a:lnTo>
                    <a:pt x="16737" y="14013"/>
                  </a:lnTo>
                  <a:lnTo>
                    <a:pt x="16496" y="14661"/>
                  </a:lnTo>
                  <a:lnTo>
                    <a:pt x="16256" y="15310"/>
                  </a:lnTo>
                  <a:lnTo>
                    <a:pt x="15996" y="15940"/>
                  </a:lnTo>
                  <a:lnTo>
                    <a:pt x="15700" y="16552"/>
                  </a:lnTo>
                  <a:lnTo>
                    <a:pt x="15403" y="17127"/>
                  </a:lnTo>
                  <a:lnTo>
                    <a:pt x="15069" y="17664"/>
                  </a:lnTo>
                  <a:lnTo>
                    <a:pt x="14903" y="17905"/>
                  </a:lnTo>
                  <a:lnTo>
                    <a:pt x="14736" y="18146"/>
                  </a:lnTo>
                  <a:lnTo>
                    <a:pt x="14569" y="18350"/>
                  </a:lnTo>
                  <a:lnTo>
                    <a:pt x="14384" y="18554"/>
                  </a:lnTo>
                  <a:lnTo>
                    <a:pt x="14013" y="18906"/>
                  </a:lnTo>
                  <a:lnTo>
                    <a:pt x="13605" y="19258"/>
                  </a:lnTo>
                  <a:lnTo>
                    <a:pt x="13160" y="19573"/>
                  </a:lnTo>
                  <a:lnTo>
                    <a:pt x="12715" y="19888"/>
                  </a:lnTo>
                  <a:lnTo>
                    <a:pt x="12252" y="20166"/>
                  </a:lnTo>
                  <a:lnTo>
                    <a:pt x="11770" y="20444"/>
                  </a:lnTo>
                  <a:lnTo>
                    <a:pt x="11307" y="20685"/>
                  </a:lnTo>
                  <a:lnTo>
                    <a:pt x="10825" y="20908"/>
                  </a:lnTo>
                  <a:lnTo>
                    <a:pt x="10380" y="21111"/>
                  </a:lnTo>
                  <a:lnTo>
                    <a:pt x="9935" y="21297"/>
                  </a:lnTo>
                  <a:lnTo>
                    <a:pt x="9509" y="21445"/>
                  </a:lnTo>
                  <a:lnTo>
                    <a:pt x="9120" y="21575"/>
                  </a:lnTo>
                  <a:lnTo>
                    <a:pt x="8768" y="21686"/>
                  </a:lnTo>
                  <a:lnTo>
                    <a:pt x="8453" y="21760"/>
                  </a:lnTo>
                  <a:lnTo>
                    <a:pt x="8193" y="21816"/>
                  </a:lnTo>
                  <a:lnTo>
                    <a:pt x="7971" y="21853"/>
                  </a:lnTo>
                  <a:lnTo>
                    <a:pt x="7748" y="21853"/>
                  </a:lnTo>
                  <a:lnTo>
                    <a:pt x="7452" y="21816"/>
                  </a:lnTo>
                  <a:lnTo>
                    <a:pt x="7100" y="21760"/>
                  </a:lnTo>
                  <a:lnTo>
                    <a:pt x="6673" y="21649"/>
                  </a:lnTo>
                  <a:lnTo>
                    <a:pt x="6228" y="21501"/>
                  </a:lnTo>
                  <a:lnTo>
                    <a:pt x="5728" y="21334"/>
                  </a:lnTo>
                  <a:lnTo>
                    <a:pt x="5209" y="21093"/>
                  </a:lnTo>
                  <a:lnTo>
                    <a:pt x="4672" y="20815"/>
                  </a:lnTo>
                  <a:lnTo>
                    <a:pt x="4116" y="20500"/>
                  </a:lnTo>
                  <a:lnTo>
                    <a:pt x="3838" y="20314"/>
                  </a:lnTo>
                  <a:lnTo>
                    <a:pt x="3560" y="20111"/>
                  </a:lnTo>
                  <a:lnTo>
                    <a:pt x="3282" y="19907"/>
                  </a:lnTo>
                  <a:lnTo>
                    <a:pt x="3003" y="19684"/>
                  </a:lnTo>
                  <a:lnTo>
                    <a:pt x="2725" y="19443"/>
                  </a:lnTo>
                  <a:lnTo>
                    <a:pt x="2466" y="19184"/>
                  </a:lnTo>
                  <a:lnTo>
                    <a:pt x="2207" y="18924"/>
                  </a:lnTo>
                  <a:lnTo>
                    <a:pt x="1947" y="18628"/>
                  </a:lnTo>
                  <a:lnTo>
                    <a:pt x="1688" y="18331"/>
                  </a:lnTo>
                  <a:lnTo>
                    <a:pt x="1447" y="18016"/>
                  </a:lnTo>
                  <a:lnTo>
                    <a:pt x="1224" y="17683"/>
                  </a:lnTo>
                  <a:lnTo>
                    <a:pt x="1002" y="17330"/>
                  </a:lnTo>
                  <a:lnTo>
                    <a:pt x="798" y="16960"/>
                  </a:lnTo>
                  <a:lnTo>
                    <a:pt x="594" y="16570"/>
                  </a:lnTo>
                  <a:lnTo>
                    <a:pt x="501" y="16330"/>
                  </a:lnTo>
                  <a:lnTo>
                    <a:pt x="427" y="16089"/>
                  </a:lnTo>
                  <a:lnTo>
                    <a:pt x="372" y="15848"/>
                  </a:lnTo>
                  <a:lnTo>
                    <a:pt x="335" y="15588"/>
                  </a:lnTo>
                  <a:lnTo>
                    <a:pt x="316" y="15347"/>
                  </a:lnTo>
                  <a:lnTo>
                    <a:pt x="316" y="15106"/>
                  </a:lnTo>
                  <a:lnTo>
                    <a:pt x="316" y="14865"/>
                  </a:lnTo>
                  <a:lnTo>
                    <a:pt x="335" y="14624"/>
                  </a:lnTo>
                  <a:lnTo>
                    <a:pt x="390" y="14161"/>
                  </a:lnTo>
                  <a:lnTo>
                    <a:pt x="464" y="13716"/>
                  </a:lnTo>
                  <a:lnTo>
                    <a:pt x="557" y="13308"/>
                  </a:lnTo>
                  <a:lnTo>
                    <a:pt x="650" y="12938"/>
                  </a:lnTo>
                  <a:lnTo>
                    <a:pt x="742" y="12549"/>
                  </a:lnTo>
                  <a:lnTo>
                    <a:pt x="798" y="12233"/>
                  </a:lnTo>
                  <a:lnTo>
                    <a:pt x="798" y="12067"/>
                  </a:lnTo>
                  <a:lnTo>
                    <a:pt x="798" y="11881"/>
                  </a:lnTo>
                  <a:lnTo>
                    <a:pt x="742" y="11474"/>
                  </a:lnTo>
                  <a:lnTo>
                    <a:pt x="650" y="10973"/>
                  </a:lnTo>
                  <a:lnTo>
                    <a:pt x="538" y="10454"/>
                  </a:lnTo>
                  <a:lnTo>
                    <a:pt x="427" y="9991"/>
                  </a:lnTo>
                  <a:lnTo>
                    <a:pt x="335" y="9527"/>
                  </a:lnTo>
                  <a:lnTo>
                    <a:pt x="260" y="9083"/>
                  </a:lnTo>
                  <a:lnTo>
                    <a:pt x="223" y="8712"/>
                  </a:lnTo>
                  <a:lnTo>
                    <a:pt x="223" y="8489"/>
                  </a:lnTo>
                  <a:lnTo>
                    <a:pt x="223" y="8230"/>
                  </a:lnTo>
                  <a:lnTo>
                    <a:pt x="223" y="7952"/>
                  </a:lnTo>
                  <a:lnTo>
                    <a:pt x="260" y="7618"/>
                  </a:lnTo>
                  <a:lnTo>
                    <a:pt x="297" y="7248"/>
                  </a:lnTo>
                  <a:lnTo>
                    <a:pt x="353" y="6858"/>
                  </a:lnTo>
                  <a:lnTo>
                    <a:pt x="446" y="6451"/>
                  </a:lnTo>
                  <a:lnTo>
                    <a:pt x="538" y="6024"/>
                  </a:lnTo>
                  <a:lnTo>
                    <a:pt x="668" y="5580"/>
                  </a:lnTo>
                  <a:lnTo>
                    <a:pt x="835" y="5135"/>
                  </a:lnTo>
                  <a:lnTo>
                    <a:pt x="1020" y="4671"/>
                  </a:lnTo>
                  <a:lnTo>
                    <a:pt x="1243" y="4227"/>
                  </a:lnTo>
                  <a:lnTo>
                    <a:pt x="1502" y="3763"/>
                  </a:lnTo>
                  <a:lnTo>
                    <a:pt x="1799" y="3318"/>
                  </a:lnTo>
                  <a:lnTo>
                    <a:pt x="2132" y="2892"/>
                  </a:lnTo>
                  <a:lnTo>
                    <a:pt x="2318" y="2688"/>
                  </a:lnTo>
                  <a:lnTo>
                    <a:pt x="2503" y="2484"/>
                  </a:lnTo>
                  <a:lnTo>
                    <a:pt x="2781" y="2206"/>
                  </a:lnTo>
                  <a:lnTo>
                    <a:pt x="3078" y="1947"/>
                  </a:lnTo>
                  <a:lnTo>
                    <a:pt x="3393" y="1706"/>
                  </a:lnTo>
                  <a:lnTo>
                    <a:pt x="3708" y="1483"/>
                  </a:lnTo>
                  <a:lnTo>
                    <a:pt x="4041" y="1280"/>
                  </a:lnTo>
                  <a:lnTo>
                    <a:pt x="4394" y="1094"/>
                  </a:lnTo>
                  <a:lnTo>
                    <a:pt x="4746" y="927"/>
                  </a:lnTo>
                  <a:lnTo>
                    <a:pt x="5135" y="779"/>
                  </a:lnTo>
                  <a:lnTo>
                    <a:pt x="5524" y="649"/>
                  </a:lnTo>
                  <a:lnTo>
                    <a:pt x="5913" y="538"/>
                  </a:lnTo>
                  <a:lnTo>
                    <a:pt x="6340" y="446"/>
                  </a:lnTo>
                  <a:lnTo>
                    <a:pt x="6766" y="353"/>
                  </a:lnTo>
                  <a:lnTo>
                    <a:pt x="7211" y="297"/>
                  </a:lnTo>
                  <a:lnTo>
                    <a:pt x="7656" y="260"/>
                  </a:lnTo>
                  <a:lnTo>
                    <a:pt x="8119" y="223"/>
                  </a:lnTo>
                  <a:close/>
                  <a:moveTo>
                    <a:pt x="8304" y="1"/>
                  </a:moveTo>
                  <a:lnTo>
                    <a:pt x="7785" y="19"/>
                  </a:lnTo>
                  <a:lnTo>
                    <a:pt x="7266" y="75"/>
                  </a:lnTo>
                  <a:lnTo>
                    <a:pt x="6766" y="130"/>
                  </a:lnTo>
                  <a:lnTo>
                    <a:pt x="6284" y="223"/>
                  </a:lnTo>
                  <a:lnTo>
                    <a:pt x="5821" y="334"/>
                  </a:lnTo>
                  <a:lnTo>
                    <a:pt x="5357" y="464"/>
                  </a:lnTo>
                  <a:lnTo>
                    <a:pt x="4931" y="631"/>
                  </a:lnTo>
                  <a:lnTo>
                    <a:pt x="4505" y="798"/>
                  </a:lnTo>
                  <a:lnTo>
                    <a:pt x="4116" y="1002"/>
                  </a:lnTo>
                  <a:lnTo>
                    <a:pt x="3726" y="1224"/>
                  </a:lnTo>
                  <a:lnTo>
                    <a:pt x="3356" y="1465"/>
                  </a:lnTo>
                  <a:lnTo>
                    <a:pt x="3003" y="1724"/>
                  </a:lnTo>
                  <a:lnTo>
                    <a:pt x="2670" y="2021"/>
                  </a:lnTo>
                  <a:lnTo>
                    <a:pt x="2336" y="2318"/>
                  </a:lnTo>
                  <a:lnTo>
                    <a:pt x="2151" y="2540"/>
                  </a:lnTo>
                  <a:lnTo>
                    <a:pt x="1966" y="2744"/>
                  </a:lnTo>
                  <a:lnTo>
                    <a:pt x="1613" y="3189"/>
                  </a:lnTo>
                  <a:lnTo>
                    <a:pt x="1317" y="3652"/>
                  </a:lnTo>
                  <a:lnTo>
                    <a:pt x="1057" y="4115"/>
                  </a:lnTo>
                  <a:lnTo>
                    <a:pt x="816" y="4579"/>
                  </a:lnTo>
                  <a:lnTo>
                    <a:pt x="631" y="5061"/>
                  </a:lnTo>
                  <a:lnTo>
                    <a:pt x="464" y="5524"/>
                  </a:lnTo>
                  <a:lnTo>
                    <a:pt x="335" y="5969"/>
                  </a:lnTo>
                  <a:lnTo>
                    <a:pt x="223" y="6414"/>
                  </a:lnTo>
                  <a:lnTo>
                    <a:pt x="131" y="6821"/>
                  </a:lnTo>
                  <a:lnTo>
                    <a:pt x="75" y="7229"/>
                  </a:lnTo>
                  <a:lnTo>
                    <a:pt x="38" y="7600"/>
                  </a:lnTo>
                  <a:lnTo>
                    <a:pt x="1" y="7933"/>
                  </a:lnTo>
                  <a:lnTo>
                    <a:pt x="1" y="8249"/>
                  </a:lnTo>
                  <a:lnTo>
                    <a:pt x="1" y="8508"/>
                  </a:lnTo>
                  <a:lnTo>
                    <a:pt x="1" y="8712"/>
                  </a:lnTo>
                  <a:lnTo>
                    <a:pt x="38" y="9120"/>
                  </a:lnTo>
                  <a:lnTo>
                    <a:pt x="112" y="9546"/>
                  </a:lnTo>
                  <a:lnTo>
                    <a:pt x="205" y="10028"/>
                  </a:lnTo>
                  <a:lnTo>
                    <a:pt x="316" y="10510"/>
                  </a:lnTo>
                  <a:lnTo>
                    <a:pt x="427" y="11010"/>
                  </a:lnTo>
                  <a:lnTo>
                    <a:pt x="520" y="11474"/>
                  </a:lnTo>
                  <a:lnTo>
                    <a:pt x="575" y="11881"/>
                  </a:lnTo>
                  <a:lnTo>
                    <a:pt x="575" y="12067"/>
                  </a:lnTo>
                  <a:lnTo>
                    <a:pt x="575" y="12215"/>
                  </a:lnTo>
                  <a:lnTo>
                    <a:pt x="520" y="12511"/>
                  </a:lnTo>
                  <a:lnTo>
                    <a:pt x="427" y="12882"/>
                  </a:lnTo>
                  <a:lnTo>
                    <a:pt x="335" y="13271"/>
                  </a:lnTo>
                  <a:lnTo>
                    <a:pt x="242" y="13698"/>
                  </a:lnTo>
                  <a:lnTo>
                    <a:pt x="168" y="14142"/>
                  </a:lnTo>
                  <a:lnTo>
                    <a:pt x="112" y="14624"/>
                  </a:lnTo>
                  <a:lnTo>
                    <a:pt x="94" y="14865"/>
                  </a:lnTo>
                  <a:lnTo>
                    <a:pt x="94" y="15125"/>
                  </a:lnTo>
                  <a:lnTo>
                    <a:pt x="94" y="15384"/>
                  </a:lnTo>
                  <a:lnTo>
                    <a:pt x="131" y="15644"/>
                  </a:lnTo>
                  <a:lnTo>
                    <a:pt x="168" y="15885"/>
                  </a:lnTo>
                  <a:lnTo>
                    <a:pt x="223" y="16144"/>
                  </a:lnTo>
                  <a:lnTo>
                    <a:pt x="297" y="16404"/>
                  </a:lnTo>
                  <a:lnTo>
                    <a:pt x="390" y="16663"/>
                  </a:lnTo>
                  <a:lnTo>
                    <a:pt x="594" y="17052"/>
                  </a:lnTo>
                  <a:lnTo>
                    <a:pt x="798" y="17423"/>
                  </a:lnTo>
                  <a:lnTo>
                    <a:pt x="1020" y="17775"/>
                  </a:lnTo>
                  <a:lnTo>
                    <a:pt x="1243" y="18109"/>
                  </a:lnTo>
                  <a:lnTo>
                    <a:pt x="1484" y="18442"/>
                  </a:lnTo>
                  <a:lnTo>
                    <a:pt x="1725" y="18739"/>
                  </a:lnTo>
                  <a:lnTo>
                    <a:pt x="1984" y="19017"/>
                  </a:lnTo>
                  <a:lnTo>
                    <a:pt x="2244" y="19295"/>
                  </a:lnTo>
                  <a:lnTo>
                    <a:pt x="2503" y="19555"/>
                  </a:lnTo>
                  <a:lnTo>
                    <a:pt x="2781" y="19795"/>
                  </a:lnTo>
                  <a:lnTo>
                    <a:pt x="3059" y="20018"/>
                  </a:lnTo>
                  <a:lnTo>
                    <a:pt x="3337" y="20240"/>
                  </a:lnTo>
                  <a:lnTo>
                    <a:pt x="3597" y="20444"/>
                  </a:lnTo>
                  <a:lnTo>
                    <a:pt x="3875" y="20630"/>
                  </a:lnTo>
                  <a:lnTo>
                    <a:pt x="4431" y="20963"/>
                  </a:lnTo>
                  <a:lnTo>
                    <a:pt x="4968" y="21241"/>
                  </a:lnTo>
                  <a:lnTo>
                    <a:pt x="5506" y="21482"/>
                  </a:lnTo>
                  <a:lnTo>
                    <a:pt x="6006" y="21667"/>
                  </a:lnTo>
                  <a:lnTo>
                    <a:pt x="6469" y="21834"/>
                  </a:lnTo>
                  <a:lnTo>
                    <a:pt x="6896" y="21945"/>
                  </a:lnTo>
                  <a:lnTo>
                    <a:pt x="7285" y="22020"/>
                  </a:lnTo>
                  <a:lnTo>
                    <a:pt x="7600" y="22057"/>
                  </a:lnTo>
                  <a:lnTo>
                    <a:pt x="7878" y="22075"/>
                  </a:lnTo>
                  <a:lnTo>
                    <a:pt x="7989" y="22075"/>
                  </a:lnTo>
                  <a:lnTo>
                    <a:pt x="8212" y="22038"/>
                  </a:lnTo>
                  <a:lnTo>
                    <a:pt x="8490" y="21983"/>
                  </a:lnTo>
                  <a:lnTo>
                    <a:pt x="8805" y="21908"/>
                  </a:lnTo>
                  <a:lnTo>
                    <a:pt x="9175" y="21797"/>
                  </a:lnTo>
                  <a:lnTo>
                    <a:pt x="9583" y="21667"/>
                  </a:lnTo>
                  <a:lnTo>
                    <a:pt x="10009" y="21519"/>
                  </a:lnTo>
                  <a:lnTo>
                    <a:pt x="10454" y="21334"/>
                  </a:lnTo>
                  <a:lnTo>
                    <a:pt x="10918" y="21130"/>
                  </a:lnTo>
                  <a:lnTo>
                    <a:pt x="11400" y="20908"/>
                  </a:lnTo>
                  <a:lnTo>
                    <a:pt x="11881" y="20648"/>
                  </a:lnTo>
                  <a:lnTo>
                    <a:pt x="12363" y="20370"/>
                  </a:lnTo>
                  <a:lnTo>
                    <a:pt x="12827" y="20092"/>
                  </a:lnTo>
                  <a:lnTo>
                    <a:pt x="13290" y="19777"/>
                  </a:lnTo>
                  <a:lnTo>
                    <a:pt x="13735" y="19425"/>
                  </a:lnTo>
                  <a:lnTo>
                    <a:pt x="14161" y="19073"/>
                  </a:lnTo>
                  <a:lnTo>
                    <a:pt x="14550" y="18702"/>
                  </a:lnTo>
                  <a:lnTo>
                    <a:pt x="14736" y="18498"/>
                  </a:lnTo>
                  <a:lnTo>
                    <a:pt x="14903" y="18294"/>
                  </a:lnTo>
                  <a:lnTo>
                    <a:pt x="15088" y="18053"/>
                  </a:lnTo>
                  <a:lnTo>
                    <a:pt x="15255" y="17794"/>
                  </a:lnTo>
                  <a:lnTo>
                    <a:pt x="15588" y="17256"/>
                  </a:lnTo>
                  <a:lnTo>
                    <a:pt x="15885" y="16682"/>
                  </a:lnTo>
                  <a:lnTo>
                    <a:pt x="16181" y="16052"/>
                  </a:lnTo>
                  <a:lnTo>
                    <a:pt x="16459" y="15421"/>
                  </a:lnTo>
                  <a:lnTo>
                    <a:pt x="16700" y="14754"/>
                  </a:lnTo>
                  <a:lnTo>
                    <a:pt x="16941" y="14105"/>
                  </a:lnTo>
                  <a:lnTo>
                    <a:pt x="17145" y="13457"/>
                  </a:lnTo>
                  <a:lnTo>
                    <a:pt x="17331" y="12827"/>
                  </a:lnTo>
                  <a:lnTo>
                    <a:pt x="17497" y="12215"/>
                  </a:lnTo>
                  <a:lnTo>
                    <a:pt x="17627" y="11659"/>
                  </a:lnTo>
                  <a:lnTo>
                    <a:pt x="17757" y="11140"/>
                  </a:lnTo>
                  <a:lnTo>
                    <a:pt x="17849" y="10695"/>
                  </a:lnTo>
                  <a:lnTo>
                    <a:pt x="17905" y="10306"/>
                  </a:lnTo>
                  <a:lnTo>
                    <a:pt x="17942" y="10009"/>
                  </a:lnTo>
                  <a:lnTo>
                    <a:pt x="17961" y="9694"/>
                  </a:lnTo>
                  <a:lnTo>
                    <a:pt x="17979" y="9120"/>
                  </a:lnTo>
                  <a:lnTo>
                    <a:pt x="17961" y="8730"/>
                  </a:lnTo>
                  <a:lnTo>
                    <a:pt x="17942" y="8304"/>
                  </a:lnTo>
                  <a:lnTo>
                    <a:pt x="17887" y="7841"/>
                  </a:lnTo>
                  <a:lnTo>
                    <a:pt x="17812" y="7322"/>
                  </a:lnTo>
                  <a:lnTo>
                    <a:pt x="17720" y="6803"/>
                  </a:lnTo>
                  <a:lnTo>
                    <a:pt x="17590" y="6247"/>
                  </a:lnTo>
                  <a:lnTo>
                    <a:pt x="17405" y="5672"/>
                  </a:lnTo>
                  <a:lnTo>
                    <a:pt x="17201" y="5098"/>
                  </a:lnTo>
                  <a:lnTo>
                    <a:pt x="17071" y="4801"/>
                  </a:lnTo>
                  <a:lnTo>
                    <a:pt x="16941" y="4523"/>
                  </a:lnTo>
                  <a:lnTo>
                    <a:pt x="16793" y="4227"/>
                  </a:lnTo>
                  <a:lnTo>
                    <a:pt x="16626" y="3949"/>
                  </a:lnTo>
                  <a:lnTo>
                    <a:pt x="16441" y="3652"/>
                  </a:lnTo>
                  <a:lnTo>
                    <a:pt x="16256" y="3374"/>
                  </a:lnTo>
                  <a:lnTo>
                    <a:pt x="16052" y="3096"/>
                  </a:lnTo>
                  <a:lnTo>
                    <a:pt x="15829" y="2836"/>
                  </a:lnTo>
                  <a:lnTo>
                    <a:pt x="15551" y="2521"/>
                  </a:lnTo>
                  <a:lnTo>
                    <a:pt x="15255" y="2225"/>
                  </a:lnTo>
                  <a:lnTo>
                    <a:pt x="14921" y="1947"/>
                  </a:lnTo>
                  <a:lnTo>
                    <a:pt x="14606" y="1687"/>
                  </a:lnTo>
                  <a:lnTo>
                    <a:pt x="14254" y="1465"/>
                  </a:lnTo>
                  <a:lnTo>
                    <a:pt x="13883" y="1243"/>
                  </a:lnTo>
                  <a:lnTo>
                    <a:pt x="13512" y="1039"/>
                  </a:lnTo>
                  <a:lnTo>
                    <a:pt x="13123" y="853"/>
                  </a:lnTo>
                  <a:lnTo>
                    <a:pt x="12715" y="686"/>
                  </a:lnTo>
                  <a:lnTo>
                    <a:pt x="12289" y="520"/>
                  </a:lnTo>
                  <a:lnTo>
                    <a:pt x="11844" y="390"/>
                  </a:lnTo>
                  <a:lnTo>
                    <a:pt x="11381" y="279"/>
                  </a:lnTo>
                  <a:lnTo>
                    <a:pt x="10918" y="186"/>
                  </a:lnTo>
                  <a:lnTo>
                    <a:pt x="10436" y="112"/>
                  </a:lnTo>
                  <a:lnTo>
                    <a:pt x="9935" y="56"/>
                  </a:lnTo>
                  <a:lnTo>
                    <a:pt x="9416" y="19"/>
                  </a:lnTo>
                  <a:lnTo>
                    <a:pt x="8860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33"/>
            <p:cNvSpPr/>
            <p:nvPr/>
          </p:nvSpPr>
          <p:spPr>
            <a:xfrm>
              <a:off x="7930651" y="1020507"/>
              <a:ext cx="78528" cy="78528"/>
            </a:xfrm>
            <a:custGeom>
              <a:avLst/>
              <a:gdLst/>
              <a:ahLst/>
              <a:cxnLst/>
              <a:rect l="l" t="t" r="r" b="b"/>
              <a:pathLst>
                <a:path w="2003" h="2003" extrusionOk="0">
                  <a:moveTo>
                    <a:pt x="1020" y="1"/>
                  </a:moveTo>
                  <a:lnTo>
                    <a:pt x="816" y="19"/>
                  </a:lnTo>
                  <a:lnTo>
                    <a:pt x="631" y="75"/>
                  </a:lnTo>
                  <a:lnTo>
                    <a:pt x="445" y="167"/>
                  </a:lnTo>
                  <a:lnTo>
                    <a:pt x="297" y="279"/>
                  </a:lnTo>
                  <a:lnTo>
                    <a:pt x="186" y="427"/>
                  </a:lnTo>
                  <a:lnTo>
                    <a:pt x="75" y="594"/>
                  </a:lnTo>
                  <a:lnTo>
                    <a:pt x="19" y="779"/>
                  </a:lnTo>
                  <a:lnTo>
                    <a:pt x="1" y="983"/>
                  </a:lnTo>
                  <a:lnTo>
                    <a:pt x="19" y="1187"/>
                  </a:lnTo>
                  <a:lnTo>
                    <a:pt x="75" y="1372"/>
                  </a:lnTo>
                  <a:lnTo>
                    <a:pt x="167" y="1539"/>
                  </a:lnTo>
                  <a:lnTo>
                    <a:pt x="279" y="1706"/>
                  </a:lnTo>
                  <a:lnTo>
                    <a:pt x="427" y="1817"/>
                  </a:lnTo>
                  <a:lnTo>
                    <a:pt x="594" y="1910"/>
                  </a:lnTo>
                  <a:lnTo>
                    <a:pt x="779" y="1984"/>
                  </a:lnTo>
                  <a:lnTo>
                    <a:pt x="983" y="2002"/>
                  </a:lnTo>
                  <a:lnTo>
                    <a:pt x="1187" y="1984"/>
                  </a:lnTo>
                  <a:lnTo>
                    <a:pt x="1372" y="1928"/>
                  </a:lnTo>
                  <a:lnTo>
                    <a:pt x="1539" y="1835"/>
                  </a:lnTo>
                  <a:lnTo>
                    <a:pt x="1706" y="1724"/>
                  </a:lnTo>
                  <a:lnTo>
                    <a:pt x="1817" y="1576"/>
                  </a:lnTo>
                  <a:lnTo>
                    <a:pt x="1910" y="1409"/>
                  </a:lnTo>
                  <a:lnTo>
                    <a:pt x="1984" y="1224"/>
                  </a:lnTo>
                  <a:lnTo>
                    <a:pt x="2002" y="1020"/>
                  </a:lnTo>
                  <a:lnTo>
                    <a:pt x="1984" y="816"/>
                  </a:lnTo>
                  <a:lnTo>
                    <a:pt x="1928" y="631"/>
                  </a:lnTo>
                  <a:lnTo>
                    <a:pt x="1836" y="445"/>
                  </a:lnTo>
                  <a:lnTo>
                    <a:pt x="1724" y="297"/>
                  </a:lnTo>
                  <a:lnTo>
                    <a:pt x="1576" y="186"/>
                  </a:lnTo>
                  <a:lnTo>
                    <a:pt x="1409" y="75"/>
                  </a:lnTo>
                  <a:lnTo>
                    <a:pt x="1224" y="19"/>
                  </a:lnTo>
                  <a:lnTo>
                    <a:pt x="1020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33"/>
            <p:cNvSpPr/>
            <p:nvPr/>
          </p:nvSpPr>
          <p:spPr>
            <a:xfrm>
              <a:off x="7667625" y="1016155"/>
              <a:ext cx="79233" cy="78528"/>
            </a:xfrm>
            <a:custGeom>
              <a:avLst/>
              <a:gdLst/>
              <a:ahLst/>
              <a:cxnLst/>
              <a:rect l="l" t="t" r="r" b="b"/>
              <a:pathLst>
                <a:path w="2021" h="2003" extrusionOk="0">
                  <a:moveTo>
                    <a:pt x="1020" y="0"/>
                  </a:moveTo>
                  <a:lnTo>
                    <a:pt x="834" y="19"/>
                  </a:lnTo>
                  <a:lnTo>
                    <a:pt x="630" y="74"/>
                  </a:lnTo>
                  <a:lnTo>
                    <a:pt x="464" y="167"/>
                  </a:lnTo>
                  <a:lnTo>
                    <a:pt x="315" y="278"/>
                  </a:lnTo>
                  <a:lnTo>
                    <a:pt x="186" y="427"/>
                  </a:lnTo>
                  <a:lnTo>
                    <a:pt x="93" y="593"/>
                  </a:lnTo>
                  <a:lnTo>
                    <a:pt x="37" y="779"/>
                  </a:lnTo>
                  <a:lnTo>
                    <a:pt x="0" y="983"/>
                  </a:lnTo>
                  <a:lnTo>
                    <a:pt x="19" y="1187"/>
                  </a:lnTo>
                  <a:lnTo>
                    <a:pt x="74" y="1372"/>
                  </a:lnTo>
                  <a:lnTo>
                    <a:pt x="167" y="1557"/>
                  </a:lnTo>
                  <a:lnTo>
                    <a:pt x="297" y="1706"/>
                  </a:lnTo>
                  <a:lnTo>
                    <a:pt x="445" y="1817"/>
                  </a:lnTo>
                  <a:lnTo>
                    <a:pt x="612" y="1928"/>
                  </a:lnTo>
                  <a:lnTo>
                    <a:pt x="797" y="1984"/>
                  </a:lnTo>
                  <a:lnTo>
                    <a:pt x="1001" y="2002"/>
                  </a:lnTo>
                  <a:lnTo>
                    <a:pt x="1205" y="1984"/>
                  </a:lnTo>
                  <a:lnTo>
                    <a:pt x="1390" y="1928"/>
                  </a:lnTo>
                  <a:lnTo>
                    <a:pt x="1557" y="1835"/>
                  </a:lnTo>
                  <a:lnTo>
                    <a:pt x="1705" y="1724"/>
                  </a:lnTo>
                  <a:lnTo>
                    <a:pt x="1835" y="1576"/>
                  </a:lnTo>
                  <a:lnTo>
                    <a:pt x="1928" y="1409"/>
                  </a:lnTo>
                  <a:lnTo>
                    <a:pt x="1983" y="1224"/>
                  </a:lnTo>
                  <a:lnTo>
                    <a:pt x="2020" y="1020"/>
                  </a:lnTo>
                  <a:lnTo>
                    <a:pt x="2002" y="816"/>
                  </a:lnTo>
                  <a:lnTo>
                    <a:pt x="1946" y="631"/>
                  </a:lnTo>
                  <a:lnTo>
                    <a:pt x="1854" y="464"/>
                  </a:lnTo>
                  <a:lnTo>
                    <a:pt x="1724" y="297"/>
                  </a:lnTo>
                  <a:lnTo>
                    <a:pt x="1594" y="186"/>
                  </a:lnTo>
                  <a:lnTo>
                    <a:pt x="1409" y="93"/>
                  </a:lnTo>
                  <a:lnTo>
                    <a:pt x="1223" y="19"/>
                  </a:lnTo>
                  <a:lnTo>
                    <a:pt x="1020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33"/>
            <p:cNvSpPr/>
            <p:nvPr/>
          </p:nvSpPr>
          <p:spPr>
            <a:xfrm>
              <a:off x="7919047" y="928963"/>
              <a:ext cx="124280" cy="39989"/>
            </a:xfrm>
            <a:custGeom>
              <a:avLst/>
              <a:gdLst/>
              <a:ahLst/>
              <a:cxnLst/>
              <a:rect l="l" t="t" r="r" b="b"/>
              <a:pathLst>
                <a:path w="3170" h="1020" extrusionOk="0">
                  <a:moveTo>
                    <a:pt x="982" y="0"/>
                  </a:moveTo>
                  <a:lnTo>
                    <a:pt x="686" y="56"/>
                  </a:lnTo>
                  <a:lnTo>
                    <a:pt x="389" y="130"/>
                  </a:lnTo>
                  <a:lnTo>
                    <a:pt x="56" y="260"/>
                  </a:lnTo>
                  <a:lnTo>
                    <a:pt x="19" y="297"/>
                  </a:lnTo>
                  <a:lnTo>
                    <a:pt x="0" y="334"/>
                  </a:lnTo>
                  <a:lnTo>
                    <a:pt x="0" y="371"/>
                  </a:lnTo>
                  <a:lnTo>
                    <a:pt x="19" y="427"/>
                  </a:lnTo>
                  <a:lnTo>
                    <a:pt x="37" y="445"/>
                  </a:lnTo>
                  <a:lnTo>
                    <a:pt x="74" y="482"/>
                  </a:lnTo>
                  <a:lnTo>
                    <a:pt x="111" y="482"/>
                  </a:lnTo>
                  <a:lnTo>
                    <a:pt x="167" y="464"/>
                  </a:lnTo>
                  <a:lnTo>
                    <a:pt x="445" y="352"/>
                  </a:lnTo>
                  <a:lnTo>
                    <a:pt x="723" y="260"/>
                  </a:lnTo>
                  <a:lnTo>
                    <a:pt x="1001" y="223"/>
                  </a:lnTo>
                  <a:lnTo>
                    <a:pt x="1260" y="223"/>
                  </a:lnTo>
                  <a:lnTo>
                    <a:pt x="1501" y="241"/>
                  </a:lnTo>
                  <a:lnTo>
                    <a:pt x="1724" y="278"/>
                  </a:lnTo>
                  <a:lnTo>
                    <a:pt x="1946" y="334"/>
                  </a:lnTo>
                  <a:lnTo>
                    <a:pt x="2132" y="408"/>
                  </a:lnTo>
                  <a:lnTo>
                    <a:pt x="2317" y="501"/>
                  </a:lnTo>
                  <a:lnTo>
                    <a:pt x="2484" y="593"/>
                  </a:lnTo>
                  <a:lnTo>
                    <a:pt x="2725" y="779"/>
                  </a:lnTo>
                  <a:lnTo>
                    <a:pt x="2891" y="908"/>
                  </a:lnTo>
                  <a:lnTo>
                    <a:pt x="2966" y="983"/>
                  </a:lnTo>
                  <a:lnTo>
                    <a:pt x="3003" y="1001"/>
                  </a:lnTo>
                  <a:lnTo>
                    <a:pt x="3058" y="1020"/>
                  </a:lnTo>
                  <a:lnTo>
                    <a:pt x="3095" y="1001"/>
                  </a:lnTo>
                  <a:lnTo>
                    <a:pt x="3132" y="983"/>
                  </a:lnTo>
                  <a:lnTo>
                    <a:pt x="3151" y="945"/>
                  </a:lnTo>
                  <a:lnTo>
                    <a:pt x="3169" y="908"/>
                  </a:lnTo>
                  <a:lnTo>
                    <a:pt x="3151" y="871"/>
                  </a:lnTo>
                  <a:lnTo>
                    <a:pt x="3132" y="834"/>
                  </a:lnTo>
                  <a:lnTo>
                    <a:pt x="3077" y="760"/>
                  </a:lnTo>
                  <a:lnTo>
                    <a:pt x="2891" y="612"/>
                  </a:lnTo>
                  <a:lnTo>
                    <a:pt x="2613" y="427"/>
                  </a:lnTo>
                  <a:lnTo>
                    <a:pt x="2428" y="315"/>
                  </a:lnTo>
                  <a:lnTo>
                    <a:pt x="2243" y="223"/>
                  </a:lnTo>
                  <a:lnTo>
                    <a:pt x="2020" y="148"/>
                  </a:lnTo>
                  <a:lnTo>
                    <a:pt x="1798" y="74"/>
                  </a:lnTo>
                  <a:lnTo>
                    <a:pt x="1538" y="19"/>
                  </a:lnTo>
                  <a:lnTo>
                    <a:pt x="1260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33"/>
            <p:cNvSpPr/>
            <p:nvPr/>
          </p:nvSpPr>
          <p:spPr>
            <a:xfrm>
              <a:off x="7645827" y="927512"/>
              <a:ext cx="124280" cy="37794"/>
            </a:xfrm>
            <a:custGeom>
              <a:avLst/>
              <a:gdLst/>
              <a:ahLst/>
              <a:cxnLst/>
              <a:rect l="l" t="t" r="r" b="b"/>
              <a:pathLst>
                <a:path w="3170" h="964" extrusionOk="0">
                  <a:moveTo>
                    <a:pt x="1909" y="0"/>
                  </a:moveTo>
                  <a:lnTo>
                    <a:pt x="1650" y="19"/>
                  </a:lnTo>
                  <a:lnTo>
                    <a:pt x="1390" y="56"/>
                  </a:lnTo>
                  <a:lnTo>
                    <a:pt x="1149" y="130"/>
                  </a:lnTo>
                  <a:lnTo>
                    <a:pt x="945" y="204"/>
                  </a:lnTo>
                  <a:lnTo>
                    <a:pt x="742" y="297"/>
                  </a:lnTo>
                  <a:lnTo>
                    <a:pt x="556" y="389"/>
                  </a:lnTo>
                  <a:lnTo>
                    <a:pt x="278" y="575"/>
                  </a:lnTo>
                  <a:lnTo>
                    <a:pt x="93" y="723"/>
                  </a:lnTo>
                  <a:lnTo>
                    <a:pt x="19" y="779"/>
                  </a:lnTo>
                  <a:lnTo>
                    <a:pt x="0" y="816"/>
                  </a:lnTo>
                  <a:lnTo>
                    <a:pt x="0" y="853"/>
                  </a:lnTo>
                  <a:lnTo>
                    <a:pt x="0" y="890"/>
                  </a:lnTo>
                  <a:lnTo>
                    <a:pt x="19" y="927"/>
                  </a:lnTo>
                  <a:lnTo>
                    <a:pt x="56" y="964"/>
                  </a:lnTo>
                  <a:lnTo>
                    <a:pt x="148" y="964"/>
                  </a:lnTo>
                  <a:lnTo>
                    <a:pt x="186" y="927"/>
                  </a:lnTo>
                  <a:lnTo>
                    <a:pt x="241" y="871"/>
                  </a:lnTo>
                  <a:lnTo>
                    <a:pt x="408" y="742"/>
                  </a:lnTo>
                  <a:lnTo>
                    <a:pt x="667" y="575"/>
                  </a:lnTo>
                  <a:lnTo>
                    <a:pt x="834" y="482"/>
                  </a:lnTo>
                  <a:lnTo>
                    <a:pt x="1020" y="408"/>
                  </a:lnTo>
                  <a:lnTo>
                    <a:pt x="1223" y="334"/>
                  </a:lnTo>
                  <a:lnTo>
                    <a:pt x="1427" y="278"/>
                  </a:lnTo>
                  <a:lnTo>
                    <a:pt x="1668" y="241"/>
                  </a:lnTo>
                  <a:lnTo>
                    <a:pt x="1909" y="223"/>
                  </a:lnTo>
                  <a:lnTo>
                    <a:pt x="2169" y="241"/>
                  </a:lnTo>
                  <a:lnTo>
                    <a:pt x="2447" y="297"/>
                  </a:lnTo>
                  <a:lnTo>
                    <a:pt x="2725" y="389"/>
                  </a:lnTo>
                  <a:lnTo>
                    <a:pt x="3003" y="519"/>
                  </a:lnTo>
                  <a:lnTo>
                    <a:pt x="3095" y="519"/>
                  </a:lnTo>
                  <a:lnTo>
                    <a:pt x="3132" y="501"/>
                  </a:lnTo>
                  <a:lnTo>
                    <a:pt x="3170" y="464"/>
                  </a:lnTo>
                  <a:lnTo>
                    <a:pt x="3170" y="426"/>
                  </a:lnTo>
                  <a:lnTo>
                    <a:pt x="3170" y="389"/>
                  </a:lnTo>
                  <a:lnTo>
                    <a:pt x="3151" y="352"/>
                  </a:lnTo>
                  <a:lnTo>
                    <a:pt x="3114" y="315"/>
                  </a:lnTo>
                  <a:lnTo>
                    <a:pt x="2799" y="167"/>
                  </a:lnTo>
                  <a:lnTo>
                    <a:pt x="2502" y="74"/>
                  </a:lnTo>
                  <a:lnTo>
                    <a:pt x="2206" y="19"/>
                  </a:lnTo>
                  <a:lnTo>
                    <a:pt x="1909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33"/>
            <p:cNvSpPr/>
            <p:nvPr/>
          </p:nvSpPr>
          <p:spPr>
            <a:xfrm>
              <a:off x="7996045" y="1020507"/>
              <a:ext cx="31286" cy="38539"/>
            </a:xfrm>
            <a:custGeom>
              <a:avLst/>
              <a:gdLst/>
              <a:ahLst/>
              <a:cxnLst/>
              <a:rect l="l" t="t" r="r" b="b"/>
              <a:pathLst>
                <a:path w="798" h="983" extrusionOk="0">
                  <a:moveTo>
                    <a:pt x="798" y="1"/>
                  </a:moveTo>
                  <a:lnTo>
                    <a:pt x="1" y="390"/>
                  </a:lnTo>
                  <a:lnTo>
                    <a:pt x="19" y="983"/>
                  </a:lnTo>
                  <a:lnTo>
                    <a:pt x="798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33"/>
            <p:cNvSpPr/>
            <p:nvPr/>
          </p:nvSpPr>
          <p:spPr>
            <a:xfrm>
              <a:off x="7643632" y="1023408"/>
              <a:ext cx="35637" cy="31286"/>
            </a:xfrm>
            <a:custGeom>
              <a:avLst/>
              <a:gdLst/>
              <a:ahLst/>
              <a:cxnLst/>
              <a:rect l="l" t="t" r="r" b="b"/>
              <a:pathLst>
                <a:path w="909" h="798" extrusionOk="0">
                  <a:moveTo>
                    <a:pt x="1" y="1"/>
                  </a:moveTo>
                  <a:lnTo>
                    <a:pt x="779" y="798"/>
                  </a:lnTo>
                  <a:lnTo>
                    <a:pt x="909" y="39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33"/>
            <p:cNvSpPr/>
            <p:nvPr/>
          </p:nvSpPr>
          <p:spPr>
            <a:xfrm>
              <a:off x="7755523" y="1258128"/>
              <a:ext cx="200612" cy="74137"/>
            </a:xfrm>
            <a:custGeom>
              <a:avLst/>
              <a:gdLst/>
              <a:ahLst/>
              <a:cxnLst/>
              <a:rect l="l" t="t" r="r" b="b"/>
              <a:pathLst>
                <a:path w="5117" h="1891" extrusionOk="0">
                  <a:moveTo>
                    <a:pt x="5116" y="0"/>
                  </a:moveTo>
                  <a:lnTo>
                    <a:pt x="4875" y="167"/>
                  </a:lnTo>
                  <a:lnTo>
                    <a:pt x="4616" y="315"/>
                  </a:lnTo>
                  <a:lnTo>
                    <a:pt x="4282" y="519"/>
                  </a:lnTo>
                  <a:lnTo>
                    <a:pt x="3893" y="705"/>
                  </a:lnTo>
                  <a:lnTo>
                    <a:pt x="3467" y="890"/>
                  </a:lnTo>
                  <a:lnTo>
                    <a:pt x="3244" y="946"/>
                  </a:lnTo>
                  <a:lnTo>
                    <a:pt x="3022" y="1020"/>
                  </a:lnTo>
                  <a:lnTo>
                    <a:pt x="2781" y="1057"/>
                  </a:lnTo>
                  <a:lnTo>
                    <a:pt x="2559" y="1075"/>
                  </a:lnTo>
                  <a:lnTo>
                    <a:pt x="2095" y="1075"/>
                  </a:lnTo>
                  <a:lnTo>
                    <a:pt x="1873" y="1057"/>
                  </a:lnTo>
                  <a:lnTo>
                    <a:pt x="1650" y="1020"/>
                  </a:lnTo>
                  <a:lnTo>
                    <a:pt x="1224" y="927"/>
                  </a:lnTo>
                  <a:lnTo>
                    <a:pt x="835" y="834"/>
                  </a:lnTo>
                  <a:lnTo>
                    <a:pt x="501" y="723"/>
                  </a:lnTo>
                  <a:lnTo>
                    <a:pt x="242" y="612"/>
                  </a:lnTo>
                  <a:lnTo>
                    <a:pt x="1" y="519"/>
                  </a:lnTo>
                  <a:lnTo>
                    <a:pt x="38" y="575"/>
                  </a:lnTo>
                  <a:lnTo>
                    <a:pt x="112" y="742"/>
                  </a:lnTo>
                  <a:lnTo>
                    <a:pt x="279" y="964"/>
                  </a:lnTo>
                  <a:lnTo>
                    <a:pt x="390" y="1075"/>
                  </a:lnTo>
                  <a:lnTo>
                    <a:pt x="520" y="1205"/>
                  </a:lnTo>
                  <a:lnTo>
                    <a:pt x="668" y="1335"/>
                  </a:lnTo>
                  <a:lnTo>
                    <a:pt x="835" y="1465"/>
                  </a:lnTo>
                  <a:lnTo>
                    <a:pt x="1039" y="1576"/>
                  </a:lnTo>
                  <a:lnTo>
                    <a:pt x="1261" y="1668"/>
                  </a:lnTo>
                  <a:lnTo>
                    <a:pt x="1521" y="1761"/>
                  </a:lnTo>
                  <a:lnTo>
                    <a:pt x="1799" y="1835"/>
                  </a:lnTo>
                  <a:lnTo>
                    <a:pt x="2095" y="1872"/>
                  </a:lnTo>
                  <a:lnTo>
                    <a:pt x="2429" y="1891"/>
                  </a:lnTo>
                  <a:lnTo>
                    <a:pt x="2762" y="1872"/>
                  </a:lnTo>
                  <a:lnTo>
                    <a:pt x="3078" y="1798"/>
                  </a:lnTo>
                  <a:lnTo>
                    <a:pt x="3374" y="1705"/>
                  </a:lnTo>
                  <a:lnTo>
                    <a:pt x="3634" y="1594"/>
                  </a:lnTo>
                  <a:lnTo>
                    <a:pt x="3875" y="1446"/>
                  </a:lnTo>
                  <a:lnTo>
                    <a:pt x="4097" y="1298"/>
                  </a:lnTo>
                  <a:lnTo>
                    <a:pt x="4301" y="1112"/>
                  </a:lnTo>
                  <a:lnTo>
                    <a:pt x="4468" y="946"/>
                  </a:lnTo>
                  <a:lnTo>
                    <a:pt x="4616" y="760"/>
                  </a:lnTo>
                  <a:lnTo>
                    <a:pt x="4764" y="593"/>
                  </a:lnTo>
                  <a:lnTo>
                    <a:pt x="4950" y="297"/>
                  </a:lnTo>
                  <a:lnTo>
                    <a:pt x="5079" y="74"/>
                  </a:lnTo>
                  <a:lnTo>
                    <a:pt x="511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33"/>
            <p:cNvSpPr/>
            <p:nvPr/>
          </p:nvSpPr>
          <p:spPr>
            <a:xfrm>
              <a:off x="7743918" y="1247229"/>
              <a:ext cx="224566" cy="57435"/>
            </a:xfrm>
            <a:custGeom>
              <a:avLst/>
              <a:gdLst/>
              <a:ahLst/>
              <a:cxnLst/>
              <a:rect l="l" t="t" r="r" b="b"/>
              <a:pathLst>
                <a:path w="5728" h="1465" extrusionOk="0">
                  <a:moveTo>
                    <a:pt x="5579" y="0"/>
                  </a:moveTo>
                  <a:lnTo>
                    <a:pt x="5542" y="37"/>
                  </a:lnTo>
                  <a:lnTo>
                    <a:pt x="5412" y="130"/>
                  </a:lnTo>
                  <a:lnTo>
                    <a:pt x="5079" y="371"/>
                  </a:lnTo>
                  <a:lnTo>
                    <a:pt x="4856" y="519"/>
                  </a:lnTo>
                  <a:lnTo>
                    <a:pt x="4578" y="668"/>
                  </a:lnTo>
                  <a:lnTo>
                    <a:pt x="4245" y="816"/>
                  </a:lnTo>
                  <a:lnTo>
                    <a:pt x="3893" y="964"/>
                  </a:lnTo>
                  <a:lnTo>
                    <a:pt x="3522" y="1094"/>
                  </a:lnTo>
                  <a:lnTo>
                    <a:pt x="3096" y="1168"/>
                  </a:lnTo>
                  <a:lnTo>
                    <a:pt x="2892" y="1205"/>
                  </a:lnTo>
                  <a:lnTo>
                    <a:pt x="2651" y="1224"/>
                  </a:lnTo>
                  <a:lnTo>
                    <a:pt x="2428" y="1242"/>
                  </a:lnTo>
                  <a:lnTo>
                    <a:pt x="2187" y="1242"/>
                  </a:lnTo>
                  <a:lnTo>
                    <a:pt x="1965" y="1224"/>
                  </a:lnTo>
                  <a:lnTo>
                    <a:pt x="1705" y="1186"/>
                  </a:lnTo>
                  <a:lnTo>
                    <a:pt x="1465" y="1131"/>
                  </a:lnTo>
                  <a:lnTo>
                    <a:pt x="1205" y="1075"/>
                  </a:lnTo>
                  <a:lnTo>
                    <a:pt x="964" y="983"/>
                  </a:lnTo>
                  <a:lnTo>
                    <a:pt x="705" y="871"/>
                  </a:lnTo>
                  <a:lnTo>
                    <a:pt x="445" y="760"/>
                  </a:lnTo>
                  <a:lnTo>
                    <a:pt x="167" y="612"/>
                  </a:lnTo>
                  <a:lnTo>
                    <a:pt x="130" y="593"/>
                  </a:lnTo>
                  <a:lnTo>
                    <a:pt x="93" y="593"/>
                  </a:lnTo>
                  <a:lnTo>
                    <a:pt x="56" y="612"/>
                  </a:lnTo>
                  <a:lnTo>
                    <a:pt x="19" y="649"/>
                  </a:lnTo>
                  <a:lnTo>
                    <a:pt x="0" y="686"/>
                  </a:lnTo>
                  <a:lnTo>
                    <a:pt x="0" y="723"/>
                  </a:lnTo>
                  <a:lnTo>
                    <a:pt x="19" y="760"/>
                  </a:lnTo>
                  <a:lnTo>
                    <a:pt x="56" y="797"/>
                  </a:lnTo>
                  <a:lnTo>
                    <a:pt x="371" y="964"/>
                  </a:lnTo>
                  <a:lnTo>
                    <a:pt x="668" y="1112"/>
                  </a:lnTo>
                  <a:lnTo>
                    <a:pt x="964" y="1224"/>
                  </a:lnTo>
                  <a:lnTo>
                    <a:pt x="1261" y="1316"/>
                  </a:lnTo>
                  <a:lnTo>
                    <a:pt x="1539" y="1372"/>
                  </a:lnTo>
                  <a:lnTo>
                    <a:pt x="1817" y="1427"/>
                  </a:lnTo>
                  <a:lnTo>
                    <a:pt x="2095" y="1446"/>
                  </a:lnTo>
                  <a:lnTo>
                    <a:pt x="2373" y="1465"/>
                  </a:lnTo>
                  <a:lnTo>
                    <a:pt x="2725" y="1446"/>
                  </a:lnTo>
                  <a:lnTo>
                    <a:pt x="3058" y="1409"/>
                  </a:lnTo>
                  <a:lnTo>
                    <a:pt x="3374" y="1353"/>
                  </a:lnTo>
                  <a:lnTo>
                    <a:pt x="3689" y="1261"/>
                  </a:lnTo>
                  <a:lnTo>
                    <a:pt x="3985" y="1168"/>
                  </a:lnTo>
                  <a:lnTo>
                    <a:pt x="4245" y="1075"/>
                  </a:lnTo>
                  <a:lnTo>
                    <a:pt x="4504" y="946"/>
                  </a:lnTo>
                  <a:lnTo>
                    <a:pt x="4727" y="834"/>
                  </a:lnTo>
                  <a:lnTo>
                    <a:pt x="5134" y="612"/>
                  </a:lnTo>
                  <a:lnTo>
                    <a:pt x="5431" y="408"/>
                  </a:lnTo>
                  <a:lnTo>
                    <a:pt x="5616" y="260"/>
                  </a:lnTo>
                  <a:lnTo>
                    <a:pt x="5690" y="204"/>
                  </a:lnTo>
                  <a:lnTo>
                    <a:pt x="5709" y="167"/>
                  </a:lnTo>
                  <a:lnTo>
                    <a:pt x="5727" y="111"/>
                  </a:lnTo>
                  <a:lnTo>
                    <a:pt x="5709" y="74"/>
                  </a:lnTo>
                  <a:lnTo>
                    <a:pt x="5690" y="37"/>
                  </a:lnTo>
                  <a:lnTo>
                    <a:pt x="5653" y="19"/>
                  </a:lnTo>
                  <a:lnTo>
                    <a:pt x="5616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33"/>
            <p:cNvSpPr/>
            <p:nvPr/>
          </p:nvSpPr>
          <p:spPr>
            <a:xfrm>
              <a:off x="7751916" y="1048852"/>
              <a:ext cx="74882" cy="202768"/>
            </a:xfrm>
            <a:custGeom>
              <a:avLst/>
              <a:gdLst/>
              <a:ahLst/>
              <a:cxnLst/>
              <a:rect l="l" t="t" r="r" b="b"/>
              <a:pathLst>
                <a:path w="1910" h="5172" extrusionOk="0">
                  <a:moveTo>
                    <a:pt x="1798" y="0"/>
                  </a:moveTo>
                  <a:lnTo>
                    <a:pt x="1761" y="19"/>
                  </a:lnTo>
                  <a:lnTo>
                    <a:pt x="1724" y="37"/>
                  </a:lnTo>
                  <a:lnTo>
                    <a:pt x="1705" y="75"/>
                  </a:lnTo>
                  <a:lnTo>
                    <a:pt x="1687" y="130"/>
                  </a:lnTo>
                  <a:lnTo>
                    <a:pt x="1687" y="353"/>
                  </a:lnTo>
                  <a:lnTo>
                    <a:pt x="1687" y="612"/>
                  </a:lnTo>
                  <a:lnTo>
                    <a:pt x="1650" y="927"/>
                  </a:lnTo>
                  <a:lnTo>
                    <a:pt x="1576" y="1261"/>
                  </a:lnTo>
                  <a:lnTo>
                    <a:pt x="1539" y="1446"/>
                  </a:lnTo>
                  <a:lnTo>
                    <a:pt x="1483" y="1613"/>
                  </a:lnTo>
                  <a:lnTo>
                    <a:pt x="1409" y="1780"/>
                  </a:lnTo>
                  <a:lnTo>
                    <a:pt x="1316" y="1947"/>
                  </a:lnTo>
                  <a:lnTo>
                    <a:pt x="1223" y="2113"/>
                  </a:lnTo>
                  <a:lnTo>
                    <a:pt x="1112" y="2243"/>
                  </a:lnTo>
                  <a:lnTo>
                    <a:pt x="1001" y="2354"/>
                  </a:lnTo>
                  <a:lnTo>
                    <a:pt x="908" y="2428"/>
                  </a:lnTo>
                  <a:lnTo>
                    <a:pt x="779" y="2503"/>
                  </a:lnTo>
                  <a:lnTo>
                    <a:pt x="667" y="2577"/>
                  </a:lnTo>
                  <a:lnTo>
                    <a:pt x="538" y="2614"/>
                  </a:lnTo>
                  <a:lnTo>
                    <a:pt x="408" y="2651"/>
                  </a:lnTo>
                  <a:lnTo>
                    <a:pt x="260" y="2688"/>
                  </a:lnTo>
                  <a:lnTo>
                    <a:pt x="111" y="2688"/>
                  </a:lnTo>
                  <a:lnTo>
                    <a:pt x="56" y="2706"/>
                  </a:lnTo>
                  <a:lnTo>
                    <a:pt x="0" y="2762"/>
                  </a:lnTo>
                  <a:lnTo>
                    <a:pt x="0" y="2818"/>
                  </a:lnTo>
                  <a:lnTo>
                    <a:pt x="19" y="2873"/>
                  </a:lnTo>
                  <a:lnTo>
                    <a:pt x="167" y="3059"/>
                  </a:lnTo>
                  <a:lnTo>
                    <a:pt x="501" y="3429"/>
                  </a:lnTo>
                  <a:lnTo>
                    <a:pt x="704" y="3652"/>
                  </a:lnTo>
                  <a:lnTo>
                    <a:pt x="927" y="3856"/>
                  </a:lnTo>
                  <a:lnTo>
                    <a:pt x="1149" y="4041"/>
                  </a:lnTo>
                  <a:lnTo>
                    <a:pt x="1390" y="4189"/>
                  </a:lnTo>
                  <a:lnTo>
                    <a:pt x="1464" y="5079"/>
                  </a:lnTo>
                  <a:lnTo>
                    <a:pt x="1464" y="5116"/>
                  </a:lnTo>
                  <a:lnTo>
                    <a:pt x="1501" y="5134"/>
                  </a:lnTo>
                  <a:lnTo>
                    <a:pt x="1520" y="5171"/>
                  </a:lnTo>
                  <a:lnTo>
                    <a:pt x="1576" y="5171"/>
                  </a:lnTo>
                  <a:lnTo>
                    <a:pt x="1613" y="5153"/>
                  </a:lnTo>
                  <a:lnTo>
                    <a:pt x="1650" y="5134"/>
                  </a:lnTo>
                  <a:lnTo>
                    <a:pt x="1668" y="5097"/>
                  </a:lnTo>
                  <a:lnTo>
                    <a:pt x="1687" y="5060"/>
                  </a:lnTo>
                  <a:lnTo>
                    <a:pt x="1594" y="4115"/>
                  </a:lnTo>
                  <a:lnTo>
                    <a:pt x="1576" y="4059"/>
                  </a:lnTo>
                  <a:lnTo>
                    <a:pt x="1539" y="4022"/>
                  </a:lnTo>
                  <a:lnTo>
                    <a:pt x="1372" y="3930"/>
                  </a:lnTo>
                  <a:lnTo>
                    <a:pt x="1205" y="3800"/>
                  </a:lnTo>
                  <a:lnTo>
                    <a:pt x="1038" y="3670"/>
                  </a:lnTo>
                  <a:lnTo>
                    <a:pt x="871" y="3503"/>
                  </a:lnTo>
                  <a:lnTo>
                    <a:pt x="556" y="3170"/>
                  </a:lnTo>
                  <a:lnTo>
                    <a:pt x="334" y="2892"/>
                  </a:lnTo>
                  <a:lnTo>
                    <a:pt x="464" y="2873"/>
                  </a:lnTo>
                  <a:lnTo>
                    <a:pt x="593" y="2836"/>
                  </a:lnTo>
                  <a:lnTo>
                    <a:pt x="723" y="2799"/>
                  </a:lnTo>
                  <a:lnTo>
                    <a:pt x="853" y="2725"/>
                  </a:lnTo>
                  <a:lnTo>
                    <a:pt x="964" y="2669"/>
                  </a:lnTo>
                  <a:lnTo>
                    <a:pt x="1075" y="2595"/>
                  </a:lnTo>
                  <a:lnTo>
                    <a:pt x="1168" y="2503"/>
                  </a:lnTo>
                  <a:lnTo>
                    <a:pt x="1279" y="2391"/>
                  </a:lnTo>
                  <a:lnTo>
                    <a:pt x="1409" y="2243"/>
                  </a:lnTo>
                  <a:lnTo>
                    <a:pt x="1501" y="2076"/>
                  </a:lnTo>
                  <a:lnTo>
                    <a:pt x="1594" y="1891"/>
                  </a:lnTo>
                  <a:lnTo>
                    <a:pt x="1687" y="1706"/>
                  </a:lnTo>
                  <a:lnTo>
                    <a:pt x="1742" y="1520"/>
                  </a:lnTo>
                  <a:lnTo>
                    <a:pt x="1798" y="1335"/>
                  </a:lnTo>
                  <a:lnTo>
                    <a:pt x="1872" y="983"/>
                  </a:lnTo>
                  <a:lnTo>
                    <a:pt x="1909" y="649"/>
                  </a:lnTo>
                  <a:lnTo>
                    <a:pt x="1909" y="371"/>
                  </a:lnTo>
                  <a:lnTo>
                    <a:pt x="1909" y="112"/>
                  </a:lnTo>
                  <a:lnTo>
                    <a:pt x="1909" y="75"/>
                  </a:lnTo>
                  <a:lnTo>
                    <a:pt x="1872" y="37"/>
                  </a:lnTo>
                  <a:lnTo>
                    <a:pt x="1835" y="19"/>
                  </a:lnTo>
                  <a:lnTo>
                    <a:pt x="1798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33"/>
            <p:cNvSpPr/>
            <p:nvPr/>
          </p:nvSpPr>
          <p:spPr>
            <a:xfrm>
              <a:off x="7529545" y="618695"/>
              <a:ext cx="777553" cy="494140"/>
            </a:xfrm>
            <a:custGeom>
              <a:avLst/>
              <a:gdLst/>
              <a:ahLst/>
              <a:cxnLst/>
              <a:rect l="l" t="t" r="r" b="b"/>
              <a:pathLst>
                <a:path w="19833" h="12604" extrusionOk="0">
                  <a:moveTo>
                    <a:pt x="9676" y="0"/>
                  </a:moveTo>
                  <a:lnTo>
                    <a:pt x="9249" y="37"/>
                  </a:lnTo>
                  <a:lnTo>
                    <a:pt x="8804" y="74"/>
                  </a:lnTo>
                  <a:lnTo>
                    <a:pt x="8378" y="130"/>
                  </a:lnTo>
                  <a:lnTo>
                    <a:pt x="7933" y="204"/>
                  </a:lnTo>
                  <a:lnTo>
                    <a:pt x="7507" y="297"/>
                  </a:lnTo>
                  <a:lnTo>
                    <a:pt x="7081" y="389"/>
                  </a:lnTo>
                  <a:lnTo>
                    <a:pt x="6673" y="500"/>
                  </a:lnTo>
                  <a:lnTo>
                    <a:pt x="6247" y="630"/>
                  </a:lnTo>
                  <a:lnTo>
                    <a:pt x="5413" y="908"/>
                  </a:lnTo>
                  <a:lnTo>
                    <a:pt x="4597" y="1205"/>
                  </a:lnTo>
                  <a:lnTo>
                    <a:pt x="3800" y="1557"/>
                  </a:lnTo>
                  <a:lnTo>
                    <a:pt x="3003" y="1946"/>
                  </a:lnTo>
                  <a:lnTo>
                    <a:pt x="2225" y="2335"/>
                  </a:lnTo>
                  <a:lnTo>
                    <a:pt x="1465" y="2762"/>
                  </a:lnTo>
                  <a:lnTo>
                    <a:pt x="1205" y="2928"/>
                  </a:lnTo>
                  <a:lnTo>
                    <a:pt x="946" y="3095"/>
                  </a:lnTo>
                  <a:lnTo>
                    <a:pt x="705" y="3281"/>
                  </a:lnTo>
                  <a:lnTo>
                    <a:pt x="501" y="3466"/>
                  </a:lnTo>
                  <a:lnTo>
                    <a:pt x="297" y="3688"/>
                  </a:lnTo>
                  <a:lnTo>
                    <a:pt x="223" y="3818"/>
                  </a:lnTo>
                  <a:lnTo>
                    <a:pt x="149" y="3929"/>
                  </a:lnTo>
                  <a:lnTo>
                    <a:pt x="93" y="4059"/>
                  </a:lnTo>
                  <a:lnTo>
                    <a:pt x="56" y="4189"/>
                  </a:lnTo>
                  <a:lnTo>
                    <a:pt x="19" y="4337"/>
                  </a:lnTo>
                  <a:lnTo>
                    <a:pt x="1" y="4467"/>
                  </a:lnTo>
                  <a:lnTo>
                    <a:pt x="19" y="4652"/>
                  </a:lnTo>
                  <a:lnTo>
                    <a:pt x="38" y="4819"/>
                  </a:lnTo>
                  <a:lnTo>
                    <a:pt x="93" y="4986"/>
                  </a:lnTo>
                  <a:lnTo>
                    <a:pt x="167" y="5134"/>
                  </a:lnTo>
                  <a:lnTo>
                    <a:pt x="260" y="5282"/>
                  </a:lnTo>
                  <a:lnTo>
                    <a:pt x="371" y="5431"/>
                  </a:lnTo>
                  <a:lnTo>
                    <a:pt x="501" y="5560"/>
                  </a:lnTo>
                  <a:lnTo>
                    <a:pt x="649" y="5672"/>
                  </a:lnTo>
                  <a:lnTo>
                    <a:pt x="798" y="5783"/>
                  </a:lnTo>
                  <a:lnTo>
                    <a:pt x="964" y="5875"/>
                  </a:lnTo>
                  <a:lnTo>
                    <a:pt x="1298" y="6061"/>
                  </a:lnTo>
                  <a:lnTo>
                    <a:pt x="1669" y="6191"/>
                  </a:lnTo>
                  <a:lnTo>
                    <a:pt x="2039" y="6302"/>
                  </a:lnTo>
                  <a:lnTo>
                    <a:pt x="2707" y="6450"/>
                  </a:lnTo>
                  <a:lnTo>
                    <a:pt x="3374" y="6543"/>
                  </a:lnTo>
                  <a:lnTo>
                    <a:pt x="4060" y="6598"/>
                  </a:lnTo>
                  <a:lnTo>
                    <a:pt x="4745" y="6617"/>
                  </a:lnTo>
                  <a:lnTo>
                    <a:pt x="5431" y="6580"/>
                  </a:lnTo>
                  <a:lnTo>
                    <a:pt x="6117" y="6506"/>
                  </a:lnTo>
                  <a:lnTo>
                    <a:pt x="6784" y="6394"/>
                  </a:lnTo>
                  <a:lnTo>
                    <a:pt x="7451" y="6228"/>
                  </a:lnTo>
                  <a:lnTo>
                    <a:pt x="7896" y="6098"/>
                  </a:lnTo>
                  <a:lnTo>
                    <a:pt x="8323" y="5968"/>
                  </a:lnTo>
                  <a:lnTo>
                    <a:pt x="9175" y="5672"/>
                  </a:lnTo>
                  <a:lnTo>
                    <a:pt x="10028" y="5375"/>
                  </a:lnTo>
                  <a:lnTo>
                    <a:pt x="10454" y="5227"/>
                  </a:lnTo>
                  <a:lnTo>
                    <a:pt x="10880" y="5097"/>
                  </a:lnTo>
                  <a:lnTo>
                    <a:pt x="11325" y="5004"/>
                  </a:lnTo>
                  <a:lnTo>
                    <a:pt x="11770" y="4912"/>
                  </a:lnTo>
                  <a:lnTo>
                    <a:pt x="12215" y="4856"/>
                  </a:lnTo>
                  <a:lnTo>
                    <a:pt x="12678" y="4838"/>
                  </a:lnTo>
                  <a:lnTo>
                    <a:pt x="13123" y="4856"/>
                  </a:lnTo>
                  <a:lnTo>
                    <a:pt x="13345" y="4875"/>
                  </a:lnTo>
                  <a:lnTo>
                    <a:pt x="13568" y="4893"/>
                  </a:lnTo>
                  <a:lnTo>
                    <a:pt x="13790" y="4949"/>
                  </a:lnTo>
                  <a:lnTo>
                    <a:pt x="13994" y="5004"/>
                  </a:lnTo>
                  <a:lnTo>
                    <a:pt x="14217" y="5078"/>
                  </a:lnTo>
                  <a:lnTo>
                    <a:pt x="14420" y="5153"/>
                  </a:lnTo>
                  <a:lnTo>
                    <a:pt x="14643" y="5264"/>
                  </a:lnTo>
                  <a:lnTo>
                    <a:pt x="14865" y="5375"/>
                  </a:lnTo>
                  <a:lnTo>
                    <a:pt x="15088" y="5523"/>
                  </a:lnTo>
                  <a:lnTo>
                    <a:pt x="15273" y="5672"/>
                  </a:lnTo>
                  <a:lnTo>
                    <a:pt x="15477" y="5838"/>
                  </a:lnTo>
                  <a:lnTo>
                    <a:pt x="15662" y="6005"/>
                  </a:lnTo>
                  <a:lnTo>
                    <a:pt x="15829" y="6191"/>
                  </a:lnTo>
                  <a:lnTo>
                    <a:pt x="15996" y="6376"/>
                  </a:lnTo>
                  <a:lnTo>
                    <a:pt x="16144" y="6580"/>
                  </a:lnTo>
                  <a:lnTo>
                    <a:pt x="16292" y="6802"/>
                  </a:lnTo>
                  <a:lnTo>
                    <a:pt x="16422" y="7006"/>
                  </a:lnTo>
                  <a:lnTo>
                    <a:pt x="16552" y="7247"/>
                  </a:lnTo>
                  <a:lnTo>
                    <a:pt x="16774" y="7710"/>
                  </a:lnTo>
                  <a:lnTo>
                    <a:pt x="16960" y="8174"/>
                  </a:lnTo>
                  <a:lnTo>
                    <a:pt x="17108" y="8674"/>
                  </a:lnTo>
                  <a:lnTo>
                    <a:pt x="17219" y="9156"/>
                  </a:lnTo>
                  <a:lnTo>
                    <a:pt x="17312" y="9656"/>
                  </a:lnTo>
                  <a:lnTo>
                    <a:pt x="17367" y="10157"/>
                  </a:lnTo>
                  <a:lnTo>
                    <a:pt x="17423" y="10676"/>
                  </a:lnTo>
                  <a:lnTo>
                    <a:pt x="17460" y="11176"/>
                  </a:lnTo>
                  <a:lnTo>
                    <a:pt x="17497" y="12196"/>
                  </a:lnTo>
                  <a:lnTo>
                    <a:pt x="19110" y="12603"/>
                  </a:lnTo>
                  <a:lnTo>
                    <a:pt x="19276" y="12214"/>
                  </a:lnTo>
                  <a:lnTo>
                    <a:pt x="19406" y="11806"/>
                  </a:lnTo>
                  <a:lnTo>
                    <a:pt x="19536" y="11399"/>
                  </a:lnTo>
                  <a:lnTo>
                    <a:pt x="19629" y="10991"/>
                  </a:lnTo>
                  <a:lnTo>
                    <a:pt x="19721" y="10565"/>
                  </a:lnTo>
                  <a:lnTo>
                    <a:pt x="19777" y="10138"/>
                  </a:lnTo>
                  <a:lnTo>
                    <a:pt x="19814" y="9712"/>
                  </a:lnTo>
                  <a:lnTo>
                    <a:pt x="19832" y="9286"/>
                  </a:lnTo>
                  <a:lnTo>
                    <a:pt x="19832" y="8859"/>
                  </a:lnTo>
                  <a:lnTo>
                    <a:pt x="19814" y="8433"/>
                  </a:lnTo>
                  <a:lnTo>
                    <a:pt x="19777" y="8007"/>
                  </a:lnTo>
                  <a:lnTo>
                    <a:pt x="19721" y="7581"/>
                  </a:lnTo>
                  <a:lnTo>
                    <a:pt x="19647" y="7154"/>
                  </a:lnTo>
                  <a:lnTo>
                    <a:pt x="19554" y="6747"/>
                  </a:lnTo>
                  <a:lnTo>
                    <a:pt x="19425" y="6320"/>
                  </a:lnTo>
                  <a:lnTo>
                    <a:pt x="19295" y="5913"/>
                  </a:lnTo>
                  <a:lnTo>
                    <a:pt x="19128" y="5523"/>
                  </a:lnTo>
                  <a:lnTo>
                    <a:pt x="18943" y="5134"/>
                  </a:lnTo>
                  <a:lnTo>
                    <a:pt x="18757" y="4745"/>
                  </a:lnTo>
                  <a:lnTo>
                    <a:pt x="18535" y="4374"/>
                  </a:lnTo>
                  <a:lnTo>
                    <a:pt x="18313" y="4022"/>
                  </a:lnTo>
                  <a:lnTo>
                    <a:pt x="18053" y="3670"/>
                  </a:lnTo>
                  <a:lnTo>
                    <a:pt x="17794" y="3336"/>
                  </a:lnTo>
                  <a:lnTo>
                    <a:pt x="17516" y="3021"/>
                  </a:lnTo>
                  <a:lnTo>
                    <a:pt x="17219" y="2706"/>
                  </a:lnTo>
                  <a:lnTo>
                    <a:pt x="16904" y="2410"/>
                  </a:lnTo>
                  <a:lnTo>
                    <a:pt x="16589" y="2131"/>
                  </a:lnTo>
                  <a:lnTo>
                    <a:pt x="16237" y="1853"/>
                  </a:lnTo>
                  <a:lnTo>
                    <a:pt x="15903" y="1613"/>
                  </a:lnTo>
                  <a:lnTo>
                    <a:pt x="15532" y="1372"/>
                  </a:lnTo>
                  <a:lnTo>
                    <a:pt x="15162" y="1168"/>
                  </a:lnTo>
                  <a:lnTo>
                    <a:pt x="14791" y="964"/>
                  </a:lnTo>
                  <a:lnTo>
                    <a:pt x="14383" y="778"/>
                  </a:lnTo>
                  <a:lnTo>
                    <a:pt x="13976" y="630"/>
                  </a:lnTo>
                  <a:lnTo>
                    <a:pt x="13568" y="482"/>
                  </a:lnTo>
                  <a:lnTo>
                    <a:pt x="13160" y="352"/>
                  </a:lnTo>
                  <a:lnTo>
                    <a:pt x="12734" y="260"/>
                  </a:lnTo>
                  <a:lnTo>
                    <a:pt x="12307" y="167"/>
                  </a:lnTo>
                  <a:lnTo>
                    <a:pt x="11863" y="93"/>
                  </a:lnTo>
                  <a:lnTo>
                    <a:pt x="11436" y="56"/>
                  </a:lnTo>
                  <a:lnTo>
                    <a:pt x="10992" y="19"/>
                  </a:lnTo>
                  <a:lnTo>
                    <a:pt x="1056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33"/>
            <p:cNvSpPr/>
            <p:nvPr/>
          </p:nvSpPr>
          <p:spPr>
            <a:xfrm>
              <a:off x="7862356" y="953662"/>
              <a:ext cx="216568" cy="216568"/>
            </a:xfrm>
            <a:custGeom>
              <a:avLst/>
              <a:gdLst/>
              <a:ahLst/>
              <a:cxnLst/>
              <a:rect l="l" t="t" r="r" b="b"/>
              <a:pathLst>
                <a:path w="5524" h="5524" extrusionOk="0">
                  <a:moveTo>
                    <a:pt x="2762" y="149"/>
                  </a:moveTo>
                  <a:lnTo>
                    <a:pt x="3021" y="167"/>
                  </a:lnTo>
                  <a:lnTo>
                    <a:pt x="3281" y="204"/>
                  </a:lnTo>
                  <a:lnTo>
                    <a:pt x="3540" y="278"/>
                  </a:lnTo>
                  <a:lnTo>
                    <a:pt x="3763" y="371"/>
                  </a:lnTo>
                  <a:lnTo>
                    <a:pt x="4004" y="464"/>
                  </a:lnTo>
                  <a:lnTo>
                    <a:pt x="4208" y="612"/>
                  </a:lnTo>
                  <a:lnTo>
                    <a:pt x="4412" y="760"/>
                  </a:lnTo>
                  <a:lnTo>
                    <a:pt x="4597" y="927"/>
                  </a:lnTo>
                  <a:lnTo>
                    <a:pt x="4764" y="1112"/>
                  </a:lnTo>
                  <a:lnTo>
                    <a:pt x="4931" y="1316"/>
                  </a:lnTo>
                  <a:lnTo>
                    <a:pt x="5060" y="1520"/>
                  </a:lnTo>
                  <a:lnTo>
                    <a:pt x="5171" y="1761"/>
                  </a:lnTo>
                  <a:lnTo>
                    <a:pt x="5246" y="2002"/>
                  </a:lnTo>
                  <a:lnTo>
                    <a:pt x="5320" y="2243"/>
                  </a:lnTo>
                  <a:lnTo>
                    <a:pt x="5357" y="2503"/>
                  </a:lnTo>
                  <a:lnTo>
                    <a:pt x="5375" y="2762"/>
                  </a:lnTo>
                  <a:lnTo>
                    <a:pt x="5357" y="3040"/>
                  </a:lnTo>
                  <a:lnTo>
                    <a:pt x="5320" y="3300"/>
                  </a:lnTo>
                  <a:lnTo>
                    <a:pt x="5246" y="3540"/>
                  </a:lnTo>
                  <a:lnTo>
                    <a:pt x="5171" y="3781"/>
                  </a:lnTo>
                  <a:lnTo>
                    <a:pt x="5060" y="4022"/>
                  </a:lnTo>
                  <a:lnTo>
                    <a:pt x="4931" y="4226"/>
                  </a:lnTo>
                  <a:lnTo>
                    <a:pt x="4764" y="4430"/>
                  </a:lnTo>
                  <a:lnTo>
                    <a:pt x="4597" y="4615"/>
                  </a:lnTo>
                  <a:lnTo>
                    <a:pt x="4412" y="4782"/>
                  </a:lnTo>
                  <a:lnTo>
                    <a:pt x="4208" y="4931"/>
                  </a:lnTo>
                  <a:lnTo>
                    <a:pt x="4004" y="5060"/>
                  </a:lnTo>
                  <a:lnTo>
                    <a:pt x="3763" y="5171"/>
                  </a:lnTo>
                  <a:lnTo>
                    <a:pt x="3540" y="5264"/>
                  </a:lnTo>
                  <a:lnTo>
                    <a:pt x="3281" y="5338"/>
                  </a:lnTo>
                  <a:lnTo>
                    <a:pt x="3021" y="5375"/>
                  </a:lnTo>
                  <a:lnTo>
                    <a:pt x="2484" y="5375"/>
                  </a:lnTo>
                  <a:lnTo>
                    <a:pt x="2225" y="5338"/>
                  </a:lnTo>
                  <a:lnTo>
                    <a:pt x="1984" y="5264"/>
                  </a:lnTo>
                  <a:lnTo>
                    <a:pt x="1743" y="5171"/>
                  </a:lnTo>
                  <a:lnTo>
                    <a:pt x="1502" y="5060"/>
                  </a:lnTo>
                  <a:lnTo>
                    <a:pt x="1298" y="4931"/>
                  </a:lnTo>
                  <a:lnTo>
                    <a:pt x="1094" y="4782"/>
                  </a:lnTo>
                  <a:lnTo>
                    <a:pt x="909" y="4615"/>
                  </a:lnTo>
                  <a:lnTo>
                    <a:pt x="742" y="4430"/>
                  </a:lnTo>
                  <a:lnTo>
                    <a:pt x="594" y="4226"/>
                  </a:lnTo>
                  <a:lnTo>
                    <a:pt x="464" y="4022"/>
                  </a:lnTo>
                  <a:lnTo>
                    <a:pt x="353" y="3781"/>
                  </a:lnTo>
                  <a:lnTo>
                    <a:pt x="260" y="3540"/>
                  </a:lnTo>
                  <a:lnTo>
                    <a:pt x="204" y="3300"/>
                  </a:lnTo>
                  <a:lnTo>
                    <a:pt x="149" y="3040"/>
                  </a:lnTo>
                  <a:lnTo>
                    <a:pt x="149" y="2762"/>
                  </a:lnTo>
                  <a:lnTo>
                    <a:pt x="149" y="2503"/>
                  </a:lnTo>
                  <a:lnTo>
                    <a:pt x="204" y="2243"/>
                  </a:lnTo>
                  <a:lnTo>
                    <a:pt x="260" y="2002"/>
                  </a:lnTo>
                  <a:lnTo>
                    <a:pt x="353" y="1761"/>
                  </a:lnTo>
                  <a:lnTo>
                    <a:pt x="464" y="1520"/>
                  </a:lnTo>
                  <a:lnTo>
                    <a:pt x="594" y="1316"/>
                  </a:lnTo>
                  <a:lnTo>
                    <a:pt x="742" y="1112"/>
                  </a:lnTo>
                  <a:lnTo>
                    <a:pt x="909" y="927"/>
                  </a:lnTo>
                  <a:lnTo>
                    <a:pt x="1094" y="760"/>
                  </a:lnTo>
                  <a:lnTo>
                    <a:pt x="1298" y="612"/>
                  </a:lnTo>
                  <a:lnTo>
                    <a:pt x="1502" y="464"/>
                  </a:lnTo>
                  <a:lnTo>
                    <a:pt x="1743" y="371"/>
                  </a:lnTo>
                  <a:lnTo>
                    <a:pt x="1984" y="278"/>
                  </a:lnTo>
                  <a:lnTo>
                    <a:pt x="2225" y="204"/>
                  </a:lnTo>
                  <a:lnTo>
                    <a:pt x="2484" y="167"/>
                  </a:lnTo>
                  <a:lnTo>
                    <a:pt x="2762" y="149"/>
                  </a:lnTo>
                  <a:close/>
                  <a:moveTo>
                    <a:pt x="2762" y="0"/>
                  </a:moveTo>
                  <a:lnTo>
                    <a:pt x="2465" y="19"/>
                  </a:lnTo>
                  <a:lnTo>
                    <a:pt x="2206" y="56"/>
                  </a:lnTo>
                  <a:lnTo>
                    <a:pt x="1928" y="130"/>
                  </a:lnTo>
                  <a:lnTo>
                    <a:pt x="1687" y="223"/>
                  </a:lnTo>
                  <a:lnTo>
                    <a:pt x="1446" y="334"/>
                  </a:lnTo>
                  <a:lnTo>
                    <a:pt x="1205" y="482"/>
                  </a:lnTo>
                  <a:lnTo>
                    <a:pt x="1001" y="631"/>
                  </a:lnTo>
                  <a:lnTo>
                    <a:pt x="797" y="816"/>
                  </a:lnTo>
                  <a:lnTo>
                    <a:pt x="631" y="1020"/>
                  </a:lnTo>
                  <a:lnTo>
                    <a:pt x="464" y="1224"/>
                  </a:lnTo>
                  <a:lnTo>
                    <a:pt x="334" y="1446"/>
                  </a:lnTo>
                  <a:lnTo>
                    <a:pt x="204" y="1687"/>
                  </a:lnTo>
                  <a:lnTo>
                    <a:pt x="112" y="1947"/>
                  </a:lnTo>
                  <a:lnTo>
                    <a:pt x="56" y="2206"/>
                  </a:lnTo>
                  <a:lnTo>
                    <a:pt x="0" y="2484"/>
                  </a:lnTo>
                  <a:lnTo>
                    <a:pt x="0" y="2762"/>
                  </a:lnTo>
                  <a:lnTo>
                    <a:pt x="0" y="3059"/>
                  </a:lnTo>
                  <a:lnTo>
                    <a:pt x="56" y="3318"/>
                  </a:lnTo>
                  <a:lnTo>
                    <a:pt x="112" y="3596"/>
                  </a:lnTo>
                  <a:lnTo>
                    <a:pt x="204" y="3837"/>
                  </a:lnTo>
                  <a:lnTo>
                    <a:pt x="334" y="4078"/>
                  </a:lnTo>
                  <a:lnTo>
                    <a:pt x="464" y="4319"/>
                  </a:lnTo>
                  <a:lnTo>
                    <a:pt x="631" y="4523"/>
                  </a:lnTo>
                  <a:lnTo>
                    <a:pt x="797" y="4727"/>
                  </a:lnTo>
                  <a:lnTo>
                    <a:pt x="1001" y="4893"/>
                  </a:lnTo>
                  <a:lnTo>
                    <a:pt x="1205" y="5060"/>
                  </a:lnTo>
                  <a:lnTo>
                    <a:pt x="1446" y="5190"/>
                  </a:lnTo>
                  <a:lnTo>
                    <a:pt x="1687" y="5320"/>
                  </a:lnTo>
                  <a:lnTo>
                    <a:pt x="1928" y="5412"/>
                  </a:lnTo>
                  <a:lnTo>
                    <a:pt x="2206" y="5468"/>
                  </a:lnTo>
                  <a:lnTo>
                    <a:pt x="2465" y="5524"/>
                  </a:lnTo>
                  <a:lnTo>
                    <a:pt x="3040" y="5524"/>
                  </a:lnTo>
                  <a:lnTo>
                    <a:pt x="3318" y="5468"/>
                  </a:lnTo>
                  <a:lnTo>
                    <a:pt x="3578" y="5412"/>
                  </a:lnTo>
                  <a:lnTo>
                    <a:pt x="3837" y="5320"/>
                  </a:lnTo>
                  <a:lnTo>
                    <a:pt x="4078" y="5190"/>
                  </a:lnTo>
                  <a:lnTo>
                    <a:pt x="4300" y="5060"/>
                  </a:lnTo>
                  <a:lnTo>
                    <a:pt x="4504" y="4893"/>
                  </a:lnTo>
                  <a:lnTo>
                    <a:pt x="4708" y="4727"/>
                  </a:lnTo>
                  <a:lnTo>
                    <a:pt x="4893" y="4523"/>
                  </a:lnTo>
                  <a:lnTo>
                    <a:pt x="5042" y="4319"/>
                  </a:lnTo>
                  <a:lnTo>
                    <a:pt x="5190" y="4078"/>
                  </a:lnTo>
                  <a:lnTo>
                    <a:pt x="5301" y="3837"/>
                  </a:lnTo>
                  <a:lnTo>
                    <a:pt x="5394" y="3596"/>
                  </a:lnTo>
                  <a:lnTo>
                    <a:pt x="5468" y="3318"/>
                  </a:lnTo>
                  <a:lnTo>
                    <a:pt x="5505" y="3059"/>
                  </a:lnTo>
                  <a:lnTo>
                    <a:pt x="5524" y="2762"/>
                  </a:lnTo>
                  <a:lnTo>
                    <a:pt x="5505" y="2484"/>
                  </a:lnTo>
                  <a:lnTo>
                    <a:pt x="5468" y="2206"/>
                  </a:lnTo>
                  <a:lnTo>
                    <a:pt x="5394" y="1947"/>
                  </a:lnTo>
                  <a:lnTo>
                    <a:pt x="5301" y="1687"/>
                  </a:lnTo>
                  <a:lnTo>
                    <a:pt x="5190" y="1446"/>
                  </a:lnTo>
                  <a:lnTo>
                    <a:pt x="5042" y="1224"/>
                  </a:lnTo>
                  <a:lnTo>
                    <a:pt x="4893" y="1020"/>
                  </a:lnTo>
                  <a:lnTo>
                    <a:pt x="4708" y="816"/>
                  </a:lnTo>
                  <a:lnTo>
                    <a:pt x="4504" y="631"/>
                  </a:lnTo>
                  <a:lnTo>
                    <a:pt x="4300" y="482"/>
                  </a:lnTo>
                  <a:lnTo>
                    <a:pt x="4078" y="334"/>
                  </a:lnTo>
                  <a:lnTo>
                    <a:pt x="3837" y="223"/>
                  </a:lnTo>
                  <a:lnTo>
                    <a:pt x="3578" y="130"/>
                  </a:lnTo>
                  <a:lnTo>
                    <a:pt x="3318" y="56"/>
                  </a:lnTo>
                  <a:lnTo>
                    <a:pt x="3040" y="19"/>
                  </a:lnTo>
                  <a:lnTo>
                    <a:pt x="2762" y="0"/>
                  </a:lnTo>
                  <a:close/>
                </a:path>
              </a:pathLst>
            </a:custGeom>
            <a:solidFill>
              <a:srgbClr val="568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33"/>
            <p:cNvSpPr/>
            <p:nvPr/>
          </p:nvSpPr>
          <p:spPr>
            <a:xfrm>
              <a:off x="7563693" y="953662"/>
              <a:ext cx="216608" cy="216568"/>
            </a:xfrm>
            <a:custGeom>
              <a:avLst/>
              <a:gdLst/>
              <a:ahLst/>
              <a:cxnLst/>
              <a:rect l="l" t="t" r="r" b="b"/>
              <a:pathLst>
                <a:path w="5525" h="5524" extrusionOk="0">
                  <a:moveTo>
                    <a:pt x="2762" y="149"/>
                  </a:moveTo>
                  <a:lnTo>
                    <a:pt x="3040" y="167"/>
                  </a:lnTo>
                  <a:lnTo>
                    <a:pt x="3300" y="204"/>
                  </a:lnTo>
                  <a:lnTo>
                    <a:pt x="3541" y="278"/>
                  </a:lnTo>
                  <a:lnTo>
                    <a:pt x="3782" y="371"/>
                  </a:lnTo>
                  <a:lnTo>
                    <a:pt x="4004" y="464"/>
                  </a:lnTo>
                  <a:lnTo>
                    <a:pt x="4227" y="612"/>
                  </a:lnTo>
                  <a:lnTo>
                    <a:pt x="4431" y="760"/>
                  </a:lnTo>
                  <a:lnTo>
                    <a:pt x="4616" y="927"/>
                  </a:lnTo>
                  <a:lnTo>
                    <a:pt x="4783" y="1112"/>
                  </a:lnTo>
                  <a:lnTo>
                    <a:pt x="4931" y="1316"/>
                  </a:lnTo>
                  <a:lnTo>
                    <a:pt x="5061" y="1520"/>
                  </a:lnTo>
                  <a:lnTo>
                    <a:pt x="5172" y="1761"/>
                  </a:lnTo>
                  <a:lnTo>
                    <a:pt x="5265" y="2002"/>
                  </a:lnTo>
                  <a:lnTo>
                    <a:pt x="5320" y="2243"/>
                  </a:lnTo>
                  <a:lnTo>
                    <a:pt x="5376" y="2503"/>
                  </a:lnTo>
                  <a:lnTo>
                    <a:pt x="5376" y="2762"/>
                  </a:lnTo>
                  <a:lnTo>
                    <a:pt x="5376" y="3040"/>
                  </a:lnTo>
                  <a:lnTo>
                    <a:pt x="5320" y="3300"/>
                  </a:lnTo>
                  <a:lnTo>
                    <a:pt x="5265" y="3540"/>
                  </a:lnTo>
                  <a:lnTo>
                    <a:pt x="5172" y="3781"/>
                  </a:lnTo>
                  <a:lnTo>
                    <a:pt x="5061" y="4022"/>
                  </a:lnTo>
                  <a:lnTo>
                    <a:pt x="4931" y="4226"/>
                  </a:lnTo>
                  <a:lnTo>
                    <a:pt x="4783" y="4430"/>
                  </a:lnTo>
                  <a:lnTo>
                    <a:pt x="4616" y="4615"/>
                  </a:lnTo>
                  <a:lnTo>
                    <a:pt x="4431" y="4782"/>
                  </a:lnTo>
                  <a:lnTo>
                    <a:pt x="4227" y="4931"/>
                  </a:lnTo>
                  <a:lnTo>
                    <a:pt x="4004" y="5060"/>
                  </a:lnTo>
                  <a:lnTo>
                    <a:pt x="3782" y="5171"/>
                  </a:lnTo>
                  <a:lnTo>
                    <a:pt x="3541" y="5264"/>
                  </a:lnTo>
                  <a:lnTo>
                    <a:pt x="3300" y="5338"/>
                  </a:lnTo>
                  <a:lnTo>
                    <a:pt x="3040" y="5375"/>
                  </a:lnTo>
                  <a:lnTo>
                    <a:pt x="2503" y="5375"/>
                  </a:lnTo>
                  <a:lnTo>
                    <a:pt x="2243" y="5338"/>
                  </a:lnTo>
                  <a:lnTo>
                    <a:pt x="1984" y="5264"/>
                  </a:lnTo>
                  <a:lnTo>
                    <a:pt x="1743" y="5171"/>
                  </a:lnTo>
                  <a:lnTo>
                    <a:pt x="1521" y="5060"/>
                  </a:lnTo>
                  <a:lnTo>
                    <a:pt x="1298" y="4931"/>
                  </a:lnTo>
                  <a:lnTo>
                    <a:pt x="1113" y="4782"/>
                  </a:lnTo>
                  <a:lnTo>
                    <a:pt x="928" y="4615"/>
                  </a:lnTo>
                  <a:lnTo>
                    <a:pt x="742" y="4430"/>
                  </a:lnTo>
                  <a:lnTo>
                    <a:pt x="594" y="4226"/>
                  </a:lnTo>
                  <a:lnTo>
                    <a:pt x="464" y="4022"/>
                  </a:lnTo>
                  <a:lnTo>
                    <a:pt x="353" y="3781"/>
                  </a:lnTo>
                  <a:lnTo>
                    <a:pt x="279" y="3540"/>
                  </a:lnTo>
                  <a:lnTo>
                    <a:pt x="205" y="3300"/>
                  </a:lnTo>
                  <a:lnTo>
                    <a:pt x="168" y="3040"/>
                  </a:lnTo>
                  <a:lnTo>
                    <a:pt x="149" y="2762"/>
                  </a:lnTo>
                  <a:lnTo>
                    <a:pt x="168" y="2503"/>
                  </a:lnTo>
                  <a:lnTo>
                    <a:pt x="205" y="2243"/>
                  </a:lnTo>
                  <a:lnTo>
                    <a:pt x="279" y="2002"/>
                  </a:lnTo>
                  <a:lnTo>
                    <a:pt x="353" y="1761"/>
                  </a:lnTo>
                  <a:lnTo>
                    <a:pt x="464" y="1520"/>
                  </a:lnTo>
                  <a:lnTo>
                    <a:pt x="594" y="1316"/>
                  </a:lnTo>
                  <a:lnTo>
                    <a:pt x="742" y="1112"/>
                  </a:lnTo>
                  <a:lnTo>
                    <a:pt x="928" y="927"/>
                  </a:lnTo>
                  <a:lnTo>
                    <a:pt x="1113" y="760"/>
                  </a:lnTo>
                  <a:lnTo>
                    <a:pt x="1298" y="612"/>
                  </a:lnTo>
                  <a:lnTo>
                    <a:pt x="1521" y="464"/>
                  </a:lnTo>
                  <a:lnTo>
                    <a:pt x="1743" y="371"/>
                  </a:lnTo>
                  <a:lnTo>
                    <a:pt x="1984" y="278"/>
                  </a:lnTo>
                  <a:lnTo>
                    <a:pt x="2243" y="204"/>
                  </a:lnTo>
                  <a:lnTo>
                    <a:pt x="2503" y="167"/>
                  </a:lnTo>
                  <a:lnTo>
                    <a:pt x="2762" y="149"/>
                  </a:lnTo>
                  <a:close/>
                  <a:moveTo>
                    <a:pt x="2762" y="0"/>
                  </a:moveTo>
                  <a:lnTo>
                    <a:pt x="2484" y="19"/>
                  </a:lnTo>
                  <a:lnTo>
                    <a:pt x="2206" y="56"/>
                  </a:lnTo>
                  <a:lnTo>
                    <a:pt x="1947" y="130"/>
                  </a:lnTo>
                  <a:lnTo>
                    <a:pt x="1687" y="223"/>
                  </a:lnTo>
                  <a:lnTo>
                    <a:pt x="1446" y="334"/>
                  </a:lnTo>
                  <a:lnTo>
                    <a:pt x="1224" y="482"/>
                  </a:lnTo>
                  <a:lnTo>
                    <a:pt x="1020" y="631"/>
                  </a:lnTo>
                  <a:lnTo>
                    <a:pt x="816" y="816"/>
                  </a:lnTo>
                  <a:lnTo>
                    <a:pt x="631" y="1020"/>
                  </a:lnTo>
                  <a:lnTo>
                    <a:pt x="483" y="1224"/>
                  </a:lnTo>
                  <a:lnTo>
                    <a:pt x="334" y="1446"/>
                  </a:lnTo>
                  <a:lnTo>
                    <a:pt x="223" y="1687"/>
                  </a:lnTo>
                  <a:lnTo>
                    <a:pt x="131" y="1947"/>
                  </a:lnTo>
                  <a:lnTo>
                    <a:pt x="56" y="2206"/>
                  </a:lnTo>
                  <a:lnTo>
                    <a:pt x="19" y="2484"/>
                  </a:lnTo>
                  <a:lnTo>
                    <a:pt x="1" y="2762"/>
                  </a:lnTo>
                  <a:lnTo>
                    <a:pt x="19" y="3059"/>
                  </a:lnTo>
                  <a:lnTo>
                    <a:pt x="56" y="3318"/>
                  </a:lnTo>
                  <a:lnTo>
                    <a:pt x="131" y="3596"/>
                  </a:lnTo>
                  <a:lnTo>
                    <a:pt x="223" y="3837"/>
                  </a:lnTo>
                  <a:lnTo>
                    <a:pt x="334" y="4078"/>
                  </a:lnTo>
                  <a:lnTo>
                    <a:pt x="483" y="4319"/>
                  </a:lnTo>
                  <a:lnTo>
                    <a:pt x="631" y="4523"/>
                  </a:lnTo>
                  <a:lnTo>
                    <a:pt x="816" y="4727"/>
                  </a:lnTo>
                  <a:lnTo>
                    <a:pt x="1020" y="4893"/>
                  </a:lnTo>
                  <a:lnTo>
                    <a:pt x="1224" y="5060"/>
                  </a:lnTo>
                  <a:lnTo>
                    <a:pt x="1446" y="5190"/>
                  </a:lnTo>
                  <a:lnTo>
                    <a:pt x="1687" y="5320"/>
                  </a:lnTo>
                  <a:lnTo>
                    <a:pt x="1947" y="5412"/>
                  </a:lnTo>
                  <a:lnTo>
                    <a:pt x="2206" y="5468"/>
                  </a:lnTo>
                  <a:lnTo>
                    <a:pt x="2484" y="5524"/>
                  </a:lnTo>
                  <a:lnTo>
                    <a:pt x="3040" y="5524"/>
                  </a:lnTo>
                  <a:lnTo>
                    <a:pt x="3318" y="5468"/>
                  </a:lnTo>
                  <a:lnTo>
                    <a:pt x="3596" y="5412"/>
                  </a:lnTo>
                  <a:lnTo>
                    <a:pt x="3837" y="5320"/>
                  </a:lnTo>
                  <a:lnTo>
                    <a:pt x="4078" y="5190"/>
                  </a:lnTo>
                  <a:lnTo>
                    <a:pt x="4319" y="5060"/>
                  </a:lnTo>
                  <a:lnTo>
                    <a:pt x="4523" y="4893"/>
                  </a:lnTo>
                  <a:lnTo>
                    <a:pt x="4727" y="4727"/>
                  </a:lnTo>
                  <a:lnTo>
                    <a:pt x="4894" y="4523"/>
                  </a:lnTo>
                  <a:lnTo>
                    <a:pt x="5061" y="4319"/>
                  </a:lnTo>
                  <a:lnTo>
                    <a:pt x="5190" y="4078"/>
                  </a:lnTo>
                  <a:lnTo>
                    <a:pt x="5320" y="3837"/>
                  </a:lnTo>
                  <a:lnTo>
                    <a:pt x="5413" y="3596"/>
                  </a:lnTo>
                  <a:lnTo>
                    <a:pt x="5468" y="3318"/>
                  </a:lnTo>
                  <a:lnTo>
                    <a:pt x="5505" y="3059"/>
                  </a:lnTo>
                  <a:lnTo>
                    <a:pt x="5524" y="2762"/>
                  </a:lnTo>
                  <a:lnTo>
                    <a:pt x="5505" y="2484"/>
                  </a:lnTo>
                  <a:lnTo>
                    <a:pt x="5468" y="2206"/>
                  </a:lnTo>
                  <a:lnTo>
                    <a:pt x="5413" y="1947"/>
                  </a:lnTo>
                  <a:lnTo>
                    <a:pt x="5320" y="1687"/>
                  </a:lnTo>
                  <a:lnTo>
                    <a:pt x="5190" y="1446"/>
                  </a:lnTo>
                  <a:lnTo>
                    <a:pt x="5061" y="1224"/>
                  </a:lnTo>
                  <a:lnTo>
                    <a:pt x="4894" y="1020"/>
                  </a:lnTo>
                  <a:lnTo>
                    <a:pt x="4727" y="816"/>
                  </a:lnTo>
                  <a:lnTo>
                    <a:pt x="4523" y="631"/>
                  </a:lnTo>
                  <a:lnTo>
                    <a:pt x="4319" y="482"/>
                  </a:lnTo>
                  <a:lnTo>
                    <a:pt x="4078" y="334"/>
                  </a:lnTo>
                  <a:lnTo>
                    <a:pt x="3837" y="223"/>
                  </a:lnTo>
                  <a:lnTo>
                    <a:pt x="3596" y="130"/>
                  </a:lnTo>
                  <a:lnTo>
                    <a:pt x="3318" y="56"/>
                  </a:lnTo>
                  <a:lnTo>
                    <a:pt x="3040" y="19"/>
                  </a:lnTo>
                  <a:lnTo>
                    <a:pt x="2762" y="0"/>
                  </a:lnTo>
                  <a:close/>
                </a:path>
              </a:pathLst>
            </a:custGeom>
            <a:solidFill>
              <a:srgbClr val="568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33"/>
            <p:cNvSpPr/>
            <p:nvPr/>
          </p:nvSpPr>
          <p:spPr>
            <a:xfrm>
              <a:off x="7776615" y="1053948"/>
              <a:ext cx="89427" cy="10938"/>
            </a:xfrm>
            <a:custGeom>
              <a:avLst/>
              <a:gdLst/>
              <a:ahLst/>
              <a:cxnLst/>
              <a:rect l="l" t="t" r="r" b="b"/>
              <a:pathLst>
                <a:path w="2281" h="279" extrusionOk="0">
                  <a:moveTo>
                    <a:pt x="964" y="0"/>
                  </a:moveTo>
                  <a:lnTo>
                    <a:pt x="649" y="19"/>
                  </a:lnTo>
                  <a:lnTo>
                    <a:pt x="371" y="56"/>
                  </a:lnTo>
                  <a:lnTo>
                    <a:pt x="186" y="93"/>
                  </a:lnTo>
                  <a:lnTo>
                    <a:pt x="0" y="148"/>
                  </a:lnTo>
                  <a:lnTo>
                    <a:pt x="56" y="278"/>
                  </a:lnTo>
                  <a:lnTo>
                    <a:pt x="204" y="241"/>
                  </a:lnTo>
                  <a:lnTo>
                    <a:pt x="408" y="204"/>
                  </a:lnTo>
                  <a:lnTo>
                    <a:pt x="649" y="167"/>
                  </a:lnTo>
                  <a:lnTo>
                    <a:pt x="983" y="148"/>
                  </a:lnTo>
                  <a:lnTo>
                    <a:pt x="1353" y="148"/>
                  </a:lnTo>
                  <a:lnTo>
                    <a:pt x="1761" y="185"/>
                  </a:lnTo>
                  <a:lnTo>
                    <a:pt x="2002" y="241"/>
                  </a:lnTo>
                  <a:lnTo>
                    <a:pt x="2243" y="278"/>
                  </a:lnTo>
                  <a:lnTo>
                    <a:pt x="2280" y="148"/>
                  </a:lnTo>
                  <a:lnTo>
                    <a:pt x="2021" y="93"/>
                  </a:lnTo>
                  <a:lnTo>
                    <a:pt x="1780" y="37"/>
                  </a:lnTo>
                  <a:lnTo>
                    <a:pt x="1353" y="0"/>
                  </a:lnTo>
                  <a:close/>
                </a:path>
              </a:pathLst>
            </a:custGeom>
            <a:solidFill>
              <a:srgbClr val="568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33"/>
            <p:cNvSpPr/>
            <p:nvPr/>
          </p:nvSpPr>
          <p:spPr>
            <a:xfrm>
              <a:off x="8075239" y="1059006"/>
              <a:ext cx="183166" cy="29129"/>
            </a:xfrm>
            <a:custGeom>
              <a:avLst/>
              <a:gdLst/>
              <a:ahLst/>
              <a:cxnLst/>
              <a:rect l="l" t="t" r="r" b="b"/>
              <a:pathLst>
                <a:path w="4672" h="743" extrusionOk="0">
                  <a:moveTo>
                    <a:pt x="19" y="1"/>
                  </a:moveTo>
                  <a:lnTo>
                    <a:pt x="1" y="149"/>
                  </a:lnTo>
                  <a:lnTo>
                    <a:pt x="4653" y="742"/>
                  </a:lnTo>
                  <a:lnTo>
                    <a:pt x="4672" y="594"/>
                  </a:lnTo>
                  <a:lnTo>
                    <a:pt x="19" y="1"/>
                  </a:lnTo>
                  <a:close/>
                </a:path>
              </a:pathLst>
            </a:custGeom>
            <a:solidFill>
              <a:srgbClr val="568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33"/>
            <p:cNvSpPr/>
            <p:nvPr/>
          </p:nvSpPr>
          <p:spPr>
            <a:xfrm>
              <a:off x="8164627" y="1068454"/>
              <a:ext cx="198417" cy="230408"/>
            </a:xfrm>
            <a:custGeom>
              <a:avLst/>
              <a:gdLst/>
              <a:ahLst/>
              <a:cxnLst/>
              <a:rect l="l" t="t" r="r" b="b"/>
              <a:pathLst>
                <a:path w="5061" h="5877" extrusionOk="0">
                  <a:moveTo>
                    <a:pt x="2966" y="1"/>
                  </a:moveTo>
                  <a:lnTo>
                    <a:pt x="2836" y="19"/>
                  </a:lnTo>
                  <a:lnTo>
                    <a:pt x="2577" y="75"/>
                  </a:lnTo>
                  <a:lnTo>
                    <a:pt x="2355" y="131"/>
                  </a:lnTo>
                  <a:lnTo>
                    <a:pt x="2169" y="186"/>
                  </a:lnTo>
                  <a:lnTo>
                    <a:pt x="1817" y="334"/>
                  </a:lnTo>
                  <a:lnTo>
                    <a:pt x="1613" y="427"/>
                  </a:lnTo>
                  <a:lnTo>
                    <a:pt x="1428" y="538"/>
                  </a:lnTo>
                  <a:lnTo>
                    <a:pt x="1242" y="668"/>
                  </a:lnTo>
                  <a:lnTo>
                    <a:pt x="1057" y="798"/>
                  </a:lnTo>
                  <a:lnTo>
                    <a:pt x="890" y="946"/>
                  </a:lnTo>
                  <a:lnTo>
                    <a:pt x="761" y="1113"/>
                  </a:lnTo>
                  <a:lnTo>
                    <a:pt x="705" y="1298"/>
                  </a:lnTo>
                  <a:lnTo>
                    <a:pt x="557" y="1780"/>
                  </a:lnTo>
                  <a:lnTo>
                    <a:pt x="353" y="2466"/>
                  </a:lnTo>
                  <a:lnTo>
                    <a:pt x="260" y="2855"/>
                  </a:lnTo>
                  <a:lnTo>
                    <a:pt x="167" y="3281"/>
                  </a:lnTo>
                  <a:lnTo>
                    <a:pt x="93" y="3689"/>
                  </a:lnTo>
                  <a:lnTo>
                    <a:pt x="38" y="4097"/>
                  </a:lnTo>
                  <a:lnTo>
                    <a:pt x="1" y="4486"/>
                  </a:lnTo>
                  <a:lnTo>
                    <a:pt x="1" y="4838"/>
                  </a:lnTo>
                  <a:lnTo>
                    <a:pt x="1" y="5005"/>
                  </a:lnTo>
                  <a:lnTo>
                    <a:pt x="38" y="5172"/>
                  </a:lnTo>
                  <a:lnTo>
                    <a:pt x="56" y="5302"/>
                  </a:lnTo>
                  <a:lnTo>
                    <a:pt x="112" y="5431"/>
                  </a:lnTo>
                  <a:lnTo>
                    <a:pt x="167" y="5543"/>
                  </a:lnTo>
                  <a:lnTo>
                    <a:pt x="242" y="5635"/>
                  </a:lnTo>
                  <a:lnTo>
                    <a:pt x="316" y="5709"/>
                  </a:lnTo>
                  <a:lnTo>
                    <a:pt x="408" y="5746"/>
                  </a:lnTo>
                  <a:lnTo>
                    <a:pt x="631" y="5821"/>
                  </a:lnTo>
                  <a:lnTo>
                    <a:pt x="872" y="5858"/>
                  </a:lnTo>
                  <a:lnTo>
                    <a:pt x="1131" y="5876"/>
                  </a:lnTo>
                  <a:lnTo>
                    <a:pt x="1391" y="5876"/>
                  </a:lnTo>
                  <a:lnTo>
                    <a:pt x="1669" y="5839"/>
                  </a:lnTo>
                  <a:lnTo>
                    <a:pt x="1928" y="5802"/>
                  </a:lnTo>
                  <a:lnTo>
                    <a:pt x="2206" y="5728"/>
                  </a:lnTo>
                  <a:lnTo>
                    <a:pt x="2484" y="5635"/>
                  </a:lnTo>
                  <a:lnTo>
                    <a:pt x="2762" y="5524"/>
                  </a:lnTo>
                  <a:lnTo>
                    <a:pt x="3022" y="5413"/>
                  </a:lnTo>
                  <a:lnTo>
                    <a:pt x="3281" y="5265"/>
                  </a:lnTo>
                  <a:lnTo>
                    <a:pt x="3522" y="5116"/>
                  </a:lnTo>
                  <a:lnTo>
                    <a:pt x="3745" y="4950"/>
                  </a:lnTo>
                  <a:lnTo>
                    <a:pt x="3948" y="4764"/>
                  </a:lnTo>
                  <a:lnTo>
                    <a:pt x="4134" y="4579"/>
                  </a:lnTo>
                  <a:lnTo>
                    <a:pt x="4282" y="4393"/>
                  </a:lnTo>
                  <a:lnTo>
                    <a:pt x="4412" y="4171"/>
                  </a:lnTo>
                  <a:lnTo>
                    <a:pt x="4542" y="3967"/>
                  </a:lnTo>
                  <a:lnTo>
                    <a:pt x="4653" y="3726"/>
                  </a:lnTo>
                  <a:lnTo>
                    <a:pt x="4764" y="3485"/>
                  </a:lnTo>
                  <a:lnTo>
                    <a:pt x="4857" y="3244"/>
                  </a:lnTo>
                  <a:lnTo>
                    <a:pt x="4931" y="2985"/>
                  </a:lnTo>
                  <a:lnTo>
                    <a:pt x="4986" y="2744"/>
                  </a:lnTo>
                  <a:lnTo>
                    <a:pt x="5023" y="2484"/>
                  </a:lnTo>
                  <a:lnTo>
                    <a:pt x="5061" y="2225"/>
                  </a:lnTo>
                  <a:lnTo>
                    <a:pt x="5042" y="1984"/>
                  </a:lnTo>
                  <a:lnTo>
                    <a:pt x="5023" y="1743"/>
                  </a:lnTo>
                  <a:lnTo>
                    <a:pt x="4968" y="1502"/>
                  </a:lnTo>
                  <a:lnTo>
                    <a:pt x="4894" y="1280"/>
                  </a:lnTo>
                  <a:lnTo>
                    <a:pt x="4783" y="1057"/>
                  </a:lnTo>
                  <a:lnTo>
                    <a:pt x="4634" y="853"/>
                  </a:lnTo>
                  <a:lnTo>
                    <a:pt x="4467" y="668"/>
                  </a:lnTo>
                  <a:lnTo>
                    <a:pt x="4282" y="501"/>
                  </a:lnTo>
                  <a:lnTo>
                    <a:pt x="4097" y="353"/>
                  </a:lnTo>
                  <a:lnTo>
                    <a:pt x="3930" y="242"/>
                  </a:lnTo>
                  <a:lnTo>
                    <a:pt x="3745" y="168"/>
                  </a:lnTo>
                  <a:lnTo>
                    <a:pt x="3578" y="94"/>
                  </a:lnTo>
                  <a:lnTo>
                    <a:pt x="3411" y="56"/>
                  </a:lnTo>
                  <a:lnTo>
                    <a:pt x="3263" y="19"/>
                  </a:lnTo>
                  <a:lnTo>
                    <a:pt x="31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33"/>
            <p:cNvSpPr/>
            <p:nvPr/>
          </p:nvSpPr>
          <p:spPr>
            <a:xfrm>
              <a:off x="8184974" y="1136044"/>
              <a:ext cx="153370" cy="76332"/>
            </a:xfrm>
            <a:custGeom>
              <a:avLst/>
              <a:gdLst/>
              <a:ahLst/>
              <a:cxnLst/>
              <a:rect l="l" t="t" r="r" b="b"/>
              <a:pathLst>
                <a:path w="3912" h="1947" extrusionOk="0">
                  <a:moveTo>
                    <a:pt x="3800" y="1"/>
                  </a:moveTo>
                  <a:lnTo>
                    <a:pt x="3763" y="19"/>
                  </a:lnTo>
                  <a:lnTo>
                    <a:pt x="75" y="1743"/>
                  </a:lnTo>
                  <a:lnTo>
                    <a:pt x="38" y="1761"/>
                  </a:lnTo>
                  <a:lnTo>
                    <a:pt x="19" y="1798"/>
                  </a:lnTo>
                  <a:lnTo>
                    <a:pt x="1" y="1854"/>
                  </a:lnTo>
                  <a:lnTo>
                    <a:pt x="19" y="1891"/>
                  </a:lnTo>
                  <a:lnTo>
                    <a:pt x="56" y="1947"/>
                  </a:lnTo>
                  <a:lnTo>
                    <a:pt x="167" y="1947"/>
                  </a:lnTo>
                  <a:lnTo>
                    <a:pt x="3856" y="204"/>
                  </a:lnTo>
                  <a:lnTo>
                    <a:pt x="3893" y="186"/>
                  </a:lnTo>
                  <a:lnTo>
                    <a:pt x="3911" y="149"/>
                  </a:lnTo>
                  <a:lnTo>
                    <a:pt x="3911" y="112"/>
                  </a:lnTo>
                  <a:lnTo>
                    <a:pt x="3911" y="56"/>
                  </a:lnTo>
                  <a:lnTo>
                    <a:pt x="3874" y="19"/>
                  </a:lnTo>
                  <a:lnTo>
                    <a:pt x="3837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33"/>
            <p:cNvSpPr/>
            <p:nvPr/>
          </p:nvSpPr>
          <p:spPr>
            <a:xfrm>
              <a:off x="8210418" y="1114991"/>
              <a:ext cx="82134" cy="125730"/>
            </a:xfrm>
            <a:custGeom>
              <a:avLst/>
              <a:gdLst/>
              <a:ahLst/>
              <a:cxnLst/>
              <a:rect l="l" t="t" r="r" b="b"/>
              <a:pathLst>
                <a:path w="2095" h="3207" extrusionOk="0">
                  <a:moveTo>
                    <a:pt x="93" y="0"/>
                  </a:moveTo>
                  <a:lnTo>
                    <a:pt x="56" y="19"/>
                  </a:lnTo>
                  <a:lnTo>
                    <a:pt x="19" y="56"/>
                  </a:lnTo>
                  <a:lnTo>
                    <a:pt x="0" y="93"/>
                  </a:lnTo>
                  <a:lnTo>
                    <a:pt x="0" y="130"/>
                  </a:lnTo>
                  <a:lnTo>
                    <a:pt x="19" y="167"/>
                  </a:lnTo>
                  <a:lnTo>
                    <a:pt x="1891" y="3151"/>
                  </a:lnTo>
                  <a:lnTo>
                    <a:pt x="1928" y="3206"/>
                  </a:lnTo>
                  <a:lnTo>
                    <a:pt x="1984" y="3206"/>
                  </a:lnTo>
                  <a:lnTo>
                    <a:pt x="2039" y="3188"/>
                  </a:lnTo>
                  <a:lnTo>
                    <a:pt x="2076" y="3169"/>
                  </a:lnTo>
                  <a:lnTo>
                    <a:pt x="2095" y="3132"/>
                  </a:lnTo>
                  <a:lnTo>
                    <a:pt x="2095" y="3077"/>
                  </a:lnTo>
                  <a:lnTo>
                    <a:pt x="2076" y="3040"/>
                  </a:lnTo>
                  <a:lnTo>
                    <a:pt x="204" y="56"/>
                  </a:lnTo>
                  <a:lnTo>
                    <a:pt x="186" y="19"/>
                  </a:lnTo>
                  <a:lnTo>
                    <a:pt x="149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33"/>
            <p:cNvSpPr/>
            <p:nvPr/>
          </p:nvSpPr>
          <p:spPr>
            <a:xfrm>
              <a:off x="8177721" y="1065553"/>
              <a:ext cx="187518" cy="236210"/>
            </a:xfrm>
            <a:custGeom>
              <a:avLst/>
              <a:gdLst/>
              <a:ahLst/>
              <a:cxnLst/>
              <a:rect l="l" t="t" r="r" b="b"/>
              <a:pathLst>
                <a:path w="4783" h="6025" extrusionOk="0">
                  <a:moveTo>
                    <a:pt x="2688" y="1"/>
                  </a:moveTo>
                  <a:lnTo>
                    <a:pt x="2540" y="19"/>
                  </a:lnTo>
                  <a:lnTo>
                    <a:pt x="2280" y="56"/>
                  </a:lnTo>
                  <a:lnTo>
                    <a:pt x="2058" y="112"/>
                  </a:lnTo>
                  <a:lnTo>
                    <a:pt x="1872" y="168"/>
                  </a:lnTo>
                  <a:lnTo>
                    <a:pt x="1817" y="186"/>
                  </a:lnTo>
                  <a:lnTo>
                    <a:pt x="1539" y="297"/>
                  </a:lnTo>
                  <a:lnTo>
                    <a:pt x="1353" y="390"/>
                  </a:lnTo>
                  <a:lnTo>
                    <a:pt x="1149" y="483"/>
                  </a:lnTo>
                  <a:lnTo>
                    <a:pt x="927" y="612"/>
                  </a:lnTo>
                  <a:lnTo>
                    <a:pt x="723" y="779"/>
                  </a:lnTo>
                  <a:lnTo>
                    <a:pt x="538" y="946"/>
                  </a:lnTo>
                  <a:lnTo>
                    <a:pt x="371" y="1150"/>
                  </a:lnTo>
                  <a:lnTo>
                    <a:pt x="352" y="1168"/>
                  </a:lnTo>
                  <a:lnTo>
                    <a:pt x="352" y="1205"/>
                  </a:lnTo>
                  <a:lnTo>
                    <a:pt x="371" y="1224"/>
                  </a:lnTo>
                  <a:lnTo>
                    <a:pt x="390" y="1261"/>
                  </a:lnTo>
                  <a:lnTo>
                    <a:pt x="464" y="1261"/>
                  </a:lnTo>
                  <a:lnTo>
                    <a:pt x="482" y="1242"/>
                  </a:lnTo>
                  <a:lnTo>
                    <a:pt x="649" y="1057"/>
                  </a:lnTo>
                  <a:lnTo>
                    <a:pt x="834" y="890"/>
                  </a:lnTo>
                  <a:lnTo>
                    <a:pt x="1020" y="742"/>
                  </a:lnTo>
                  <a:lnTo>
                    <a:pt x="1224" y="612"/>
                  </a:lnTo>
                  <a:lnTo>
                    <a:pt x="1427" y="520"/>
                  </a:lnTo>
                  <a:lnTo>
                    <a:pt x="1613" y="427"/>
                  </a:lnTo>
                  <a:lnTo>
                    <a:pt x="1872" y="334"/>
                  </a:lnTo>
                  <a:lnTo>
                    <a:pt x="1909" y="316"/>
                  </a:lnTo>
                  <a:lnTo>
                    <a:pt x="2113" y="260"/>
                  </a:lnTo>
                  <a:lnTo>
                    <a:pt x="2317" y="205"/>
                  </a:lnTo>
                  <a:lnTo>
                    <a:pt x="2558" y="168"/>
                  </a:lnTo>
                  <a:lnTo>
                    <a:pt x="2688" y="149"/>
                  </a:lnTo>
                  <a:lnTo>
                    <a:pt x="2818" y="168"/>
                  </a:lnTo>
                  <a:lnTo>
                    <a:pt x="2966" y="168"/>
                  </a:lnTo>
                  <a:lnTo>
                    <a:pt x="3114" y="205"/>
                  </a:lnTo>
                  <a:lnTo>
                    <a:pt x="3262" y="260"/>
                  </a:lnTo>
                  <a:lnTo>
                    <a:pt x="3411" y="316"/>
                  </a:lnTo>
                  <a:lnTo>
                    <a:pt x="3577" y="408"/>
                  </a:lnTo>
                  <a:lnTo>
                    <a:pt x="3744" y="501"/>
                  </a:lnTo>
                  <a:lnTo>
                    <a:pt x="3911" y="631"/>
                  </a:lnTo>
                  <a:lnTo>
                    <a:pt x="4078" y="798"/>
                  </a:lnTo>
                  <a:lnTo>
                    <a:pt x="4245" y="964"/>
                  </a:lnTo>
                  <a:lnTo>
                    <a:pt x="4374" y="1150"/>
                  </a:lnTo>
                  <a:lnTo>
                    <a:pt x="4467" y="1354"/>
                  </a:lnTo>
                  <a:lnTo>
                    <a:pt x="4560" y="1558"/>
                  </a:lnTo>
                  <a:lnTo>
                    <a:pt x="4597" y="1799"/>
                  </a:lnTo>
                  <a:lnTo>
                    <a:pt x="4634" y="2021"/>
                  </a:lnTo>
                  <a:lnTo>
                    <a:pt x="4634" y="2262"/>
                  </a:lnTo>
                  <a:lnTo>
                    <a:pt x="4634" y="2503"/>
                  </a:lnTo>
                  <a:lnTo>
                    <a:pt x="4597" y="2744"/>
                  </a:lnTo>
                  <a:lnTo>
                    <a:pt x="4541" y="3003"/>
                  </a:lnTo>
                  <a:lnTo>
                    <a:pt x="4467" y="3244"/>
                  </a:lnTo>
                  <a:lnTo>
                    <a:pt x="4374" y="3485"/>
                  </a:lnTo>
                  <a:lnTo>
                    <a:pt x="4282" y="3726"/>
                  </a:lnTo>
                  <a:lnTo>
                    <a:pt x="4152" y="3967"/>
                  </a:lnTo>
                  <a:lnTo>
                    <a:pt x="4022" y="4208"/>
                  </a:lnTo>
                  <a:lnTo>
                    <a:pt x="3893" y="4412"/>
                  </a:lnTo>
                  <a:lnTo>
                    <a:pt x="3726" y="4616"/>
                  </a:lnTo>
                  <a:lnTo>
                    <a:pt x="3559" y="4801"/>
                  </a:lnTo>
                  <a:lnTo>
                    <a:pt x="3355" y="4968"/>
                  </a:lnTo>
                  <a:lnTo>
                    <a:pt x="3133" y="5135"/>
                  </a:lnTo>
                  <a:lnTo>
                    <a:pt x="2892" y="5283"/>
                  </a:lnTo>
                  <a:lnTo>
                    <a:pt x="2651" y="5413"/>
                  </a:lnTo>
                  <a:lnTo>
                    <a:pt x="2391" y="5542"/>
                  </a:lnTo>
                  <a:lnTo>
                    <a:pt x="2113" y="5635"/>
                  </a:lnTo>
                  <a:lnTo>
                    <a:pt x="1854" y="5728"/>
                  </a:lnTo>
                  <a:lnTo>
                    <a:pt x="1576" y="5802"/>
                  </a:lnTo>
                  <a:lnTo>
                    <a:pt x="1316" y="5839"/>
                  </a:lnTo>
                  <a:lnTo>
                    <a:pt x="1038" y="5876"/>
                  </a:lnTo>
                  <a:lnTo>
                    <a:pt x="797" y="5876"/>
                  </a:lnTo>
                  <a:lnTo>
                    <a:pt x="556" y="5858"/>
                  </a:lnTo>
                  <a:lnTo>
                    <a:pt x="315" y="5820"/>
                  </a:lnTo>
                  <a:lnTo>
                    <a:pt x="112" y="5765"/>
                  </a:lnTo>
                  <a:lnTo>
                    <a:pt x="74" y="5746"/>
                  </a:lnTo>
                  <a:lnTo>
                    <a:pt x="56" y="5765"/>
                  </a:lnTo>
                  <a:lnTo>
                    <a:pt x="37" y="5783"/>
                  </a:lnTo>
                  <a:lnTo>
                    <a:pt x="19" y="5802"/>
                  </a:lnTo>
                  <a:lnTo>
                    <a:pt x="0" y="5839"/>
                  </a:lnTo>
                  <a:lnTo>
                    <a:pt x="19" y="5858"/>
                  </a:lnTo>
                  <a:lnTo>
                    <a:pt x="37" y="5876"/>
                  </a:lnTo>
                  <a:lnTo>
                    <a:pt x="56" y="5895"/>
                  </a:lnTo>
                  <a:lnTo>
                    <a:pt x="241" y="5950"/>
                  </a:lnTo>
                  <a:lnTo>
                    <a:pt x="427" y="6006"/>
                  </a:lnTo>
                  <a:lnTo>
                    <a:pt x="630" y="6024"/>
                  </a:lnTo>
                  <a:lnTo>
                    <a:pt x="1057" y="6024"/>
                  </a:lnTo>
                  <a:lnTo>
                    <a:pt x="1279" y="6006"/>
                  </a:lnTo>
                  <a:lnTo>
                    <a:pt x="1502" y="5969"/>
                  </a:lnTo>
                  <a:lnTo>
                    <a:pt x="1724" y="5913"/>
                  </a:lnTo>
                  <a:lnTo>
                    <a:pt x="1946" y="5858"/>
                  </a:lnTo>
                  <a:lnTo>
                    <a:pt x="2187" y="5783"/>
                  </a:lnTo>
                  <a:lnTo>
                    <a:pt x="2391" y="5691"/>
                  </a:lnTo>
                  <a:lnTo>
                    <a:pt x="2614" y="5598"/>
                  </a:lnTo>
                  <a:lnTo>
                    <a:pt x="2836" y="5487"/>
                  </a:lnTo>
                  <a:lnTo>
                    <a:pt x="3040" y="5376"/>
                  </a:lnTo>
                  <a:lnTo>
                    <a:pt x="3225" y="5246"/>
                  </a:lnTo>
                  <a:lnTo>
                    <a:pt x="3411" y="5116"/>
                  </a:lnTo>
                  <a:lnTo>
                    <a:pt x="3577" y="4968"/>
                  </a:lnTo>
                  <a:lnTo>
                    <a:pt x="3744" y="4820"/>
                  </a:lnTo>
                  <a:lnTo>
                    <a:pt x="3874" y="4671"/>
                  </a:lnTo>
                  <a:lnTo>
                    <a:pt x="4004" y="4505"/>
                  </a:lnTo>
                  <a:lnTo>
                    <a:pt x="4152" y="4282"/>
                  </a:lnTo>
                  <a:lnTo>
                    <a:pt x="4300" y="4041"/>
                  </a:lnTo>
                  <a:lnTo>
                    <a:pt x="4411" y="3782"/>
                  </a:lnTo>
                  <a:lnTo>
                    <a:pt x="4523" y="3541"/>
                  </a:lnTo>
                  <a:lnTo>
                    <a:pt x="4615" y="3281"/>
                  </a:lnTo>
                  <a:lnTo>
                    <a:pt x="4689" y="3022"/>
                  </a:lnTo>
                  <a:lnTo>
                    <a:pt x="4745" y="2762"/>
                  </a:lnTo>
                  <a:lnTo>
                    <a:pt x="4782" y="2503"/>
                  </a:lnTo>
                  <a:lnTo>
                    <a:pt x="4782" y="2243"/>
                  </a:lnTo>
                  <a:lnTo>
                    <a:pt x="4782" y="1984"/>
                  </a:lnTo>
                  <a:lnTo>
                    <a:pt x="4745" y="1743"/>
                  </a:lnTo>
                  <a:lnTo>
                    <a:pt x="4689" y="1502"/>
                  </a:lnTo>
                  <a:lnTo>
                    <a:pt x="4597" y="1280"/>
                  </a:lnTo>
                  <a:lnTo>
                    <a:pt x="4504" y="1057"/>
                  </a:lnTo>
                  <a:lnTo>
                    <a:pt x="4356" y="872"/>
                  </a:lnTo>
                  <a:lnTo>
                    <a:pt x="4189" y="686"/>
                  </a:lnTo>
                  <a:lnTo>
                    <a:pt x="4004" y="520"/>
                  </a:lnTo>
                  <a:lnTo>
                    <a:pt x="3818" y="371"/>
                  </a:lnTo>
                  <a:lnTo>
                    <a:pt x="3633" y="260"/>
                  </a:lnTo>
                  <a:lnTo>
                    <a:pt x="3466" y="186"/>
                  </a:lnTo>
                  <a:lnTo>
                    <a:pt x="3299" y="112"/>
                  </a:lnTo>
                  <a:lnTo>
                    <a:pt x="3133" y="56"/>
                  </a:lnTo>
                  <a:lnTo>
                    <a:pt x="2984" y="19"/>
                  </a:lnTo>
                  <a:lnTo>
                    <a:pt x="2818" y="19"/>
                  </a:lnTo>
                  <a:lnTo>
                    <a:pt x="2688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0186B863-3F40-F63F-CB79-813FFE4C95C8}"/>
              </a:ext>
            </a:extLst>
          </p:cNvPr>
          <p:cNvSpPr txBox="1"/>
          <p:nvPr/>
        </p:nvSpPr>
        <p:spPr>
          <a:xfrm>
            <a:off x="2176068" y="1391363"/>
            <a:ext cx="4791864" cy="254428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30480" marR="30480" indent="457200" algn="just">
              <a:spcBef>
                <a:spcPts val="500"/>
              </a:spcBef>
              <a:spcAft>
                <a:spcPts val="500"/>
              </a:spcAft>
              <a:defRPr b="1">
                <a:solidFill>
                  <a:srgbClr val="0070C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defRPr>
            </a:lvl1pPr>
          </a:lstStyle>
          <a:p>
            <a:r>
              <a:rPr lang="en-US" dirty="0" err="1">
                <a:latin typeface="#9Slide03 BoosterNextFYBlack" panose="02000A03000000020004" pitchFamily="2" charset="0"/>
              </a:rPr>
              <a:t>Câu</a:t>
            </a:r>
            <a:r>
              <a:rPr lang="en-US" dirty="0">
                <a:latin typeface="#9Slide03 BoosterNextFYBlack" panose="02000A03000000020004" pitchFamily="2" charset="0"/>
              </a:rPr>
              <a:t> 3. </a:t>
            </a:r>
            <a:r>
              <a:rPr lang="en-US" dirty="0" err="1">
                <a:latin typeface="#9Slide03 BoosterNextFYBlack" panose="02000A03000000020004" pitchFamily="2" charset="0"/>
              </a:rPr>
              <a:t>Mạch</a:t>
            </a:r>
            <a:r>
              <a:rPr lang="en-US" dirty="0">
                <a:latin typeface="#9Slide03 BoosterNextFYBlack" panose="02000A03000000020004" pitchFamily="2" charset="0"/>
              </a:rPr>
              <a:t> </a:t>
            </a:r>
            <a:r>
              <a:rPr lang="en-US" dirty="0" err="1">
                <a:latin typeface="#9Slide03 BoosterNextFYBlack" panose="02000A03000000020004" pitchFamily="2" charset="0"/>
              </a:rPr>
              <a:t>lạc</a:t>
            </a:r>
            <a:r>
              <a:rPr lang="en-US" dirty="0">
                <a:latin typeface="#9Slide03 BoosterNextFYBlack" panose="02000A03000000020004" pitchFamily="2" charset="0"/>
              </a:rPr>
              <a:t> </a:t>
            </a:r>
            <a:r>
              <a:rPr lang="en-US" dirty="0" err="1">
                <a:latin typeface="#9Slide03 BoosterNextFYBlack" panose="02000A03000000020004" pitchFamily="2" charset="0"/>
              </a:rPr>
              <a:t>trong</a:t>
            </a:r>
            <a:r>
              <a:rPr lang="en-US" dirty="0">
                <a:latin typeface="#9Slide03 BoosterNextFYBlack" panose="02000A03000000020004" pitchFamily="2" charset="0"/>
              </a:rPr>
              <a:t> </a:t>
            </a:r>
            <a:r>
              <a:rPr lang="en-US" dirty="0" err="1">
                <a:latin typeface="#9Slide03 BoosterNextFYBlack" panose="02000A03000000020004" pitchFamily="2" charset="0"/>
              </a:rPr>
              <a:t>văn</a:t>
            </a:r>
            <a:r>
              <a:rPr lang="en-US" dirty="0">
                <a:latin typeface="#9Slide03 BoosterNextFYBlack" panose="02000A03000000020004" pitchFamily="2" charset="0"/>
              </a:rPr>
              <a:t> </a:t>
            </a:r>
            <a:r>
              <a:rPr lang="en-US" dirty="0" err="1">
                <a:latin typeface="#9Slide03 BoosterNextFYBlack" panose="02000A03000000020004" pitchFamily="2" charset="0"/>
              </a:rPr>
              <a:t>bản</a:t>
            </a:r>
            <a:r>
              <a:rPr lang="en-US" dirty="0">
                <a:latin typeface="#9Slide03 BoosterNextFYBlack" panose="02000A03000000020004" pitchFamily="2" charset="0"/>
              </a:rPr>
              <a:t> </a:t>
            </a:r>
            <a:r>
              <a:rPr lang="en-US" dirty="0" err="1">
                <a:latin typeface="#9Slide03 BoosterNextFYBlack" panose="02000A03000000020004" pitchFamily="2" charset="0"/>
              </a:rPr>
              <a:t>là</a:t>
            </a:r>
            <a:r>
              <a:rPr lang="en-US" dirty="0">
                <a:latin typeface="#9Slide03 BoosterNextFYBlack" panose="02000A03000000020004" pitchFamily="2" charset="0"/>
              </a:rPr>
              <a:t> </a:t>
            </a:r>
            <a:r>
              <a:rPr lang="en-US" dirty="0" err="1">
                <a:latin typeface="#9Slide03 BoosterNextFYBlack" panose="02000A03000000020004" pitchFamily="2" charset="0"/>
              </a:rPr>
              <a:t>gì</a:t>
            </a:r>
            <a:r>
              <a:rPr lang="en-US" dirty="0">
                <a:latin typeface="#9Slide03 BoosterNextFYBlack" panose="02000A03000000020004" pitchFamily="2" charset="0"/>
              </a:rPr>
              <a:t>?</a:t>
            </a:r>
          </a:p>
          <a:p>
            <a:r>
              <a:rPr lang="en-US" dirty="0"/>
              <a:t>A. </a:t>
            </a:r>
            <a:r>
              <a:rPr lang="vi-VN" dirty="0"/>
              <a:t>Là sự thống nhất v</a:t>
            </a:r>
            <a:r>
              <a:rPr lang="en-US" dirty="0"/>
              <a:t>ề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đề</a:t>
            </a:r>
            <a:r>
              <a:rPr lang="en-US" dirty="0"/>
              <a:t> </a:t>
            </a:r>
            <a:r>
              <a:rPr lang="en-US" dirty="0" err="1"/>
              <a:t>tài</a:t>
            </a:r>
            <a:r>
              <a:rPr lang="en-US" dirty="0"/>
              <a:t>, </a:t>
            </a:r>
            <a:r>
              <a:rPr lang="en-US" dirty="0" err="1"/>
              <a:t>biểu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chủ</a:t>
            </a:r>
            <a:r>
              <a:rPr lang="en-US" dirty="0"/>
              <a:t> </a:t>
            </a:r>
            <a:r>
              <a:rPr lang="en-US" dirty="0" err="1"/>
              <a:t>đề</a:t>
            </a:r>
            <a:r>
              <a:rPr lang="en-US" dirty="0"/>
              <a:t> </a:t>
            </a:r>
            <a:r>
              <a:rPr lang="en-US" dirty="0" err="1"/>
              <a:t>chung</a:t>
            </a:r>
            <a:r>
              <a:rPr lang="en-US" dirty="0"/>
              <a:t> </a:t>
            </a:r>
            <a:r>
              <a:rPr lang="en-US" dirty="0" err="1"/>
              <a:t>xuyên</a:t>
            </a:r>
            <a:r>
              <a:rPr lang="en-US" dirty="0"/>
              <a:t> </a:t>
            </a:r>
            <a:r>
              <a:rPr lang="en-US" dirty="0" err="1"/>
              <a:t>suốt</a:t>
            </a:r>
            <a:r>
              <a:rPr lang="vi-VN" dirty="0"/>
              <a:t>.</a:t>
            </a:r>
            <a:endParaRPr lang="en-US" dirty="0"/>
          </a:p>
          <a:p>
            <a:r>
              <a:rPr lang="en-US" dirty="0"/>
              <a:t>B. </a:t>
            </a:r>
            <a:r>
              <a:rPr lang="vi-VN" dirty="0"/>
              <a:t>Là thống nhất</a:t>
            </a:r>
            <a:r>
              <a:rPr lang="en-US" dirty="0"/>
              <a:t> </a:t>
            </a:r>
            <a:r>
              <a:rPr lang="en-US" dirty="0" err="1"/>
              <a:t>rõ</a:t>
            </a:r>
            <a:r>
              <a:rPr lang="en-US" dirty="0"/>
              <a:t> </a:t>
            </a:r>
            <a:r>
              <a:rPr lang="en-US" dirty="0" err="1"/>
              <a:t>ràng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mặt</a:t>
            </a:r>
            <a:r>
              <a:rPr lang="en-US" dirty="0"/>
              <a:t> </a:t>
            </a:r>
            <a:r>
              <a:rPr lang="en-US" dirty="0" err="1"/>
              <a:t>nội</a:t>
            </a:r>
            <a:r>
              <a:rPr lang="en-US" dirty="0"/>
              <a:t> dung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cách</a:t>
            </a:r>
            <a:r>
              <a:rPr lang="en-US" dirty="0"/>
              <a:t> </a:t>
            </a:r>
            <a:r>
              <a:rPr lang="en-US" dirty="0" err="1"/>
              <a:t>triển</a:t>
            </a:r>
            <a:r>
              <a:rPr lang="en-US" dirty="0"/>
              <a:t> </a:t>
            </a:r>
            <a:r>
              <a:rPr lang="en-US" dirty="0" err="1"/>
              <a:t>khai</a:t>
            </a:r>
            <a:r>
              <a:rPr lang="en-US" dirty="0"/>
              <a:t>.</a:t>
            </a:r>
          </a:p>
          <a:p>
            <a:r>
              <a:rPr lang="en-US" dirty="0"/>
              <a:t>C. </a:t>
            </a:r>
            <a:r>
              <a:rPr lang="vi-VN" dirty="0"/>
              <a:t>Là thống nhất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mặt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thức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cách</a:t>
            </a:r>
            <a:r>
              <a:rPr lang="en-US" dirty="0"/>
              <a:t> </a:t>
            </a:r>
            <a:r>
              <a:rPr lang="en-US" dirty="0" err="1"/>
              <a:t>triển</a:t>
            </a:r>
            <a:r>
              <a:rPr lang="en-US" dirty="0"/>
              <a:t> </a:t>
            </a:r>
            <a:r>
              <a:rPr lang="en-US" dirty="0" err="1"/>
              <a:t>khai</a:t>
            </a:r>
            <a:endParaRPr lang="en-US" dirty="0"/>
          </a:p>
          <a:p>
            <a:r>
              <a:rPr lang="en-US" dirty="0"/>
              <a:t>D. </a:t>
            </a:r>
            <a:r>
              <a:rPr lang="vi-VN" dirty="0"/>
              <a:t>Là sự thống nhất về chủ đề và tính lô gich của văn bản.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827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29" name="Google Shape;1729;p33"/>
          <p:cNvGrpSpPr/>
          <p:nvPr/>
        </p:nvGrpSpPr>
        <p:grpSpPr>
          <a:xfrm>
            <a:off x="7367123" y="382070"/>
            <a:ext cx="1640063" cy="4293555"/>
            <a:chOff x="6976598" y="618695"/>
            <a:chExt cx="1640063" cy="4293555"/>
          </a:xfrm>
        </p:grpSpPr>
        <p:sp>
          <p:nvSpPr>
            <p:cNvPr id="1730" name="Google Shape;1730;p33"/>
            <p:cNvSpPr/>
            <p:nvPr/>
          </p:nvSpPr>
          <p:spPr>
            <a:xfrm>
              <a:off x="7233363" y="4798850"/>
              <a:ext cx="1247700" cy="113400"/>
            </a:xfrm>
            <a:prstGeom prst="ellipse">
              <a:avLst/>
            </a:prstGeom>
            <a:solidFill>
              <a:srgbClr val="2C3045">
                <a:alpha val="15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33"/>
            <p:cNvSpPr/>
            <p:nvPr/>
          </p:nvSpPr>
          <p:spPr>
            <a:xfrm>
              <a:off x="7522292" y="732742"/>
              <a:ext cx="856747" cy="1050772"/>
            </a:xfrm>
            <a:custGeom>
              <a:avLst/>
              <a:gdLst/>
              <a:ahLst/>
              <a:cxnLst/>
              <a:rect l="l" t="t" r="r" b="b"/>
              <a:pathLst>
                <a:path w="21853" h="26802" extrusionOk="0">
                  <a:moveTo>
                    <a:pt x="13586" y="1"/>
                  </a:moveTo>
                  <a:lnTo>
                    <a:pt x="1372" y="2077"/>
                  </a:lnTo>
                  <a:lnTo>
                    <a:pt x="1149" y="2466"/>
                  </a:lnTo>
                  <a:lnTo>
                    <a:pt x="946" y="2892"/>
                  </a:lnTo>
                  <a:lnTo>
                    <a:pt x="797" y="3337"/>
                  </a:lnTo>
                  <a:lnTo>
                    <a:pt x="686" y="3782"/>
                  </a:lnTo>
                  <a:lnTo>
                    <a:pt x="593" y="4245"/>
                  </a:lnTo>
                  <a:lnTo>
                    <a:pt x="556" y="4709"/>
                  </a:lnTo>
                  <a:lnTo>
                    <a:pt x="556" y="5172"/>
                  </a:lnTo>
                  <a:lnTo>
                    <a:pt x="612" y="5635"/>
                  </a:lnTo>
                  <a:lnTo>
                    <a:pt x="649" y="5858"/>
                  </a:lnTo>
                  <a:lnTo>
                    <a:pt x="723" y="6062"/>
                  </a:lnTo>
                  <a:lnTo>
                    <a:pt x="816" y="6284"/>
                  </a:lnTo>
                  <a:lnTo>
                    <a:pt x="927" y="6469"/>
                  </a:lnTo>
                  <a:lnTo>
                    <a:pt x="1038" y="6673"/>
                  </a:lnTo>
                  <a:lnTo>
                    <a:pt x="1168" y="6859"/>
                  </a:lnTo>
                  <a:lnTo>
                    <a:pt x="1465" y="7229"/>
                  </a:lnTo>
                  <a:lnTo>
                    <a:pt x="1743" y="7619"/>
                  </a:lnTo>
                  <a:lnTo>
                    <a:pt x="1872" y="7804"/>
                  </a:lnTo>
                  <a:lnTo>
                    <a:pt x="2002" y="7989"/>
                  </a:lnTo>
                  <a:lnTo>
                    <a:pt x="2113" y="8193"/>
                  </a:lnTo>
                  <a:lnTo>
                    <a:pt x="2206" y="8397"/>
                  </a:lnTo>
                  <a:lnTo>
                    <a:pt x="2280" y="8619"/>
                  </a:lnTo>
                  <a:lnTo>
                    <a:pt x="2336" y="8842"/>
                  </a:lnTo>
                  <a:lnTo>
                    <a:pt x="2484" y="9713"/>
                  </a:lnTo>
                  <a:lnTo>
                    <a:pt x="2521" y="10102"/>
                  </a:lnTo>
                  <a:lnTo>
                    <a:pt x="2558" y="10491"/>
                  </a:lnTo>
                  <a:lnTo>
                    <a:pt x="2540" y="10695"/>
                  </a:lnTo>
                  <a:lnTo>
                    <a:pt x="2540" y="10881"/>
                  </a:lnTo>
                  <a:lnTo>
                    <a:pt x="2502" y="11066"/>
                  </a:lnTo>
                  <a:lnTo>
                    <a:pt x="2465" y="11251"/>
                  </a:lnTo>
                  <a:lnTo>
                    <a:pt x="2410" y="11455"/>
                  </a:lnTo>
                  <a:lnTo>
                    <a:pt x="2336" y="11641"/>
                  </a:lnTo>
                  <a:lnTo>
                    <a:pt x="2243" y="11844"/>
                  </a:lnTo>
                  <a:lnTo>
                    <a:pt x="2132" y="12030"/>
                  </a:lnTo>
                  <a:lnTo>
                    <a:pt x="1613" y="12827"/>
                  </a:lnTo>
                  <a:lnTo>
                    <a:pt x="1094" y="13605"/>
                  </a:lnTo>
                  <a:lnTo>
                    <a:pt x="853" y="13994"/>
                  </a:lnTo>
                  <a:lnTo>
                    <a:pt x="612" y="14402"/>
                  </a:lnTo>
                  <a:lnTo>
                    <a:pt x="408" y="14810"/>
                  </a:lnTo>
                  <a:lnTo>
                    <a:pt x="223" y="15236"/>
                  </a:lnTo>
                  <a:lnTo>
                    <a:pt x="149" y="15459"/>
                  </a:lnTo>
                  <a:lnTo>
                    <a:pt x="93" y="15700"/>
                  </a:lnTo>
                  <a:lnTo>
                    <a:pt x="37" y="15922"/>
                  </a:lnTo>
                  <a:lnTo>
                    <a:pt x="19" y="16163"/>
                  </a:lnTo>
                  <a:lnTo>
                    <a:pt x="0" y="16404"/>
                  </a:lnTo>
                  <a:lnTo>
                    <a:pt x="0" y="16645"/>
                  </a:lnTo>
                  <a:lnTo>
                    <a:pt x="19" y="16867"/>
                  </a:lnTo>
                  <a:lnTo>
                    <a:pt x="56" y="17108"/>
                  </a:lnTo>
                  <a:lnTo>
                    <a:pt x="93" y="17349"/>
                  </a:lnTo>
                  <a:lnTo>
                    <a:pt x="149" y="17572"/>
                  </a:lnTo>
                  <a:lnTo>
                    <a:pt x="241" y="17812"/>
                  </a:lnTo>
                  <a:lnTo>
                    <a:pt x="315" y="18016"/>
                  </a:lnTo>
                  <a:lnTo>
                    <a:pt x="427" y="18239"/>
                  </a:lnTo>
                  <a:lnTo>
                    <a:pt x="538" y="18443"/>
                  </a:lnTo>
                  <a:lnTo>
                    <a:pt x="686" y="18628"/>
                  </a:lnTo>
                  <a:lnTo>
                    <a:pt x="834" y="18813"/>
                  </a:lnTo>
                  <a:lnTo>
                    <a:pt x="1001" y="18999"/>
                  </a:lnTo>
                  <a:lnTo>
                    <a:pt x="1187" y="19147"/>
                  </a:lnTo>
                  <a:lnTo>
                    <a:pt x="1390" y="19277"/>
                  </a:lnTo>
                  <a:lnTo>
                    <a:pt x="1613" y="19388"/>
                  </a:lnTo>
                  <a:lnTo>
                    <a:pt x="1835" y="19462"/>
                  </a:lnTo>
                  <a:lnTo>
                    <a:pt x="2058" y="19536"/>
                  </a:lnTo>
                  <a:lnTo>
                    <a:pt x="2484" y="19666"/>
                  </a:lnTo>
                  <a:lnTo>
                    <a:pt x="2892" y="19759"/>
                  </a:lnTo>
                  <a:lnTo>
                    <a:pt x="3077" y="19814"/>
                  </a:lnTo>
                  <a:lnTo>
                    <a:pt x="3244" y="19870"/>
                  </a:lnTo>
                  <a:lnTo>
                    <a:pt x="3392" y="19944"/>
                  </a:lnTo>
                  <a:lnTo>
                    <a:pt x="3522" y="20018"/>
                  </a:lnTo>
                  <a:lnTo>
                    <a:pt x="3615" y="20129"/>
                  </a:lnTo>
                  <a:lnTo>
                    <a:pt x="3689" y="20241"/>
                  </a:lnTo>
                  <a:lnTo>
                    <a:pt x="3726" y="20370"/>
                  </a:lnTo>
                  <a:lnTo>
                    <a:pt x="3726" y="20537"/>
                  </a:lnTo>
                  <a:lnTo>
                    <a:pt x="3707" y="20704"/>
                  </a:lnTo>
                  <a:lnTo>
                    <a:pt x="3652" y="20908"/>
                  </a:lnTo>
                  <a:lnTo>
                    <a:pt x="3540" y="21371"/>
                  </a:lnTo>
                  <a:lnTo>
                    <a:pt x="3485" y="21631"/>
                  </a:lnTo>
                  <a:lnTo>
                    <a:pt x="3429" y="21890"/>
                  </a:lnTo>
                  <a:lnTo>
                    <a:pt x="3374" y="22187"/>
                  </a:lnTo>
                  <a:lnTo>
                    <a:pt x="3355" y="22483"/>
                  </a:lnTo>
                  <a:lnTo>
                    <a:pt x="3355" y="22798"/>
                  </a:lnTo>
                  <a:lnTo>
                    <a:pt x="3392" y="23132"/>
                  </a:lnTo>
                  <a:lnTo>
                    <a:pt x="3466" y="23465"/>
                  </a:lnTo>
                  <a:lnTo>
                    <a:pt x="3577" y="23799"/>
                  </a:lnTo>
                  <a:lnTo>
                    <a:pt x="3652" y="23984"/>
                  </a:lnTo>
                  <a:lnTo>
                    <a:pt x="3726" y="24151"/>
                  </a:lnTo>
                  <a:lnTo>
                    <a:pt x="3837" y="24337"/>
                  </a:lnTo>
                  <a:lnTo>
                    <a:pt x="3948" y="24522"/>
                  </a:lnTo>
                  <a:lnTo>
                    <a:pt x="4096" y="24707"/>
                  </a:lnTo>
                  <a:lnTo>
                    <a:pt x="4245" y="24874"/>
                  </a:lnTo>
                  <a:lnTo>
                    <a:pt x="4412" y="25041"/>
                  </a:lnTo>
                  <a:lnTo>
                    <a:pt x="4615" y="25189"/>
                  </a:lnTo>
                  <a:lnTo>
                    <a:pt x="4819" y="25337"/>
                  </a:lnTo>
                  <a:lnTo>
                    <a:pt x="5042" y="25486"/>
                  </a:lnTo>
                  <a:lnTo>
                    <a:pt x="5283" y="25615"/>
                  </a:lnTo>
                  <a:lnTo>
                    <a:pt x="5542" y="25745"/>
                  </a:lnTo>
                  <a:lnTo>
                    <a:pt x="5802" y="25856"/>
                  </a:lnTo>
                  <a:lnTo>
                    <a:pt x="6080" y="25968"/>
                  </a:lnTo>
                  <a:lnTo>
                    <a:pt x="6654" y="26172"/>
                  </a:lnTo>
                  <a:lnTo>
                    <a:pt x="7266" y="26338"/>
                  </a:lnTo>
                  <a:lnTo>
                    <a:pt x="7896" y="26487"/>
                  </a:lnTo>
                  <a:lnTo>
                    <a:pt x="8545" y="26598"/>
                  </a:lnTo>
                  <a:lnTo>
                    <a:pt x="9193" y="26690"/>
                  </a:lnTo>
                  <a:lnTo>
                    <a:pt x="9842" y="26746"/>
                  </a:lnTo>
                  <a:lnTo>
                    <a:pt x="10472" y="26783"/>
                  </a:lnTo>
                  <a:lnTo>
                    <a:pt x="11084" y="26802"/>
                  </a:lnTo>
                  <a:lnTo>
                    <a:pt x="11658" y="26783"/>
                  </a:lnTo>
                  <a:lnTo>
                    <a:pt x="12196" y="26746"/>
                  </a:lnTo>
                  <a:lnTo>
                    <a:pt x="12696" y="26672"/>
                  </a:lnTo>
                  <a:lnTo>
                    <a:pt x="13160" y="26598"/>
                  </a:lnTo>
                  <a:lnTo>
                    <a:pt x="13623" y="26505"/>
                  </a:lnTo>
                  <a:lnTo>
                    <a:pt x="14068" y="26375"/>
                  </a:lnTo>
                  <a:lnTo>
                    <a:pt x="14531" y="26246"/>
                  </a:lnTo>
                  <a:lnTo>
                    <a:pt x="14976" y="26097"/>
                  </a:lnTo>
                  <a:lnTo>
                    <a:pt x="15421" y="25931"/>
                  </a:lnTo>
                  <a:lnTo>
                    <a:pt x="15847" y="25745"/>
                  </a:lnTo>
                  <a:lnTo>
                    <a:pt x="16255" y="25523"/>
                  </a:lnTo>
                  <a:lnTo>
                    <a:pt x="16644" y="25300"/>
                  </a:lnTo>
                  <a:lnTo>
                    <a:pt x="17015" y="25041"/>
                  </a:lnTo>
                  <a:lnTo>
                    <a:pt x="17348" y="24744"/>
                  </a:lnTo>
                  <a:lnTo>
                    <a:pt x="17664" y="24429"/>
                  </a:lnTo>
                  <a:lnTo>
                    <a:pt x="17942" y="24096"/>
                  </a:lnTo>
                  <a:lnTo>
                    <a:pt x="18071" y="23910"/>
                  </a:lnTo>
                  <a:lnTo>
                    <a:pt x="18183" y="23725"/>
                  </a:lnTo>
                  <a:lnTo>
                    <a:pt x="18294" y="23540"/>
                  </a:lnTo>
                  <a:lnTo>
                    <a:pt x="18386" y="23336"/>
                  </a:lnTo>
                  <a:lnTo>
                    <a:pt x="18479" y="23132"/>
                  </a:lnTo>
                  <a:lnTo>
                    <a:pt x="18553" y="22909"/>
                  </a:lnTo>
                  <a:lnTo>
                    <a:pt x="18609" y="22706"/>
                  </a:lnTo>
                  <a:lnTo>
                    <a:pt x="18627" y="22483"/>
                  </a:lnTo>
                  <a:lnTo>
                    <a:pt x="18627" y="22261"/>
                  </a:lnTo>
                  <a:lnTo>
                    <a:pt x="18590" y="22038"/>
                  </a:lnTo>
                  <a:lnTo>
                    <a:pt x="18516" y="21556"/>
                  </a:lnTo>
                  <a:lnTo>
                    <a:pt x="18405" y="21075"/>
                  </a:lnTo>
                  <a:lnTo>
                    <a:pt x="18331" y="20593"/>
                  </a:lnTo>
                  <a:lnTo>
                    <a:pt x="18312" y="20352"/>
                  </a:lnTo>
                  <a:lnTo>
                    <a:pt x="18294" y="20129"/>
                  </a:lnTo>
                  <a:lnTo>
                    <a:pt x="18312" y="19925"/>
                  </a:lnTo>
                  <a:lnTo>
                    <a:pt x="18349" y="19722"/>
                  </a:lnTo>
                  <a:lnTo>
                    <a:pt x="18423" y="19536"/>
                  </a:lnTo>
                  <a:lnTo>
                    <a:pt x="18535" y="19369"/>
                  </a:lnTo>
                  <a:lnTo>
                    <a:pt x="18646" y="19258"/>
                  </a:lnTo>
                  <a:lnTo>
                    <a:pt x="18776" y="19166"/>
                  </a:lnTo>
                  <a:lnTo>
                    <a:pt x="18942" y="19091"/>
                  </a:lnTo>
                  <a:lnTo>
                    <a:pt x="19091" y="19054"/>
                  </a:lnTo>
                  <a:lnTo>
                    <a:pt x="19461" y="18962"/>
                  </a:lnTo>
                  <a:lnTo>
                    <a:pt x="19851" y="18887"/>
                  </a:lnTo>
                  <a:lnTo>
                    <a:pt x="20054" y="18813"/>
                  </a:lnTo>
                  <a:lnTo>
                    <a:pt x="20277" y="18739"/>
                  </a:lnTo>
                  <a:lnTo>
                    <a:pt x="20481" y="18647"/>
                  </a:lnTo>
                  <a:lnTo>
                    <a:pt x="20703" y="18517"/>
                  </a:lnTo>
                  <a:lnTo>
                    <a:pt x="20907" y="18350"/>
                  </a:lnTo>
                  <a:lnTo>
                    <a:pt x="21111" y="18128"/>
                  </a:lnTo>
                  <a:lnTo>
                    <a:pt x="21315" y="17887"/>
                  </a:lnTo>
                  <a:lnTo>
                    <a:pt x="21519" y="17572"/>
                  </a:lnTo>
                  <a:lnTo>
                    <a:pt x="21593" y="17405"/>
                  </a:lnTo>
                  <a:lnTo>
                    <a:pt x="21667" y="17238"/>
                  </a:lnTo>
                  <a:lnTo>
                    <a:pt x="21741" y="17071"/>
                  </a:lnTo>
                  <a:lnTo>
                    <a:pt x="21778" y="16923"/>
                  </a:lnTo>
                  <a:lnTo>
                    <a:pt x="21815" y="16756"/>
                  </a:lnTo>
                  <a:lnTo>
                    <a:pt x="21834" y="16589"/>
                  </a:lnTo>
                  <a:lnTo>
                    <a:pt x="21852" y="16293"/>
                  </a:lnTo>
                  <a:lnTo>
                    <a:pt x="21815" y="15978"/>
                  </a:lnTo>
                  <a:lnTo>
                    <a:pt x="21760" y="15700"/>
                  </a:lnTo>
                  <a:lnTo>
                    <a:pt x="21667" y="15403"/>
                  </a:lnTo>
                  <a:lnTo>
                    <a:pt x="21556" y="15144"/>
                  </a:lnTo>
                  <a:lnTo>
                    <a:pt x="21407" y="14884"/>
                  </a:lnTo>
                  <a:lnTo>
                    <a:pt x="21259" y="14643"/>
                  </a:lnTo>
                  <a:lnTo>
                    <a:pt x="21111" y="14402"/>
                  </a:lnTo>
                  <a:lnTo>
                    <a:pt x="20944" y="14180"/>
                  </a:lnTo>
                  <a:lnTo>
                    <a:pt x="20611" y="13791"/>
                  </a:lnTo>
                  <a:lnTo>
                    <a:pt x="20351" y="13475"/>
                  </a:lnTo>
                  <a:lnTo>
                    <a:pt x="20092" y="13197"/>
                  </a:lnTo>
                  <a:lnTo>
                    <a:pt x="19832" y="12919"/>
                  </a:lnTo>
                  <a:lnTo>
                    <a:pt x="19313" y="12363"/>
                  </a:lnTo>
                  <a:lnTo>
                    <a:pt x="19072" y="12085"/>
                  </a:lnTo>
                  <a:lnTo>
                    <a:pt x="18831" y="11807"/>
                  </a:lnTo>
                  <a:lnTo>
                    <a:pt x="18627" y="11492"/>
                  </a:lnTo>
                  <a:lnTo>
                    <a:pt x="18442" y="11177"/>
                  </a:lnTo>
                  <a:lnTo>
                    <a:pt x="18349" y="11010"/>
                  </a:lnTo>
                  <a:lnTo>
                    <a:pt x="18294" y="10825"/>
                  </a:lnTo>
                  <a:lnTo>
                    <a:pt x="18238" y="10640"/>
                  </a:lnTo>
                  <a:lnTo>
                    <a:pt x="18201" y="10454"/>
                  </a:lnTo>
                  <a:lnTo>
                    <a:pt x="18183" y="10250"/>
                  </a:lnTo>
                  <a:lnTo>
                    <a:pt x="18164" y="10065"/>
                  </a:lnTo>
                  <a:lnTo>
                    <a:pt x="18183" y="9880"/>
                  </a:lnTo>
                  <a:lnTo>
                    <a:pt x="18201" y="9694"/>
                  </a:lnTo>
                  <a:lnTo>
                    <a:pt x="18238" y="9509"/>
                  </a:lnTo>
                  <a:lnTo>
                    <a:pt x="18294" y="9324"/>
                  </a:lnTo>
                  <a:lnTo>
                    <a:pt x="18349" y="9157"/>
                  </a:lnTo>
                  <a:lnTo>
                    <a:pt x="18442" y="9009"/>
                  </a:lnTo>
                  <a:lnTo>
                    <a:pt x="18553" y="8860"/>
                  </a:lnTo>
                  <a:lnTo>
                    <a:pt x="18664" y="8731"/>
                  </a:lnTo>
                  <a:lnTo>
                    <a:pt x="18813" y="8619"/>
                  </a:lnTo>
                  <a:lnTo>
                    <a:pt x="18961" y="8527"/>
                  </a:lnTo>
                  <a:lnTo>
                    <a:pt x="18961" y="8100"/>
                  </a:lnTo>
                  <a:lnTo>
                    <a:pt x="18924" y="7174"/>
                  </a:lnTo>
                  <a:lnTo>
                    <a:pt x="18887" y="6655"/>
                  </a:lnTo>
                  <a:lnTo>
                    <a:pt x="18868" y="6210"/>
                  </a:lnTo>
                  <a:lnTo>
                    <a:pt x="18813" y="5876"/>
                  </a:lnTo>
                  <a:lnTo>
                    <a:pt x="18794" y="5765"/>
                  </a:lnTo>
                  <a:lnTo>
                    <a:pt x="18776" y="5710"/>
                  </a:lnTo>
                  <a:lnTo>
                    <a:pt x="17904" y="4764"/>
                  </a:lnTo>
                  <a:lnTo>
                    <a:pt x="16125" y="2800"/>
                  </a:lnTo>
                  <a:lnTo>
                    <a:pt x="135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33"/>
            <p:cNvSpPr/>
            <p:nvPr/>
          </p:nvSpPr>
          <p:spPr>
            <a:xfrm>
              <a:off x="7380605" y="1641043"/>
              <a:ext cx="299409" cy="636611"/>
            </a:xfrm>
            <a:custGeom>
              <a:avLst/>
              <a:gdLst/>
              <a:ahLst/>
              <a:cxnLst/>
              <a:rect l="l" t="t" r="r" b="b"/>
              <a:pathLst>
                <a:path w="7637" h="16238" extrusionOk="0">
                  <a:moveTo>
                    <a:pt x="6209" y="1"/>
                  </a:moveTo>
                  <a:lnTo>
                    <a:pt x="0" y="10732"/>
                  </a:lnTo>
                  <a:lnTo>
                    <a:pt x="111" y="16237"/>
                  </a:lnTo>
                  <a:lnTo>
                    <a:pt x="223" y="16219"/>
                  </a:lnTo>
                  <a:lnTo>
                    <a:pt x="352" y="16163"/>
                  </a:lnTo>
                  <a:lnTo>
                    <a:pt x="482" y="16089"/>
                  </a:lnTo>
                  <a:lnTo>
                    <a:pt x="649" y="15959"/>
                  </a:lnTo>
                  <a:lnTo>
                    <a:pt x="816" y="15811"/>
                  </a:lnTo>
                  <a:lnTo>
                    <a:pt x="982" y="15644"/>
                  </a:lnTo>
                  <a:lnTo>
                    <a:pt x="1372" y="15199"/>
                  </a:lnTo>
                  <a:lnTo>
                    <a:pt x="1817" y="14680"/>
                  </a:lnTo>
                  <a:lnTo>
                    <a:pt x="2280" y="14069"/>
                  </a:lnTo>
                  <a:lnTo>
                    <a:pt x="2762" y="13383"/>
                  </a:lnTo>
                  <a:lnTo>
                    <a:pt x="3281" y="12660"/>
                  </a:lnTo>
                  <a:lnTo>
                    <a:pt x="4356" y="11085"/>
                  </a:lnTo>
                  <a:lnTo>
                    <a:pt x="5486" y="9453"/>
                  </a:lnTo>
                  <a:lnTo>
                    <a:pt x="6580" y="7878"/>
                  </a:lnTo>
                  <a:lnTo>
                    <a:pt x="7117" y="7155"/>
                  </a:lnTo>
                  <a:lnTo>
                    <a:pt x="7636" y="6469"/>
                  </a:lnTo>
                  <a:lnTo>
                    <a:pt x="620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33"/>
            <p:cNvSpPr/>
            <p:nvPr/>
          </p:nvSpPr>
          <p:spPr>
            <a:xfrm>
              <a:off x="8211124" y="1641043"/>
              <a:ext cx="284158" cy="654763"/>
            </a:xfrm>
            <a:custGeom>
              <a:avLst/>
              <a:gdLst/>
              <a:ahLst/>
              <a:cxnLst/>
              <a:rect l="l" t="t" r="r" b="b"/>
              <a:pathLst>
                <a:path w="7248" h="16701" extrusionOk="0">
                  <a:moveTo>
                    <a:pt x="1966" y="1"/>
                  </a:moveTo>
                  <a:lnTo>
                    <a:pt x="1" y="6321"/>
                  </a:lnTo>
                  <a:lnTo>
                    <a:pt x="464" y="7044"/>
                  </a:lnTo>
                  <a:lnTo>
                    <a:pt x="928" y="7822"/>
                  </a:lnTo>
                  <a:lnTo>
                    <a:pt x="1891" y="9491"/>
                  </a:lnTo>
                  <a:lnTo>
                    <a:pt x="2874" y="11196"/>
                  </a:lnTo>
                  <a:lnTo>
                    <a:pt x="3819" y="12864"/>
                  </a:lnTo>
                  <a:lnTo>
                    <a:pt x="4282" y="13624"/>
                  </a:lnTo>
                  <a:lnTo>
                    <a:pt x="4709" y="14347"/>
                  </a:lnTo>
                  <a:lnTo>
                    <a:pt x="5116" y="14995"/>
                  </a:lnTo>
                  <a:lnTo>
                    <a:pt x="5506" y="15551"/>
                  </a:lnTo>
                  <a:lnTo>
                    <a:pt x="5858" y="16015"/>
                  </a:lnTo>
                  <a:lnTo>
                    <a:pt x="6025" y="16219"/>
                  </a:lnTo>
                  <a:lnTo>
                    <a:pt x="6173" y="16367"/>
                  </a:lnTo>
                  <a:lnTo>
                    <a:pt x="6321" y="16497"/>
                  </a:lnTo>
                  <a:lnTo>
                    <a:pt x="6451" y="16608"/>
                  </a:lnTo>
                  <a:lnTo>
                    <a:pt x="6562" y="16663"/>
                  </a:lnTo>
                  <a:lnTo>
                    <a:pt x="6673" y="16700"/>
                  </a:lnTo>
                  <a:lnTo>
                    <a:pt x="7248" y="11214"/>
                  </a:lnTo>
                  <a:lnTo>
                    <a:pt x="196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33"/>
            <p:cNvSpPr/>
            <p:nvPr/>
          </p:nvSpPr>
          <p:spPr>
            <a:xfrm>
              <a:off x="7988792" y="3576829"/>
              <a:ext cx="299409" cy="1291295"/>
            </a:xfrm>
            <a:custGeom>
              <a:avLst/>
              <a:gdLst/>
              <a:ahLst/>
              <a:cxnLst/>
              <a:rect l="l" t="t" r="r" b="b"/>
              <a:pathLst>
                <a:path w="7637" h="32937" extrusionOk="0">
                  <a:moveTo>
                    <a:pt x="0" y="1"/>
                  </a:moveTo>
                  <a:lnTo>
                    <a:pt x="1687" y="8045"/>
                  </a:lnTo>
                  <a:lnTo>
                    <a:pt x="1576" y="8786"/>
                  </a:lnTo>
                  <a:lnTo>
                    <a:pt x="1335" y="10454"/>
                  </a:lnTo>
                  <a:lnTo>
                    <a:pt x="1205" y="11399"/>
                  </a:lnTo>
                  <a:lnTo>
                    <a:pt x="1094" y="12289"/>
                  </a:lnTo>
                  <a:lnTo>
                    <a:pt x="1020" y="13049"/>
                  </a:lnTo>
                  <a:lnTo>
                    <a:pt x="1001" y="13327"/>
                  </a:lnTo>
                  <a:lnTo>
                    <a:pt x="1001" y="13549"/>
                  </a:lnTo>
                  <a:lnTo>
                    <a:pt x="1038" y="13846"/>
                  </a:lnTo>
                  <a:lnTo>
                    <a:pt x="1112" y="14346"/>
                  </a:lnTo>
                  <a:lnTo>
                    <a:pt x="1390" y="15885"/>
                  </a:lnTo>
                  <a:lnTo>
                    <a:pt x="1761" y="17886"/>
                  </a:lnTo>
                  <a:lnTo>
                    <a:pt x="2206" y="20110"/>
                  </a:lnTo>
                  <a:lnTo>
                    <a:pt x="3040" y="24169"/>
                  </a:lnTo>
                  <a:lnTo>
                    <a:pt x="3411" y="25986"/>
                  </a:lnTo>
                  <a:lnTo>
                    <a:pt x="3466" y="32936"/>
                  </a:lnTo>
                  <a:lnTo>
                    <a:pt x="6802" y="32936"/>
                  </a:lnTo>
                  <a:lnTo>
                    <a:pt x="6228" y="26041"/>
                  </a:lnTo>
                  <a:lnTo>
                    <a:pt x="6432" y="24244"/>
                  </a:lnTo>
                  <a:lnTo>
                    <a:pt x="6877" y="20203"/>
                  </a:lnTo>
                  <a:lnTo>
                    <a:pt x="7321" y="15959"/>
                  </a:lnTo>
                  <a:lnTo>
                    <a:pt x="7488" y="14402"/>
                  </a:lnTo>
                  <a:lnTo>
                    <a:pt x="7525" y="13864"/>
                  </a:lnTo>
                  <a:lnTo>
                    <a:pt x="7544" y="13549"/>
                  </a:lnTo>
                  <a:lnTo>
                    <a:pt x="7525" y="13308"/>
                  </a:lnTo>
                  <a:lnTo>
                    <a:pt x="7507" y="13012"/>
                  </a:lnTo>
                  <a:lnTo>
                    <a:pt x="7414" y="12252"/>
                  </a:lnTo>
                  <a:lnTo>
                    <a:pt x="7303" y="11399"/>
                  </a:lnTo>
                  <a:lnTo>
                    <a:pt x="7173" y="10491"/>
                  </a:lnTo>
                  <a:lnTo>
                    <a:pt x="6914" y="8934"/>
                  </a:lnTo>
                  <a:lnTo>
                    <a:pt x="6802" y="8267"/>
                  </a:lnTo>
                  <a:lnTo>
                    <a:pt x="76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33"/>
            <p:cNvSpPr/>
            <p:nvPr/>
          </p:nvSpPr>
          <p:spPr>
            <a:xfrm>
              <a:off x="7985146" y="3572478"/>
              <a:ext cx="307406" cy="1157567"/>
            </a:xfrm>
            <a:custGeom>
              <a:avLst/>
              <a:gdLst/>
              <a:ahLst/>
              <a:cxnLst/>
              <a:rect l="l" t="t" r="r" b="b"/>
              <a:pathLst>
                <a:path w="7841" h="29526" extrusionOk="0">
                  <a:moveTo>
                    <a:pt x="93" y="0"/>
                  </a:moveTo>
                  <a:lnTo>
                    <a:pt x="56" y="19"/>
                  </a:lnTo>
                  <a:lnTo>
                    <a:pt x="19" y="37"/>
                  </a:lnTo>
                  <a:lnTo>
                    <a:pt x="1" y="93"/>
                  </a:lnTo>
                  <a:lnTo>
                    <a:pt x="1" y="130"/>
                  </a:lnTo>
                  <a:lnTo>
                    <a:pt x="1669" y="8174"/>
                  </a:lnTo>
                  <a:lnTo>
                    <a:pt x="1521" y="9045"/>
                  </a:lnTo>
                  <a:lnTo>
                    <a:pt x="1298" y="10713"/>
                  </a:lnTo>
                  <a:lnTo>
                    <a:pt x="1168" y="11621"/>
                  </a:lnTo>
                  <a:lnTo>
                    <a:pt x="1076" y="12474"/>
                  </a:lnTo>
                  <a:lnTo>
                    <a:pt x="1002" y="13178"/>
                  </a:lnTo>
                  <a:lnTo>
                    <a:pt x="983" y="13660"/>
                  </a:lnTo>
                  <a:lnTo>
                    <a:pt x="1020" y="13938"/>
                  </a:lnTo>
                  <a:lnTo>
                    <a:pt x="1094" y="14439"/>
                  </a:lnTo>
                  <a:lnTo>
                    <a:pt x="1354" y="15940"/>
                  </a:lnTo>
                  <a:lnTo>
                    <a:pt x="1724" y="17886"/>
                  </a:lnTo>
                  <a:lnTo>
                    <a:pt x="2151" y="20055"/>
                  </a:lnTo>
                  <a:lnTo>
                    <a:pt x="2966" y="24095"/>
                  </a:lnTo>
                  <a:lnTo>
                    <a:pt x="3392" y="26097"/>
                  </a:lnTo>
                  <a:lnTo>
                    <a:pt x="3411" y="29415"/>
                  </a:lnTo>
                  <a:lnTo>
                    <a:pt x="3430" y="29452"/>
                  </a:lnTo>
                  <a:lnTo>
                    <a:pt x="3448" y="29489"/>
                  </a:lnTo>
                  <a:lnTo>
                    <a:pt x="3485" y="29526"/>
                  </a:lnTo>
                  <a:lnTo>
                    <a:pt x="3522" y="29526"/>
                  </a:lnTo>
                  <a:lnTo>
                    <a:pt x="3559" y="29507"/>
                  </a:lnTo>
                  <a:lnTo>
                    <a:pt x="3596" y="29489"/>
                  </a:lnTo>
                  <a:lnTo>
                    <a:pt x="3633" y="29452"/>
                  </a:lnTo>
                  <a:lnTo>
                    <a:pt x="3633" y="29415"/>
                  </a:lnTo>
                  <a:lnTo>
                    <a:pt x="3615" y="26060"/>
                  </a:lnTo>
                  <a:lnTo>
                    <a:pt x="3226" y="24206"/>
                  </a:lnTo>
                  <a:lnTo>
                    <a:pt x="2410" y="20166"/>
                  </a:lnTo>
                  <a:lnTo>
                    <a:pt x="1965" y="17960"/>
                  </a:lnTo>
                  <a:lnTo>
                    <a:pt x="1576" y="15959"/>
                  </a:lnTo>
                  <a:lnTo>
                    <a:pt x="1317" y="14439"/>
                  </a:lnTo>
                  <a:lnTo>
                    <a:pt x="1243" y="13938"/>
                  </a:lnTo>
                  <a:lnTo>
                    <a:pt x="1205" y="13660"/>
                  </a:lnTo>
                  <a:lnTo>
                    <a:pt x="1224" y="13160"/>
                  </a:lnTo>
                  <a:lnTo>
                    <a:pt x="1298" y="12418"/>
                  </a:lnTo>
                  <a:lnTo>
                    <a:pt x="1409" y="11529"/>
                  </a:lnTo>
                  <a:lnTo>
                    <a:pt x="1539" y="10584"/>
                  </a:lnTo>
                  <a:lnTo>
                    <a:pt x="1780" y="8934"/>
                  </a:lnTo>
                  <a:lnTo>
                    <a:pt x="1891" y="8174"/>
                  </a:lnTo>
                  <a:lnTo>
                    <a:pt x="1891" y="8137"/>
                  </a:lnTo>
                  <a:lnTo>
                    <a:pt x="242" y="223"/>
                  </a:lnTo>
                  <a:lnTo>
                    <a:pt x="7600" y="223"/>
                  </a:lnTo>
                  <a:lnTo>
                    <a:pt x="6784" y="8359"/>
                  </a:lnTo>
                  <a:lnTo>
                    <a:pt x="6784" y="8396"/>
                  </a:lnTo>
                  <a:lnTo>
                    <a:pt x="6895" y="9082"/>
                  </a:lnTo>
                  <a:lnTo>
                    <a:pt x="7155" y="10639"/>
                  </a:lnTo>
                  <a:lnTo>
                    <a:pt x="7285" y="11529"/>
                  </a:lnTo>
                  <a:lnTo>
                    <a:pt x="7396" y="12381"/>
                  </a:lnTo>
                  <a:lnTo>
                    <a:pt x="7489" y="13123"/>
                  </a:lnTo>
                  <a:lnTo>
                    <a:pt x="7507" y="13419"/>
                  </a:lnTo>
                  <a:lnTo>
                    <a:pt x="7526" y="13660"/>
                  </a:lnTo>
                  <a:lnTo>
                    <a:pt x="7507" y="13975"/>
                  </a:lnTo>
                  <a:lnTo>
                    <a:pt x="7470" y="14494"/>
                  </a:lnTo>
                  <a:lnTo>
                    <a:pt x="7322" y="16051"/>
                  </a:lnTo>
                  <a:lnTo>
                    <a:pt x="6858" y="20259"/>
                  </a:lnTo>
                  <a:lnTo>
                    <a:pt x="6210" y="26152"/>
                  </a:lnTo>
                  <a:lnTo>
                    <a:pt x="6469" y="29322"/>
                  </a:lnTo>
                  <a:lnTo>
                    <a:pt x="6488" y="29359"/>
                  </a:lnTo>
                  <a:lnTo>
                    <a:pt x="6506" y="29396"/>
                  </a:lnTo>
                  <a:lnTo>
                    <a:pt x="6543" y="29415"/>
                  </a:lnTo>
                  <a:lnTo>
                    <a:pt x="6599" y="29433"/>
                  </a:lnTo>
                  <a:lnTo>
                    <a:pt x="6636" y="29415"/>
                  </a:lnTo>
                  <a:lnTo>
                    <a:pt x="6673" y="29396"/>
                  </a:lnTo>
                  <a:lnTo>
                    <a:pt x="6692" y="29359"/>
                  </a:lnTo>
                  <a:lnTo>
                    <a:pt x="6692" y="29303"/>
                  </a:lnTo>
                  <a:lnTo>
                    <a:pt x="6432" y="26152"/>
                  </a:lnTo>
                  <a:lnTo>
                    <a:pt x="6655" y="24151"/>
                  </a:lnTo>
                  <a:lnTo>
                    <a:pt x="7099" y="20147"/>
                  </a:lnTo>
                  <a:lnTo>
                    <a:pt x="7544" y="15996"/>
                  </a:lnTo>
                  <a:lnTo>
                    <a:pt x="7692" y="14494"/>
                  </a:lnTo>
                  <a:lnTo>
                    <a:pt x="7730" y="13975"/>
                  </a:lnTo>
                  <a:lnTo>
                    <a:pt x="7748" y="13660"/>
                  </a:lnTo>
                  <a:lnTo>
                    <a:pt x="7730" y="13419"/>
                  </a:lnTo>
                  <a:lnTo>
                    <a:pt x="7711" y="13141"/>
                  </a:lnTo>
                  <a:lnTo>
                    <a:pt x="7637" y="12418"/>
                  </a:lnTo>
                  <a:lnTo>
                    <a:pt x="7526" y="11603"/>
                  </a:lnTo>
                  <a:lnTo>
                    <a:pt x="7396" y="10732"/>
                  </a:lnTo>
                  <a:lnTo>
                    <a:pt x="7155" y="9175"/>
                  </a:lnTo>
                  <a:lnTo>
                    <a:pt x="7007" y="8359"/>
                  </a:lnTo>
                  <a:lnTo>
                    <a:pt x="7841" y="130"/>
                  </a:lnTo>
                  <a:lnTo>
                    <a:pt x="7841" y="75"/>
                  </a:lnTo>
                  <a:lnTo>
                    <a:pt x="7804" y="37"/>
                  </a:lnTo>
                  <a:lnTo>
                    <a:pt x="7767" y="19"/>
                  </a:lnTo>
                  <a:lnTo>
                    <a:pt x="7730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33"/>
            <p:cNvSpPr/>
            <p:nvPr/>
          </p:nvSpPr>
          <p:spPr>
            <a:xfrm>
              <a:off x="8121776" y="4710403"/>
              <a:ext cx="138825" cy="157722"/>
            </a:xfrm>
            <a:custGeom>
              <a:avLst/>
              <a:gdLst/>
              <a:ahLst/>
              <a:cxnLst/>
              <a:rect l="l" t="t" r="r" b="b"/>
              <a:pathLst>
                <a:path w="3541" h="4023" extrusionOk="0">
                  <a:moveTo>
                    <a:pt x="37" y="0"/>
                  </a:moveTo>
                  <a:lnTo>
                    <a:pt x="0" y="4022"/>
                  </a:lnTo>
                  <a:lnTo>
                    <a:pt x="3540" y="4022"/>
                  </a:lnTo>
                  <a:lnTo>
                    <a:pt x="3077" y="0"/>
                  </a:lnTo>
                  <a:lnTo>
                    <a:pt x="3077" y="3318"/>
                  </a:lnTo>
                  <a:lnTo>
                    <a:pt x="2966" y="3281"/>
                  </a:lnTo>
                  <a:lnTo>
                    <a:pt x="2688" y="3188"/>
                  </a:lnTo>
                  <a:lnTo>
                    <a:pt x="2502" y="3133"/>
                  </a:lnTo>
                  <a:lnTo>
                    <a:pt x="2298" y="3096"/>
                  </a:lnTo>
                  <a:lnTo>
                    <a:pt x="2057" y="3058"/>
                  </a:lnTo>
                  <a:lnTo>
                    <a:pt x="1557" y="3058"/>
                  </a:lnTo>
                  <a:lnTo>
                    <a:pt x="1298" y="3114"/>
                  </a:lnTo>
                  <a:lnTo>
                    <a:pt x="1057" y="3170"/>
                  </a:lnTo>
                  <a:lnTo>
                    <a:pt x="816" y="3225"/>
                  </a:lnTo>
                  <a:lnTo>
                    <a:pt x="464" y="3355"/>
                  </a:lnTo>
                  <a:lnTo>
                    <a:pt x="334" y="3411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33"/>
            <p:cNvSpPr/>
            <p:nvPr/>
          </p:nvSpPr>
          <p:spPr>
            <a:xfrm>
              <a:off x="7403109" y="3576829"/>
              <a:ext cx="425845" cy="1291295"/>
            </a:xfrm>
            <a:custGeom>
              <a:avLst/>
              <a:gdLst/>
              <a:ahLst/>
              <a:cxnLst/>
              <a:rect l="l" t="t" r="r" b="b"/>
              <a:pathLst>
                <a:path w="10862" h="32937" extrusionOk="0">
                  <a:moveTo>
                    <a:pt x="3337" y="1"/>
                  </a:moveTo>
                  <a:lnTo>
                    <a:pt x="4319" y="25986"/>
                  </a:lnTo>
                  <a:lnTo>
                    <a:pt x="1" y="32936"/>
                  </a:lnTo>
                  <a:lnTo>
                    <a:pt x="3337" y="32936"/>
                  </a:lnTo>
                  <a:lnTo>
                    <a:pt x="7581" y="28914"/>
                  </a:lnTo>
                  <a:lnTo>
                    <a:pt x="7396" y="25986"/>
                  </a:lnTo>
                  <a:lnTo>
                    <a:pt x="7841" y="24114"/>
                  </a:lnTo>
                  <a:lnTo>
                    <a:pt x="8823" y="19962"/>
                  </a:lnTo>
                  <a:lnTo>
                    <a:pt x="9361" y="17664"/>
                  </a:lnTo>
                  <a:lnTo>
                    <a:pt x="9805" y="15607"/>
                  </a:lnTo>
                  <a:lnTo>
                    <a:pt x="9991" y="14735"/>
                  </a:lnTo>
                  <a:lnTo>
                    <a:pt x="10120" y="14013"/>
                  </a:lnTo>
                  <a:lnTo>
                    <a:pt x="10195" y="13475"/>
                  </a:lnTo>
                  <a:lnTo>
                    <a:pt x="10213" y="13290"/>
                  </a:lnTo>
                  <a:lnTo>
                    <a:pt x="10232" y="13179"/>
                  </a:lnTo>
                  <a:lnTo>
                    <a:pt x="10195" y="12956"/>
                  </a:lnTo>
                  <a:lnTo>
                    <a:pt x="10120" y="12678"/>
                  </a:lnTo>
                  <a:lnTo>
                    <a:pt x="10028" y="12363"/>
                  </a:lnTo>
                  <a:lnTo>
                    <a:pt x="9917" y="11992"/>
                  </a:lnTo>
                  <a:lnTo>
                    <a:pt x="9620" y="11214"/>
                  </a:lnTo>
                  <a:lnTo>
                    <a:pt x="9286" y="10417"/>
                  </a:lnTo>
                  <a:lnTo>
                    <a:pt x="8971" y="9657"/>
                  </a:lnTo>
                  <a:lnTo>
                    <a:pt x="8693" y="9027"/>
                  </a:lnTo>
                  <a:lnTo>
                    <a:pt x="8415" y="8415"/>
                  </a:lnTo>
                  <a:lnTo>
                    <a:pt x="1086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33"/>
            <p:cNvSpPr/>
            <p:nvPr/>
          </p:nvSpPr>
          <p:spPr>
            <a:xfrm>
              <a:off x="7426358" y="3572478"/>
              <a:ext cx="406987" cy="1254952"/>
            </a:xfrm>
            <a:custGeom>
              <a:avLst/>
              <a:gdLst/>
              <a:ahLst/>
              <a:cxnLst/>
              <a:rect l="l" t="t" r="r" b="b"/>
              <a:pathLst>
                <a:path w="10381" h="32010" extrusionOk="0">
                  <a:moveTo>
                    <a:pt x="2744" y="0"/>
                  </a:moveTo>
                  <a:lnTo>
                    <a:pt x="2707" y="19"/>
                  </a:lnTo>
                  <a:lnTo>
                    <a:pt x="2670" y="37"/>
                  </a:lnTo>
                  <a:lnTo>
                    <a:pt x="2651" y="75"/>
                  </a:lnTo>
                  <a:lnTo>
                    <a:pt x="2633" y="112"/>
                  </a:lnTo>
                  <a:lnTo>
                    <a:pt x="3615" y="26060"/>
                  </a:lnTo>
                  <a:lnTo>
                    <a:pt x="19" y="31843"/>
                  </a:lnTo>
                  <a:lnTo>
                    <a:pt x="1" y="31880"/>
                  </a:lnTo>
                  <a:lnTo>
                    <a:pt x="19" y="31917"/>
                  </a:lnTo>
                  <a:lnTo>
                    <a:pt x="38" y="31954"/>
                  </a:lnTo>
                  <a:lnTo>
                    <a:pt x="56" y="31991"/>
                  </a:lnTo>
                  <a:lnTo>
                    <a:pt x="112" y="32009"/>
                  </a:lnTo>
                  <a:lnTo>
                    <a:pt x="168" y="31991"/>
                  </a:lnTo>
                  <a:lnTo>
                    <a:pt x="223" y="31954"/>
                  </a:lnTo>
                  <a:lnTo>
                    <a:pt x="3819" y="26152"/>
                  </a:lnTo>
                  <a:lnTo>
                    <a:pt x="3837" y="26078"/>
                  </a:lnTo>
                  <a:lnTo>
                    <a:pt x="2874" y="223"/>
                  </a:lnTo>
                  <a:lnTo>
                    <a:pt x="10121" y="223"/>
                  </a:lnTo>
                  <a:lnTo>
                    <a:pt x="7711" y="8489"/>
                  </a:lnTo>
                  <a:lnTo>
                    <a:pt x="7711" y="8545"/>
                  </a:lnTo>
                  <a:lnTo>
                    <a:pt x="7711" y="8582"/>
                  </a:lnTo>
                  <a:lnTo>
                    <a:pt x="8008" y="9193"/>
                  </a:lnTo>
                  <a:lnTo>
                    <a:pt x="8286" y="9824"/>
                  </a:lnTo>
                  <a:lnTo>
                    <a:pt x="8601" y="10584"/>
                  </a:lnTo>
                  <a:lnTo>
                    <a:pt x="8934" y="11381"/>
                  </a:lnTo>
                  <a:lnTo>
                    <a:pt x="9212" y="12140"/>
                  </a:lnTo>
                  <a:lnTo>
                    <a:pt x="9324" y="12493"/>
                  </a:lnTo>
                  <a:lnTo>
                    <a:pt x="9416" y="12808"/>
                  </a:lnTo>
                  <a:lnTo>
                    <a:pt x="9490" y="13067"/>
                  </a:lnTo>
                  <a:lnTo>
                    <a:pt x="9509" y="13290"/>
                  </a:lnTo>
                  <a:lnTo>
                    <a:pt x="9509" y="13401"/>
                  </a:lnTo>
                  <a:lnTo>
                    <a:pt x="9490" y="13586"/>
                  </a:lnTo>
                  <a:lnTo>
                    <a:pt x="9416" y="14105"/>
                  </a:lnTo>
                  <a:lnTo>
                    <a:pt x="9287" y="14828"/>
                  </a:lnTo>
                  <a:lnTo>
                    <a:pt x="9101" y="15681"/>
                  </a:lnTo>
                  <a:lnTo>
                    <a:pt x="8656" y="17738"/>
                  </a:lnTo>
                  <a:lnTo>
                    <a:pt x="8137" y="19999"/>
                  </a:lnTo>
                  <a:lnTo>
                    <a:pt x="7155" y="24151"/>
                  </a:lnTo>
                  <a:lnTo>
                    <a:pt x="6692" y="26060"/>
                  </a:lnTo>
                  <a:lnTo>
                    <a:pt x="6692" y="26097"/>
                  </a:lnTo>
                  <a:lnTo>
                    <a:pt x="6784" y="27598"/>
                  </a:lnTo>
                  <a:lnTo>
                    <a:pt x="6803" y="27635"/>
                  </a:lnTo>
                  <a:lnTo>
                    <a:pt x="6821" y="27672"/>
                  </a:lnTo>
                  <a:lnTo>
                    <a:pt x="6859" y="27691"/>
                  </a:lnTo>
                  <a:lnTo>
                    <a:pt x="6896" y="27709"/>
                  </a:lnTo>
                  <a:lnTo>
                    <a:pt x="6951" y="27691"/>
                  </a:lnTo>
                  <a:lnTo>
                    <a:pt x="6970" y="27672"/>
                  </a:lnTo>
                  <a:lnTo>
                    <a:pt x="7007" y="27635"/>
                  </a:lnTo>
                  <a:lnTo>
                    <a:pt x="7007" y="27580"/>
                  </a:lnTo>
                  <a:lnTo>
                    <a:pt x="6914" y="26097"/>
                  </a:lnTo>
                  <a:lnTo>
                    <a:pt x="7433" y="23947"/>
                  </a:lnTo>
                  <a:lnTo>
                    <a:pt x="8415" y="19814"/>
                  </a:lnTo>
                  <a:lnTo>
                    <a:pt x="8916" y="17590"/>
                  </a:lnTo>
                  <a:lnTo>
                    <a:pt x="9342" y="15606"/>
                  </a:lnTo>
                  <a:lnTo>
                    <a:pt x="9509" y="14772"/>
                  </a:lnTo>
                  <a:lnTo>
                    <a:pt x="9639" y="14087"/>
                  </a:lnTo>
                  <a:lnTo>
                    <a:pt x="9713" y="13568"/>
                  </a:lnTo>
                  <a:lnTo>
                    <a:pt x="9731" y="13401"/>
                  </a:lnTo>
                  <a:lnTo>
                    <a:pt x="9731" y="13271"/>
                  </a:lnTo>
                  <a:lnTo>
                    <a:pt x="9713" y="13067"/>
                  </a:lnTo>
                  <a:lnTo>
                    <a:pt x="9657" y="12808"/>
                  </a:lnTo>
                  <a:lnTo>
                    <a:pt x="9565" y="12511"/>
                  </a:lnTo>
                  <a:lnTo>
                    <a:pt x="9453" y="12178"/>
                  </a:lnTo>
                  <a:lnTo>
                    <a:pt x="9194" y="11455"/>
                  </a:lnTo>
                  <a:lnTo>
                    <a:pt x="8897" y="10695"/>
                  </a:lnTo>
                  <a:lnTo>
                    <a:pt x="8582" y="9953"/>
                  </a:lnTo>
                  <a:lnTo>
                    <a:pt x="8304" y="9305"/>
                  </a:lnTo>
                  <a:lnTo>
                    <a:pt x="7934" y="8526"/>
                  </a:lnTo>
                  <a:lnTo>
                    <a:pt x="10380" y="149"/>
                  </a:lnTo>
                  <a:lnTo>
                    <a:pt x="10380" y="93"/>
                  </a:lnTo>
                  <a:lnTo>
                    <a:pt x="10361" y="37"/>
                  </a:lnTo>
                  <a:lnTo>
                    <a:pt x="10324" y="19"/>
                  </a:lnTo>
                  <a:lnTo>
                    <a:pt x="10269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33"/>
            <p:cNvSpPr/>
            <p:nvPr/>
          </p:nvSpPr>
          <p:spPr>
            <a:xfrm>
              <a:off x="7381311" y="4660260"/>
              <a:ext cx="319050" cy="207865"/>
            </a:xfrm>
            <a:custGeom>
              <a:avLst/>
              <a:gdLst/>
              <a:ahLst/>
              <a:cxnLst/>
              <a:rect l="l" t="t" r="r" b="b"/>
              <a:pathLst>
                <a:path w="8138" h="5302" extrusionOk="0">
                  <a:moveTo>
                    <a:pt x="8045" y="0"/>
                  </a:moveTo>
                  <a:lnTo>
                    <a:pt x="3633" y="4375"/>
                  </a:lnTo>
                  <a:lnTo>
                    <a:pt x="3022" y="4245"/>
                  </a:lnTo>
                  <a:lnTo>
                    <a:pt x="2484" y="4171"/>
                  </a:lnTo>
                  <a:lnTo>
                    <a:pt x="2002" y="4152"/>
                  </a:lnTo>
                  <a:lnTo>
                    <a:pt x="1595" y="4171"/>
                  </a:lnTo>
                  <a:lnTo>
                    <a:pt x="1242" y="4208"/>
                  </a:lnTo>
                  <a:lnTo>
                    <a:pt x="964" y="4300"/>
                  </a:lnTo>
                  <a:lnTo>
                    <a:pt x="705" y="4393"/>
                  </a:lnTo>
                  <a:lnTo>
                    <a:pt x="520" y="4523"/>
                  </a:lnTo>
                  <a:lnTo>
                    <a:pt x="353" y="4653"/>
                  </a:lnTo>
                  <a:lnTo>
                    <a:pt x="242" y="4782"/>
                  </a:lnTo>
                  <a:lnTo>
                    <a:pt x="149" y="4912"/>
                  </a:lnTo>
                  <a:lnTo>
                    <a:pt x="75" y="5042"/>
                  </a:lnTo>
                  <a:lnTo>
                    <a:pt x="38" y="5134"/>
                  </a:lnTo>
                  <a:lnTo>
                    <a:pt x="19" y="5227"/>
                  </a:lnTo>
                  <a:lnTo>
                    <a:pt x="1" y="5301"/>
                  </a:lnTo>
                  <a:lnTo>
                    <a:pt x="3893" y="5301"/>
                  </a:lnTo>
                  <a:lnTo>
                    <a:pt x="7248" y="2113"/>
                  </a:lnTo>
                  <a:lnTo>
                    <a:pt x="7785" y="5301"/>
                  </a:lnTo>
                  <a:lnTo>
                    <a:pt x="8137" y="1279"/>
                  </a:lnTo>
                  <a:lnTo>
                    <a:pt x="804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33"/>
            <p:cNvSpPr/>
            <p:nvPr/>
          </p:nvSpPr>
          <p:spPr>
            <a:xfrm>
              <a:off x="7624029" y="1402010"/>
              <a:ext cx="664172" cy="907596"/>
            </a:xfrm>
            <a:custGeom>
              <a:avLst/>
              <a:gdLst/>
              <a:ahLst/>
              <a:cxnLst/>
              <a:rect l="l" t="t" r="r" b="b"/>
              <a:pathLst>
                <a:path w="16941" h="23150" extrusionOk="0">
                  <a:moveTo>
                    <a:pt x="6357" y="0"/>
                  </a:moveTo>
                  <a:lnTo>
                    <a:pt x="6357" y="5598"/>
                  </a:lnTo>
                  <a:lnTo>
                    <a:pt x="0" y="6098"/>
                  </a:lnTo>
                  <a:lnTo>
                    <a:pt x="3948" y="23150"/>
                  </a:lnTo>
                  <a:lnTo>
                    <a:pt x="12993" y="23150"/>
                  </a:lnTo>
                  <a:lnTo>
                    <a:pt x="16941" y="6098"/>
                  </a:lnTo>
                  <a:lnTo>
                    <a:pt x="10583" y="5598"/>
                  </a:lnTo>
                  <a:lnTo>
                    <a:pt x="1058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33"/>
            <p:cNvSpPr/>
            <p:nvPr/>
          </p:nvSpPr>
          <p:spPr>
            <a:xfrm>
              <a:off x="7467052" y="2309567"/>
              <a:ext cx="978086" cy="1775242"/>
            </a:xfrm>
            <a:custGeom>
              <a:avLst/>
              <a:gdLst/>
              <a:ahLst/>
              <a:cxnLst/>
              <a:rect l="l" t="t" r="r" b="b"/>
              <a:pathLst>
                <a:path w="24948" h="45281" extrusionOk="0">
                  <a:moveTo>
                    <a:pt x="7952" y="1"/>
                  </a:moveTo>
                  <a:lnTo>
                    <a:pt x="7841" y="167"/>
                  </a:lnTo>
                  <a:lnTo>
                    <a:pt x="7581" y="612"/>
                  </a:lnTo>
                  <a:lnTo>
                    <a:pt x="7174" y="1391"/>
                  </a:lnTo>
                  <a:lnTo>
                    <a:pt x="6914" y="1891"/>
                  </a:lnTo>
                  <a:lnTo>
                    <a:pt x="6636" y="2484"/>
                  </a:lnTo>
                  <a:lnTo>
                    <a:pt x="6339" y="3151"/>
                  </a:lnTo>
                  <a:lnTo>
                    <a:pt x="6006" y="3893"/>
                  </a:lnTo>
                  <a:lnTo>
                    <a:pt x="5672" y="4745"/>
                  </a:lnTo>
                  <a:lnTo>
                    <a:pt x="5320" y="5672"/>
                  </a:lnTo>
                  <a:lnTo>
                    <a:pt x="4949" y="6673"/>
                  </a:lnTo>
                  <a:lnTo>
                    <a:pt x="4579" y="7785"/>
                  </a:lnTo>
                  <a:lnTo>
                    <a:pt x="4189" y="8971"/>
                  </a:lnTo>
                  <a:lnTo>
                    <a:pt x="3800" y="10250"/>
                  </a:lnTo>
                  <a:lnTo>
                    <a:pt x="3430" y="11622"/>
                  </a:lnTo>
                  <a:lnTo>
                    <a:pt x="3059" y="13086"/>
                  </a:lnTo>
                  <a:lnTo>
                    <a:pt x="2688" y="14643"/>
                  </a:lnTo>
                  <a:lnTo>
                    <a:pt x="2318" y="16292"/>
                  </a:lnTo>
                  <a:lnTo>
                    <a:pt x="1984" y="18035"/>
                  </a:lnTo>
                  <a:lnTo>
                    <a:pt x="1650" y="19888"/>
                  </a:lnTo>
                  <a:lnTo>
                    <a:pt x="1354" y="21816"/>
                  </a:lnTo>
                  <a:lnTo>
                    <a:pt x="1057" y="23873"/>
                  </a:lnTo>
                  <a:lnTo>
                    <a:pt x="816" y="26004"/>
                  </a:lnTo>
                  <a:lnTo>
                    <a:pt x="575" y="28247"/>
                  </a:lnTo>
                  <a:lnTo>
                    <a:pt x="390" y="30582"/>
                  </a:lnTo>
                  <a:lnTo>
                    <a:pt x="297" y="31806"/>
                  </a:lnTo>
                  <a:lnTo>
                    <a:pt x="223" y="33047"/>
                  </a:lnTo>
                  <a:lnTo>
                    <a:pt x="168" y="34308"/>
                  </a:lnTo>
                  <a:lnTo>
                    <a:pt x="112" y="35587"/>
                  </a:lnTo>
                  <a:lnTo>
                    <a:pt x="75" y="36903"/>
                  </a:lnTo>
                  <a:lnTo>
                    <a:pt x="38" y="38256"/>
                  </a:lnTo>
                  <a:lnTo>
                    <a:pt x="19" y="39609"/>
                  </a:lnTo>
                  <a:lnTo>
                    <a:pt x="1" y="41017"/>
                  </a:lnTo>
                  <a:lnTo>
                    <a:pt x="1" y="42426"/>
                  </a:lnTo>
                  <a:lnTo>
                    <a:pt x="19" y="43890"/>
                  </a:lnTo>
                  <a:lnTo>
                    <a:pt x="205" y="43946"/>
                  </a:lnTo>
                  <a:lnTo>
                    <a:pt x="779" y="44094"/>
                  </a:lnTo>
                  <a:lnTo>
                    <a:pt x="1205" y="44205"/>
                  </a:lnTo>
                  <a:lnTo>
                    <a:pt x="1724" y="44335"/>
                  </a:lnTo>
                  <a:lnTo>
                    <a:pt x="2355" y="44446"/>
                  </a:lnTo>
                  <a:lnTo>
                    <a:pt x="3077" y="44594"/>
                  </a:lnTo>
                  <a:lnTo>
                    <a:pt x="3893" y="44724"/>
                  </a:lnTo>
                  <a:lnTo>
                    <a:pt x="4820" y="44835"/>
                  </a:lnTo>
                  <a:lnTo>
                    <a:pt x="5839" y="44965"/>
                  </a:lnTo>
                  <a:lnTo>
                    <a:pt x="6951" y="45076"/>
                  </a:lnTo>
                  <a:lnTo>
                    <a:pt x="8174" y="45150"/>
                  </a:lnTo>
                  <a:lnTo>
                    <a:pt x="9509" y="45225"/>
                  </a:lnTo>
                  <a:lnTo>
                    <a:pt x="10936" y="45280"/>
                  </a:lnTo>
                  <a:lnTo>
                    <a:pt x="14013" y="45280"/>
                  </a:lnTo>
                  <a:lnTo>
                    <a:pt x="15440" y="45225"/>
                  </a:lnTo>
                  <a:lnTo>
                    <a:pt x="16774" y="45150"/>
                  </a:lnTo>
                  <a:lnTo>
                    <a:pt x="17998" y="45076"/>
                  </a:lnTo>
                  <a:lnTo>
                    <a:pt x="19110" y="44965"/>
                  </a:lnTo>
                  <a:lnTo>
                    <a:pt x="20129" y="44835"/>
                  </a:lnTo>
                  <a:lnTo>
                    <a:pt x="21056" y="44724"/>
                  </a:lnTo>
                  <a:lnTo>
                    <a:pt x="21871" y="44594"/>
                  </a:lnTo>
                  <a:lnTo>
                    <a:pt x="22594" y="44446"/>
                  </a:lnTo>
                  <a:lnTo>
                    <a:pt x="23224" y="44335"/>
                  </a:lnTo>
                  <a:lnTo>
                    <a:pt x="23743" y="44205"/>
                  </a:lnTo>
                  <a:lnTo>
                    <a:pt x="24169" y="44094"/>
                  </a:lnTo>
                  <a:lnTo>
                    <a:pt x="24726" y="43946"/>
                  </a:lnTo>
                  <a:lnTo>
                    <a:pt x="24929" y="43890"/>
                  </a:lnTo>
                  <a:lnTo>
                    <a:pt x="24929" y="42426"/>
                  </a:lnTo>
                  <a:lnTo>
                    <a:pt x="24948" y="41017"/>
                  </a:lnTo>
                  <a:lnTo>
                    <a:pt x="24929" y="39609"/>
                  </a:lnTo>
                  <a:lnTo>
                    <a:pt x="24911" y="38256"/>
                  </a:lnTo>
                  <a:lnTo>
                    <a:pt x="24874" y="36903"/>
                  </a:lnTo>
                  <a:lnTo>
                    <a:pt x="24837" y="35587"/>
                  </a:lnTo>
                  <a:lnTo>
                    <a:pt x="24781" y="34308"/>
                  </a:lnTo>
                  <a:lnTo>
                    <a:pt x="24707" y="33047"/>
                  </a:lnTo>
                  <a:lnTo>
                    <a:pt x="24633" y="31806"/>
                  </a:lnTo>
                  <a:lnTo>
                    <a:pt x="24559" y="30582"/>
                  </a:lnTo>
                  <a:lnTo>
                    <a:pt x="24373" y="28247"/>
                  </a:lnTo>
                  <a:lnTo>
                    <a:pt x="24132" y="26004"/>
                  </a:lnTo>
                  <a:lnTo>
                    <a:pt x="23873" y="23873"/>
                  </a:lnTo>
                  <a:lnTo>
                    <a:pt x="23595" y="21816"/>
                  </a:lnTo>
                  <a:lnTo>
                    <a:pt x="23298" y="19888"/>
                  </a:lnTo>
                  <a:lnTo>
                    <a:pt x="22965" y="18035"/>
                  </a:lnTo>
                  <a:lnTo>
                    <a:pt x="22613" y="16292"/>
                  </a:lnTo>
                  <a:lnTo>
                    <a:pt x="22260" y="14643"/>
                  </a:lnTo>
                  <a:lnTo>
                    <a:pt x="21890" y="13086"/>
                  </a:lnTo>
                  <a:lnTo>
                    <a:pt x="21519" y="11622"/>
                  </a:lnTo>
                  <a:lnTo>
                    <a:pt x="21130" y="10250"/>
                  </a:lnTo>
                  <a:lnTo>
                    <a:pt x="20759" y="8971"/>
                  </a:lnTo>
                  <a:lnTo>
                    <a:pt x="20370" y="7785"/>
                  </a:lnTo>
                  <a:lnTo>
                    <a:pt x="19999" y="6673"/>
                  </a:lnTo>
                  <a:lnTo>
                    <a:pt x="19629" y="5672"/>
                  </a:lnTo>
                  <a:lnTo>
                    <a:pt x="19276" y="4745"/>
                  </a:lnTo>
                  <a:lnTo>
                    <a:pt x="18924" y="3893"/>
                  </a:lnTo>
                  <a:lnTo>
                    <a:pt x="18609" y="3151"/>
                  </a:lnTo>
                  <a:lnTo>
                    <a:pt x="18313" y="2484"/>
                  </a:lnTo>
                  <a:lnTo>
                    <a:pt x="18035" y="1891"/>
                  </a:lnTo>
                  <a:lnTo>
                    <a:pt x="17775" y="1391"/>
                  </a:lnTo>
                  <a:lnTo>
                    <a:pt x="17367" y="612"/>
                  </a:lnTo>
                  <a:lnTo>
                    <a:pt x="17089" y="167"/>
                  </a:lnTo>
                  <a:lnTo>
                    <a:pt x="1699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33"/>
            <p:cNvSpPr/>
            <p:nvPr/>
          </p:nvSpPr>
          <p:spPr>
            <a:xfrm>
              <a:off x="7815859" y="1742075"/>
              <a:ext cx="297958" cy="380798"/>
            </a:xfrm>
            <a:custGeom>
              <a:avLst/>
              <a:gdLst/>
              <a:ahLst/>
              <a:cxnLst/>
              <a:rect l="l" t="t" r="r" b="b"/>
              <a:pathLst>
                <a:path w="7600" h="9713" extrusionOk="0">
                  <a:moveTo>
                    <a:pt x="0" y="0"/>
                  </a:moveTo>
                  <a:lnTo>
                    <a:pt x="1464" y="9712"/>
                  </a:lnTo>
                  <a:lnTo>
                    <a:pt x="5783" y="9712"/>
                  </a:lnTo>
                  <a:lnTo>
                    <a:pt x="759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33"/>
            <p:cNvSpPr/>
            <p:nvPr/>
          </p:nvSpPr>
          <p:spPr>
            <a:xfrm>
              <a:off x="7518646" y="1625793"/>
              <a:ext cx="874899" cy="683814"/>
            </a:xfrm>
            <a:custGeom>
              <a:avLst/>
              <a:gdLst/>
              <a:ahLst/>
              <a:cxnLst/>
              <a:rect l="l" t="t" r="r" b="b"/>
              <a:pathLst>
                <a:path w="22316" h="17442" extrusionOk="0">
                  <a:moveTo>
                    <a:pt x="7674" y="1"/>
                  </a:moveTo>
                  <a:lnTo>
                    <a:pt x="2670" y="390"/>
                  </a:lnTo>
                  <a:lnTo>
                    <a:pt x="1" y="4393"/>
                  </a:lnTo>
                  <a:lnTo>
                    <a:pt x="3133" y="8508"/>
                  </a:lnTo>
                  <a:lnTo>
                    <a:pt x="3837" y="7285"/>
                  </a:lnTo>
                  <a:lnTo>
                    <a:pt x="3596" y="8730"/>
                  </a:lnTo>
                  <a:lnTo>
                    <a:pt x="3504" y="9305"/>
                  </a:lnTo>
                  <a:lnTo>
                    <a:pt x="3485" y="9490"/>
                  </a:lnTo>
                  <a:lnTo>
                    <a:pt x="3485" y="9602"/>
                  </a:lnTo>
                  <a:lnTo>
                    <a:pt x="3578" y="9787"/>
                  </a:lnTo>
                  <a:lnTo>
                    <a:pt x="3782" y="10158"/>
                  </a:lnTo>
                  <a:lnTo>
                    <a:pt x="4375" y="11140"/>
                  </a:lnTo>
                  <a:lnTo>
                    <a:pt x="5209" y="12493"/>
                  </a:lnTo>
                  <a:lnTo>
                    <a:pt x="6636" y="17442"/>
                  </a:lnTo>
                  <a:lnTo>
                    <a:pt x="15681" y="17442"/>
                  </a:lnTo>
                  <a:lnTo>
                    <a:pt x="17108" y="12474"/>
                  </a:lnTo>
                  <a:lnTo>
                    <a:pt x="17997" y="11047"/>
                  </a:lnTo>
                  <a:lnTo>
                    <a:pt x="18554" y="10121"/>
                  </a:lnTo>
                  <a:lnTo>
                    <a:pt x="18739" y="9768"/>
                  </a:lnTo>
                  <a:lnTo>
                    <a:pt x="18813" y="9602"/>
                  </a:lnTo>
                  <a:lnTo>
                    <a:pt x="18887" y="9361"/>
                  </a:lnTo>
                  <a:lnTo>
                    <a:pt x="18998" y="8990"/>
                  </a:lnTo>
                  <a:lnTo>
                    <a:pt x="19184" y="8508"/>
                  </a:lnTo>
                  <a:lnTo>
                    <a:pt x="22316" y="4393"/>
                  </a:lnTo>
                  <a:lnTo>
                    <a:pt x="19629" y="390"/>
                  </a:lnTo>
                  <a:lnTo>
                    <a:pt x="14643" y="1"/>
                  </a:lnTo>
                  <a:lnTo>
                    <a:pt x="12511" y="11752"/>
                  </a:lnTo>
                  <a:lnTo>
                    <a:pt x="9805" y="11752"/>
                  </a:lnTo>
                  <a:lnTo>
                    <a:pt x="767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33"/>
            <p:cNvSpPr/>
            <p:nvPr/>
          </p:nvSpPr>
          <p:spPr>
            <a:xfrm>
              <a:off x="7815114" y="1621441"/>
              <a:ext cx="114871" cy="595171"/>
            </a:xfrm>
            <a:custGeom>
              <a:avLst/>
              <a:gdLst/>
              <a:ahLst/>
              <a:cxnLst/>
              <a:rect l="l" t="t" r="r" b="b"/>
              <a:pathLst>
                <a:path w="2930" h="15181" extrusionOk="0">
                  <a:moveTo>
                    <a:pt x="93" y="1"/>
                  </a:moveTo>
                  <a:lnTo>
                    <a:pt x="56" y="19"/>
                  </a:lnTo>
                  <a:lnTo>
                    <a:pt x="19" y="38"/>
                  </a:lnTo>
                  <a:lnTo>
                    <a:pt x="1" y="75"/>
                  </a:lnTo>
                  <a:lnTo>
                    <a:pt x="1" y="130"/>
                  </a:lnTo>
                  <a:lnTo>
                    <a:pt x="2707" y="15088"/>
                  </a:lnTo>
                  <a:lnTo>
                    <a:pt x="2725" y="15125"/>
                  </a:lnTo>
                  <a:lnTo>
                    <a:pt x="2744" y="15143"/>
                  </a:lnTo>
                  <a:lnTo>
                    <a:pt x="2781" y="15162"/>
                  </a:lnTo>
                  <a:lnTo>
                    <a:pt x="2818" y="15180"/>
                  </a:lnTo>
                  <a:lnTo>
                    <a:pt x="2836" y="15180"/>
                  </a:lnTo>
                  <a:lnTo>
                    <a:pt x="2873" y="15162"/>
                  </a:lnTo>
                  <a:lnTo>
                    <a:pt x="2911" y="15125"/>
                  </a:lnTo>
                  <a:lnTo>
                    <a:pt x="2929" y="15088"/>
                  </a:lnTo>
                  <a:lnTo>
                    <a:pt x="2929" y="15050"/>
                  </a:lnTo>
                  <a:lnTo>
                    <a:pt x="223" y="93"/>
                  </a:lnTo>
                  <a:lnTo>
                    <a:pt x="205" y="38"/>
                  </a:lnTo>
                  <a:lnTo>
                    <a:pt x="167" y="19"/>
                  </a:lnTo>
                  <a:lnTo>
                    <a:pt x="130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33"/>
            <p:cNvSpPr/>
            <p:nvPr/>
          </p:nvSpPr>
          <p:spPr>
            <a:xfrm>
              <a:off x="7982245" y="1621441"/>
              <a:ext cx="114831" cy="595171"/>
            </a:xfrm>
            <a:custGeom>
              <a:avLst/>
              <a:gdLst/>
              <a:ahLst/>
              <a:cxnLst/>
              <a:rect l="l" t="t" r="r" b="b"/>
              <a:pathLst>
                <a:path w="2929" h="15181" extrusionOk="0">
                  <a:moveTo>
                    <a:pt x="2799" y="1"/>
                  </a:moveTo>
                  <a:lnTo>
                    <a:pt x="2762" y="19"/>
                  </a:lnTo>
                  <a:lnTo>
                    <a:pt x="2725" y="38"/>
                  </a:lnTo>
                  <a:lnTo>
                    <a:pt x="2707" y="93"/>
                  </a:lnTo>
                  <a:lnTo>
                    <a:pt x="1" y="15050"/>
                  </a:lnTo>
                  <a:lnTo>
                    <a:pt x="1" y="15088"/>
                  </a:lnTo>
                  <a:lnTo>
                    <a:pt x="19" y="15125"/>
                  </a:lnTo>
                  <a:lnTo>
                    <a:pt x="56" y="15162"/>
                  </a:lnTo>
                  <a:lnTo>
                    <a:pt x="93" y="15180"/>
                  </a:lnTo>
                  <a:lnTo>
                    <a:pt x="112" y="15180"/>
                  </a:lnTo>
                  <a:lnTo>
                    <a:pt x="149" y="15162"/>
                  </a:lnTo>
                  <a:lnTo>
                    <a:pt x="186" y="15143"/>
                  </a:lnTo>
                  <a:lnTo>
                    <a:pt x="204" y="15125"/>
                  </a:lnTo>
                  <a:lnTo>
                    <a:pt x="223" y="15088"/>
                  </a:lnTo>
                  <a:lnTo>
                    <a:pt x="2929" y="130"/>
                  </a:lnTo>
                  <a:lnTo>
                    <a:pt x="2929" y="75"/>
                  </a:lnTo>
                  <a:lnTo>
                    <a:pt x="2910" y="38"/>
                  </a:lnTo>
                  <a:lnTo>
                    <a:pt x="2892" y="19"/>
                  </a:lnTo>
                  <a:lnTo>
                    <a:pt x="2836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33"/>
            <p:cNvSpPr/>
            <p:nvPr/>
          </p:nvSpPr>
          <p:spPr>
            <a:xfrm>
              <a:off x="7774420" y="2305215"/>
              <a:ext cx="363352" cy="20387"/>
            </a:xfrm>
            <a:custGeom>
              <a:avLst/>
              <a:gdLst/>
              <a:ahLst/>
              <a:cxnLst/>
              <a:rect l="l" t="t" r="r" b="b"/>
              <a:pathLst>
                <a:path w="9268" h="520" extrusionOk="0">
                  <a:moveTo>
                    <a:pt x="112" y="0"/>
                  </a:moveTo>
                  <a:lnTo>
                    <a:pt x="75" y="19"/>
                  </a:lnTo>
                  <a:lnTo>
                    <a:pt x="38" y="37"/>
                  </a:lnTo>
                  <a:lnTo>
                    <a:pt x="1" y="56"/>
                  </a:lnTo>
                  <a:lnTo>
                    <a:pt x="1" y="112"/>
                  </a:lnTo>
                  <a:lnTo>
                    <a:pt x="1" y="149"/>
                  </a:lnTo>
                  <a:lnTo>
                    <a:pt x="19" y="186"/>
                  </a:lnTo>
                  <a:lnTo>
                    <a:pt x="38" y="223"/>
                  </a:lnTo>
                  <a:lnTo>
                    <a:pt x="93" y="223"/>
                  </a:lnTo>
                  <a:lnTo>
                    <a:pt x="668" y="297"/>
                  </a:lnTo>
                  <a:lnTo>
                    <a:pt x="1261" y="371"/>
                  </a:lnTo>
                  <a:lnTo>
                    <a:pt x="2392" y="445"/>
                  </a:lnTo>
                  <a:lnTo>
                    <a:pt x="3485" y="501"/>
                  </a:lnTo>
                  <a:lnTo>
                    <a:pt x="4542" y="519"/>
                  </a:lnTo>
                  <a:lnTo>
                    <a:pt x="5505" y="501"/>
                  </a:lnTo>
                  <a:lnTo>
                    <a:pt x="6377" y="464"/>
                  </a:lnTo>
                  <a:lnTo>
                    <a:pt x="7174" y="427"/>
                  </a:lnTo>
                  <a:lnTo>
                    <a:pt x="7841" y="371"/>
                  </a:lnTo>
                  <a:lnTo>
                    <a:pt x="8823" y="278"/>
                  </a:lnTo>
                  <a:lnTo>
                    <a:pt x="9175" y="223"/>
                  </a:lnTo>
                  <a:lnTo>
                    <a:pt x="9212" y="223"/>
                  </a:lnTo>
                  <a:lnTo>
                    <a:pt x="9249" y="186"/>
                  </a:lnTo>
                  <a:lnTo>
                    <a:pt x="9268" y="149"/>
                  </a:lnTo>
                  <a:lnTo>
                    <a:pt x="9268" y="112"/>
                  </a:lnTo>
                  <a:lnTo>
                    <a:pt x="9249" y="56"/>
                  </a:lnTo>
                  <a:lnTo>
                    <a:pt x="9231" y="37"/>
                  </a:lnTo>
                  <a:lnTo>
                    <a:pt x="9194" y="19"/>
                  </a:lnTo>
                  <a:lnTo>
                    <a:pt x="9138" y="0"/>
                  </a:lnTo>
                  <a:lnTo>
                    <a:pt x="8934" y="37"/>
                  </a:lnTo>
                  <a:lnTo>
                    <a:pt x="8378" y="93"/>
                  </a:lnTo>
                  <a:lnTo>
                    <a:pt x="7489" y="186"/>
                  </a:lnTo>
                  <a:lnTo>
                    <a:pt x="6358" y="260"/>
                  </a:lnTo>
                  <a:lnTo>
                    <a:pt x="5709" y="278"/>
                  </a:lnTo>
                  <a:lnTo>
                    <a:pt x="5005" y="297"/>
                  </a:lnTo>
                  <a:lnTo>
                    <a:pt x="4264" y="297"/>
                  </a:lnTo>
                  <a:lnTo>
                    <a:pt x="3485" y="278"/>
                  </a:lnTo>
                  <a:lnTo>
                    <a:pt x="2670" y="241"/>
                  </a:lnTo>
                  <a:lnTo>
                    <a:pt x="1836" y="186"/>
                  </a:lnTo>
                  <a:lnTo>
                    <a:pt x="983" y="112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33"/>
            <p:cNvSpPr/>
            <p:nvPr/>
          </p:nvSpPr>
          <p:spPr>
            <a:xfrm>
              <a:off x="7742467" y="2196225"/>
              <a:ext cx="426550" cy="19642"/>
            </a:xfrm>
            <a:custGeom>
              <a:avLst/>
              <a:gdLst/>
              <a:ahLst/>
              <a:cxnLst/>
              <a:rect l="l" t="t" r="r" b="b"/>
              <a:pathLst>
                <a:path w="10880" h="501" extrusionOk="0">
                  <a:moveTo>
                    <a:pt x="93" y="0"/>
                  </a:moveTo>
                  <a:lnTo>
                    <a:pt x="56" y="19"/>
                  </a:lnTo>
                  <a:lnTo>
                    <a:pt x="19" y="56"/>
                  </a:lnTo>
                  <a:lnTo>
                    <a:pt x="0" y="93"/>
                  </a:lnTo>
                  <a:lnTo>
                    <a:pt x="19" y="149"/>
                  </a:lnTo>
                  <a:lnTo>
                    <a:pt x="37" y="186"/>
                  </a:lnTo>
                  <a:lnTo>
                    <a:pt x="56" y="204"/>
                  </a:lnTo>
                  <a:lnTo>
                    <a:pt x="111" y="223"/>
                  </a:lnTo>
                  <a:lnTo>
                    <a:pt x="834" y="297"/>
                  </a:lnTo>
                  <a:lnTo>
                    <a:pt x="1539" y="352"/>
                  </a:lnTo>
                  <a:lnTo>
                    <a:pt x="2929" y="427"/>
                  </a:lnTo>
                  <a:lnTo>
                    <a:pt x="4245" y="482"/>
                  </a:lnTo>
                  <a:lnTo>
                    <a:pt x="5468" y="501"/>
                  </a:lnTo>
                  <a:lnTo>
                    <a:pt x="6598" y="482"/>
                  </a:lnTo>
                  <a:lnTo>
                    <a:pt x="7636" y="445"/>
                  </a:lnTo>
                  <a:lnTo>
                    <a:pt x="8526" y="408"/>
                  </a:lnTo>
                  <a:lnTo>
                    <a:pt x="9304" y="352"/>
                  </a:lnTo>
                  <a:lnTo>
                    <a:pt x="10398" y="260"/>
                  </a:lnTo>
                  <a:lnTo>
                    <a:pt x="10787" y="223"/>
                  </a:lnTo>
                  <a:lnTo>
                    <a:pt x="10843" y="204"/>
                  </a:lnTo>
                  <a:lnTo>
                    <a:pt x="10861" y="167"/>
                  </a:lnTo>
                  <a:lnTo>
                    <a:pt x="10880" y="130"/>
                  </a:lnTo>
                  <a:lnTo>
                    <a:pt x="10880" y="93"/>
                  </a:lnTo>
                  <a:lnTo>
                    <a:pt x="10880" y="56"/>
                  </a:lnTo>
                  <a:lnTo>
                    <a:pt x="10843" y="19"/>
                  </a:lnTo>
                  <a:lnTo>
                    <a:pt x="10806" y="0"/>
                  </a:lnTo>
                  <a:lnTo>
                    <a:pt x="10769" y="0"/>
                  </a:lnTo>
                  <a:lnTo>
                    <a:pt x="10528" y="19"/>
                  </a:lnTo>
                  <a:lnTo>
                    <a:pt x="9898" y="93"/>
                  </a:lnTo>
                  <a:lnTo>
                    <a:pt x="8915" y="167"/>
                  </a:lnTo>
                  <a:lnTo>
                    <a:pt x="7599" y="223"/>
                  </a:lnTo>
                  <a:lnTo>
                    <a:pt x="6839" y="260"/>
                  </a:lnTo>
                  <a:lnTo>
                    <a:pt x="4226" y="260"/>
                  </a:lnTo>
                  <a:lnTo>
                    <a:pt x="3262" y="223"/>
                  </a:lnTo>
                  <a:lnTo>
                    <a:pt x="2243" y="167"/>
                  </a:lnTo>
                  <a:lnTo>
                    <a:pt x="1205" y="93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33"/>
            <p:cNvSpPr/>
            <p:nvPr/>
          </p:nvSpPr>
          <p:spPr>
            <a:xfrm>
              <a:off x="7664724" y="1833618"/>
              <a:ext cx="25444" cy="82134"/>
            </a:xfrm>
            <a:custGeom>
              <a:avLst/>
              <a:gdLst/>
              <a:ahLst/>
              <a:cxnLst/>
              <a:rect l="l" t="t" r="r" b="b"/>
              <a:pathLst>
                <a:path w="649" h="2095" extrusionOk="0">
                  <a:moveTo>
                    <a:pt x="519" y="1"/>
                  </a:moveTo>
                  <a:lnTo>
                    <a:pt x="482" y="19"/>
                  </a:lnTo>
                  <a:lnTo>
                    <a:pt x="445" y="56"/>
                  </a:lnTo>
                  <a:lnTo>
                    <a:pt x="426" y="93"/>
                  </a:lnTo>
                  <a:lnTo>
                    <a:pt x="0" y="1965"/>
                  </a:lnTo>
                  <a:lnTo>
                    <a:pt x="0" y="2002"/>
                  </a:lnTo>
                  <a:lnTo>
                    <a:pt x="19" y="2039"/>
                  </a:lnTo>
                  <a:lnTo>
                    <a:pt x="37" y="2076"/>
                  </a:lnTo>
                  <a:lnTo>
                    <a:pt x="93" y="2095"/>
                  </a:lnTo>
                  <a:lnTo>
                    <a:pt x="148" y="2095"/>
                  </a:lnTo>
                  <a:lnTo>
                    <a:pt x="185" y="2076"/>
                  </a:lnTo>
                  <a:lnTo>
                    <a:pt x="204" y="2039"/>
                  </a:lnTo>
                  <a:lnTo>
                    <a:pt x="222" y="2002"/>
                  </a:lnTo>
                  <a:lnTo>
                    <a:pt x="649" y="130"/>
                  </a:lnTo>
                  <a:lnTo>
                    <a:pt x="649" y="93"/>
                  </a:lnTo>
                  <a:lnTo>
                    <a:pt x="630" y="56"/>
                  </a:lnTo>
                  <a:lnTo>
                    <a:pt x="612" y="19"/>
                  </a:lnTo>
                  <a:lnTo>
                    <a:pt x="556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33"/>
            <p:cNvSpPr/>
            <p:nvPr/>
          </p:nvSpPr>
          <p:spPr>
            <a:xfrm>
              <a:off x="8219867" y="1833618"/>
              <a:ext cx="51633" cy="129376"/>
            </a:xfrm>
            <a:custGeom>
              <a:avLst/>
              <a:gdLst/>
              <a:ahLst/>
              <a:cxnLst/>
              <a:rect l="l" t="t" r="r" b="b"/>
              <a:pathLst>
                <a:path w="1317" h="3300" extrusionOk="0">
                  <a:moveTo>
                    <a:pt x="74" y="1"/>
                  </a:moveTo>
                  <a:lnTo>
                    <a:pt x="37" y="38"/>
                  </a:lnTo>
                  <a:lnTo>
                    <a:pt x="0" y="75"/>
                  </a:lnTo>
                  <a:lnTo>
                    <a:pt x="0" y="112"/>
                  </a:lnTo>
                  <a:lnTo>
                    <a:pt x="0" y="149"/>
                  </a:lnTo>
                  <a:lnTo>
                    <a:pt x="1112" y="3226"/>
                  </a:lnTo>
                  <a:lnTo>
                    <a:pt x="1149" y="3281"/>
                  </a:lnTo>
                  <a:lnTo>
                    <a:pt x="1205" y="3300"/>
                  </a:lnTo>
                  <a:lnTo>
                    <a:pt x="1242" y="3281"/>
                  </a:lnTo>
                  <a:lnTo>
                    <a:pt x="1279" y="3263"/>
                  </a:lnTo>
                  <a:lnTo>
                    <a:pt x="1316" y="3226"/>
                  </a:lnTo>
                  <a:lnTo>
                    <a:pt x="1316" y="3188"/>
                  </a:lnTo>
                  <a:lnTo>
                    <a:pt x="1316" y="3151"/>
                  </a:lnTo>
                  <a:lnTo>
                    <a:pt x="204" y="75"/>
                  </a:lnTo>
                  <a:lnTo>
                    <a:pt x="186" y="38"/>
                  </a:lnTo>
                  <a:lnTo>
                    <a:pt x="149" y="19"/>
                  </a:lnTo>
                  <a:lnTo>
                    <a:pt x="111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33"/>
            <p:cNvSpPr/>
            <p:nvPr/>
          </p:nvSpPr>
          <p:spPr>
            <a:xfrm>
              <a:off x="7794061" y="1763873"/>
              <a:ext cx="103227" cy="450544"/>
            </a:xfrm>
            <a:custGeom>
              <a:avLst/>
              <a:gdLst/>
              <a:ahLst/>
              <a:cxnLst/>
              <a:rect l="l" t="t" r="r" b="b"/>
              <a:pathLst>
                <a:path w="2633" h="11492" extrusionOk="0">
                  <a:moveTo>
                    <a:pt x="93" y="0"/>
                  </a:moveTo>
                  <a:lnTo>
                    <a:pt x="56" y="19"/>
                  </a:lnTo>
                  <a:lnTo>
                    <a:pt x="19" y="56"/>
                  </a:lnTo>
                  <a:lnTo>
                    <a:pt x="0" y="93"/>
                  </a:lnTo>
                  <a:lnTo>
                    <a:pt x="0" y="130"/>
                  </a:lnTo>
                  <a:lnTo>
                    <a:pt x="2410" y="11399"/>
                  </a:lnTo>
                  <a:lnTo>
                    <a:pt x="2428" y="11436"/>
                  </a:lnTo>
                  <a:lnTo>
                    <a:pt x="2447" y="11473"/>
                  </a:lnTo>
                  <a:lnTo>
                    <a:pt x="2484" y="11492"/>
                  </a:lnTo>
                  <a:lnTo>
                    <a:pt x="2539" y="11492"/>
                  </a:lnTo>
                  <a:lnTo>
                    <a:pt x="2576" y="11473"/>
                  </a:lnTo>
                  <a:lnTo>
                    <a:pt x="2614" y="11436"/>
                  </a:lnTo>
                  <a:lnTo>
                    <a:pt x="2632" y="11399"/>
                  </a:lnTo>
                  <a:lnTo>
                    <a:pt x="2632" y="11362"/>
                  </a:lnTo>
                  <a:lnTo>
                    <a:pt x="223" y="93"/>
                  </a:lnTo>
                  <a:lnTo>
                    <a:pt x="204" y="56"/>
                  </a:lnTo>
                  <a:lnTo>
                    <a:pt x="167" y="19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33"/>
            <p:cNvSpPr/>
            <p:nvPr/>
          </p:nvSpPr>
          <p:spPr>
            <a:xfrm>
              <a:off x="7755523" y="1893916"/>
              <a:ext cx="85075" cy="220214"/>
            </a:xfrm>
            <a:custGeom>
              <a:avLst/>
              <a:gdLst/>
              <a:ahLst/>
              <a:cxnLst/>
              <a:rect l="l" t="t" r="r" b="b"/>
              <a:pathLst>
                <a:path w="2170" h="5617" extrusionOk="0">
                  <a:moveTo>
                    <a:pt x="112" y="1"/>
                  </a:moveTo>
                  <a:lnTo>
                    <a:pt x="75" y="19"/>
                  </a:lnTo>
                  <a:lnTo>
                    <a:pt x="19" y="38"/>
                  </a:lnTo>
                  <a:lnTo>
                    <a:pt x="1" y="75"/>
                  </a:lnTo>
                  <a:lnTo>
                    <a:pt x="1" y="112"/>
                  </a:lnTo>
                  <a:lnTo>
                    <a:pt x="1" y="149"/>
                  </a:lnTo>
                  <a:lnTo>
                    <a:pt x="1965" y="5543"/>
                  </a:lnTo>
                  <a:lnTo>
                    <a:pt x="2003" y="5598"/>
                  </a:lnTo>
                  <a:lnTo>
                    <a:pt x="2058" y="5617"/>
                  </a:lnTo>
                  <a:lnTo>
                    <a:pt x="2095" y="5598"/>
                  </a:lnTo>
                  <a:lnTo>
                    <a:pt x="2132" y="5580"/>
                  </a:lnTo>
                  <a:lnTo>
                    <a:pt x="2169" y="5543"/>
                  </a:lnTo>
                  <a:lnTo>
                    <a:pt x="2169" y="5506"/>
                  </a:lnTo>
                  <a:lnTo>
                    <a:pt x="2169" y="5469"/>
                  </a:lnTo>
                  <a:lnTo>
                    <a:pt x="205" y="75"/>
                  </a:lnTo>
                  <a:lnTo>
                    <a:pt x="186" y="38"/>
                  </a:lnTo>
                  <a:lnTo>
                    <a:pt x="149" y="19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33"/>
            <p:cNvSpPr/>
            <p:nvPr/>
          </p:nvSpPr>
          <p:spPr>
            <a:xfrm>
              <a:off x="8012786" y="1790767"/>
              <a:ext cx="84291" cy="385856"/>
            </a:xfrm>
            <a:custGeom>
              <a:avLst/>
              <a:gdLst/>
              <a:ahLst/>
              <a:cxnLst/>
              <a:rect l="l" t="t" r="r" b="b"/>
              <a:pathLst>
                <a:path w="2150" h="9842" extrusionOk="0">
                  <a:moveTo>
                    <a:pt x="2020" y="0"/>
                  </a:moveTo>
                  <a:lnTo>
                    <a:pt x="1983" y="19"/>
                  </a:lnTo>
                  <a:lnTo>
                    <a:pt x="1946" y="37"/>
                  </a:lnTo>
                  <a:lnTo>
                    <a:pt x="1928" y="93"/>
                  </a:lnTo>
                  <a:lnTo>
                    <a:pt x="0" y="9712"/>
                  </a:lnTo>
                  <a:lnTo>
                    <a:pt x="0" y="9749"/>
                  </a:lnTo>
                  <a:lnTo>
                    <a:pt x="19" y="9786"/>
                  </a:lnTo>
                  <a:lnTo>
                    <a:pt x="37" y="9823"/>
                  </a:lnTo>
                  <a:lnTo>
                    <a:pt x="74" y="9842"/>
                  </a:lnTo>
                  <a:lnTo>
                    <a:pt x="111" y="9842"/>
                  </a:lnTo>
                  <a:lnTo>
                    <a:pt x="148" y="9823"/>
                  </a:lnTo>
                  <a:lnTo>
                    <a:pt x="167" y="9805"/>
                  </a:lnTo>
                  <a:lnTo>
                    <a:pt x="204" y="9786"/>
                  </a:lnTo>
                  <a:lnTo>
                    <a:pt x="204" y="9749"/>
                  </a:lnTo>
                  <a:lnTo>
                    <a:pt x="2150" y="130"/>
                  </a:lnTo>
                  <a:lnTo>
                    <a:pt x="2150" y="93"/>
                  </a:lnTo>
                  <a:lnTo>
                    <a:pt x="2131" y="56"/>
                  </a:lnTo>
                  <a:lnTo>
                    <a:pt x="2113" y="19"/>
                  </a:lnTo>
                  <a:lnTo>
                    <a:pt x="2057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33"/>
            <p:cNvSpPr/>
            <p:nvPr/>
          </p:nvSpPr>
          <p:spPr>
            <a:xfrm>
              <a:off x="8026586" y="1888113"/>
              <a:ext cx="91583" cy="326303"/>
            </a:xfrm>
            <a:custGeom>
              <a:avLst/>
              <a:gdLst/>
              <a:ahLst/>
              <a:cxnLst/>
              <a:rect l="l" t="t" r="r" b="b"/>
              <a:pathLst>
                <a:path w="2336" h="8323" extrusionOk="0">
                  <a:moveTo>
                    <a:pt x="2224" y="1"/>
                  </a:moveTo>
                  <a:lnTo>
                    <a:pt x="2169" y="19"/>
                  </a:lnTo>
                  <a:lnTo>
                    <a:pt x="2150" y="38"/>
                  </a:lnTo>
                  <a:lnTo>
                    <a:pt x="2132" y="75"/>
                  </a:lnTo>
                  <a:lnTo>
                    <a:pt x="0" y="8174"/>
                  </a:lnTo>
                  <a:lnTo>
                    <a:pt x="0" y="8230"/>
                  </a:lnTo>
                  <a:lnTo>
                    <a:pt x="19" y="8267"/>
                  </a:lnTo>
                  <a:lnTo>
                    <a:pt x="56" y="8304"/>
                  </a:lnTo>
                  <a:lnTo>
                    <a:pt x="93" y="8323"/>
                  </a:lnTo>
                  <a:lnTo>
                    <a:pt x="148" y="8323"/>
                  </a:lnTo>
                  <a:lnTo>
                    <a:pt x="186" y="8304"/>
                  </a:lnTo>
                  <a:lnTo>
                    <a:pt x="204" y="8267"/>
                  </a:lnTo>
                  <a:lnTo>
                    <a:pt x="223" y="8230"/>
                  </a:lnTo>
                  <a:lnTo>
                    <a:pt x="2335" y="130"/>
                  </a:lnTo>
                  <a:lnTo>
                    <a:pt x="2335" y="93"/>
                  </a:lnTo>
                  <a:lnTo>
                    <a:pt x="2335" y="56"/>
                  </a:lnTo>
                  <a:lnTo>
                    <a:pt x="2298" y="19"/>
                  </a:lnTo>
                  <a:lnTo>
                    <a:pt x="2261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33"/>
            <p:cNvSpPr/>
            <p:nvPr/>
          </p:nvSpPr>
          <p:spPr>
            <a:xfrm>
              <a:off x="8228570" y="1698479"/>
              <a:ext cx="42929" cy="119183"/>
            </a:xfrm>
            <a:custGeom>
              <a:avLst/>
              <a:gdLst/>
              <a:ahLst/>
              <a:cxnLst/>
              <a:rect l="l" t="t" r="r" b="b"/>
              <a:pathLst>
                <a:path w="1095" h="3040" extrusionOk="0">
                  <a:moveTo>
                    <a:pt x="927" y="0"/>
                  </a:moveTo>
                  <a:lnTo>
                    <a:pt x="909" y="37"/>
                  </a:lnTo>
                  <a:lnTo>
                    <a:pt x="872" y="74"/>
                  </a:lnTo>
                  <a:lnTo>
                    <a:pt x="1" y="2892"/>
                  </a:lnTo>
                  <a:lnTo>
                    <a:pt x="1" y="2947"/>
                  </a:lnTo>
                  <a:lnTo>
                    <a:pt x="1" y="2984"/>
                  </a:lnTo>
                  <a:lnTo>
                    <a:pt x="38" y="3021"/>
                  </a:lnTo>
                  <a:lnTo>
                    <a:pt x="75" y="3040"/>
                  </a:lnTo>
                  <a:lnTo>
                    <a:pt x="112" y="3040"/>
                  </a:lnTo>
                  <a:lnTo>
                    <a:pt x="168" y="3021"/>
                  </a:lnTo>
                  <a:lnTo>
                    <a:pt x="186" y="3003"/>
                  </a:lnTo>
                  <a:lnTo>
                    <a:pt x="205" y="2966"/>
                  </a:lnTo>
                  <a:lnTo>
                    <a:pt x="1094" y="148"/>
                  </a:lnTo>
                  <a:lnTo>
                    <a:pt x="1094" y="93"/>
                  </a:lnTo>
                  <a:lnTo>
                    <a:pt x="1094" y="56"/>
                  </a:lnTo>
                  <a:lnTo>
                    <a:pt x="1057" y="19"/>
                  </a:lnTo>
                  <a:lnTo>
                    <a:pt x="1020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33"/>
            <p:cNvSpPr/>
            <p:nvPr/>
          </p:nvSpPr>
          <p:spPr>
            <a:xfrm>
              <a:off x="8270010" y="1643984"/>
              <a:ext cx="18936" cy="40734"/>
            </a:xfrm>
            <a:custGeom>
              <a:avLst/>
              <a:gdLst/>
              <a:ahLst/>
              <a:cxnLst/>
              <a:rect l="l" t="t" r="r" b="b"/>
              <a:pathLst>
                <a:path w="483" h="1039" extrusionOk="0">
                  <a:moveTo>
                    <a:pt x="352" y="0"/>
                  </a:moveTo>
                  <a:lnTo>
                    <a:pt x="315" y="19"/>
                  </a:lnTo>
                  <a:lnTo>
                    <a:pt x="278" y="37"/>
                  </a:lnTo>
                  <a:lnTo>
                    <a:pt x="260" y="74"/>
                  </a:lnTo>
                  <a:lnTo>
                    <a:pt x="0" y="890"/>
                  </a:lnTo>
                  <a:lnTo>
                    <a:pt x="0" y="945"/>
                  </a:lnTo>
                  <a:lnTo>
                    <a:pt x="0" y="982"/>
                  </a:lnTo>
                  <a:lnTo>
                    <a:pt x="37" y="1019"/>
                  </a:lnTo>
                  <a:lnTo>
                    <a:pt x="74" y="1038"/>
                  </a:lnTo>
                  <a:lnTo>
                    <a:pt x="111" y="1038"/>
                  </a:lnTo>
                  <a:lnTo>
                    <a:pt x="167" y="1019"/>
                  </a:lnTo>
                  <a:lnTo>
                    <a:pt x="204" y="1001"/>
                  </a:lnTo>
                  <a:lnTo>
                    <a:pt x="223" y="964"/>
                  </a:lnTo>
                  <a:lnTo>
                    <a:pt x="464" y="148"/>
                  </a:lnTo>
                  <a:lnTo>
                    <a:pt x="482" y="111"/>
                  </a:lnTo>
                  <a:lnTo>
                    <a:pt x="464" y="56"/>
                  </a:lnTo>
                  <a:lnTo>
                    <a:pt x="426" y="37"/>
                  </a:lnTo>
                  <a:lnTo>
                    <a:pt x="389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33"/>
            <p:cNvSpPr/>
            <p:nvPr/>
          </p:nvSpPr>
          <p:spPr>
            <a:xfrm>
              <a:off x="7672683" y="1780574"/>
              <a:ext cx="17485" cy="31286"/>
            </a:xfrm>
            <a:custGeom>
              <a:avLst/>
              <a:gdLst/>
              <a:ahLst/>
              <a:cxnLst/>
              <a:rect l="l" t="t" r="r" b="b"/>
              <a:pathLst>
                <a:path w="446" h="798" extrusionOk="0">
                  <a:moveTo>
                    <a:pt x="75" y="1"/>
                  </a:moveTo>
                  <a:lnTo>
                    <a:pt x="38" y="38"/>
                  </a:lnTo>
                  <a:lnTo>
                    <a:pt x="19" y="75"/>
                  </a:lnTo>
                  <a:lnTo>
                    <a:pt x="1" y="112"/>
                  </a:lnTo>
                  <a:lnTo>
                    <a:pt x="19" y="149"/>
                  </a:lnTo>
                  <a:lnTo>
                    <a:pt x="223" y="723"/>
                  </a:lnTo>
                  <a:lnTo>
                    <a:pt x="279" y="779"/>
                  </a:lnTo>
                  <a:lnTo>
                    <a:pt x="335" y="798"/>
                  </a:lnTo>
                  <a:lnTo>
                    <a:pt x="372" y="779"/>
                  </a:lnTo>
                  <a:lnTo>
                    <a:pt x="409" y="760"/>
                  </a:lnTo>
                  <a:lnTo>
                    <a:pt x="446" y="723"/>
                  </a:lnTo>
                  <a:lnTo>
                    <a:pt x="446" y="686"/>
                  </a:lnTo>
                  <a:lnTo>
                    <a:pt x="446" y="649"/>
                  </a:lnTo>
                  <a:lnTo>
                    <a:pt x="223" y="75"/>
                  </a:lnTo>
                  <a:lnTo>
                    <a:pt x="205" y="38"/>
                  </a:lnTo>
                  <a:lnTo>
                    <a:pt x="168" y="19"/>
                  </a:lnTo>
                  <a:lnTo>
                    <a:pt x="131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33"/>
            <p:cNvSpPr/>
            <p:nvPr/>
          </p:nvSpPr>
          <p:spPr>
            <a:xfrm>
              <a:off x="7621834" y="1643984"/>
              <a:ext cx="49438" cy="117027"/>
            </a:xfrm>
            <a:custGeom>
              <a:avLst/>
              <a:gdLst/>
              <a:ahLst/>
              <a:cxnLst/>
              <a:rect l="l" t="t" r="r" b="b"/>
              <a:pathLst>
                <a:path w="1261" h="2985" extrusionOk="0">
                  <a:moveTo>
                    <a:pt x="112" y="0"/>
                  </a:moveTo>
                  <a:lnTo>
                    <a:pt x="75" y="19"/>
                  </a:lnTo>
                  <a:lnTo>
                    <a:pt x="38" y="37"/>
                  </a:lnTo>
                  <a:lnTo>
                    <a:pt x="1" y="74"/>
                  </a:lnTo>
                  <a:lnTo>
                    <a:pt x="1" y="111"/>
                  </a:lnTo>
                  <a:lnTo>
                    <a:pt x="1" y="148"/>
                  </a:lnTo>
                  <a:lnTo>
                    <a:pt x="1038" y="2910"/>
                  </a:lnTo>
                  <a:lnTo>
                    <a:pt x="1094" y="2966"/>
                  </a:lnTo>
                  <a:lnTo>
                    <a:pt x="1150" y="2984"/>
                  </a:lnTo>
                  <a:lnTo>
                    <a:pt x="1187" y="2984"/>
                  </a:lnTo>
                  <a:lnTo>
                    <a:pt x="1224" y="2966"/>
                  </a:lnTo>
                  <a:lnTo>
                    <a:pt x="1242" y="2929"/>
                  </a:lnTo>
                  <a:lnTo>
                    <a:pt x="1261" y="2891"/>
                  </a:lnTo>
                  <a:lnTo>
                    <a:pt x="1261" y="2836"/>
                  </a:lnTo>
                  <a:lnTo>
                    <a:pt x="223" y="74"/>
                  </a:lnTo>
                  <a:lnTo>
                    <a:pt x="186" y="37"/>
                  </a:lnTo>
                  <a:lnTo>
                    <a:pt x="149" y="19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33"/>
            <p:cNvSpPr/>
            <p:nvPr/>
          </p:nvSpPr>
          <p:spPr>
            <a:xfrm>
              <a:off x="7625480" y="2311018"/>
              <a:ext cx="190419" cy="708513"/>
            </a:xfrm>
            <a:custGeom>
              <a:avLst/>
              <a:gdLst/>
              <a:ahLst/>
              <a:cxnLst/>
              <a:rect l="l" t="t" r="r" b="b"/>
              <a:pathLst>
                <a:path w="4857" h="18072" extrusionOk="0">
                  <a:moveTo>
                    <a:pt x="4745" y="1"/>
                  </a:moveTo>
                  <a:lnTo>
                    <a:pt x="4708" y="19"/>
                  </a:lnTo>
                  <a:lnTo>
                    <a:pt x="4671" y="38"/>
                  </a:lnTo>
                  <a:lnTo>
                    <a:pt x="4652" y="75"/>
                  </a:lnTo>
                  <a:lnTo>
                    <a:pt x="4448" y="557"/>
                  </a:lnTo>
                  <a:lnTo>
                    <a:pt x="3967" y="1836"/>
                  </a:lnTo>
                  <a:lnTo>
                    <a:pt x="3651" y="2725"/>
                  </a:lnTo>
                  <a:lnTo>
                    <a:pt x="3281" y="3745"/>
                  </a:lnTo>
                  <a:lnTo>
                    <a:pt x="2892" y="4912"/>
                  </a:lnTo>
                  <a:lnTo>
                    <a:pt x="2502" y="6173"/>
                  </a:lnTo>
                  <a:lnTo>
                    <a:pt x="2076" y="7526"/>
                  </a:lnTo>
                  <a:lnTo>
                    <a:pt x="1668" y="8953"/>
                  </a:lnTo>
                  <a:lnTo>
                    <a:pt x="1298" y="10417"/>
                  </a:lnTo>
                  <a:lnTo>
                    <a:pt x="927" y="11937"/>
                  </a:lnTo>
                  <a:lnTo>
                    <a:pt x="760" y="12697"/>
                  </a:lnTo>
                  <a:lnTo>
                    <a:pt x="612" y="13457"/>
                  </a:lnTo>
                  <a:lnTo>
                    <a:pt x="464" y="14217"/>
                  </a:lnTo>
                  <a:lnTo>
                    <a:pt x="352" y="14995"/>
                  </a:lnTo>
                  <a:lnTo>
                    <a:pt x="241" y="15736"/>
                  </a:lnTo>
                  <a:lnTo>
                    <a:pt x="148" y="16496"/>
                  </a:lnTo>
                  <a:lnTo>
                    <a:pt x="56" y="17238"/>
                  </a:lnTo>
                  <a:lnTo>
                    <a:pt x="0" y="17961"/>
                  </a:lnTo>
                  <a:lnTo>
                    <a:pt x="19" y="17998"/>
                  </a:lnTo>
                  <a:lnTo>
                    <a:pt x="37" y="18035"/>
                  </a:lnTo>
                  <a:lnTo>
                    <a:pt x="74" y="18072"/>
                  </a:lnTo>
                  <a:lnTo>
                    <a:pt x="167" y="18072"/>
                  </a:lnTo>
                  <a:lnTo>
                    <a:pt x="204" y="18053"/>
                  </a:lnTo>
                  <a:lnTo>
                    <a:pt x="223" y="18016"/>
                  </a:lnTo>
                  <a:lnTo>
                    <a:pt x="223" y="17979"/>
                  </a:lnTo>
                  <a:lnTo>
                    <a:pt x="278" y="17256"/>
                  </a:lnTo>
                  <a:lnTo>
                    <a:pt x="352" y="16515"/>
                  </a:lnTo>
                  <a:lnTo>
                    <a:pt x="464" y="15773"/>
                  </a:lnTo>
                  <a:lnTo>
                    <a:pt x="575" y="15014"/>
                  </a:lnTo>
                  <a:lnTo>
                    <a:pt x="686" y="14254"/>
                  </a:lnTo>
                  <a:lnTo>
                    <a:pt x="834" y="13494"/>
                  </a:lnTo>
                  <a:lnTo>
                    <a:pt x="983" y="12734"/>
                  </a:lnTo>
                  <a:lnTo>
                    <a:pt x="1149" y="11974"/>
                  </a:lnTo>
                  <a:lnTo>
                    <a:pt x="1501" y="10473"/>
                  </a:lnTo>
                  <a:lnTo>
                    <a:pt x="1891" y="8990"/>
                  </a:lnTo>
                  <a:lnTo>
                    <a:pt x="2298" y="7581"/>
                  </a:lnTo>
                  <a:lnTo>
                    <a:pt x="2706" y="6228"/>
                  </a:lnTo>
                  <a:lnTo>
                    <a:pt x="3114" y="4968"/>
                  </a:lnTo>
                  <a:lnTo>
                    <a:pt x="3503" y="3819"/>
                  </a:lnTo>
                  <a:lnTo>
                    <a:pt x="3855" y="2799"/>
                  </a:lnTo>
                  <a:lnTo>
                    <a:pt x="4189" y="1910"/>
                  </a:lnTo>
                  <a:lnTo>
                    <a:pt x="4671" y="631"/>
                  </a:lnTo>
                  <a:lnTo>
                    <a:pt x="4856" y="149"/>
                  </a:lnTo>
                  <a:lnTo>
                    <a:pt x="4856" y="112"/>
                  </a:lnTo>
                  <a:lnTo>
                    <a:pt x="4856" y="75"/>
                  </a:lnTo>
                  <a:lnTo>
                    <a:pt x="4838" y="38"/>
                  </a:lnTo>
                  <a:lnTo>
                    <a:pt x="4801" y="19"/>
                  </a:lnTo>
                  <a:lnTo>
                    <a:pt x="4745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33"/>
            <p:cNvSpPr/>
            <p:nvPr/>
          </p:nvSpPr>
          <p:spPr>
            <a:xfrm>
              <a:off x="8100684" y="2308861"/>
              <a:ext cx="191869" cy="723019"/>
            </a:xfrm>
            <a:custGeom>
              <a:avLst/>
              <a:gdLst/>
              <a:ahLst/>
              <a:cxnLst/>
              <a:rect l="l" t="t" r="r" b="b"/>
              <a:pathLst>
                <a:path w="4894" h="18442" extrusionOk="0">
                  <a:moveTo>
                    <a:pt x="112" y="0"/>
                  </a:moveTo>
                  <a:lnTo>
                    <a:pt x="75" y="19"/>
                  </a:lnTo>
                  <a:lnTo>
                    <a:pt x="38" y="37"/>
                  </a:lnTo>
                  <a:lnTo>
                    <a:pt x="1" y="74"/>
                  </a:lnTo>
                  <a:lnTo>
                    <a:pt x="1" y="111"/>
                  </a:lnTo>
                  <a:lnTo>
                    <a:pt x="1" y="148"/>
                  </a:lnTo>
                  <a:lnTo>
                    <a:pt x="186" y="686"/>
                  </a:lnTo>
                  <a:lnTo>
                    <a:pt x="668" y="2057"/>
                  </a:lnTo>
                  <a:lnTo>
                    <a:pt x="1335" y="4115"/>
                  </a:lnTo>
                  <a:lnTo>
                    <a:pt x="1724" y="5357"/>
                  </a:lnTo>
                  <a:lnTo>
                    <a:pt x="2132" y="6672"/>
                  </a:lnTo>
                  <a:lnTo>
                    <a:pt x="2540" y="8100"/>
                  </a:lnTo>
                  <a:lnTo>
                    <a:pt x="2948" y="9564"/>
                  </a:lnTo>
                  <a:lnTo>
                    <a:pt x="3337" y="11065"/>
                  </a:lnTo>
                  <a:lnTo>
                    <a:pt x="3689" y="12585"/>
                  </a:lnTo>
                  <a:lnTo>
                    <a:pt x="4023" y="14086"/>
                  </a:lnTo>
                  <a:lnTo>
                    <a:pt x="4171" y="14828"/>
                  </a:lnTo>
                  <a:lnTo>
                    <a:pt x="4301" y="15569"/>
                  </a:lnTo>
                  <a:lnTo>
                    <a:pt x="4412" y="16292"/>
                  </a:lnTo>
                  <a:lnTo>
                    <a:pt x="4523" y="16996"/>
                  </a:lnTo>
                  <a:lnTo>
                    <a:pt x="4597" y="17682"/>
                  </a:lnTo>
                  <a:lnTo>
                    <a:pt x="4671" y="18349"/>
                  </a:lnTo>
                  <a:lnTo>
                    <a:pt x="4690" y="18386"/>
                  </a:lnTo>
                  <a:lnTo>
                    <a:pt x="4708" y="18423"/>
                  </a:lnTo>
                  <a:lnTo>
                    <a:pt x="4745" y="18442"/>
                  </a:lnTo>
                  <a:lnTo>
                    <a:pt x="4838" y="18442"/>
                  </a:lnTo>
                  <a:lnTo>
                    <a:pt x="4875" y="18405"/>
                  </a:lnTo>
                  <a:lnTo>
                    <a:pt x="4894" y="18368"/>
                  </a:lnTo>
                  <a:lnTo>
                    <a:pt x="4894" y="18331"/>
                  </a:lnTo>
                  <a:lnTo>
                    <a:pt x="4820" y="17663"/>
                  </a:lnTo>
                  <a:lnTo>
                    <a:pt x="4745" y="16978"/>
                  </a:lnTo>
                  <a:lnTo>
                    <a:pt x="4634" y="16255"/>
                  </a:lnTo>
                  <a:lnTo>
                    <a:pt x="4523" y="15532"/>
                  </a:lnTo>
                  <a:lnTo>
                    <a:pt x="4393" y="14809"/>
                  </a:lnTo>
                  <a:lnTo>
                    <a:pt x="4245" y="14049"/>
                  </a:lnTo>
                  <a:lnTo>
                    <a:pt x="3911" y="12548"/>
                  </a:lnTo>
                  <a:lnTo>
                    <a:pt x="3559" y="11010"/>
                  </a:lnTo>
                  <a:lnTo>
                    <a:pt x="3151" y="9508"/>
                  </a:lnTo>
                  <a:lnTo>
                    <a:pt x="2762" y="8044"/>
                  </a:lnTo>
                  <a:lnTo>
                    <a:pt x="2336" y="6617"/>
                  </a:lnTo>
                  <a:lnTo>
                    <a:pt x="1947" y="5282"/>
                  </a:lnTo>
                  <a:lnTo>
                    <a:pt x="1558" y="4059"/>
                  </a:lnTo>
                  <a:lnTo>
                    <a:pt x="872" y="2002"/>
                  </a:lnTo>
                  <a:lnTo>
                    <a:pt x="408" y="612"/>
                  </a:lnTo>
                  <a:lnTo>
                    <a:pt x="205" y="74"/>
                  </a:lnTo>
                  <a:lnTo>
                    <a:pt x="186" y="37"/>
                  </a:lnTo>
                  <a:lnTo>
                    <a:pt x="149" y="19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33"/>
            <p:cNvSpPr/>
            <p:nvPr/>
          </p:nvSpPr>
          <p:spPr>
            <a:xfrm>
              <a:off x="8026586" y="2316820"/>
              <a:ext cx="111185" cy="498531"/>
            </a:xfrm>
            <a:custGeom>
              <a:avLst/>
              <a:gdLst/>
              <a:ahLst/>
              <a:cxnLst/>
              <a:rect l="l" t="t" r="r" b="b"/>
              <a:pathLst>
                <a:path w="2836" h="12716" extrusionOk="0">
                  <a:moveTo>
                    <a:pt x="74" y="1"/>
                  </a:moveTo>
                  <a:lnTo>
                    <a:pt x="37" y="19"/>
                  </a:lnTo>
                  <a:lnTo>
                    <a:pt x="19" y="57"/>
                  </a:lnTo>
                  <a:lnTo>
                    <a:pt x="0" y="94"/>
                  </a:lnTo>
                  <a:lnTo>
                    <a:pt x="19" y="149"/>
                  </a:lnTo>
                  <a:lnTo>
                    <a:pt x="111" y="446"/>
                  </a:lnTo>
                  <a:lnTo>
                    <a:pt x="352" y="1243"/>
                  </a:lnTo>
                  <a:lnTo>
                    <a:pt x="686" y="2447"/>
                  </a:lnTo>
                  <a:lnTo>
                    <a:pt x="1112" y="4041"/>
                  </a:lnTo>
                  <a:lnTo>
                    <a:pt x="1316" y="4950"/>
                  </a:lnTo>
                  <a:lnTo>
                    <a:pt x="1539" y="5913"/>
                  </a:lnTo>
                  <a:lnTo>
                    <a:pt x="1761" y="6933"/>
                  </a:lnTo>
                  <a:lnTo>
                    <a:pt x="1965" y="8008"/>
                  </a:lnTo>
                  <a:lnTo>
                    <a:pt x="2169" y="9120"/>
                  </a:lnTo>
                  <a:lnTo>
                    <a:pt x="2335" y="10269"/>
                  </a:lnTo>
                  <a:lnTo>
                    <a:pt x="2502" y="11437"/>
                  </a:lnTo>
                  <a:lnTo>
                    <a:pt x="2613" y="12623"/>
                  </a:lnTo>
                  <a:lnTo>
                    <a:pt x="2632" y="12660"/>
                  </a:lnTo>
                  <a:lnTo>
                    <a:pt x="2651" y="12678"/>
                  </a:lnTo>
                  <a:lnTo>
                    <a:pt x="2688" y="12716"/>
                  </a:lnTo>
                  <a:lnTo>
                    <a:pt x="2743" y="12716"/>
                  </a:lnTo>
                  <a:lnTo>
                    <a:pt x="2780" y="12697"/>
                  </a:lnTo>
                  <a:lnTo>
                    <a:pt x="2817" y="12678"/>
                  </a:lnTo>
                  <a:lnTo>
                    <a:pt x="2836" y="12641"/>
                  </a:lnTo>
                  <a:lnTo>
                    <a:pt x="2836" y="12586"/>
                  </a:lnTo>
                  <a:lnTo>
                    <a:pt x="2706" y="11418"/>
                  </a:lnTo>
                  <a:lnTo>
                    <a:pt x="2558" y="10250"/>
                  </a:lnTo>
                  <a:lnTo>
                    <a:pt x="2391" y="9101"/>
                  </a:lnTo>
                  <a:lnTo>
                    <a:pt x="2187" y="7971"/>
                  </a:lnTo>
                  <a:lnTo>
                    <a:pt x="1983" y="6896"/>
                  </a:lnTo>
                  <a:lnTo>
                    <a:pt x="1761" y="5876"/>
                  </a:lnTo>
                  <a:lnTo>
                    <a:pt x="1539" y="4894"/>
                  </a:lnTo>
                  <a:lnTo>
                    <a:pt x="1316" y="3986"/>
                  </a:lnTo>
                  <a:lnTo>
                    <a:pt x="908" y="2392"/>
                  </a:lnTo>
                  <a:lnTo>
                    <a:pt x="556" y="1169"/>
                  </a:lnTo>
                  <a:lnTo>
                    <a:pt x="315" y="372"/>
                  </a:lnTo>
                  <a:lnTo>
                    <a:pt x="223" y="75"/>
                  </a:lnTo>
                  <a:lnTo>
                    <a:pt x="204" y="38"/>
                  </a:lnTo>
                  <a:lnTo>
                    <a:pt x="167" y="19"/>
                  </a:lnTo>
                  <a:lnTo>
                    <a:pt x="130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33"/>
            <p:cNvSpPr/>
            <p:nvPr/>
          </p:nvSpPr>
          <p:spPr>
            <a:xfrm>
              <a:off x="7809312" y="2316114"/>
              <a:ext cx="110480" cy="609677"/>
            </a:xfrm>
            <a:custGeom>
              <a:avLst/>
              <a:gdLst/>
              <a:ahLst/>
              <a:cxnLst/>
              <a:rect l="l" t="t" r="r" b="b"/>
              <a:pathLst>
                <a:path w="2818" h="15551" extrusionOk="0">
                  <a:moveTo>
                    <a:pt x="2688" y="0"/>
                  </a:moveTo>
                  <a:lnTo>
                    <a:pt x="2651" y="19"/>
                  </a:lnTo>
                  <a:lnTo>
                    <a:pt x="2614" y="37"/>
                  </a:lnTo>
                  <a:lnTo>
                    <a:pt x="2595" y="93"/>
                  </a:lnTo>
                  <a:lnTo>
                    <a:pt x="2373" y="872"/>
                  </a:lnTo>
                  <a:lnTo>
                    <a:pt x="2169" y="1687"/>
                  </a:lnTo>
                  <a:lnTo>
                    <a:pt x="1965" y="2521"/>
                  </a:lnTo>
                  <a:lnTo>
                    <a:pt x="1761" y="3392"/>
                  </a:lnTo>
                  <a:lnTo>
                    <a:pt x="1576" y="4263"/>
                  </a:lnTo>
                  <a:lnTo>
                    <a:pt x="1390" y="5153"/>
                  </a:lnTo>
                  <a:lnTo>
                    <a:pt x="1224" y="6080"/>
                  </a:lnTo>
                  <a:lnTo>
                    <a:pt x="1057" y="7025"/>
                  </a:lnTo>
                  <a:lnTo>
                    <a:pt x="760" y="8990"/>
                  </a:lnTo>
                  <a:lnTo>
                    <a:pt x="482" y="11028"/>
                  </a:lnTo>
                  <a:lnTo>
                    <a:pt x="223" y="13178"/>
                  </a:lnTo>
                  <a:lnTo>
                    <a:pt x="0" y="15440"/>
                  </a:lnTo>
                  <a:lnTo>
                    <a:pt x="19" y="15477"/>
                  </a:lnTo>
                  <a:lnTo>
                    <a:pt x="37" y="15514"/>
                  </a:lnTo>
                  <a:lnTo>
                    <a:pt x="56" y="15551"/>
                  </a:lnTo>
                  <a:lnTo>
                    <a:pt x="167" y="15551"/>
                  </a:lnTo>
                  <a:lnTo>
                    <a:pt x="186" y="15532"/>
                  </a:lnTo>
                  <a:lnTo>
                    <a:pt x="223" y="15495"/>
                  </a:lnTo>
                  <a:lnTo>
                    <a:pt x="223" y="15458"/>
                  </a:lnTo>
                  <a:lnTo>
                    <a:pt x="445" y="13215"/>
                  </a:lnTo>
                  <a:lnTo>
                    <a:pt x="686" y="11065"/>
                  </a:lnTo>
                  <a:lnTo>
                    <a:pt x="964" y="9027"/>
                  </a:lnTo>
                  <a:lnTo>
                    <a:pt x="1279" y="7062"/>
                  </a:lnTo>
                  <a:lnTo>
                    <a:pt x="1446" y="6117"/>
                  </a:lnTo>
                  <a:lnTo>
                    <a:pt x="1613" y="5209"/>
                  </a:lnTo>
                  <a:lnTo>
                    <a:pt x="1798" y="4319"/>
                  </a:lnTo>
                  <a:lnTo>
                    <a:pt x="1984" y="3429"/>
                  </a:lnTo>
                  <a:lnTo>
                    <a:pt x="2169" y="2577"/>
                  </a:lnTo>
                  <a:lnTo>
                    <a:pt x="2373" y="1743"/>
                  </a:lnTo>
                  <a:lnTo>
                    <a:pt x="2595" y="946"/>
                  </a:lnTo>
                  <a:lnTo>
                    <a:pt x="2818" y="149"/>
                  </a:lnTo>
                  <a:lnTo>
                    <a:pt x="2818" y="112"/>
                  </a:lnTo>
                  <a:lnTo>
                    <a:pt x="2799" y="56"/>
                  </a:lnTo>
                  <a:lnTo>
                    <a:pt x="2781" y="37"/>
                  </a:lnTo>
                  <a:lnTo>
                    <a:pt x="2743" y="19"/>
                  </a:lnTo>
                  <a:lnTo>
                    <a:pt x="2688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33"/>
            <p:cNvSpPr/>
            <p:nvPr/>
          </p:nvSpPr>
          <p:spPr>
            <a:xfrm>
              <a:off x="7863807" y="2206379"/>
              <a:ext cx="190419" cy="127926"/>
            </a:xfrm>
            <a:custGeom>
              <a:avLst/>
              <a:gdLst/>
              <a:ahLst/>
              <a:cxnLst/>
              <a:rect l="l" t="t" r="r" b="b"/>
              <a:pathLst>
                <a:path w="4857" h="3263" extrusionOk="0">
                  <a:moveTo>
                    <a:pt x="4115" y="668"/>
                  </a:moveTo>
                  <a:lnTo>
                    <a:pt x="3930" y="2577"/>
                  </a:lnTo>
                  <a:lnTo>
                    <a:pt x="1131" y="2503"/>
                  </a:lnTo>
                  <a:lnTo>
                    <a:pt x="797" y="668"/>
                  </a:lnTo>
                  <a:close/>
                  <a:moveTo>
                    <a:pt x="0" y="1"/>
                  </a:moveTo>
                  <a:lnTo>
                    <a:pt x="557" y="3152"/>
                  </a:lnTo>
                  <a:lnTo>
                    <a:pt x="4541" y="3263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33"/>
            <p:cNvSpPr/>
            <p:nvPr/>
          </p:nvSpPr>
          <p:spPr>
            <a:xfrm>
              <a:off x="7935748" y="1627988"/>
              <a:ext cx="39989" cy="39989"/>
            </a:xfrm>
            <a:custGeom>
              <a:avLst/>
              <a:gdLst/>
              <a:ahLst/>
              <a:cxnLst/>
              <a:rect l="l" t="t" r="r" b="b"/>
              <a:pathLst>
                <a:path w="1020" h="1020" extrusionOk="0">
                  <a:moveTo>
                    <a:pt x="519" y="0"/>
                  </a:moveTo>
                  <a:lnTo>
                    <a:pt x="408" y="19"/>
                  </a:lnTo>
                  <a:lnTo>
                    <a:pt x="315" y="56"/>
                  </a:lnTo>
                  <a:lnTo>
                    <a:pt x="241" y="93"/>
                  </a:lnTo>
                  <a:lnTo>
                    <a:pt x="149" y="149"/>
                  </a:lnTo>
                  <a:lnTo>
                    <a:pt x="93" y="223"/>
                  </a:lnTo>
                  <a:lnTo>
                    <a:pt x="56" y="315"/>
                  </a:lnTo>
                  <a:lnTo>
                    <a:pt x="19" y="408"/>
                  </a:lnTo>
                  <a:lnTo>
                    <a:pt x="0" y="519"/>
                  </a:lnTo>
                  <a:lnTo>
                    <a:pt x="19" y="612"/>
                  </a:lnTo>
                  <a:lnTo>
                    <a:pt x="56" y="723"/>
                  </a:lnTo>
                  <a:lnTo>
                    <a:pt x="93" y="797"/>
                  </a:lnTo>
                  <a:lnTo>
                    <a:pt x="149" y="871"/>
                  </a:lnTo>
                  <a:lnTo>
                    <a:pt x="241" y="946"/>
                  </a:lnTo>
                  <a:lnTo>
                    <a:pt x="315" y="983"/>
                  </a:lnTo>
                  <a:lnTo>
                    <a:pt x="408" y="1020"/>
                  </a:lnTo>
                  <a:lnTo>
                    <a:pt x="612" y="1020"/>
                  </a:lnTo>
                  <a:lnTo>
                    <a:pt x="723" y="983"/>
                  </a:lnTo>
                  <a:lnTo>
                    <a:pt x="797" y="946"/>
                  </a:lnTo>
                  <a:lnTo>
                    <a:pt x="871" y="871"/>
                  </a:lnTo>
                  <a:lnTo>
                    <a:pt x="946" y="797"/>
                  </a:lnTo>
                  <a:lnTo>
                    <a:pt x="983" y="723"/>
                  </a:lnTo>
                  <a:lnTo>
                    <a:pt x="1020" y="612"/>
                  </a:lnTo>
                  <a:lnTo>
                    <a:pt x="1020" y="519"/>
                  </a:lnTo>
                  <a:lnTo>
                    <a:pt x="1020" y="408"/>
                  </a:lnTo>
                  <a:lnTo>
                    <a:pt x="983" y="315"/>
                  </a:lnTo>
                  <a:lnTo>
                    <a:pt x="946" y="223"/>
                  </a:lnTo>
                  <a:lnTo>
                    <a:pt x="871" y="149"/>
                  </a:lnTo>
                  <a:lnTo>
                    <a:pt x="797" y="93"/>
                  </a:lnTo>
                  <a:lnTo>
                    <a:pt x="723" y="56"/>
                  </a:lnTo>
                  <a:lnTo>
                    <a:pt x="612" y="19"/>
                  </a:lnTo>
                  <a:lnTo>
                    <a:pt x="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33"/>
            <p:cNvSpPr/>
            <p:nvPr/>
          </p:nvSpPr>
          <p:spPr>
            <a:xfrm>
              <a:off x="7971346" y="1621441"/>
              <a:ext cx="39989" cy="39989"/>
            </a:xfrm>
            <a:custGeom>
              <a:avLst/>
              <a:gdLst/>
              <a:ahLst/>
              <a:cxnLst/>
              <a:rect l="l" t="t" r="r" b="b"/>
              <a:pathLst>
                <a:path w="1020" h="1020" extrusionOk="0">
                  <a:moveTo>
                    <a:pt x="408" y="1"/>
                  </a:moveTo>
                  <a:lnTo>
                    <a:pt x="316" y="38"/>
                  </a:lnTo>
                  <a:lnTo>
                    <a:pt x="223" y="93"/>
                  </a:lnTo>
                  <a:lnTo>
                    <a:pt x="149" y="149"/>
                  </a:lnTo>
                  <a:lnTo>
                    <a:pt x="93" y="223"/>
                  </a:lnTo>
                  <a:lnTo>
                    <a:pt x="38" y="316"/>
                  </a:lnTo>
                  <a:lnTo>
                    <a:pt x="19" y="408"/>
                  </a:lnTo>
                  <a:lnTo>
                    <a:pt x="1" y="501"/>
                  </a:lnTo>
                  <a:lnTo>
                    <a:pt x="19" y="612"/>
                  </a:lnTo>
                  <a:lnTo>
                    <a:pt x="38" y="705"/>
                  </a:lnTo>
                  <a:lnTo>
                    <a:pt x="93" y="797"/>
                  </a:lnTo>
                  <a:lnTo>
                    <a:pt x="149" y="872"/>
                  </a:lnTo>
                  <a:lnTo>
                    <a:pt x="223" y="927"/>
                  </a:lnTo>
                  <a:lnTo>
                    <a:pt x="316" y="983"/>
                  </a:lnTo>
                  <a:lnTo>
                    <a:pt x="408" y="1001"/>
                  </a:lnTo>
                  <a:lnTo>
                    <a:pt x="520" y="1020"/>
                  </a:lnTo>
                  <a:lnTo>
                    <a:pt x="612" y="1001"/>
                  </a:lnTo>
                  <a:lnTo>
                    <a:pt x="705" y="983"/>
                  </a:lnTo>
                  <a:lnTo>
                    <a:pt x="798" y="927"/>
                  </a:lnTo>
                  <a:lnTo>
                    <a:pt x="872" y="872"/>
                  </a:lnTo>
                  <a:lnTo>
                    <a:pt x="927" y="797"/>
                  </a:lnTo>
                  <a:lnTo>
                    <a:pt x="983" y="705"/>
                  </a:lnTo>
                  <a:lnTo>
                    <a:pt x="1001" y="612"/>
                  </a:lnTo>
                  <a:lnTo>
                    <a:pt x="1020" y="501"/>
                  </a:lnTo>
                  <a:lnTo>
                    <a:pt x="1001" y="408"/>
                  </a:lnTo>
                  <a:lnTo>
                    <a:pt x="983" y="316"/>
                  </a:lnTo>
                  <a:lnTo>
                    <a:pt x="927" y="223"/>
                  </a:lnTo>
                  <a:lnTo>
                    <a:pt x="872" y="149"/>
                  </a:lnTo>
                  <a:lnTo>
                    <a:pt x="798" y="93"/>
                  </a:lnTo>
                  <a:lnTo>
                    <a:pt x="705" y="38"/>
                  </a:lnTo>
                  <a:lnTo>
                    <a:pt x="61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33"/>
            <p:cNvSpPr/>
            <p:nvPr/>
          </p:nvSpPr>
          <p:spPr>
            <a:xfrm>
              <a:off x="7901601" y="1621441"/>
              <a:ext cx="39989" cy="39989"/>
            </a:xfrm>
            <a:custGeom>
              <a:avLst/>
              <a:gdLst/>
              <a:ahLst/>
              <a:cxnLst/>
              <a:rect l="l" t="t" r="r" b="b"/>
              <a:pathLst>
                <a:path w="1020" h="1020" extrusionOk="0">
                  <a:moveTo>
                    <a:pt x="408" y="1"/>
                  </a:moveTo>
                  <a:lnTo>
                    <a:pt x="315" y="38"/>
                  </a:lnTo>
                  <a:lnTo>
                    <a:pt x="223" y="93"/>
                  </a:lnTo>
                  <a:lnTo>
                    <a:pt x="149" y="149"/>
                  </a:lnTo>
                  <a:lnTo>
                    <a:pt x="93" y="223"/>
                  </a:lnTo>
                  <a:lnTo>
                    <a:pt x="56" y="316"/>
                  </a:lnTo>
                  <a:lnTo>
                    <a:pt x="19" y="408"/>
                  </a:lnTo>
                  <a:lnTo>
                    <a:pt x="0" y="501"/>
                  </a:lnTo>
                  <a:lnTo>
                    <a:pt x="19" y="612"/>
                  </a:lnTo>
                  <a:lnTo>
                    <a:pt x="56" y="705"/>
                  </a:lnTo>
                  <a:lnTo>
                    <a:pt x="93" y="797"/>
                  </a:lnTo>
                  <a:lnTo>
                    <a:pt x="149" y="872"/>
                  </a:lnTo>
                  <a:lnTo>
                    <a:pt x="223" y="927"/>
                  </a:lnTo>
                  <a:lnTo>
                    <a:pt x="315" y="983"/>
                  </a:lnTo>
                  <a:lnTo>
                    <a:pt x="408" y="1001"/>
                  </a:lnTo>
                  <a:lnTo>
                    <a:pt x="519" y="1020"/>
                  </a:lnTo>
                  <a:lnTo>
                    <a:pt x="612" y="1001"/>
                  </a:lnTo>
                  <a:lnTo>
                    <a:pt x="723" y="983"/>
                  </a:lnTo>
                  <a:lnTo>
                    <a:pt x="797" y="927"/>
                  </a:lnTo>
                  <a:lnTo>
                    <a:pt x="871" y="872"/>
                  </a:lnTo>
                  <a:lnTo>
                    <a:pt x="946" y="797"/>
                  </a:lnTo>
                  <a:lnTo>
                    <a:pt x="983" y="705"/>
                  </a:lnTo>
                  <a:lnTo>
                    <a:pt x="1020" y="612"/>
                  </a:lnTo>
                  <a:lnTo>
                    <a:pt x="1020" y="501"/>
                  </a:lnTo>
                  <a:lnTo>
                    <a:pt x="1020" y="408"/>
                  </a:lnTo>
                  <a:lnTo>
                    <a:pt x="983" y="316"/>
                  </a:lnTo>
                  <a:lnTo>
                    <a:pt x="946" y="223"/>
                  </a:lnTo>
                  <a:lnTo>
                    <a:pt x="871" y="149"/>
                  </a:lnTo>
                  <a:lnTo>
                    <a:pt x="797" y="93"/>
                  </a:lnTo>
                  <a:lnTo>
                    <a:pt x="723" y="38"/>
                  </a:lnTo>
                  <a:lnTo>
                    <a:pt x="61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33"/>
            <p:cNvSpPr/>
            <p:nvPr/>
          </p:nvSpPr>
          <p:spPr>
            <a:xfrm>
              <a:off x="7870354" y="1610542"/>
              <a:ext cx="39989" cy="39989"/>
            </a:xfrm>
            <a:custGeom>
              <a:avLst/>
              <a:gdLst/>
              <a:ahLst/>
              <a:cxnLst/>
              <a:rect l="l" t="t" r="r" b="b"/>
              <a:pathLst>
                <a:path w="1020" h="1020" extrusionOk="0">
                  <a:moveTo>
                    <a:pt x="408" y="0"/>
                  </a:moveTo>
                  <a:lnTo>
                    <a:pt x="315" y="38"/>
                  </a:lnTo>
                  <a:lnTo>
                    <a:pt x="223" y="75"/>
                  </a:lnTo>
                  <a:lnTo>
                    <a:pt x="149" y="149"/>
                  </a:lnTo>
                  <a:lnTo>
                    <a:pt x="93" y="223"/>
                  </a:lnTo>
                  <a:lnTo>
                    <a:pt x="37" y="297"/>
                  </a:lnTo>
                  <a:lnTo>
                    <a:pt x="19" y="390"/>
                  </a:lnTo>
                  <a:lnTo>
                    <a:pt x="0" y="501"/>
                  </a:lnTo>
                  <a:lnTo>
                    <a:pt x="19" y="612"/>
                  </a:lnTo>
                  <a:lnTo>
                    <a:pt x="37" y="705"/>
                  </a:lnTo>
                  <a:lnTo>
                    <a:pt x="93" y="779"/>
                  </a:lnTo>
                  <a:lnTo>
                    <a:pt x="149" y="853"/>
                  </a:lnTo>
                  <a:lnTo>
                    <a:pt x="223" y="927"/>
                  </a:lnTo>
                  <a:lnTo>
                    <a:pt x="315" y="964"/>
                  </a:lnTo>
                  <a:lnTo>
                    <a:pt x="408" y="1001"/>
                  </a:lnTo>
                  <a:lnTo>
                    <a:pt x="501" y="1020"/>
                  </a:lnTo>
                  <a:lnTo>
                    <a:pt x="612" y="1001"/>
                  </a:lnTo>
                  <a:lnTo>
                    <a:pt x="705" y="964"/>
                  </a:lnTo>
                  <a:lnTo>
                    <a:pt x="797" y="927"/>
                  </a:lnTo>
                  <a:lnTo>
                    <a:pt x="871" y="853"/>
                  </a:lnTo>
                  <a:lnTo>
                    <a:pt x="927" y="779"/>
                  </a:lnTo>
                  <a:lnTo>
                    <a:pt x="983" y="705"/>
                  </a:lnTo>
                  <a:lnTo>
                    <a:pt x="1001" y="612"/>
                  </a:lnTo>
                  <a:lnTo>
                    <a:pt x="1020" y="501"/>
                  </a:lnTo>
                  <a:lnTo>
                    <a:pt x="1001" y="390"/>
                  </a:lnTo>
                  <a:lnTo>
                    <a:pt x="983" y="297"/>
                  </a:lnTo>
                  <a:lnTo>
                    <a:pt x="927" y="223"/>
                  </a:lnTo>
                  <a:lnTo>
                    <a:pt x="871" y="149"/>
                  </a:lnTo>
                  <a:lnTo>
                    <a:pt x="797" y="75"/>
                  </a:lnTo>
                  <a:lnTo>
                    <a:pt x="705" y="38"/>
                  </a:lnTo>
                  <a:lnTo>
                    <a:pt x="61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33"/>
            <p:cNvSpPr/>
            <p:nvPr/>
          </p:nvSpPr>
          <p:spPr>
            <a:xfrm>
              <a:off x="7840558" y="1592390"/>
              <a:ext cx="39989" cy="39989"/>
            </a:xfrm>
            <a:custGeom>
              <a:avLst/>
              <a:gdLst/>
              <a:ahLst/>
              <a:cxnLst/>
              <a:rect l="l" t="t" r="r" b="b"/>
              <a:pathLst>
                <a:path w="1020" h="1020" extrusionOk="0">
                  <a:moveTo>
                    <a:pt x="501" y="0"/>
                  </a:moveTo>
                  <a:lnTo>
                    <a:pt x="408" y="19"/>
                  </a:lnTo>
                  <a:lnTo>
                    <a:pt x="315" y="37"/>
                  </a:lnTo>
                  <a:lnTo>
                    <a:pt x="223" y="93"/>
                  </a:lnTo>
                  <a:lnTo>
                    <a:pt x="149" y="148"/>
                  </a:lnTo>
                  <a:lnTo>
                    <a:pt x="75" y="223"/>
                  </a:lnTo>
                  <a:lnTo>
                    <a:pt x="37" y="315"/>
                  </a:lnTo>
                  <a:lnTo>
                    <a:pt x="0" y="408"/>
                  </a:lnTo>
                  <a:lnTo>
                    <a:pt x="0" y="519"/>
                  </a:lnTo>
                  <a:lnTo>
                    <a:pt x="0" y="612"/>
                  </a:lnTo>
                  <a:lnTo>
                    <a:pt x="37" y="704"/>
                  </a:lnTo>
                  <a:lnTo>
                    <a:pt x="75" y="797"/>
                  </a:lnTo>
                  <a:lnTo>
                    <a:pt x="149" y="871"/>
                  </a:lnTo>
                  <a:lnTo>
                    <a:pt x="223" y="927"/>
                  </a:lnTo>
                  <a:lnTo>
                    <a:pt x="315" y="982"/>
                  </a:lnTo>
                  <a:lnTo>
                    <a:pt x="408" y="1020"/>
                  </a:lnTo>
                  <a:lnTo>
                    <a:pt x="612" y="1020"/>
                  </a:lnTo>
                  <a:lnTo>
                    <a:pt x="705" y="982"/>
                  </a:lnTo>
                  <a:lnTo>
                    <a:pt x="797" y="927"/>
                  </a:lnTo>
                  <a:lnTo>
                    <a:pt x="871" y="871"/>
                  </a:lnTo>
                  <a:lnTo>
                    <a:pt x="927" y="797"/>
                  </a:lnTo>
                  <a:lnTo>
                    <a:pt x="983" y="704"/>
                  </a:lnTo>
                  <a:lnTo>
                    <a:pt x="1001" y="612"/>
                  </a:lnTo>
                  <a:lnTo>
                    <a:pt x="1020" y="519"/>
                  </a:lnTo>
                  <a:lnTo>
                    <a:pt x="1001" y="408"/>
                  </a:lnTo>
                  <a:lnTo>
                    <a:pt x="983" y="315"/>
                  </a:lnTo>
                  <a:lnTo>
                    <a:pt x="927" y="223"/>
                  </a:lnTo>
                  <a:lnTo>
                    <a:pt x="871" y="148"/>
                  </a:lnTo>
                  <a:lnTo>
                    <a:pt x="797" y="93"/>
                  </a:lnTo>
                  <a:lnTo>
                    <a:pt x="705" y="37"/>
                  </a:lnTo>
                  <a:lnTo>
                    <a:pt x="612" y="19"/>
                  </a:lnTo>
                  <a:lnTo>
                    <a:pt x="50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33"/>
            <p:cNvSpPr/>
            <p:nvPr/>
          </p:nvSpPr>
          <p:spPr>
            <a:xfrm>
              <a:off x="8005494" y="1608346"/>
              <a:ext cx="40028" cy="40028"/>
            </a:xfrm>
            <a:custGeom>
              <a:avLst/>
              <a:gdLst/>
              <a:ahLst/>
              <a:cxnLst/>
              <a:rect l="l" t="t" r="r" b="b"/>
              <a:pathLst>
                <a:path w="1021" h="1021" extrusionOk="0">
                  <a:moveTo>
                    <a:pt x="408" y="1"/>
                  </a:moveTo>
                  <a:lnTo>
                    <a:pt x="297" y="38"/>
                  </a:lnTo>
                  <a:lnTo>
                    <a:pt x="223" y="94"/>
                  </a:lnTo>
                  <a:lnTo>
                    <a:pt x="149" y="149"/>
                  </a:lnTo>
                  <a:lnTo>
                    <a:pt x="75" y="223"/>
                  </a:lnTo>
                  <a:lnTo>
                    <a:pt x="38" y="316"/>
                  </a:lnTo>
                  <a:lnTo>
                    <a:pt x="1" y="409"/>
                  </a:lnTo>
                  <a:lnTo>
                    <a:pt x="1" y="501"/>
                  </a:lnTo>
                  <a:lnTo>
                    <a:pt x="1" y="613"/>
                  </a:lnTo>
                  <a:lnTo>
                    <a:pt x="38" y="705"/>
                  </a:lnTo>
                  <a:lnTo>
                    <a:pt x="75" y="798"/>
                  </a:lnTo>
                  <a:lnTo>
                    <a:pt x="149" y="872"/>
                  </a:lnTo>
                  <a:lnTo>
                    <a:pt x="223" y="928"/>
                  </a:lnTo>
                  <a:lnTo>
                    <a:pt x="297" y="983"/>
                  </a:lnTo>
                  <a:lnTo>
                    <a:pt x="408" y="1002"/>
                  </a:lnTo>
                  <a:lnTo>
                    <a:pt x="501" y="1020"/>
                  </a:lnTo>
                  <a:lnTo>
                    <a:pt x="612" y="1002"/>
                  </a:lnTo>
                  <a:lnTo>
                    <a:pt x="705" y="983"/>
                  </a:lnTo>
                  <a:lnTo>
                    <a:pt x="779" y="928"/>
                  </a:lnTo>
                  <a:lnTo>
                    <a:pt x="872" y="872"/>
                  </a:lnTo>
                  <a:lnTo>
                    <a:pt x="927" y="798"/>
                  </a:lnTo>
                  <a:lnTo>
                    <a:pt x="964" y="705"/>
                  </a:lnTo>
                  <a:lnTo>
                    <a:pt x="1002" y="613"/>
                  </a:lnTo>
                  <a:lnTo>
                    <a:pt x="1020" y="501"/>
                  </a:lnTo>
                  <a:lnTo>
                    <a:pt x="1002" y="409"/>
                  </a:lnTo>
                  <a:lnTo>
                    <a:pt x="964" y="316"/>
                  </a:lnTo>
                  <a:lnTo>
                    <a:pt x="927" y="223"/>
                  </a:lnTo>
                  <a:lnTo>
                    <a:pt x="872" y="149"/>
                  </a:lnTo>
                  <a:lnTo>
                    <a:pt x="779" y="94"/>
                  </a:lnTo>
                  <a:lnTo>
                    <a:pt x="705" y="38"/>
                  </a:lnTo>
                  <a:lnTo>
                    <a:pt x="61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33"/>
            <p:cNvSpPr/>
            <p:nvPr/>
          </p:nvSpPr>
          <p:spPr>
            <a:xfrm>
              <a:off x="8034584" y="1590194"/>
              <a:ext cx="39989" cy="39989"/>
            </a:xfrm>
            <a:custGeom>
              <a:avLst/>
              <a:gdLst/>
              <a:ahLst/>
              <a:cxnLst/>
              <a:rect l="l" t="t" r="r" b="b"/>
              <a:pathLst>
                <a:path w="1020" h="1020" extrusionOk="0">
                  <a:moveTo>
                    <a:pt x="519" y="1"/>
                  </a:moveTo>
                  <a:lnTo>
                    <a:pt x="408" y="19"/>
                  </a:lnTo>
                  <a:lnTo>
                    <a:pt x="315" y="38"/>
                  </a:lnTo>
                  <a:lnTo>
                    <a:pt x="241" y="93"/>
                  </a:lnTo>
                  <a:lnTo>
                    <a:pt x="148" y="149"/>
                  </a:lnTo>
                  <a:lnTo>
                    <a:pt x="93" y="223"/>
                  </a:lnTo>
                  <a:lnTo>
                    <a:pt x="56" y="316"/>
                  </a:lnTo>
                  <a:lnTo>
                    <a:pt x="19" y="408"/>
                  </a:lnTo>
                  <a:lnTo>
                    <a:pt x="0" y="519"/>
                  </a:lnTo>
                  <a:lnTo>
                    <a:pt x="19" y="612"/>
                  </a:lnTo>
                  <a:lnTo>
                    <a:pt x="56" y="705"/>
                  </a:lnTo>
                  <a:lnTo>
                    <a:pt x="93" y="798"/>
                  </a:lnTo>
                  <a:lnTo>
                    <a:pt x="148" y="872"/>
                  </a:lnTo>
                  <a:lnTo>
                    <a:pt x="241" y="927"/>
                  </a:lnTo>
                  <a:lnTo>
                    <a:pt x="315" y="983"/>
                  </a:lnTo>
                  <a:lnTo>
                    <a:pt x="408" y="1001"/>
                  </a:lnTo>
                  <a:lnTo>
                    <a:pt x="519" y="1020"/>
                  </a:lnTo>
                  <a:lnTo>
                    <a:pt x="612" y="1001"/>
                  </a:lnTo>
                  <a:lnTo>
                    <a:pt x="723" y="983"/>
                  </a:lnTo>
                  <a:lnTo>
                    <a:pt x="797" y="927"/>
                  </a:lnTo>
                  <a:lnTo>
                    <a:pt x="871" y="872"/>
                  </a:lnTo>
                  <a:lnTo>
                    <a:pt x="945" y="798"/>
                  </a:lnTo>
                  <a:lnTo>
                    <a:pt x="982" y="705"/>
                  </a:lnTo>
                  <a:lnTo>
                    <a:pt x="1019" y="612"/>
                  </a:lnTo>
                  <a:lnTo>
                    <a:pt x="1019" y="519"/>
                  </a:lnTo>
                  <a:lnTo>
                    <a:pt x="1019" y="408"/>
                  </a:lnTo>
                  <a:lnTo>
                    <a:pt x="982" y="316"/>
                  </a:lnTo>
                  <a:lnTo>
                    <a:pt x="945" y="223"/>
                  </a:lnTo>
                  <a:lnTo>
                    <a:pt x="871" y="149"/>
                  </a:lnTo>
                  <a:lnTo>
                    <a:pt x="797" y="93"/>
                  </a:lnTo>
                  <a:lnTo>
                    <a:pt x="723" y="38"/>
                  </a:lnTo>
                  <a:lnTo>
                    <a:pt x="612" y="19"/>
                  </a:lnTo>
                  <a:lnTo>
                    <a:pt x="5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33"/>
            <p:cNvSpPr/>
            <p:nvPr/>
          </p:nvSpPr>
          <p:spPr>
            <a:xfrm>
              <a:off x="8351399" y="1237781"/>
              <a:ext cx="265261" cy="435999"/>
            </a:xfrm>
            <a:custGeom>
              <a:avLst/>
              <a:gdLst/>
              <a:ahLst/>
              <a:cxnLst/>
              <a:rect l="l" t="t" r="r" b="b"/>
              <a:pathLst>
                <a:path w="6766" h="11121" extrusionOk="0">
                  <a:moveTo>
                    <a:pt x="3744" y="0"/>
                  </a:moveTo>
                  <a:lnTo>
                    <a:pt x="3707" y="37"/>
                  </a:lnTo>
                  <a:lnTo>
                    <a:pt x="3670" y="112"/>
                  </a:lnTo>
                  <a:lnTo>
                    <a:pt x="3633" y="186"/>
                  </a:lnTo>
                  <a:lnTo>
                    <a:pt x="3577" y="408"/>
                  </a:lnTo>
                  <a:lnTo>
                    <a:pt x="3559" y="686"/>
                  </a:lnTo>
                  <a:lnTo>
                    <a:pt x="3559" y="1020"/>
                  </a:lnTo>
                  <a:lnTo>
                    <a:pt x="3559" y="1390"/>
                  </a:lnTo>
                  <a:lnTo>
                    <a:pt x="3614" y="2187"/>
                  </a:lnTo>
                  <a:lnTo>
                    <a:pt x="3688" y="3003"/>
                  </a:lnTo>
                  <a:lnTo>
                    <a:pt x="3762" y="3707"/>
                  </a:lnTo>
                  <a:lnTo>
                    <a:pt x="3800" y="4208"/>
                  </a:lnTo>
                  <a:lnTo>
                    <a:pt x="3800" y="4356"/>
                  </a:lnTo>
                  <a:lnTo>
                    <a:pt x="3800" y="4393"/>
                  </a:lnTo>
                  <a:lnTo>
                    <a:pt x="3651" y="4245"/>
                  </a:lnTo>
                  <a:lnTo>
                    <a:pt x="3503" y="4096"/>
                  </a:lnTo>
                  <a:lnTo>
                    <a:pt x="3281" y="3930"/>
                  </a:lnTo>
                  <a:lnTo>
                    <a:pt x="3058" y="3763"/>
                  </a:lnTo>
                  <a:lnTo>
                    <a:pt x="2928" y="3689"/>
                  </a:lnTo>
                  <a:lnTo>
                    <a:pt x="2799" y="3615"/>
                  </a:lnTo>
                  <a:lnTo>
                    <a:pt x="2650" y="3577"/>
                  </a:lnTo>
                  <a:lnTo>
                    <a:pt x="2521" y="3540"/>
                  </a:lnTo>
                  <a:lnTo>
                    <a:pt x="2391" y="3522"/>
                  </a:lnTo>
                  <a:lnTo>
                    <a:pt x="2243" y="3522"/>
                  </a:lnTo>
                  <a:lnTo>
                    <a:pt x="2020" y="3577"/>
                  </a:lnTo>
                  <a:lnTo>
                    <a:pt x="1724" y="3670"/>
                  </a:lnTo>
                  <a:lnTo>
                    <a:pt x="1409" y="3800"/>
                  </a:lnTo>
                  <a:lnTo>
                    <a:pt x="1094" y="3948"/>
                  </a:lnTo>
                  <a:lnTo>
                    <a:pt x="816" y="4115"/>
                  </a:lnTo>
                  <a:lnTo>
                    <a:pt x="704" y="4189"/>
                  </a:lnTo>
                  <a:lnTo>
                    <a:pt x="612" y="4282"/>
                  </a:lnTo>
                  <a:lnTo>
                    <a:pt x="537" y="4374"/>
                  </a:lnTo>
                  <a:lnTo>
                    <a:pt x="482" y="4449"/>
                  </a:lnTo>
                  <a:lnTo>
                    <a:pt x="482" y="4523"/>
                  </a:lnTo>
                  <a:lnTo>
                    <a:pt x="500" y="4615"/>
                  </a:lnTo>
                  <a:lnTo>
                    <a:pt x="556" y="4671"/>
                  </a:lnTo>
                  <a:lnTo>
                    <a:pt x="649" y="4708"/>
                  </a:lnTo>
                  <a:lnTo>
                    <a:pt x="760" y="4745"/>
                  </a:lnTo>
                  <a:lnTo>
                    <a:pt x="890" y="4764"/>
                  </a:lnTo>
                  <a:lnTo>
                    <a:pt x="1205" y="4745"/>
                  </a:lnTo>
                  <a:lnTo>
                    <a:pt x="1538" y="4690"/>
                  </a:lnTo>
                  <a:lnTo>
                    <a:pt x="1853" y="4634"/>
                  </a:lnTo>
                  <a:lnTo>
                    <a:pt x="2131" y="4560"/>
                  </a:lnTo>
                  <a:lnTo>
                    <a:pt x="2391" y="4486"/>
                  </a:lnTo>
                  <a:lnTo>
                    <a:pt x="2706" y="4875"/>
                  </a:lnTo>
                  <a:lnTo>
                    <a:pt x="2928" y="5171"/>
                  </a:lnTo>
                  <a:lnTo>
                    <a:pt x="3003" y="5301"/>
                  </a:lnTo>
                  <a:lnTo>
                    <a:pt x="3040" y="5394"/>
                  </a:lnTo>
                  <a:lnTo>
                    <a:pt x="3095" y="5598"/>
                  </a:lnTo>
                  <a:lnTo>
                    <a:pt x="3132" y="5894"/>
                  </a:lnTo>
                  <a:lnTo>
                    <a:pt x="3151" y="6061"/>
                  </a:lnTo>
                  <a:lnTo>
                    <a:pt x="3151" y="6209"/>
                  </a:lnTo>
                  <a:lnTo>
                    <a:pt x="3114" y="6358"/>
                  </a:lnTo>
                  <a:lnTo>
                    <a:pt x="3077" y="6469"/>
                  </a:lnTo>
                  <a:lnTo>
                    <a:pt x="3003" y="6562"/>
                  </a:lnTo>
                  <a:lnTo>
                    <a:pt x="2873" y="6673"/>
                  </a:lnTo>
                  <a:lnTo>
                    <a:pt x="2706" y="6765"/>
                  </a:lnTo>
                  <a:lnTo>
                    <a:pt x="2521" y="6877"/>
                  </a:lnTo>
                  <a:lnTo>
                    <a:pt x="2335" y="6951"/>
                  </a:lnTo>
                  <a:lnTo>
                    <a:pt x="2150" y="7006"/>
                  </a:lnTo>
                  <a:lnTo>
                    <a:pt x="1965" y="7025"/>
                  </a:lnTo>
                  <a:lnTo>
                    <a:pt x="1891" y="7025"/>
                  </a:lnTo>
                  <a:lnTo>
                    <a:pt x="1835" y="7006"/>
                  </a:lnTo>
                  <a:lnTo>
                    <a:pt x="1779" y="6969"/>
                  </a:lnTo>
                  <a:lnTo>
                    <a:pt x="1705" y="6914"/>
                  </a:lnTo>
                  <a:lnTo>
                    <a:pt x="1594" y="6747"/>
                  </a:lnTo>
                  <a:lnTo>
                    <a:pt x="1464" y="6543"/>
                  </a:lnTo>
                  <a:lnTo>
                    <a:pt x="1353" y="6321"/>
                  </a:lnTo>
                  <a:lnTo>
                    <a:pt x="1168" y="5913"/>
                  </a:lnTo>
                  <a:lnTo>
                    <a:pt x="1094" y="5727"/>
                  </a:lnTo>
                  <a:lnTo>
                    <a:pt x="1001" y="5542"/>
                  </a:lnTo>
                  <a:lnTo>
                    <a:pt x="908" y="5357"/>
                  </a:lnTo>
                  <a:lnTo>
                    <a:pt x="797" y="5134"/>
                  </a:lnTo>
                  <a:lnTo>
                    <a:pt x="649" y="4949"/>
                  </a:lnTo>
                  <a:lnTo>
                    <a:pt x="500" y="4782"/>
                  </a:lnTo>
                  <a:lnTo>
                    <a:pt x="426" y="4727"/>
                  </a:lnTo>
                  <a:lnTo>
                    <a:pt x="352" y="4690"/>
                  </a:lnTo>
                  <a:lnTo>
                    <a:pt x="278" y="4671"/>
                  </a:lnTo>
                  <a:lnTo>
                    <a:pt x="204" y="4690"/>
                  </a:lnTo>
                  <a:lnTo>
                    <a:pt x="148" y="4727"/>
                  </a:lnTo>
                  <a:lnTo>
                    <a:pt x="93" y="4801"/>
                  </a:lnTo>
                  <a:lnTo>
                    <a:pt x="56" y="4875"/>
                  </a:lnTo>
                  <a:lnTo>
                    <a:pt x="19" y="4968"/>
                  </a:lnTo>
                  <a:lnTo>
                    <a:pt x="0" y="5171"/>
                  </a:lnTo>
                  <a:lnTo>
                    <a:pt x="0" y="5412"/>
                  </a:lnTo>
                  <a:lnTo>
                    <a:pt x="19" y="5653"/>
                  </a:lnTo>
                  <a:lnTo>
                    <a:pt x="37" y="5876"/>
                  </a:lnTo>
                  <a:lnTo>
                    <a:pt x="111" y="6191"/>
                  </a:lnTo>
                  <a:lnTo>
                    <a:pt x="241" y="6617"/>
                  </a:lnTo>
                  <a:lnTo>
                    <a:pt x="408" y="7025"/>
                  </a:lnTo>
                  <a:lnTo>
                    <a:pt x="556" y="7396"/>
                  </a:lnTo>
                  <a:lnTo>
                    <a:pt x="704" y="7766"/>
                  </a:lnTo>
                  <a:lnTo>
                    <a:pt x="1019" y="8396"/>
                  </a:lnTo>
                  <a:lnTo>
                    <a:pt x="1316" y="8934"/>
                  </a:lnTo>
                  <a:lnTo>
                    <a:pt x="1575" y="9360"/>
                  </a:lnTo>
                  <a:lnTo>
                    <a:pt x="1779" y="9675"/>
                  </a:lnTo>
                  <a:lnTo>
                    <a:pt x="1965" y="9935"/>
                  </a:lnTo>
                  <a:lnTo>
                    <a:pt x="2020" y="11121"/>
                  </a:lnTo>
                  <a:lnTo>
                    <a:pt x="4782" y="11121"/>
                  </a:lnTo>
                  <a:lnTo>
                    <a:pt x="5356" y="6710"/>
                  </a:lnTo>
                  <a:lnTo>
                    <a:pt x="6135" y="5690"/>
                  </a:lnTo>
                  <a:lnTo>
                    <a:pt x="6265" y="5357"/>
                  </a:lnTo>
                  <a:lnTo>
                    <a:pt x="6524" y="4597"/>
                  </a:lnTo>
                  <a:lnTo>
                    <a:pt x="6635" y="4171"/>
                  </a:lnTo>
                  <a:lnTo>
                    <a:pt x="6728" y="3800"/>
                  </a:lnTo>
                  <a:lnTo>
                    <a:pt x="6746" y="3652"/>
                  </a:lnTo>
                  <a:lnTo>
                    <a:pt x="6765" y="3522"/>
                  </a:lnTo>
                  <a:lnTo>
                    <a:pt x="6746" y="3411"/>
                  </a:lnTo>
                  <a:lnTo>
                    <a:pt x="6709" y="3355"/>
                  </a:lnTo>
                  <a:lnTo>
                    <a:pt x="6635" y="3318"/>
                  </a:lnTo>
                  <a:lnTo>
                    <a:pt x="6543" y="3299"/>
                  </a:lnTo>
                  <a:lnTo>
                    <a:pt x="6468" y="3337"/>
                  </a:lnTo>
                  <a:lnTo>
                    <a:pt x="6376" y="3374"/>
                  </a:lnTo>
                  <a:lnTo>
                    <a:pt x="6302" y="3466"/>
                  </a:lnTo>
                  <a:lnTo>
                    <a:pt x="6228" y="3559"/>
                  </a:lnTo>
                  <a:lnTo>
                    <a:pt x="6079" y="3818"/>
                  </a:lnTo>
                  <a:lnTo>
                    <a:pt x="5783" y="4393"/>
                  </a:lnTo>
                  <a:lnTo>
                    <a:pt x="5653" y="4652"/>
                  </a:lnTo>
                  <a:lnTo>
                    <a:pt x="5505" y="4875"/>
                  </a:lnTo>
                  <a:lnTo>
                    <a:pt x="5560" y="4245"/>
                  </a:lnTo>
                  <a:lnTo>
                    <a:pt x="5597" y="3596"/>
                  </a:lnTo>
                  <a:lnTo>
                    <a:pt x="5634" y="2836"/>
                  </a:lnTo>
                  <a:lnTo>
                    <a:pt x="5634" y="2095"/>
                  </a:lnTo>
                  <a:lnTo>
                    <a:pt x="5634" y="1743"/>
                  </a:lnTo>
                  <a:lnTo>
                    <a:pt x="5616" y="1427"/>
                  </a:lnTo>
                  <a:lnTo>
                    <a:pt x="5579" y="1168"/>
                  </a:lnTo>
                  <a:lnTo>
                    <a:pt x="5542" y="946"/>
                  </a:lnTo>
                  <a:lnTo>
                    <a:pt x="5505" y="871"/>
                  </a:lnTo>
                  <a:lnTo>
                    <a:pt x="5486" y="816"/>
                  </a:lnTo>
                  <a:lnTo>
                    <a:pt x="5449" y="760"/>
                  </a:lnTo>
                  <a:lnTo>
                    <a:pt x="5393" y="742"/>
                  </a:lnTo>
                  <a:lnTo>
                    <a:pt x="5356" y="742"/>
                  </a:lnTo>
                  <a:lnTo>
                    <a:pt x="5319" y="760"/>
                  </a:lnTo>
                  <a:lnTo>
                    <a:pt x="5227" y="816"/>
                  </a:lnTo>
                  <a:lnTo>
                    <a:pt x="5153" y="909"/>
                  </a:lnTo>
                  <a:lnTo>
                    <a:pt x="5078" y="1038"/>
                  </a:lnTo>
                  <a:lnTo>
                    <a:pt x="5023" y="1187"/>
                  </a:lnTo>
                  <a:lnTo>
                    <a:pt x="4967" y="1372"/>
                  </a:lnTo>
                  <a:lnTo>
                    <a:pt x="4856" y="1743"/>
                  </a:lnTo>
                  <a:lnTo>
                    <a:pt x="4782" y="2132"/>
                  </a:lnTo>
                  <a:lnTo>
                    <a:pt x="4726" y="2484"/>
                  </a:lnTo>
                  <a:lnTo>
                    <a:pt x="4689" y="2818"/>
                  </a:lnTo>
                  <a:lnTo>
                    <a:pt x="4615" y="2354"/>
                  </a:lnTo>
                  <a:lnTo>
                    <a:pt x="4541" y="1909"/>
                  </a:lnTo>
                  <a:lnTo>
                    <a:pt x="4448" y="1372"/>
                  </a:lnTo>
                  <a:lnTo>
                    <a:pt x="4318" y="853"/>
                  </a:lnTo>
                  <a:lnTo>
                    <a:pt x="4244" y="612"/>
                  </a:lnTo>
                  <a:lnTo>
                    <a:pt x="4152" y="408"/>
                  </a:lnTo>
                  <a:lnTo>
                    <a:pt x="4078" y="223"/>
                  </a:lnTo>
                  <a:lnTo>
                    <a:pt x="3985" y="93"/>
                  </a:lnTo>
                  <a:lnTo>
                    <a:pt x="3948" y="56"/>
                  </a:lnTo>
                  <a:lnTo>
                    <a:pt x="3892" y="19"/>
                  </a:lnTo>
                  <a:lnTo>
                    <a:pt x="38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33"/>
            <p:cNvSpPr/>
            <p:nvPr/>
          </p:nvSpPr>
          <p:spPr>
            <a:xfrm>
              <a:off x="8455293" y="1424514"/>
              <a:ext cx="116282" cy="196966"/>
            </a:xfrm>
            <a:custGeom>
              <a:avLst/>
              <a:gdLst/>
              <a:ahLst/>
              <a:cxnLst/>
              <a:rect l="l" t="t" r="r" b="b"/>
              <a:pathLst>
                <a:path w="2966" h="5024" extrusionOk="0">
                  <a:moveTo>
                    <a:pt x="2799" y="1"/>
                  </a:moveTo>
                  <a:lnTo>
                    <a:pt x="2762" y="38"/>
                  </a:lnTo>
                  <a:lnTo>
                    <a:pt x="2428" y="464"/>
                  </a:lnTo>
                  <a:lnTo>
                    <a:pt x="2243" y="686"/>
                  </a:lnTo>
                  <a:lnTo>
                    <a:pt x="2095" y="835"/>
                  </a:lnTo>
                  <a:lnTo>
                    <a:pt x="2021" y="890"/>
                  </a:lnTo>
                  <a:lnTo>
                    <a:pt x="1891" y="946"/>
                  </a:lnTo>
                  <a:lnTo>
                    <a:pt x="1724" y="1002"/>
                  </a:lnTo>
                  <a:lnTo>
                    <a:pt x="1557" y="1094"/>
                  </a:lnTo>
                  <a:lnTo>
                    <a:pt x="1353" y="1224"/>
                  </a:lnTo>
                  <a:lnTo>
                    <a:pt x="1150" y="1428"/>
                  </a:lnTo>
                  <a:lnTo>
                    <a:pt x="964" y="1669"/>
                  </a:lnTo>
                  <a:lnTo>
                    <a:pt x="816" y="1928"/>
                  </a:lnTo>
                  <a:lnTo>
                    <a:pt x="668" y="2206"/>
                  </a:lnTo>
                  <a:lnTo>
                    <a:pt x="556" y="2484"/>
                  </a:lnTo>
                  <a:lnTo>
                    <a:pt x="445" y="2762"/>
                  </a:lnTo>
                  <a:lnTo>
                    <a:pt x="353" y="3040"/>
                  </a:lnTo>
                  <a:lnTo>
                    <a:pt x="204" y="3596"/>
                  </a:lnTo>
                  <a:lnTo>
                    <a:pt x="112" y="4078"/>
                  </a:lnTo>
                  <a:lnTo>
                    <a:pt x="37" y="4486"/>
                  </a:lnTo>
                  <a:lnTo>
                    <a:pt x="0" y="4894"/>
                  </a:lnTo>
                  <a:lnTo>
                    <a:pt x="0" y="4931"/>
                  </a:lnTo>
                  <a:lnTo>
                    <a:pt x="37" y="4968"/>
                  </a:lnTo>
                  <a:lnTo>
                    <a:pt x="56" y="5005"/>
                  </a:lnTo>
                  <a:lnTo>
                    <a:pt x="112" y="5024"/>
                  </a:lnTo>
                  <a:lnTo>
                    <a:pt x="149" y="5005"/>
                  </a:lnTo>
                  <a:lnTo>
                    <a:pt x="186" y="4986"/>
                  </a:lnTo>
                  <a:lnTo>
                    <a:pt x="204" y="4949"/>
                  </a:lnTo>
                  <a:lnTo>
                    <a:pt x="223" y="4912"/>
                  </a:lnTo>
                  <a:lnTo>
                    <a:pt x="260" y="4542"/>
                  </a:lnTo>
                  <a:lnTo>
                    <a:pt x="315" y="4152"/>
                  </a:lnTo>
                  <a:lnTo>
                    <a:pt x="408" y="3671"/>
                  </a:lnTo>
                  <a:lnTo>
                    <a:pt x="556" y="3133"/>
                  </a:lnTo>
                  <a:lnTo>
                    <a:pt x="649" y="2874"/>
                  </a:lnTo>
                  <a:lnTo>
                    <a:pt x="742" y="2596"/>
                  </a:lnTo>
                  <a:lnTo>
                    <a:pt x="872" y="2317"/>
                  </a:lnTo>
                  <a:lnTo>
                    <a:pt x="1001" y="2058"/>
                  </a:lnTo>
                  <a:lnTo>
                    <a:pt x="1150" y="1799"/>
                  </a:lnTo>
                  <a:lnTo>
                    <a:pt x="1316" y="1576"/>
                  </a:lnTo>
                  <a:lnTo>
                    <a:pt x="1502" y="1409"/>
                  </a:lnTo>
                  <a:lnTo>
                    <a:pt x="1668" y="1280"/>
                  </a:lnTo>
                  <a:lnTo>
                    <a:pt x="1817" y="1205"/>
                  </a:lnTo>
                  <a:lnTo>
                    <a:pt x="1965" y="1150"/>
                  </a:lnTo>
                  <a:lnTo>
                    <a:pt x="2113" y="1076"/>
                  </a:lnTo>
                  <a:lnTo>
                    <a:pt x="2243" y="1002"/>
                  </a:lnTo>
                  <a:lnTo>
                    <a:pt x="2428" y="798"/>
                  </a:lnTo>
                  <a:lnTo>
                    <a:pt x="2651" y="538"/>
                  </a:lnTo>
                  <a:lnTo>
                    <a:pt x="2947" y="167"/>
                  </a:lnTo>
                  <a:lnTo>
                    <a:pt x="2966" y="130"/>
                  </a:lnTo>
                  <a:lnTo>
                    <a:pt x="2966" y="93"/>
                  </a:lnTo>
                  <a:lnTo>
                    <a:pt x="2947" y="56"/>
                  </a:lnTo>
                  <a:lnTo>
                    <a:pt x="2929" y="19"/>
                  </a:lnTo>
                  <a:lnTo>
                    <a:pt x="2892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33"/>
            <p:cNvSpPr/>
            <p:nvPr/>
          </p:nvSpPr>
          <p:spPr>
            <a:xfrm>
              <a:off x="8519236" y="1343869"/>
              <a:ext cx="20387" cy="98130"/>
            </a:xfrm>
            <a:custGeom>
              <a:avLst/>
              <a:gdLst/>
              <a:ahLst/>
              <a:cxnLst/>
              <a:rect l="l" t="t" r="r" b="b"/>
              <a:pathLst>
                <a:path w="520" h="2503" extrusionOk="0">
                  <a:moveTo>
                    <a:pt x="371" y="0"/>
                  </a:moveTo>
                  <a:lnTo>
                    <a:pt x="334" y="19"/>
                  </a:lnTo>
                  <a:lnTo>
                    <a:pt x="297" y="56"/>
                  </a:lnTo>
                  <a:lnTo>
                    <a:pt x="297" y="112"/>
                  </a:lnTo>
                  <a:lnTo>
                    <a:pt x="297" y="742"/>
                  </a:lnTo>
                  <a:lnTo>
                    <a:pt x="0" y="2373"/>
                  </a:lnTo>
                  <a:lnTo>
                    <a:pt x="0" y="2410"/>
                  </a:lnTo>
                  <a:lnTo>
                    <a:pt x="19" y="2447"/>
                  </a:lnTo>
                  <a:lnTo>
                    <a:pt x="56" y="2484"/>
                  </a:lnTo>
                  <a:lnTo>
                    <a:pt x="93" y="2503"/>
                  </a:lnTo>
                  <a:lnTo>
                    <a:pt x="112" y="2503"/>
                  </a:lnTo>
                  <a:lnTo>
                    <a:pt x="149" y="2484"/>
                  </a:lnTo>
                  <a:lnTo>
                    <a:pt x="186" y="2465"/>
                  </a:lnTo>
                  <a:lnTo>
                    <a:pt x="204" y="2447"/>
                  </a:lnTo>
                  <a:lnTo>
                    <a:pt x="223" y="2410"/>
                  </a:lnTo>
                  <a:lnTo>
                    <a:pt x="519" y="760"/>
                  </a:lnTo>
                  <a:lnTo>
                    <a:pt x="519" y="112"/>
                  </a:lnTo>
                  <a:lnTo>
                    <a:pt x="501" y="56"/>
                  </a:lnTo>
                  <a:lnTo>
                    <a:pt x="482" y="19"/>
                  </a:lnTo>
                  <a:lnTo>
                    <a:pt x="445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33"/>
            <p:cNvSpPr/>
            <p:nvPr/>
          </p:nvSpPr>
          <p:spPr>
            <a:xfrm>
              <a:off x="8495988" y="1405617"/>
              <a:ext cx="8743" cy="30580"/>
            </a:xfrm>
            <a:custGeom>
              <a:avLst/>
              <a:gdLst/>
              <a:ahLst/>
              <a:cxnLst/>
              <a:rect l="l" t="t" r="r" b="b"/>
              <a:pathLst>
                <a:path w="223" h="780" extrusionOk="0">
                  <a:moveTo>
                    <a:pt x="112" y="1"/>
                  </a:moveTo>
                  <a:lnTo>
                    <a:pt x="56" y="19"/>
                  </a:lnTo>
                  <a:lnTo>
                    <a:pt x="19" y="38"/>
                  </a:lnTo>
                  <a:lnTo>
                    <a:pt x="0" y="75"/>
                  </a:lnTo>
                  <a:lnTo>
                    <a:pt x="0" y="112"/>
                  </a:lnTo>
                  <a:lnTo>
                    <a:pt x="0" y="668"/>
                  </a:lnTo>
                  <a:lnTo>
                    <a:pt x="0" y="705"/>
                  </a:lnTo>
                  <a:lnTo>
                    <a:pt x="19" y="742"/>
                  </a:lnTo>
                  <a:lnTo>
                    <a:pt x="56" y="761"/>
                  </a:lnTo>
                  <a:lnTo>
                    <a:pt x="112" y="779"/>
                  </a:lnTo>
                  <a:lnTo>
                    <a:pt x="149" y="761"/>
                  </a:lnTo>
                  <a:lnTo>
                    <a:pt x="186" y="742"/>
                  </a:lnTo>
                  <a:lnTo>
                    <a:pt x="204" y="705"/>
                  </a:lnTo>
                  <a:lnTo>
                    <a:pt x="223" y="668"/>
                  </a:lnTo>
                  <a:lnTo>
                    <a:pt x="223" y="112"/>
                  </a:lnTo>
                  <a:lnTo>
                    <a:pt x="204" y="75"/>
                  </a:lnTo>
                  <a:lnTo>
                    <a:pt x="186" y="38"/>
                  </a:lnTo>
                  <a:lnTo>
                    <a:pt x="149" y="19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33"/>
            <p:cNvSpPr/>
            <p:nvPr/>
          </p:nvSpPr>
          <p:spPr>
            <a:xfrm>
              <a:off x="8397152" y="1673740"/>
              <a:ext cx="178814" cy="635866"/>
            </a:xfrm>
            <a:custGeom>
              <a:avLst/>
              <a:gdLst/>
              <a:ahLst/>
              <a:cxnLst/>
              <a:rect l="l" t="t" r="r" b="b"/>
              <a:pathLst>
                <a:path w="4561" h="16219" extrusionOk="0">
                  <a:moveTo>
                    <a:pt x="853" y="1"/>
                  </a:moveTo>
                  <a:lnTo>
                    <a:pt x="464" y="4635"/>
                  </a:lnTo>
                  <a:lnTo>
                    <a:pt x="186" y="7971"/>
                  </a:lnTo>
                  <a:lnTo>
                    <a:pt x="75" y="9176"/>
                  </a:lnTo>
                  <a:lnTo>
                    <a:pt x="19" y="9806"/>
                  </a:lnTo>
                  <a:lnTo>
                    <a:pt x="1" y="9991"/>
                  </a:lnTo>
                  <a:lnTo>
                    <a:pt x="1" y="10288"/>
                  </a:lnTo>
                  <a:lnTo>
                    <a:pt x="38" y="10658"/>
                  </a:lnTo>
                  <a:lnTo>
                    <a:pt x="75" y="11103"/>
                  </a:lnTo>
                  <a:lnTo>
                    <a:pt x="130" y="11604"/>
                  </a:lnTo>
                  <a:lnTo>
                    <a:pt x="223" y="12141"/>
                  </a:lnTo>
                  <a:lnTo>
                    <a:pt x="316" y="12697"/>
                  </a:lnTo>
                  <a:lnTo>
                    <a:pt x="445" y="13272"/>
                  </a:lnTo>
                  <a:lnTo>
                    <a:pt x="594" y="13846"/>
                  </a:lnTo>
                  <a:lnTo>
                    <a:pt x="779" y="14384"/>
                  </a:lnTo>
                  <a:lnTo>
                    <a:pt x="964" y="14884"/>
                  </a:lnTo>
                  <a:lnTo>
                    <a:pt x="1076" y="15107"/>
                  </a:lnTo>
                  <a:lnTo>
                    <a:pt x="1187" y="15329"/>
                  </a:lnTo>
                  <a:lnTo>
                    <a:pt x="1298" y="15514"/>
                  </a:lnTo>
                  <a:lnTo>
                    <a:pt x="1428" y="15700"/>
                  </a:lnTo>
                  <a:lnTo>
                    <a:pt x="1558" y="15848"/>
                  </a:lnTo>
                  <a:lnTo>
                    <a:pt x="1706" y="15978"/>
                  </a:lnTo>
                  <a:lnTo>
                    <a:pt x="1854" y="16089"/>
                  </a:lnTo>
                  <a:lnTo>
                    <a:pt x="2002" y="16163"/>
                  </a:lnTo>
                  <a:lnTo>
                    <a:pt x="2151" y="16219"/>
                  </a:lnTo>
                  <a:lnTo>
                    <a:pt x="2484" y="16219"/>
                  </a:lnTo>
                  <a:lnTo>
                    <a:pt x="2633" y="16163"/>
                  </a:lnTo>
                  <a:lnTo>
                    <a:pt x="2781" y="16089"/>
                  </a:lnTo>
                  <a:lnTo>
                    <a:pt x="2929" y="15996"/>
                  </a:lnTo>
                  <a:lnTo>
                    <a:pt x="3059" y="15866"/>
                  </a:lnTo>
                  <a:lnTo>
                    <a:pt x="3189" y="15718"/>
                  </a:lnTo>
                  <a:lnTo>
                    <a:pt x="3300" y="15551"/>
                  </a:lnTo>
                  <a:lnTo>
                    <a:pt x="3411" y="15366"/>
                  </a:lnTo>
                  <a:lnTo>
                    <a:pt x="3522" y="15181"/>
                  </a:lnTo>
                  <a:lnTo>
                    <a:pt x="3633" y="14958"/>
                  </a:lnTo>
                  <a:lnTo>
                    <a:pt x="3800" y="14476"/>
                  </a:lnTo>
                  <a:lnTo>
                    <a:pt x="3967" y="13976"/>
                  </a:lnTo>
                  <a:lnTo>
                    <a:pt x="4115" y="13438"/>
                  </a:lnTo>
                  <a:lnTo>
                    <a:pt x="4226" y="12901"/>
                  </a:lnTo>
                  <a:lnTo>
                    <a:pt x="4319" y="12345"/>
                  </a:lnTo>
                  <a:lnTo>
                    <a:pt x="4393" y="11826"/>
                  </a:lnTo>
                  <a:lnTo>
                    <a:pt x="4467" y="11344"/>
                  </a:lnTo>
                  <a:lnTo>
                    <a:pt x="4542" y="10529"/>
                  </a:lnTo>
                  <a:lnTo>
                    <a:pt x="4560" y="10010"/>
                  </a:lnTo>
                  <a:lnTo>
                    <a:pt x="4523" y="9342"/>
                  </a:lnTo>
                  <a:lnTo>
                    <a:pt x="4412" y="8101"/>
                  </a:lnTo>
                  <a:lnTo>
                    <a:pt x="4097" y="4690"/>
                  </a:lnTo>
                  <a:lnTo>
                    <a:pt x="361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33"/>
            <p:cNvSpPr/>
            <p:nvPr/>
          </p:nvSpPr>
          <p:spPr>
            <a:xfrm>
              <a:off x="8392800" y="1903364"/>
              <a:ext cx="41440" cy="345945"/>
            </a:xfrm>
            <a:custGeom>
              <a:avLst/>
              <a:gdLst/>
              <a:ahLst/>
              <a:cxnLst/>
              <a:rect l="l" t="t" r="r" b="b"/>
              <a:pathLst>
                <a:path w="1057" h="8824" extrusionOk="0">
                  <a:moveTo>
                    <a:pt x="427" y="1"/>
                  </a:moveTo>
                  <a:lnTo>
                    <a:pt x="390" y="38"/>
                  </a:lnTo>
                  <a:lnTo>
                    <a:pt x="371" y="56"/>
                  </a:lnTo>
                  <a:lnTo>
                    <a:pt x="353" y="112"/>
                  </a:lnTo>
                  <a:lnTo>
                    <a:pt x="130" y="2781"/>
                  </a:lnTo>
                  <a:lnTo>
                    <a:pt x="19" y="3930"/>
                  </a:lnTo>
                  <a:lnTo>
                    <a:pt x="0" y="4190"/>
                  </a:lnTo>
                  <a:lnTo>
                    <a:pt x="19" y="4634"/>
                  </a:lnTo>
                  <a:lnTo>
                    <a:pt x="75" y="5190"/>
                  </a:lnTo>
                  <a:lnTo>
                    <a:pt x="149" y="5858"/>
                  </a:lnTo>
                  <a:lnTo>
                    <a:pt x="260" y="6562"/>
                  </a:lnTo>
                  <a:lnTo>
                    <a:pt x="427" y="7322"/>
                  </a:lnTo>
                  <a:lnTo>
                    <a:pt x="519" y="7693"/>
                  </a:lnTo>
                  <a:lnTo>
                    <a:pt x="612" y="8063"/>
                  </a:lnTo>
                  <a:lnTo>
                    <a:pt x="723" y="8415"/>
                  </a:lnTo>
                  <a:lnTo>
                    <a:pt x="853" y="8749"/>
                  </a:lnTo>
                  <a:lnTo>
                    <a:pt x="890" y="8805"/>
                  </a:lnTo>
                  <a:lnTo>
                    <a:pt x="946" y="8823"/>
                  </a:lnTo>
                  <a:lnTo>
                    <a:pt x="983" y="8823"/>
                  </a:lnTo>
                  <a:lnTo>
                    <a:pt x="1020" y="8786"/>
                  </a:lnTo>
                  <a:lnTo>
                    <a:pt x="1057" y="8749"/>
                  </a:lnTo>
                  <a:lnTo>
                    <a:pt x="1057" y="8712"/>
                  </a:lnTo>
                  <a:lnTo>
                    <a:pt x="1057" y="8675"/>
                  </a:lnTo>
                  <a:lnTo>
                    <a:pt x="946" y="8341"/>
                  </a:lnTo>
                  <a:lnTo>
                    <a:pt x="835" y="7989"/>
                  </a:lnTo>
                  <a:lnTo>
                    <a:pt x="631" y="7266"/>
                  </a:lnTo>
                  <a:lnTo>
                    <a:pt x="482" y="6544"/>
                  </a:lnTo>
                  <a:lnTo>
                    <a:pt x="371" y="5839"/>
                  </a:lnTo>
                  <a:lnTo>
                    <a:pt x="278" y="5190"/>
                  </a:lnTo>
                  <a:lnTo>
                    <a:pt x="241" y="4634"/>
                  </a:lnTo>
                  <a:lnTo>
                    <a:pt x="223" y="4227"/>
                  </a:lnTo>
                  <a:lnTo>
                    <a:pt x="223" y="3967"/>
                  </a:lnTo>
                  <a:lnTo>
                    <a:pt x="353" y="2818"/>
                  </a:lnTo>
                  <a:lnTo>
                    <a:pt x="575" y="131"/>
                  </a:lnTo>
                  <a:lnTo>
                    <a:pt x="575" y="75"/>
                  </a:lnTo>
                  <a:lnTo>
                    <a:pt x="556" y="38"/>
                  </a:lnTo>
                  <a:lnTo>
                    <a:pt x="519" y="19"/>
                  </a:lnTo>
                  <a:lnTo>
                    <a:pt x="482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33"/>
            <p:cNvSpPr/>
            <p:nvPr/>
          </p:nvSpPr>
          <p:spPr>
            <a:xfrm>
              <a:off x="6980950" y="1429611"/>
              <a:ext cx="404047" cy="848043"/>
            </a:xfrm>
            <a:custGeom>
              <a:avLst/>
              <a:gdLst/>
              <a:ahLst/>
              <a:cxnLst/>
              <a:rect l="l" t="t" r="r" b="b"/>
              <a:pathLst>
                <a:path w="10306" h="21631" extrusionOk="0">
                  <a:moveTo>
                    <a:pt x="983" y="0"/>
                  </a:moveTo>
                  <a:lnTo>
                    <a:pt x="927" y="19"/>
                  </a:lnTo>
                  <a:lnTo>
                    <a:pt x="871" y="37"/>
                  </a:lnTo>
                  <a:lnTo>
                    <a:pt x="834" y="93"/>
                  </a:lnTo>
                  <a:lnTo>
                    <a:pt x="723" y="223"/>
                  </a:lnTo>
                  <a:lnTo>
                    <a:pt x="668" y="204"/>
                  </a:lnTo>
                  <a:lnTo>
                    <a:pt x="593" y="167"/>
                  </a:lnTo>
                  <a:lnTo>
                    <a:pt x="427" y="167"/>
                  </a:lnTo>
                  <a:lnTo>
                    <a:pt x="334" y="186"/>
                  </a:lnTo>
                  <a:lnTo>
                    <a:pt x="260" y="241"/>
                  </a:lnTo>
                  <a:lnTo>
                    <a:pt x="204" y="334"/>
                  </a:lnTo>
                  <a:lnTo>
                    <a:pt x="186" y="501"/>
                  </a:lnTo>
                  <a:lnTo>
                    <a:pt x="167" y="853"/>
                  </a:lnTo>
                  <a:lnTo>
                    <a:pt x="93" y="2039"/>
                  </a:lnTo>
                  <a:lnTo>
                    <a:pt x="37" y="3689"/>
                  </a:lnTo>
                  <a:lnTo>
                    <a:pt x="19" y="5542"/>
                  </a:lnTo>
                  <a:lnTo>
                    <a:pt x="0" y="7396"/>
                  </a:lnTo>
                  <a:lnTo>
                    <a:pt x="19" y="8248"/>
                  </a:lnTo>
                  <a:lnTo>
                    <a:pt x="56" y="9027"/>
                  </a:lnTo>
                  <a:lnTo>
                    <a:pt x="111" y="9694"/>
                  </a:lnTo>
                  <a:lnTo>
                    <a:pt x="167" y="10231"/>
                  </a:lnTo>
                  <a:lnTo>
                    <a:pt x="204" y="10435"/>
                  </a:lnTo>
                  <a:lnTo>
                    <a:pt x="260" y="10602"/>
                  </a:lnTo>
                  <a:lnTo>
                    <a:pt x="297" y="10713"/>
                  </a:lnTo>
                  <a:lnTo>
                    <a:pt x="352" y="10769"/>
                  </a:lnTo>
                  <a:lnTo>
                    <a:pt x="427" y="10825"/>
                  </a:lnTo>
                  <a:lnTo>
                    <a:pt x="538" y="10936"/>
                  </a:lnTo>
                  <a:lnTo>
                    <a:pt x="871" y="11325"/>
                  </a:lnTo>
                  <a:lnTo>
                    <a:pt x="1891" y="12585"/>
                  </a:lnTo>
                  <a:lnTo>
                    <a:pt x="3281" y="14328"/>
                  </a:lnTo>
                  <a:lnTo>
                    <a:pt x="4875" y="16292"/>
                  </a:lnTo>
                  <a:lnTo>
                    <a:pt x="5709" y="17274"/>
                  </a:lnTo>
                  <a:lnTo>
                    <a:pt x="6524" y="18238"/>
                  </a:lnTo>
                  <a:lnTo>
                    <a:pt x="7321" y="19128"/>
                  </a:lnTo>
                  <a:lnTo>
                    <a:pt x="8081" y="19943"/>
                  </a:lnTo>
                  <a:lnTo>
                    <a:pt x="8452" y="20296"/>
                  </a:lnTo>
                  <a:lnTo>
                    <a:pt x="8786" y="20611"/>
                  </a:lnTo>
                  <a:lnTo>
                    <a:pt x="9101" y="20907"/>
                  </a:lnTo>
                  <a:lnTo>
                    <a:pt x="9397" y="21148"/>
                  </a:lnTo>
                  <a:lnTo>
                    <a:pt x="9657" y="21352"/>
                  </a:lnTo>
                  <a:lnTo>
                    <a:pt x="9916" y="21500"/>
                  </a:lnTo>
                  <a:lnTo>
                    <a:pt x="10120" y="21593"/>
                  </a:lnTo>
                  <a:lnTo>
                    <a:pt x="10213" y="21612"/>
                  </a:lnTo>
                  <a:lnTo>
                    <a:pt x="10305" y="21630"/>
                  </a:lnTo>
                  <a:lnTo>
                    <a:pt x="10194" y="16125"/>
                  </a:lnTo>
                  <a:lnTo>
                    <a:pt x="2817" y="8971"/>
                  </a:lnTo>
                  <a:lnTo>
                    <a:pt x="2725" y="3615"/>
                  </a:lnTo>
                  <a:lnTo>
                    <a:pt x="2614" y="3151"/>
                  </a:lnTo>
                  <a:lnTo>
                    <a:pt x="2484" y="2669"/>
                  </a:lnTo>
                  <a:lnTo>
                    <a:pt x="2336" y="2132"/>
                  </a:lnTo>
                  <a:lnTo>
                    <a:pt x="2150" y="1594"/>
                  </a:lnTo>
                  <a:lnTo>
                    <a:pt x="2058" y="1353"/>
                  </a:lnTo>
                  <a:lnTo>
                    <a:pt x="1965" y="1131"/>
                  </a:lnTo>
                  <a:lnTo>
                    <a:pt x="1854" y="946"/>
                  </a:lnTo>
                  <a:lnTo>
                    <a:pt x="1761" y="797"/>
                  </a:lnTo>
                  <a:lnTo>
                    <a:pt x="1650" y="705"/>
                  </a:lnTo>
                  <a:lnTo>
                    <a:pt x="1613" y="686"/>
                  </a:lnTo>
                  <a:lnTo>
                    <a:pt x="1557" y="686"/>
                  </a:lnTo>
                  <a:lnTo>
                    <a:pt x="1464" y="445"/>
                  </a:lnTo>
                  <a:lnTo>
                    <a:pt x="1372" y="260"/>
                  </a:lnTo>
                  <a:lnTo>
                    <a:pt x="1261" y="130"/>
                  </a:lnTo>
                  <a:lnTo>
                    <a:pt x="1149" y="37"/>
                  </a:lnTo>
                  <a:lnTo>
                    <a:pt x="109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33"/>
            <p:cNvSpPr/>
            <p:nvPr/>
          </p:nvSpPr>
          <p:spPr>
            <a:xfrm>
              <a:off x="7005649" y="1436864"/>
              <a:ext cx="37833" cy="189713"/>
            </a:xfrm>
            <a:custGeom>
              <a:avLst/>
              <a:gdLst/>
              <a:ahLst/>
              <a:cxnLst/>
              <a:rect l="l" t="t" r="r" b="b"/>
              <a:pathLst>
                <a:path w="965" h="4839" extrusionOk="0">
                  <a:moveTo>
                    <a:pt x="75" y="1"/>
                  </a:moveTo>
                  <a:lnTo>
                    <a:pt x="38" y="38"/>
                  </a:lnTo>
                  <a:lnTo>
                    <a:pt x="0" y="56"/>
                  </a:lnTo>
                  <a:lnTo>
                    <a:pt x="0" y="112"/>
                  </a:lnTo>
                  <a:lnTo>
                    <a:pt x="0" y="149"/>
                  </a:lnTo>
                  <a:lnTo>
                    <a:pt x="297" y="1224"/>
                  </a:lnTo>
                  <a:lnTo>
                    <a:pt x="538" y="2132"/>
                  </a:lnTo>
                  <a:lnTo>
                    <a:pt x="631" y="2559"/>
                  </a:lnTo>
                  <a:lnTo>
                    <a:pt x="686" y="2911"/>
                  </a:lnTo>
                  <a:lnTo>
                    <a:pt x="723" y="3226"/>
                  </a:lnTo>
                  <a:lnTo>
                    <a:pt x="742" y="3541"/>
                  </a:lnTo>
                  <a:lnTo>
                    <a:pt x="742" y="3837"/>
                  </a:lnTo>
                  <a:lnTo>
                    <a:pt x="723" y="4115"/>
                  </a:lnTo>
                  <a:lnTo>
                    <a:pt x="686" y="4542"/>
                  </a:lnTo>
                  <a:lnTo>
                    <a:pt x="668" y="4709"/>
                  </a:lnTo>
                  <a:lnTo>
                    <a:pt x="668" y="4764"/>
                  </a:lnTo>
                  <a:lnTo>
                    <a:pt x="686" y="4801"/>
                  </a:lnTo>
                  <a:lnTo>
                    <a:pt x="723" y="4820"/>
                  </a:lnTo>
                  <a:lnTo>
                    <a:pt x="760" y="4838"/>
                  </a:lnTo>
                  <a:lnTo>
                    <a:pt x="816" y="4838"/>
                  </a:lnTo>
                  <a:lnTo>
                    <a:pt x="853" y="4820"/>
                  </a:lnTo>
                  <a:lnTo>
                    <a:pt x="872" y="4783"/>
                  </a:lnTo>
                  <a:lnTo>
                    <a:pt x="890" y="4746"/>
                  </a:lnTo>
                  <a:lnTo>
                    <a:pt x="909" y="4560"/>
                  </a:lnTo>
                  <a:lnTo>
                    <a:pt x="946" y="4115"/>
                  </a:lnTo>
                  <a:lnTo>
                    <a:pt x="964" y="3837"/>
                  </a:lnTo>
                  <a:lnTo>
                    <a:pt x="964" y="3522"/>
                  </a:lnTo>
                  <a:lnTo>
                    <a:pt x="946" y="3207"/>
                  </a:lnTo>
                  <a:lnTo>
                    <a:pt x="909" y="2874"/>
                  </a:lnTo>
                  <a:lnTo>
                    <a:pt x="853" y="2521"/>
                  </a:lnTo>
                  <a:lnTo>
                    <a:pt x="760" y="2095"/>
                  </a:lnTo>
                  <a:lnTo>
                    <a:pt x="519" y="1206"/>
                  </a:lnTo>
                  <a:lnTo>
                    <a:pt x="204" y="93"/>
                  </a:lnTo>
                  <a:lnTo>
                    <a:pt x="186" y="38"/>
                  </a:lnTo>
                  <a:lnTo>
                    <a:pt x="149" y="19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33"/>
            <p:cNvSpPr/>
            <p:nvPr/>
          </p:nvSpPr>
          <p:spPr>
            <a:xfrm>
              <a:off x="7037601" y="1452114"/>
              <a:ext cx="36382" cy="173012"/>
            </a:xfrm>
            <a:custGeom>
              <a:avLst/>
              <a:gdLst/>
              <a:ahLst/>
              <a:cxnLst/>
              <a:rect l="l" t="t" r="r" b="b"/>
              <a:pathLst>
                <a:path w="928" h="4413" extrusionOk="0">
                  <a:moveTo>
                    <a:pt x="94" y="1"/>
                  </a:moveTo>
                  <a:lnTo>
                    <a:pt x="38" y="20"/>
                  </a:lnTo>
                  <a:lnTo>
                    <a:pt x="19" y="57"/>
                  </a:lnTo>
                  <a:lnTo>
                    <a:pt x="1" y="94"/>
                  </a:lnTo>
                  <a:lnTo>
                    <a:pt x="1" y="131"/>
                  </a:lnTo>
                  <a:lnTo>
                    <a:pt x="409" y="1632"/>
                  </a:lnTo>
                  <a:lnTo>
                    <a:pt x="613" y="2392"/>
                  </a:lnTo>
                  <a:lnTo>
                    <a:pt x="668" y="2670"/>
                  </a:lnTo>
                  <a:lnTo>
                    <a:pt x="687" y="2837"/>
                  </a:lnTo>
                  <a:lnTo>
                    <a:pt x="705" y="3189"/>
                  </a:lnTo>
                  <a:lnTo>
                    <a:pt x="705" y="3689"/>
                  </a:lnTo>
                  <a:lnTo>
                    <a:pt x="687" y="4282"/>
                  </a:lnTo>
                  <a:lnTo>
                    <a:pt x="705" y="4338"/>
                  </a:lnTo>
                  <a:lnTo>
                    <a:pt x="724" y="4375"/>
                  </a:lnTo>
                  <a:lnTo>
                    <a:pt x="761" y="4394"/>
                  </a:lnTo>
                  <a:lnTo>
                    <a:pt x="798" y="4412"/>
                  </a:lnTo>
                  <a:lnTo>
                    <a:pt x="854" y="4394"/>
                  </a:lnTo>
                  <a:lnTo>
                    <a:pt x="891" y="4375"/>
                  </a:lnTo>
                  <a:lnTo>
                    <a:pt x="909" y="4338"/>
                  </a:lnTo>
                  <a:lnTo>
                    <a:pt x="909" y="4301"/>
                  </a:lnTo>
                  <a:lnTo>
                    <a:pt x="928" y="3671"/>
                  </a:lnTo>
                  <a:lnTo>
                    <a:pt x="928" y="3189"/>
                  </a:lnTo>
                  <a:lnTo>
                    <a:pt x="909" y="2818"/>
                  </a:lnTo>
                  <a:lnTo>
                    <a:pt x="891" y="2614"/>
                  </a:lnTo>
                  <a:lnTo>
                    <a:pt x="798" y="2262"/>
                  </a:lnTo>
                  <a:lnTo>
                    <a:pt x="576" y="1354"/>
                  </a:lnTo>
                  <a:lnTo>
                    <a:pt x="223" y="75"/>
                  </a:lnTo>
                  <a:lnTo>
                    <a:pt x="205" y="38"/>
                  </a:lnTo>
                  <a:lnTo>
                    <a:pt x="168" y="20"/>
                  </a:lnTo>
                  <a:lnTo>
                    <a:pt x="131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33"/>
            <p:cNvSpPr/>
            <p:nvPr/>
          </p:nvSpPr>
          <p:spPr>
            <a:xfrm>
              <a:off x="6978048" y="1562594"/>
              <a:ext cx="47242" cy="154076"/>
            </a:xfrm>
            <a:custGeom>
              <a:avLst/>
              <a:gdLst/>
              <a:ahLst/>
              <a:cxnLst/>
              <a:rect l="l" t="t" r="r" b="b"/>
              <a:pathLst>
                <a:path w="1205" h="3930" extrusionOk="0">
                  <a:moveTo>
                    <a:pt x="371" y="0"/>
                  </a:moveTo>
                  <a:lnTo>
                    <a:pt x="278" y="56"/>
                  </a:lnTo>
                  <a:lnTo>
                    <a:pt x="185" y="111"/>
                  </a:lnTo>
                  <a:lnTo>
                    <a:pt x="111" y="186"/>
                  </a:lnTo>
                  <a:lnTo>
                    <a:pt x="56" y="278"/>
                  </a:lnTo>
                  <a:lnTo>
                    <a:pt x="19" y="352"/>
                  </a:lnTo>
                  <a:lnTo>
                    <a:pt x="0" y="427"/>
                  </a:lnTo>
                  <a:lnTo>
                    <a:pt x="0" y="482"/>
                  </a:lnTo>
                  <a:lnTo>
                    <a:pt x="0" y="519"/>
                  </a:lnTo>
                  <a:lnTo>
                    <a:pt x="37" y="556"/>
                  </a:lnTo>
                  <a:lnTo>
                    <a:pt x="74" y="575"/>
                  </a:lnTo>
                  <a:lnTo>
                    <a:pt x="111" y="575"/>
                  </a:lnTo>
                  <a:lnTo>
                    <a:pt x="167" y="556"/>
                  </a:lnTo>
                  <a:lnTo>
                    <a:pt x="185" y="538"/>
                  </a:lnTo>
                  <a:lnTo>
                    <a:pt x="204" y="501"/>
                  </a:lnTo>
                  <a:lnTo>
                    <a:pt x="241" y="427"/>
                  </a:lnTo>
                  <a:lnTo>
                    <a:pt x="297" y="315"/>
                  </a:lnTo>
                  <a:lnTo>
                    <a:pt x="352" y="278"/>
                  </a:lnTo>
                  <a:lnTo>
                    <a:pt x="408" y="241"/>
                  </a:lnTo>
                  <a:lnTo>
                    <a:pt x="482" y="223"/>
                  </a:lnTo>
                  <a:lnTo>
                    <a:pt x="575" y="223"/>
                  </a:lnTo>
                  <a:lnTo>
                    <a:pt x="612" y="241"/>
                  </a:lnTo>
                  <a:lnTo>
                    <a:pt x="649" y="278"/>
                  </a:lnTo>
                  <a:lnTo>
                    <a:pt x="723" y="371"/>
                  </a:lnTo>
                  <a:lnTo>
                    <a:pt x="779" y="519"/>
                  </a:lnTo>
                  <a:lnTo>
                    <a:pt x="816" y="705"/>
                  </a:lnTo>
                  <a:lnTo>
                    <a:pt x="871" y="927"/>
                  </a:lnTo>
                  <a:lnTo>
                    <a:pt x="908" y="1186"/>
                  </a:lnTo>
                  <a:lnTo>
                    <a:pt x="964" y="1742"/>
                  </a:lnTo>
                  <a:lnTo>
                    <a:pt x="982" y="2336"/>
                  </a:lnTo>
                  <a:lnTo>
                    <a:pt x="1001" y="2910"/>
                  </a:lnTo>
                  <a:lnTo>
                    <a:pt x="982" y="3429"/>
                  </a:lnTo>
                  <a:lnTo>
                    <a:pt x="945" y="3818"/>
                  </a:lnTo>
                  <a:lnTo>
                    <a:pt x="945" y="3855"/>
                  </a:lnTo>
                  <a:lnTo>
                    <a:pt x="964" y="3892"/>
                  </a:lnTo>
                  <a:lnTo>
                    <a:pt x="1001" y="3930"/>
                  </a:lnTo>
                  <a:lnTo>
                    <a:pt x="1094" y="3930"/>
                  </a:lnTo>
                  <a:lnTo>
                    <a:pt x="1131" y="3911"/>
                  </a:lnTo>
                  <a:lnTo>
                    <a:pt x="1149" y="3874"/>
                  </a:lnTo>
                  <a:lnTo>
                    <a:pt x="1168" y="3837"/>
                  </a:lnTo>
                  <a:lnTo>
                    <a:pt x="1186" y="3559"/>
                  </a:lnTo>
                  <a:lnTo>
                    <a:pt x="1205" y="3095"/>
                  </a:lnTo>
                  <a:lnTo>
                    <a:pt x="1205" y="2484"/>
                  </a:lnTo>
                  <a:lnTo>
                    <a:pt x="1186" y="1817"/>
                  </a:lnTo>
                  <a:lnTo>
                    <a:pt x="1168" y="1502"/>
                  </a:lnTo>
                  <a:lnTo>
                    <a:pt x="1131" y="1168"/>
                  </a:lnTo>
                  <a:lnTo>
                    <a:pt x="1075" y="871"/>
                  </a:lnTo>
                  <a:lnTo>
                    <a:pt x="1020" y="612"/>
                  </a:lnTo>
                  <a:lnTo>
                    <a:pt x="945" y="389"/>
                  </a:lnTo>
                  <a:lnTo>
                    <a:pt x="853" y="204"/>
                  </a:lnTo>
                  <a:lnTo>
                    <a:pt x="816" y="130"/>
                  </a:lnTo>
                  <a:lnTo>
                    <a:pt x="760" y="74"/>
                  </a:lnTo>
                  <a:lnTo>
                    <a:pt x="686" y="37"/>
                  </a:lnTo>
                  <a:lnTo>
                    <a:pt x="630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33"/>
            <p:cNvSpPr/>
            <p:nvPr/>
          </p:nvSpPr>
          <p:spPr>
            <a:xfrm>
              <a:off x="6976598" y="1438314"/>
              <a:ext cx="22543" cy="417886"/>
            </a:xfrm>
            <a:custGeom>
              <a:avLst/>
              <a:gdLst/>
              <a:ahLst/>
              <a:cxnLst/>
              <a:rect l="l" t="t" r="r" b="b"/>
              <a:pathLst>
                <a:path w="575" h="10659" extrusionOk="0">
                  <a:moveTo>
                    <a:pt x="315" y="1"/>
                  </a:moveTo>
                  <a:lnTo>
                    <a:pt x="278" y="19"/>
                  </a:lnTo>
                  <a:lnTo>
                    <a:pt x="241" y="38"/>
                  </a:lnTo>
                  <a:lnTo>
                    <a:pt x="222" y="75"/>
                  </a:lnTo>
                  <a:lnTo>
                    <a:pt x="185" y="538"/>
                  </a:lnTo>
                  <a:lnTo>
                    <a:pt x="130" y="1706"/>
                  </a:lnTo>
                  <a:lnTo>
                    <a:pt x="56" y="3337"/>
                  </a:lnTo>
                  <a:lnTo>
                    <a:pt x="19" y="5228"/>
                  </a:lnTo>
                  <a:lnTo>
                    <a:pt x="0" y="6191"/>
                  </a:lnTo>
                  <a:lnTo>
                    <a:pt x="0" y="7118"/>
                  </a:lnTo>
                  <a:lnTo>
                    <a:pt x="19" y="8008"/>
                  </a:lnTo>
                  <a:lnTo>
                    <a:pt x="56" y="8823"/>
                  </a:lnTo>
                  <a:lnTo>
                    <a:pt x="111" y="9509"/>
                  </a:lnTo>
                  <a:lnTo>
                    <a:pt x="130" y="9806"/>
                  </a:lnTo>
                  <a:lnTo>
                    <a:pt x="185" y="10065"/>
                  </a:lnTo>
                  <a:lnTo>
                    <a:pt x="222" y="10287"/>
                  </a:lnTo>
                  <a:lnTo>
                    <a:pt x="278" y="10454"/>
                  </a:lnTo>
                  <a:lnTo>
                    <a:pt x="334" y="10565"/>
                  </a:lnTo>
                  <a:lnTo>
                    <a:pt x="408" y="10640"/>
                  </a:lnTo>
                  <a:lnTo>
                    <a:pt x="463" y="10658"/>
                  </a:lnTo>
                  <a:lnTo>
                    <a:pt x="519" y="10640"/>
                  </a:lnTo>
                  <a:lnTo>
                    <a:pt x="556" y="10603"/>
                  </a:lnTo>
                  <a:lnTo>
                    <a:pt x="575" y="10565"/>
                  </a:lnTo>
                  <a:lnTo>
                    <a:pt x="575" y="10510"/>
                  </a:lnTo>
                  <a:lnTo>
                    <a:pt x="556" y="10473"/>
                  </a:lnTo>
                  <a:lnTo>
                    <a:pt x="519" y="10454"/>
                  </a:lnTo>
                  <a:lnTo>
                    <a:pt x="482" y="10399"/>
                  </a:lnTo>
                  <a:lnTo>
                    <a:pt x="445" y="10287"/>
                  </a:lnTo>
                  <a:lnTo>
                    <a:pt x="408" y="10121"/>
                  </a:lnTo>
                  <a:lnTo>
                    <a:pt x="371" y="9917"/>
                  </a:lnTo>
                  <a:lnTo>
                    <a:pt x="315" y="9416"/>
                  </a:lnTo>
                  <a:lnTo>
                    <a:pt x="278" y="8768"/>
                  </a:lnTo>
                  <a:lnTo>
                    <a:pt x="241" y="8008"/>
                  </a:lnTo>
                  <a:lnTo>
                    <a:pt x="241" y="7174"/>
                  </a:lnTo>
                  <a:lnTo>
                    <a:pt x="222" y="5376"/>
                  </a:lnTo>
                  <a:lnTo>
                    <a:pt x="260" y="3559"/>
                  </a:lnTo>
                  <a:lnTo>
                    <a:pt x="297" y="1947"/>
                  </a:lnTo>
                  <a:lnTo>
                    <a:pt x="371" y="742"/>
                  </a:lnTo>
                  <a:lnTo>
                    <a:pt x="389" y="353"/>
                  </a:lnTo>
                  <a:lnTo>
                    <a:pt x="426" y="149"/>
                  </a:lnTo>
                  <a:lnTo>
                    <a:pt x="426" y="112"/>
                  </a:lnTo>
                  <a:lnTo>
                    <a:pt x="426" y="75"/>
                  </a:lnTo>
                  <a:lnTo>
                    <a:pt x="389" y="38"/>
                  </a:lnTo>
                  <a:lnTo>
                    <a:pt x="352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33"/>
            <p:cNvSpPr/>
            <p:nvPr/>
          </p:nvSpPr>
          <p:spPr>
            <a:xfrm>
              <a:off x="7033249" y="1795825"/>
              <a:ext cx="115576" cy="144666"/>
            </a:xfrm>
            <a:custGeom>
              <a:avLst/>
              <a:gdLst/>
              <a:ahLst/>
              <a:cxnLst/>
              <a:rect l="l" t="t" r="r" b="b"/>
              <a:pathLst>
                <a:path w="2948" h="3690" extrusionOk="0">
                  <a:moveTo>
                    <a:pt x="2114" y="1"/>
                  </a:moveTo>
                  <a:lnTo>
                    <a:pt x="1" y="2744"/>
                  </a:lnTo>
                  <a:lnTo>
                    <a:pt x="779" y="3689"/>
                  </a:lnTo>
                  <a:lnTo>
                    <a:pt x="2948" y="853"/>
                  </a:lnTo>
                  <a:lnTo>
                    <a:pt x="211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33"/>
            <p:cNvSpPr/>
            <p:nvPr/>
          </p:nvSpPr>
          <p:spPr>
            <a:xfrm>
              <a:off x="7077590" y="1808919"/>
              <a:ext cx="62532" cy="62532"/>
            </a:xfrm>
            <a:custGeom>
              <a:avLst/>
              <a:gdLst/>
              <a:ahLst/>
              <a:cxnLst/>
              <a:rect l="l" t="t" r="r" b="b"/>
              <a:pathLst>
                <a:path w="1595" h="1595" extrusionOk="0">
                  <a:moveTo>
                    <a:pt x="797" y="0"/>
                  </a:moveTo>
                  <a:lnTo>
                    <a:pt x="649" y="19"/>
                  </a:lnTo>
                  <a:lnTo>
                    <a:pt x="501" y="56"/>
                  </a:lnTo>
                  <a:lnTo>
                    <a:pt x="352" y="130"/>
                  </a:lnTo>
                  <a:lnTo>
                    <a:pt x="241" y="223"/>
                  </a:lnTo>
                  <a:lnTo>
                    <a:pt x="149" y="353"/>
                  </a:lnTo>
                  <a:lnTo>
                    <a:pt x="74" y="482"/>
                  </a:lnTo>
                  <a:lnTo>
                    <a:pt x="19" y="631"/>
                  </a:lnTo>
                  <a:lnTo>
                    <a:pt x="0" y="797"/>
                  </a:lnTo>
                  <a:lnTo>
                    <a:pt x="19" y="946"/>
                  </a:lnTo>
                  <a:lnTo>
                    <a:pt x="74" y="1094"/>
                  </a:lnTo>
                  <a:lnTo>
                    <a:pt x="149" y="1242"/>
                  </a:lnTo>
                  <a:lnTo>
                    <a:pt x="241" y="1353"/>
                  </a:lnTo>
                  <a:lnTo>
                    <a:pt x="352" y="1446"/>
                  </a:lnTo>
                  <a:lnTo>
                    <a:pt x="501" y="1520"/>
                  </a:lnTo>
                  <a:lnTo>
                    <a:pt x="649" y="1576"/>
                  </a:lnTo>
                  <a:lnTo>
                    <a:pt x="797" y="1594"/>
                  </a:lnTo>
                  <a:lnTo>
                    <a:pt x="964" y="1576"/>
                  </a:lnTo>
                  <a:lnTo>
                    <a:pt x="1112" y="1520"/>
                  </a:lnTo>
                  <a:lnTo>
                    <a:pt x="1242" y="1446"/>
                  </a:lnTo>
                  <a:lnTo>
                    <a:pt x="1372" y="1353"/>
                  </a:lnTo>
                  <a:lnTo>
                    <a:pt x="1465" y="1242"/>
                  </a:lnTo>
                  <a:lnTo>
                    <a:pt x="1539" y="1094"/>
                  </a:lnTo>
                  <a:lnTo>
                    <a:pt x="1576" y="946"/>
                  </a:lnTo>
                  <a:lnTo>
                    <a:pt x="1594" y="797"/>
                  </a:lnTo>
                  <a:lnTo>
                    <a:pt x="1576" y="631"/>
                  </a:lnTo>
                  <a:lnTo>
                    <a:pt x="1539" y="482"/>
                  </a:lnTo>
                  <a:lnTo>
                    <a:pt x="1465" y="353"/>
                  </a:lnTo>
                  <a:lnTo>
                    <a:pt x="1372" y="223"/>
                  </a:lnTo>
                  <a:lnTo>
                    <a:pt x="1242" y="130"/>
                  </a:lnTo>
                  <a:lnTo>
                    <a:pt x="1112" y="56"/>
                  </a:lnTo>
                  <a:lnTo>
                    <a:pt x="964" y="19"/>
                  </a:lnTo>
                  <a:lnTo>
                    <a:pt x="79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33"/>
            <p:cNvSpPr/>
            <p:nvPr/>
          </p:nvSpPr>
          <p:spPr>
            <a:xfrm>
              <a:off x="7084137" y="1815466"/>
              <a:ext cx="50143" cy="49438"/>
            </a:xfrm>
            <a:custGeom>
              <a:avLst/>
              <a:gdLst/>
              <a:ahLst/>
              <a:cxnLst/>
              <a:rect l="l" t="t" r="r" b="b"/>
              <a:pathLst>
                <a:path w="1279" h="1261" extrusionOk="0">
                  <a:moveTo>
                    <a:pt x="501" y="0"/>
                  </a:moveTo>
                  <a:lnTo>
                    <a:pt x="389" y="37"/>
                  </a:lnTo>
                  <a:lnTo>
                    <a:pt x="278" y="93"/>
                  </a:lnTo>
                  <a:lnTo>
                    <a:pt x="185" y="186"/>
                  </a:lnTo>
                  <a:lnTo>
                    <a:pt x="111" y="278"/>
                  </a:lnTo>
                  <a:lnTo>
                    <a:pt x="56" y="371"/>
                  </a:lnTo>
                  <a:lnTo>
                    <a:pt x="19" y="501"/>
                  </a:lnTo>
                  <a:lnTo>
                    <a:pt x="0" y="630"/>
                  </a:lnTo>
                  <a:lnTo>
                    <a:pt x="19" y="760"/>
                  </a:lnTo>
                  <a:lnTo>
                    <a:pt x="56" y="871"/>
                  </a:lnTo>
                  <a:lnTo>
                    <a:pt x="111" y="983"/>
                  </a:lnTo>
                  <a:lnTo>
                    <a:pt x="185" y="1075"/>
                  </a:lnTo>
                  <a:lnTo>
                    <a:pt x="278" y="1149"/>
                  </a:lnTo>
                  <a:lnTo>
                    <a:pt x="389" y="1205"/>
                  </a:lnTo>
                  <a:lnTo>
                    <a:pt x="501" y="1242"/>
                  </a:lnTo>
                  <a:lnTo>
                    <a:pt x="630" y="1261"/>
                  </a:lnTo>
                  <a:lnTo>
                    <a:pt x="760" y="1242"/>
                  </a:lnTo>
                  <a:lnTo>
                    <a:pt x="890" y="1205"/>
                  </a:lnTo>
                  <a:lnTo>
                    <a:pt x="982" y="1149"/>
                  </a:lnTo>
                  <a:lnTo>
                    <a:pt x="1094" y="1075"/>
                  </a:lnTo>
                  <a:lnTo>
                    <a:pt x="1168" y="983"/>
                  </a:lnTo>
                  <a:lnTo>
                    <a:pt x="1223" y="871"/>
                  </a:lnTo>
                  <a:lnTo>
                    <a:pt x="1260" y="760"/>
                  </a:lnTo>
                  <a:lnTo>
                    <a:pt x="1279" y="630"/>
                  </a:lnTo>
                  <a:lnTo>
                    <a:pt x="1260" y="501"/>
                  </a:lnTo>
                  <a:lnTo>
                    <a:pt x="1223" y="371"/>
                  </a:lnTo>
                  <a:lnTo>
                    <a:pt x="1168" y="278"/>
                  </a:lnTo>
                  <a:lnTo>
                    <a:pt x="1094" y="186"/>
                  </a:lnTo>
                  <a:lnTo>
                    <a:pt x="982" y="93"/>
                  </a:lnTo>
                  <a:lnTo>
                    <a:pt x="890" y="37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33"/>
            <p:cNvSpPr/>
            <p:nvPr/>
          </p:nvSpPr>
          <p:spPr>
            <a:xfrm>
              <a:off x="7107386" y="1819818"/>
              <a:ext cx="11644" cy="34187"/>
            </a:xfrm>
            <a:custGeom>
              <a:avLst/>
              <a:gdLst/>
              <a:ahLst/>
              <a:cxnLst/>
              <a:rect l="l" t="t" r="r" b="b"/>
              <a:pathLst>
                <a:path w="297" h="872" extrusionOk="0">
                  <a:moveTo>
                    <a:pt x="19" y="0"/>
                  </a:moveTo>
                  <a:lnTo>
                    <a:pt x="0" y="37"/>
                  </a:lnTo>
                  <a:lnTo>
                    <a:pt x="0" y="519"/>
                  </a:lnTo>
                  <a:lnTo>
                    <a:pt x="19" y="538"/>
                  </a:lnTo>
                  <a:lnTo>
                    <a:pt x="241" y="853"/>
                  </a:lnTo>
                  <a:lnTo>
                    <a:pt x="260" y="872"/>
                  </a:lnTo>
                  <a:lnTo>
                    <a:pt x="297" y="853"/>
                  </a:lnTo>
                  <a:lnTo>
                    <a:pt x="297" y="834"/>
                  </a:lnTo>
                  <a:lnTo>
                    <a:pt x="297" y="816"/>
                  </a:lnTo>
                  <a:lnTo>
                    <a:pt x="74" y="501"/>
                  </a:lnTo>
                  <a:lnTo>
                    <a:pt x="74" y="37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33"/>
            <p:cNvSpPr/>
            <p:nvPr/>
          </p:nvSpPr>
          <p:spPr>
            <a:xfrm>
              <a:off x="7107386" y="1807469"/>
              <a:ext cx="34187" cy="31286"/>
            </a:xfrm>
            <a:custGeom>
              <a:avLst/>
              <a:gdLst/>
              <a:ahLst/>
              <a:cxnLst/>
              <a:rect l="l" t="t" r="r" b="b"/>
              <a:pathLst>
                <a:path w="872" h="798" extrusionOk="0">
                  <a:moveTo>
                    <a:pt x="19" y="0"/>
                  </a:moveTo>
                  <a:lnTo>
                    <a:pt x="0" y="37"/>
                  </a:lnTo>
                  <a:lnTo>
                    <a:pt x="19" y="56"/>
                  </a:lnTo>
                  <a:lnTo>
                    <a:pt x="37" y="74"/>
                  </a:lnTo>
                  <a:lnTo>
                    <a:pt x="186" y="93"/>
                  </a:lnTo>
                  <a:lnTo>
                    <a:pt x="315" y="130"/>
                  </a:lnTo>
                  <a:lnTo>
                    <a:pt x="445" y="186"/>
                  </a:lnTo>
                  <a:lnTo>
                    <a:pt x="556" y="278"/>
                  </a:lnTo>
                  <a:lnTo>
                    <a:pt x="649" y="371"/>
                  </a:lnTo>
                  <a:lnTo>
                    <a:pt x="723" y="501"/>
                  </a:lnTo>
                  <a:lnTo>
                    <a:pt x="779" y="630"/>
                  </a:lnTo>
                  <a:lnTo>
                    <a:pt x="797" y="760"/>
                  </a:lnTo>
                  <a:lnTo>
                    <a:pt x="816" y="779"/>
                  </a:lnTo>
                  <a:lnTo>
                    <a:pt x="834" y="797"/>
                  </a:lnTo>
                  <a:lnTo>
                    <a:pt x="871" y="779"/>
                  </a:lnTo>
                  <a:lnTo>
                    <a:pt x="871" y="760"/>
                  </a:lnTo>
                  <a:lnTo>
                    <a:pt x="834" y="593"/>
                  </a:lnTo>
                  <a:lnTo>
                    <a:pt x="779" y="464"/>
                  </a:lnTo>
                  <a:lnTo>
                    <a:pt x="705" y="334"/>
                  </a:lnTo>
                  <a:lnTo>
                    <a:pt x="612" y="223"/>
                  </a:lnTo>
                  <a:lnTo>
                    <a:pt x="482" y="130"/>
                  </a:lnTo>
                  <a:lnTo>
                    <a:pt x="352" y="56"/>
                  </a:lnTo>
                  <a:lnTo>
                    <a:pt x="204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33"/>
            <p:cNvSpPr/>
            <p:nvPr/>
          </p:nvSpPr>
          <p:spPr>
            <a:xfrm>
              <a:off x="7077590" y="1847418"/>
              <a:ext cx="36382" cy="25483"/>
            </a:xfrm>
            <a:custGeom>
              <a:avLst/>
              <a:gdLst/>
              <a:ahLst/>
              <a:cxnLst/>
              <a:rect l="l" t="t" r="r" b="b"/>
              <a:pathLst>
                <a:path w="928" h="650" extrusionOk="0">
                  <a:moveTo>
                    <a:pt x="37" y="1"/>
                  </a:moveTo>
                  <a:lnTo>
                    <a:pt x="19" y="19"/>
                  </a:lnTo>
                  <a:lnTo>
                    <a:pt x="0" y="56"/>
                  </a:lnTo>
                  <a:lnTo>
                    <a:pt x="56" y="168"/>
                  </a:lnTo>
                  <a:lnTo>
                    <a:pt x="130" y="297"/>
                  </a:lnTo>
                  <a:lnTo>
                    <a:pt x="204" y="390"/>
                  </a:lnTo>
                  <a:lnTo>
                    <a:pt x="315" y="483"/>
                  </a:lnTo>
                  <a:lnTo>
                    <a:pt x="427" y="538"/>
                  </a:lnTo>
                  <a:lnTo>
                    <a:pt x="538" y="594"/>
                  </a:lnTo>
                  <a:lnTo>
                    <a:pt x="668" y="631"/>
                  </a:lnTo>
                  <a:lnTo>
                    <a:pt x="797" y="649"/>
                  </a:lnTo>
                  <a:lnTo>
                    <a:pt x="890" y="631"/>
                  </a:lnTo>
                  <a:lnTo>
                    <a:pt x="909" y="631"/>
                  </a:lnTo>
                  <a:lnTo>
                    <a:pt x="927" y="594"/>
                  </a:lnTo>
                  <a:lnTo>
                    <a:pt x="909" y="575"/>
                  </a:lnTo>
                  <a:lnTo>
                    <a:pt x="871" y="557"/>
                  </a:lnTo>
                  <a:lnTo>
                    <a:pt x="797" y="575"/>
                  </a:lnTo>
                  <a:lnTo>
                    <a:pt x="686" y="557"/>
                  </a:lnTo>
                  <a:lnTo>
                    <a:pt x="556" y="520"/>
                  </a:lnTo>
                  <a:lnTo>
                    <a:pt x="445" y="483"/>
                  </a:lnTo>
                  <a:lnTo>
                    <a:pt x="352" y="408"/>
                  </a:lnTo>
                  <a:lnTo>
                    <a:pt x="260" y="334"/>
                  </a:lnTo>
                  <a:lnTo>
                    <a:pt x="186" y="242"/>
                  </a:lnTo>
                  <a:lnTo>
                    <a:pt x="130" y="149"/>
                  </a:lnTo>
                  <a:lnTo>
                    <a:pt x="74" y="19"/>
                  </a:lnTo>
                  <a:lnTo>
                    <a:pt x="56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33"/>
            <p:cNvSpPr/>
            <p:nvPr/>
          </p:nvSpPr>
          <p:spPr>
            <a:xfrm>
              <a:off x="7570985" y="637552"/>
              <a:ext cx="696163" cy="856747"/>
            </a:xfrm>
            <a:custGeom>
              <a:avLst/>
              <a:gdLst/>
              <a:ahLst/>
              <a:cxnLst/>
              <a:rect l="l" t="t" r="r" b="b"/>
              <a:pathLst>
                <a:path w="17757" h="21853" extrusionOk="0">
                  <a:moveTo>
                    <a:pt x="8507" y="1"/>
                  </a:moveTo>
                  <a:lnTo>
                    <a:pt x="7766" y="19"/>
                  </a:lnTo>
                  <a:lnTo>
                    <a:pt x="7080" y="75"/>
                  </a:lnTo>
                  <a:lnTo>
                    <a:pt x="6413" y="168"/>
                  </a:lnTo>
                  <a:lnTo>
                    <a:pt x="5801" y="316"/>
                  </a:lnTo>
                  <a:lnTo>
                    <a:pt x="5227" y="483"/>
                  </a:lnTo>
                  <a:lnTo>
                    <a:pt x="4689" y="687"/>
                  </a:lnTo>
                  <a:lnTo>
                    <a:pt x="4189" y="909"/>
                  </a:lnTo>
                  <a:lnTo>
                    <a:pt x="3726" y="1169"/>
                  </a:lnTo>
                  <a:lnTo>
                    <a:pt x="3299" y="1447"/>
                  </a:lnTo>
                  <a:lnTo>
                    <a:pt x="2891" y="1743"/>
                  </a:lnTo>
                  <a:lnTo>
                    <a:pt x="2539" y="2077"/>
                  </a:lnTo>
                  <a:lnTo>
                    <a:pt x="2206" y="2410"/>
                  </a:lnTo>
                  <a:lnTo>
                    <a:pt x="1891" y="2763"/>
                  </a:lnTo>
                  <a:lnTo>
                    <a:pt x="1613" y="3115"/>
                  </a:lnTo>
                  <a:lnTo>
                    <a:pt x="1372" y="3485"/>
                  </a:lnTo>
                  <a:lnTo>
                    <a:pt x="1149" y="3856"/>
                  </a:lnTo>
                  <a:lnTo>
                    <a:pt x="945" y="4245"/>
                  </a:lnTo>
                  <a:lnTo>
                    <a:pt x="760" y="4635"/>
                  </a:lnTo>
                  <a:lnTo>
                    <a:pt x="612" y="5005"/>
                  </a:lnTo>
                  <a:lnTo>
                    <a:pt x="482" y="5394"/>
                  </a:lnTo>
                  <a:lnTo>
                    <a:pt x="371" y="5765"/>
                  </a:lnTo>
                  <a:lnTo>
                    <a:pt x="260" y="6117"/>
                  </a:lnTo>
                  <a:lnTo>
                    <a:pt x="185" y="6469"/>
                  </a:lnTo>
                  <a:lnTo>
                    <a:pt x="130" y="6822"/>
                  </a:lnTo>
                  <a:lnTo>
                    <a:pt x="74" y="7137"/>
                  </a:lnTo>
                  <a:lnTo>
                    <a:pt x="19" y="7730"/>
                  </a:lnTo>
                  <a:lnTo>
                    <a:pt x="0" y="8212"/>
                  </a:lnTo>
                  <a:lnTo>
                    <a:pt x="0" y="8601"/>
                  </a:lnTo>
                  <a:lnTo>
                    <a:pt x="19" y="8805"/>
                  </a:lnTo>
                  <a:lnTo>
                    <a:pt x="37" y="9009"/>
                  </a:lnTo>
                  <a:lnTo>
                    <a:pt x="111" y="9472"/>
                  </a:lnTo>
                  <a:lnTo>
                    <a:pt x="223" y="9954"/>
                  </a:lnTo>
                  <a:lnTo>
                    <a:pt x="334" y="10454"/>
                  </a:lnTo>
                  <a:lnTo>
                    <a:pt x="426" y="10936"/>
                  </a:lnTo>
                  <a:lnTo>
                    <a:pt x="519" y="11400"/>
                  </a:lnTo>
                  <a:lnTo>
                    <a:pt x="575" y="11789"/>
                  </a:lnTo>
                  <a:lnTo>
                    <a:pt x="575" y="11956"/>
                  </a:lnTo>
                  <a:lnTo>
                    <a:pt x="575" y="12104"/>
                  </a:lnTo>
                  <a:lnTo>
                    <a:pt x="519" y="12438"/>
                  </a:lnTo>
                  <a:lnTo>
                    <a:pt x="408" y="12864"/>
                  </a:lnTo>
                  <a:lnTo>
                    <a:pt x="297" y="13364"/>
                  </a:lnTo>
                  <a:lnTo>
                    <a:pt x="185" y="13939"/>
                  </a:lnTo>
                  <a:lnTo>
                    <a:pt x="130" y="14235"/>
                  </a:lnTo>
                  <a:lnTo>
                    <a:pt x="111" y="14550"/>
                  </a:lnTo>
                  <a:lnTo>
                    <a:pt x="93" y="14866"/>
                  </a:lnTo>
                  <a:lnTo>
                    <a:pt x="93" y="15181"/>
                  </a:lnTo>
                  <a:lnTo>
                    <a:pt x="130" y="15514"/>
                  </a:lnTo>
                  <a:lnTo>
                    <a:pt x="185" y="15848"/>
                  </a:lnTo>
                  <a:lnTo>
                    <a:pt x="260" y="16181"/>
                  </a:lnTo>
                  <a:lnTo>
                    <a:pt x="371" y="16497"/>
                  </a:lnTo>
                  <a:lnTo>
                    <a:pt x="575" y="16886"/>
                  </a:lnTo>
                  <a:lnTo>
                    <a:pt x="779" y="17275"/>
                  </a:lnTo>
                  <a:lnTo>
                    <a:pt x="1020" y="17627"/>
                  </a:lnTo>
                  <a:lnTo>
                    <a:pt x="1242" y="17961"/>
                  </a:lnTo>
                  <a:lnTo>
                    <a:pt x="1483" y="18276"/>
                  </a:lnTo>
                  <a:lnTo>
                    <a:pt x="1742" y="18591"/>
                  </a:lnTo>
                  <a:lnTo>
                    <a:pt x="2002" y="18869"/>
                  </a:lnTo>
                  <a:lnTo>
                    <a:pt x="2261" y="19147"/>
                  </a:lnTo>
                  <a:lnTo>
                    <a:pt x="2521" y="19406"/>
                  </a:lnTo>
                  <a:lnTo>
                    <a:pt x="2799" y="19647"/>
                  </a:lnTo>
                  <a:lnTo>
                    <a:pt x="3077" y="19870"/>
                  </a:lnTo>
                  <a:lnTo>
                    <a:pt x="3355" y="20092"/>
                  </a:lnTo>
                  <a:lnTo>
                    <a:pt x="3633" y="20296"/>
                  </a:lnTo>
                  <a:lnTo>
                    <a:pt x="3929" y="20481"/>
                  </a:lnTo>
                  <a:lnTo>
                    <a:pt x="4485" y="20815"/>
                  </a:lnTo>
                  <a:lnTo>
                    <a:pt x="5023" y="21093"/>
                  </a:lnTo>
                  <a:lnTo>
                    <a:pt x="5560" y="21315"/>
                  </a:lnTo>
                  <a:lnTo>
                    <a:pt x="6061" y="21501"/>
                  </a:lnTo>
                  <a:lnTo>
                    <a:pt x="6524" y="21649"/>
                  </a:lnTo>
                  <a:lnTo>
                    <a:pt x="6951" y="21760"/>
                  </a:lnTo>
                  <a:lnTo>
                    <a:pt x="7321" y="21816"/>
                  </a:lnTo>
                  <a:lnTo>
                    <a:pt x="7618" y="21853"/>
                  </a:lnTo>
                  <a:lnTo>
                    <a:pt x="7859" y="21853"/>
                  </a:lnTo>
                  <a:lnTo>
                    <a:pt x="8100" y="21816"/>
                  </a:lnTo>
                  <a:lnTo>
                    <a:pt x="8378" y="21760"/>
                  </a:lnTo>
                  <a:lnTo>
                    <a:pt x="8711" y="21686"/>
                  </a:lnTo>
                  <a:lnTo>
                    <a:pt x="9063" y="21575"/>
                  </a:lnTo>
                  <a:lnTo>
                    <a:pt x="9471" y="21445"/>
                  </a:lnTo>
                  <a:lnTo>
                    <a:pt x="9897" y="21278"/>
                  </a:lnTo>
                  <a:lnTo>
                    <a:pt x="10342" y="21093"/>
                  </a:lnTo>
                  <a:lnTo>
                    <a:pt x="10806" y="20889"/>
                  </a:lnTo>
                  <a:lnTo>
                    <a:pt x="11269" y="20667"/>
                  </a:lnTo>
                  <a:lnTo>
                    <a:pt x="11751" y="20407"/>
                  </a:lnTo>
                  <a:lnTo>
                    <a:pt x="12214" y="20148"/>
                  </a:lnTo>
                  <a:lnTo>
                    <a:pt x="12678" y="19851"/>
                  </a:lnTo>
                  <a:lnTo>
                    <a:pt x="13141" y="19555"/>
                  </a:lnTo>
                  <a:lnTo>
                    <a:pt x="13567" y="19221"/>
                  </a:lnTo>
                  <a:lnTo>
                    <a:pt x="13975" y="18869"/>
                  </a:lnTo>
                  <a:lnTo>
                    <a:pt x="14346" y="18517"/>
                  </a:lnTo>
                  <a:lnTo>
                    <a:pt x="14531" y="18313"/>
                  </a:lnTo>
                  <a:lnTo>
                    <a:pt x="14698" y="18109"/>
                  </a:lnTo>
                  <a:lnTo>
                    <a:pt x="14883" y="17887"/>
                  </a:lnTo>
                  <a:lnTo>
                    <a:pt x="15050" y="17627"/>
                  </a:lnTo>
                  <a:lnTo>
                    <a:pt x="15365" y="17108"/>
                  </a:lnTo>
                  <a:lnTo>
                    <a:pt x="15662" y="16534"/>
                  </a:lnTo>
                  <a:lnTo>
                    <a:pt x="15958" y="15922"/>
                  </a:lnTo>
                  <a:lnTo>
                    <a:pt x="16218" y="15292"/>
                  </a:lnTo>
                  <a:lnTo>
                    <a:pt x="16477" y="14643"/>
                  </a:lnTo>
                  <a:lnTo>
                    <a:pt x="16700" y="13994"/>
                  </a:lnTo>
                  <a:lnTo>
                    <a:pt x="16922" y="13346"/>
                  </a:lnTo>
                  <a:lnTo>
                    <a:pt x="17107" y="12716"/>
                  </a:lnTo>
                  <a:lnTo>
                    <a:pt x="17274" y="12122"/>
                  </a:lnTo>
                  <a:lnTo>
                    <a:pt x="17404" y="11548"/>
                  </a:lnTo>
                  <a:lnTo>
                    <a:pt x="17534" y="11047"/>
                  </a:lnTo>
                  <a:lnTo>
                    <a:pt x="17608" y="10584"/>
                  </a:lnTo>
                  <a:lnTo>
                    <a:pt x="17682" y="10195"/>
                  </a:lnTo>
                  <a:lnTo>
                    <a:pt x="17719" y="9898"/>
                  </a:lnTo>
                  <a:lnTo>
                    <a:pt x="17737" y="9565"/>
                  </a:lnTo>
                  <a:lnTo>
                    <a:pt x="17756" y="9083"/>
                  </a:lnTo>
                  <a:lnTo>
                    <a:pt x="17737" y="8508"/>
                  </a:lnTo>
                  <a:lnTo>
                    <a:pt x="17682" y="7822"/>
                  </a:lnTo>
                  <a:lnTo>
                    <a:pt x="17626" y="7470"/>
                  </a:lnTo>
                  <a:lnTo>
                    <a:pt x="17571" y="7081"/>
                  </a:lnTo>
                  <a:lnTo>
                    <a:pt x="17478" y="6692"/>
                  </a:lnTo>
                  <a:lnTo>
                    <a:pt x="17385" y="6284"/>
                  </a:lnTo>
                  <a:lnTo>
                    <a:pt x="17274" y="5876"/>
                  </a:lnTo>
                  <a:lnTo>
                    <a:pt x="17144" y="5450"/>
                  </a:lnTo>
                  <a:lnTo>
                    <a:pt x="16978" y="5042"/>
                  </a:lnTo>
                  <a:lnTo>
                    <a:pt x="16792" y="4616"/>
                  </a:lnTo>
                  <a:lnTo>
                    <a:pt x="16588" y="4208"/>
                  </a:lnTo>
                  <a:lnTo>
                    <a:pt x="16347" y="3782"/>
                  </a:lnTo>
                  <a:lnTo>
                    <a:pt x="16088" y="3393"/>
                  </a:lnTo>
                  <a:lnTo>
                    <a:pt x="15791" y="2985"/>
                  </a:lnTo>
                  <a:lnTo>
                    <a:pt x="15458" y="2614"/>
                  </a:lnTo>
                  <a:lnTo>
                    <a:pt x="15106" y="2244"/>
                  </a:lnTo>
                  <a:lnTo>
                    <a:pt x="14716" y="1891"/>
                  </a:lnTo>
                  <a:lnTo>
                    <a:pt x="14272" y="1576"/>
                  </a:lnTo>
                  <a:lnTo>
                    <a:pt x="13808" y="1261"/>
                  </a:lnTo>
                  <a:lnTo>
                    <a:pt x="13289" y="1002"/>
                  </a:lnTo>
                  <a:lnTo>
                    <a:pt x="13030" y="872"/>
                  </a:lnTo>
                  <a:lnTo>
                    <a:pt x="12752" y="742"/>
                  </a:lnTo>
                  <a:lnTo>
                    <a:pt x="12455" y="631"/>
                  </a:lnTo>
                  <a:lnTo>
                    <a:pt x="12140" y="520"/>
                  </a:lnTo>
                  <a:lnTo>
                    <a:pt x="11825" y="427"/>
                  </a:lnTo>
                  <a:lnTo>
                    <a:pt x="11510" y="335"/>
                  </a:lnTo>
                  <a:lnTo>
                    <a:pt x="11176" y="260"/>
                  </a:lnTo>
                  <a:lnTo>
                    <a:pt x="10824" y="205"/>
                  </a:lnTo>
                  <a:lnTo>
                    <a:pt x="10453" y="131"/>
                  </a:lnTo>
                  <a:lnTo>
                    <a:pt x="10083" y="94"/>
                  </a:lnTo>
                  <a:lnTo>
                    <a:pt x="9694" y="57"/>
                  </a:lnTo>
                  <a:lnTo>
                    <a:pt x="9304" y="19"/>
                  </a:lnTo>
                  <a:lnTo>
                    <a:pt x="850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33"/>
            <p:cNvSpPr/>
            <p:nvPr/>
          </p:nvSpPr>
          <p:spPr>
            <a:xfrm>
              <a:off x="7566594" y="633200"/>
              <a:ext cx="704906" cy="865490"/>
            </a:xfrm>
            <a:custGeom>
              <a:avLst/>
              <a:gdLst/>
              <a:ahLst/>
              <a:cxnLst/>
              <a:rect l="l" t="t" r="r" b="b"/>
              <a:pathLst>
                <a:path w="17980" h="22076" extrusionOk="0">
                  <a:moveTo>
                    <a:pt x="9009" y="223"/>
                  </a:moveTo>
                  <a:lnTo>
                    <a:pt x="9416" y="242"/>
                  </a:lnTo>
                  <a:lnTo>
                    <a:pt x="9917" y="279"/>
                  </a:lnTo>
                  <a:lnTo>
                    <a:pt x="10399" y="334"/>
                  </a:lnTo>
                  <a:lnTo>
                    <a:pt x="10881" y="408"/>
                  </a:lnTo>
                  <a:lnTo>
                    <a:pt x="11325" y="501"/>
                  </a:lnTo>
                  <a:lnTo>
                    <a:pt x="11770" y="612"/>
                  </a:lnTo>
                  <a:lnTo>
                    <a:pt x="12197" y="742"/>
                  </a:lnTo>
                  <a:lnTo>
                    <a:pt x="12623" y="890"/>
                  </a:lnTo>
                  <a:lnTo>
                    <a:pt x="13012" y="1039"/>
                  </a:lnTo>
                  <a:lnTo>
                    <a:pt x="13401" y="1224"/>
                  </a:lnTo>
                  <a:lnTo>
                    <a:pt x="13772" y="1428"/>
                  </a:lnTo>
                  <a:lnTo>
                    <a:pt x="14124" y="1632"/>
                  </a:lnTo>
                  <a:lnTo>
                    <a:pt x="14458" y="1873"/>
                  </a:lnTo>
                  <a:lnTo>
                    <a:pt x="14791" y="2132"/>
                  </a:lnTo>
                  <a:lnTo>
                    <a:pt x="15088" y="2392"/>
                  </a:lnTo>
                  <a:lnTo>
                    <a:pt x="15384" y="2670"/>
                  </a:lnTo>
                  <a:lnTo>
                    <a:pt x="15662" y="2985"/>
                  </a:lnTo>
                  <a:lnTo>
                    <a:pt x="15885" y="3244"/>
                  </a:lnTo>
                  <a:lnTo>
                    <a:pt x="16089" y="3522"/>
                  </a:lnTo>
                  <a:lnTo>
                    <a:pt x="16274" y="3800"/>
                  </a:lnTo>
                  <a:lnTo>
                    <a:pt x="16441" y="4078"/>
                  </a:lnTo>
                  <a:lnTo>
                    <a:pt x="16608" y="4375"/>
                  </a:lnTo>
                  <a:lnTo>
                    <a:pt x="16756" y="4653"/>
                  </a:lnTo>
                  <a:lnTo>
                    <a:pt x="16886" y="4949"/>
                  </a:lnTo>
                  <a:lnTo>
                    <a:pt x="17015" y="5246"/>
                  </a:lnTo>
                  <a:lnTo>
                    <a:pt x="17219" y="5821"/>
                  </a:lnTo>
                  <a:lnTo>
                    <a:pt x="17386" y="6395"/>
                  </a:lnTo>
                  <a:lnTo>
                    <a:pt x="17516" y="6951"/>
                  </a:lnTo>
                  <a:lnTo>
                    <a:pt x="17609" y="7489"/>
                  </a:lnTo>
                  <a:lnTo>
                    <a:pt x="17664" y="7989"/>
                  </a:lnTo>
                  <a:lnTo>
                    <a:pt x="17720" y="8452"/>
                  </a:lnTo>
                  <a:lnTo>
                    <a:pt x="17738" y="8860"/>
                  </a:lnTo>
                  <a:lnTo>
                    <a:pt x="17738" y="9231"/>
                  </a:lnTo>
                  <a:lnTo>
                    <a:pt x="17738" y="9768"/>
                  </a:lnTo>
                  <a:lnTo>
                    <a:pt x="17720" y="9991"/>
                  </a:lnTo>
                  <a:lnTo>
                    <a:pt x="17683" y="10287"/>
                  </a:lnTo>
                  <a:lnTo>
                    <a:pt x="17627" y="10658"/>
                  </a:lnTo>
                  <a:lnTo>
                    <a:pt x="17534" y="11103"/>
                  </a:lnTo>
                  <a:lnTo>
                    <a:pt x="17423" y="11603"/>
                  </a:lnTo>
                  <a:lnTo>
                    <a:pt x="17275" y="12159"/>
                  </a:lnTo>
                  <a:lnTo>
                    <a:pt x="17127" y="12752"/>
                  </a:lnTo>
                  <a:lnTo>
                    <a:pt x="16941" y="13383"/>
                  </a:lnTo>
                  <a:lnTo>
                    <a:pt x="16737" y="14013"/>
                  </a:lnTo>
                  <a:lnTo>
                    <a:pt x="16496" y="14661"/>
                  </a:lnTo>
                  <a:lnTo>
                    <a:pt x="16256" y="15310"/>
                  </a:lnTo>
                  <a:lnTo>
                    <a:pt x="15996" y="15940"/>
                  </a:lnTo>
                  <a:lnTo>
                    <a:pt x="15700" y="16552"/>
                  </a:lnTo>
                  <a:lnTo>
                    <a:pt x="15403" y="17127"/>
                  </a:lnTo>
                  <a:lnTo>
                    <a:pt x="15069" y="17664"/>
                  </a:lnTo>
                  <a:lnTo>
                    <a:pt x="14903" y="17905"/>
                  </a:lnTo>
                  <a:lnTo>
                    <a:pt x="14736" y="18146"/>
                  </a:lnTo>
                  <a:lnTo>
                    <a:pt x="14569" y="18350"/>
                  </a:lnTo>
                  <a:lnTo>
                    <a:pt x="14384" y="18554"/>
                  </a:lnTo>
                  <a:lnTo>
                    <a:pt x="14013" y="18906"/>
                  </a:lnTo>
                  <a:lnTo>
                    <a:pt x="13605" y="19258"/>
                  </a:lnTo>
                  <a:lnTo>
                    <a:pt x="13160" y="19573"/>
                  </a:lnTo>
                  <a:lnTo>
                    <a:pt x="12715" y="19888"/>
                  </a:lnTo>
                  <a:lnTo>
                    <a:pt x="12252" y="20166"/>
                  </a:lnTo>
                  <a:lnTo>
                    <a:pt x="11770" y="20444"/>
                  </a:lnTo>
                  <a:lnTo>
                    <a:pt x="11307" y="20685"/>
                  </a:lnTo>
                  <a:lnTo>
                    <a:pt x="10825" y="20908"/>
                  </a:lnTo>
                  <a:lnTo>
                    <a:pt x="10380" y="21111"/>
                  </a:lnTo>
                  <a:lnTo>
                    <a:pt x="9935" y="21297"/>
                  </a:lnTo>
                  <a:lnTo>
                    <a:pt x="9509" y="21445"/>
                  </a:lnTo>
                  <a:lnTo>
                    <a:pt x="9120" y="21575"/>
                  </a:lnTo>
                  <a:lnTo>
                    <a:pt x="8768" y="21686"/>
                  </a:lnTo>
                  <a:lnTo>
                    <a:pt x="8453" y="21760"/>
                  </a:lnTo>
                  <a:lnTo>
                    <a:pt x="8193" y="21816"/>
                  </a:lnTo>
                  <a:lnTo>
                    <a:pt x="7971" y="21853"/>
                  </a:lnTo>
                  <a:lnTo>
                    <a:pt x="7748" y="21853"/>
                  </a:lnTo>
                  <a:lnTo>
                    <a:pt x="7452" y="21816"/>
                  </a:lnTo>
                  <a:lnTo>
                    <a:pt x="7100" y="21760"/>
                  </a:lnTo>
                  <a:lnTo>
                    <a:pt x="6673" y="21649"/>
                  </a:lnTo>
                  <a:lnTo>
                    <a:pt x="6228" y="21501"/>
                  </a:lnTo>
                  <a:lnTo>
                    <a:pt x="5728" y="21334"/>
                  </a:lnTo>
                  <a:lnTo>
                    <a:pt x="5209" y="21093"/>
                  </a:lnTo>
                  <a:lnTo>
                    <a:pt x="4672" y="20815"/>
                  </a:lnTo>
                  <a:lnTo>
                    <a:pt x="4116" y="20500"/>
                  </a:lnTo>
                  <a:lnTo>
                    <a:pt x="3838" y="20314"/>
                  </a:lnTo>
                  <a:lnTo>
                    <a:pt x="3560" y="20111"/>
                  </a:lnTo>
                  <a:lnTo>
                    <a:pt x="3282" y="19907"/>
                  </a:lnTo>
                  <a:lnTo>
                    <a:pt x="3003" y="19684"/>
                  </a:lnTo>
                  <a:lnTo>
                    <a:pt x="2725" y="19443"/>
                  </a:lnTo>
                  <a:lnTo>
                    <a:pt x="2466" y="19184"/>
                  </a:lnTo>
                  <a:lnTo>
                    <a:pt x="2207" y="18924"/>
                  </a:lnTo>
                  <a:lnTo>
                    <a:pt x="1947" y="18628"/>
                  </a:lnTo>
                  <a:lnTo>
                    <a:pt x="1688" y="18331"/>
                  </a:lnTo>
                  <a:lnTo>
                    <a:pt x="1447" y="18016"/>
                  </a:lnTo>
                  <a:lnTo>
                    <a:pt x="1224" y="17683"/>
                  </a:lnTo>
                  <a:lnTo>
                    <a:pt x="1002" y="17330"/>
                  </a:lnTo>
                  <a:lnTo>
                    <a:pt x="798" y="16960"/>
                  </a:lnTo>
                  <a:lnTo>
                    <a:pt x="594" y="16570"/>
                  </a:lnTo>
                  <a:lnTo>
                    <a:pt x="501" y="16330"/>
                  </a:lnTo>
                  <a:lnTo>
                    <a:pt x="427" y="16089"/>
                  </a:lnTo>
                  <a:lnTo>
                    <a:pt x="372" y="15848"/>
                  </a:lnTo>
                  <a:lnTo>
                    <a:pt x="335" y="15588"/>
                  </a:lnTo>
                  <a:lnTo>
                    <a:pt x="316" y="15347"/>
                  </a:lnTo>
                  <a:lnTo>
                    <a:pt x="316" y="15106"/>
                  </a:lnTo>
                  <a:lnTo>
                    <a:pt x="316" y="14865"/>
                  </a:lnTo>
                  <a:lnTo>
                    <a:pt x="335" y="14624"/>
                  </a:lnTo>
                  <a:lnTo>
                    <a:pt x="390" y="14161"/>
                  </a:lnTo>
                  <a:lnTo>
                    <a:pt x="464" y="13716"/>
                  </a:lnTo>
                  <a:lnTo>
                    <a:pt x="557" y="13308"/>
                  </a:lnTo>
                  <a:lnTo>
                    <a:pt x="650" y="12938"/>
                  </a:lnTo>
                  <a:lnTo>
                    <a:pt x="742" y="12549"/>
                  </a:lnTo>
                  <a:lnTo>
                    <a:pt x="798" y="12233"/>
                  </a:lnTo>
                  <a:lnTo>
                    <a:pt x="798" y="12067"/>
                  </a:lnTo>
                  <a:lnTo>
                    <a:pt x="798" y="11881"/>
                  </a:lnTo>
                  <a:lnTo>
                    <a:pt x="742" y="11474"/>
                  </a:lnTo>
                  <a:lnTo>
                    <a:pt x="650" y="10973"/>
                  </a:lnTo>
                  <a:lnTo>
                    <a:pt x="538" y="10454"/>
                  </a:lnTo>
                  <a:lnTo>
                    <a:pt x="427" y="9991"/>
                  </a:lnTo>
                  <a:lnTo>
                    <a:pt x="335" y="9527"/>
                  </a:lnTo>
                  <a:lnTo>
                    <a:pt x="260" y="9083"/>
                  </a:lnTo>
                  <a:lnTo>
                    <a:pt x="223" y="8712"/>
                  </a:lnTo>
                  <a:lnTo>
                    <a:pt x="223" y="8489"/>
                  </a:lnTo>
                  <a:lnTo>
                    <a:pt x="223" y="8230"/>
                  </a:lnTo>
                  <a:lnTo>
                    <a:pt x="223" y="7952"/>
                  </a:lnTo>
                  <a:lnTo>
                    <a:pt x="260" y="7618"/>
                  </a:lnTo>
                  <a:lnTo>
                    <a:pt x="297" y="7248"/>
                  </a:lnTo>
                  <a:lnTo>
                    <a:pt x="353" y="6858"/>
                  </a:lnTo>
                  <a:lnTo>
                    <a:pt x="446" y="6451"/>
                  </a:lnTo>
                  <a:lnTo>
                    <a:pt x="538" y="6024"/>
                  </a:lnTo>
                  <a:lnTo>
                    <a:pt x="668" y="5580"/>
                  </a:lnTo>
                  <a:lnTo>
                    <a:pt x="835" y="5135"/>
                  </a:lnTo>
                  <a:lnTo>
                    <a:pt x="1020" y="4671"/>
                  </a:lnTo>
                  <a:lnTo>
                    <a:pt x="1243" y="4227"/>
                  </a:lnTo>
                  <a:lnTo>
                    <a:pt x="1502" y="3763"/>
                  </a:lnTo>
                  <a:lnTo>
                    <a:pt x="1799" y="3318"/>
                  </a:lnTo>
                  <a:lnTo>
                    <a:pt x="2132" y="2892"/>
                  </a:lnTo>
                  <a:lnTo>
                    <a:pt x="2318" y="2688"/>
                  </a:lnTo>
                  <a:lnTo>
                    <a:pt x="2503" y="2484"/>
                  </a:lnTo>
                  <a:lnTo>
                    <a:pt x="2781" y="2206"/>
                  </a:lnTo>
                  <a:lnTo>
                    <a:pt x="3078" y="1947"/>
                  </a:lnTo>
                  <a:lnTo>
                    <a:pt x="3393" y="1706"/>
                  </a:lnTo>
                  <a:lnTo>
                    <a:pt x="3708" y="1483"/>
                  </a:lnTo>
                  <a:lnTo>
                    <a:pt x="4041" y="1280"/>
                  </a:lnTo>
                  <a:lnTo>
                    <a:pt x="4394" y="1094"/>
                  </a:lnTo>
                  <a:lnTo>
                    <a:pt x="4746" y="927"/>
                  </a:lnTo>
                  <a:lnTo>
                    <a:pt x="5135" y="779"/>
                  </a:lnTo>
                  <a:lnTo>
                    <a:pt x="5524" y="649"/>
                  </a:lnTo>
                  <a:lnTo>
                    <a:pt x="5913" y="538"/>
                  </a:lnTo>
                  <a:lnTo>
                    <a:pt x="6340" y="446"/>
                  </a:lnTo>
                  <a:lnTo>
                    <a:pt x="6766" y="353"/>
                  </a:lnTo>
                  <a:lnTo>
                    <a:pt x="7211" y="297"/>
                  </a:lnTo>
                  <a:lnTo>
                    <a:pt x="7656" y="260"/>
                  </a:lnTo>
                  <a:lnTo>
                    <a:pt x="8119" y="223"/>
                  </a:lnTo>
                  <a:close/>
                  <a:moveTo>
                    <a:pt x="8304" y="1"/>
                  </a:moveTo>
                  <a:lnTo>
                    <a:pt x="7785" y="19"/>
                  </a:lnTo>
                  <a:lnTo>
                    <a:pt x="7266" y="75"/>
                  </a:lnTo>
                  <a:lnTo>
                    <a:pt x="6766" y="130"/>
                  </a:lnTo>
                  <a:lnTo>
                    <a:pt x="6284" y="223"/>
                  </a:lnTo>
                  <a:lnTo>
                    <a:pt x="5821" y="334"/>
                  </a:lnTo>
                  <a:lnTo>
                    <a:pt x="5357" y="464"/>
                  </a:lnTo>
                  <a:lnTo>
                    <a:pt x="4931" y="631"/>
                  </a:lnTo>
                  <a:lnTo>
                    <a:pt x="4505" y="798"/>
                  </a:lnTo>
                  <a:lnTo>
                    <a:pt x="4116" y="1002"/>
                  </a:lnTo>
                  <a:lnTo>
                    <a:pt x="3726" y="1224"/>
                  </a:lnTo>
                  <a:lnTo>
                    <a:pt x="3356" y="1465"/>
                  </a:lnTo>
                  <a:lnTo>
                    <a:pt x="3003" y="1724"/>
                  </a:lnTo>
                  <a:lnTo>
                    <a:pt x="2670" y="2021"/>
                  </a:lnTo>
                  <a:lnTo>
                    <a:pt x="2336" y="2318"/>
                  </a:lnTo>
                  <a:lnTo>
                    <a:pt x="2151" y="2540"/>
                  </a:lnTo>
                  <a:lnTo>
                    <a:pt x="1966" y="2744"/>
                  </a:lnTo>
                  <a:lnTo>
                    <a:pt x="1613" y="3189"/>
                  </a:lnTo>
                  <a:lnTo>
                    <a:pt x="1317" y="3652"/>
                  </a:lnTo>
                  <a:lnTo>
                    <a:pt x="1057" y="4115"/>
                  </a:lnTo>
                  <a:lnTo>
                    <a:pt x="816" y="4579"/>
                  </a:lnTo>
                  <a:lnTo>
                    <a:pt x="631" y="5061"/>
                  </a:lnTo>
                  <a:lnTo>
                    <a:pt x="464" y="5524"/>
                  </a:lnTo>
                  <a:lnTo>
                    <a:pt x="335" y="5969"/>
                  </a:lnTo>
                  <a:lnTo>
                    <a:pt x="223" y="6414"/>
                  </a:lnTo>
                  <a:lnTo>
                    <a:pt x="131" y="6821"/>
                  </a:lnTo>
                  <a:lnTo>
                    <a:pt x="75" y="7229"/>
                  </a:lnTo>
                  <a:lnTo>
                    <a:pt x="38" y="7600"/>
                  </a:lnTo>
                  <a:lnTo>
                    <a:pt x="1" y="7933"/>
                  </a:lnTo>
                  <a:lnTo>
                    <a:pt x="1" y="8249"/>
                  </a:lnTo>
                  <a:lnTo>
                    <a:pt x="1" y="8508"/>
                  </a:lnTo>
                  <a:lnTo>
                    <a:pt x="1" y="8712"/>
                  </a:lnTo>
                  <a:lnTo>
                    <a:pt x="38" y="9120"/>
                  </a:lnTo>
                  <a:lnTo>
                    <a:pt x="112" y="9546"/>
                  </a:lnTo>
                  <a:lnTo>
                    <a:pt x="205" y="10028"/>
                  </a:lnTo>
                  <a:lnTo>
                    <a:pt x="316" y="10510"/>
                  </a:lnTo>
                  <a:lnTo>
                    <a:pt x="427" y="11010"/>
                  </a:lnTo>
                  <a:lnTo>
                    <a:pt x="520" y="11474"/>
                  </a:lnTo>
                  <a:lnTo>
                    <a:pt x="575" y="11881"/>
                  </a:lnTo>
                  <a:lnTo>
                    <a:pt x="575" y="12067"/>
                  </a:lnTo>
                  <a:lnTo>
                    <a:pt x="575" y="12215"/>
                  </a:lnTo>
                  <a:lnTo>
                    <a:pt x="520" y="12511"/>
                  </a:lnTo>
                  <a:lnTo>
                    <a:pt x="427" y="12882"/>
                  </a:lnTo>
                  <a:lnTo>
                    <a:pt x="335" y="13271"/>
                  </a:lnTo>
                  <a:lnTo>
                    <a:pt x="242" y="13698"/>
                  </a:lnTo>
                  <a:lnTo>
                    <a:pt x="168" y="14142"/>
                  </a:lnTo>
                  <a:lnTo>
                    <a:pt x="112" y="14624"/>
                  </a:lnTo>
                  <a:lnTo>
                    <a:pt x="94" y="14865"/>
                  </a:lnTo>
                  <a:lnTo>
                    <a:pt x="94" y="15125"/>
                  </a:lnTo>
                  <a:lnTo>
                    <a:pt x="94" y="15384"/>
                  </a:lnTo>
                  <a:lnTo>
                    <a:pt x="131" y="15644"/>
                  </a:lnTo>
                  <a:lnTo>
                    <a:pt x="168" y="15885"/>
                  </a:lnTo>
                  <a:lnTo>
                    <a:pt x="223" y="16144"/>
                  </a:lnTo>
                  <a:lnTo>
                    <a:pt x="297" y="16404"/>
                  </a:lnTo>
                  <a:lnTo>
                    <a:pt x="390" y="16663"/>
                  </a:lnTo>
                  <a:lnTo>
                    <a:pt x="594" y="17052"/>
                  </a:lnTo>
                  <a:lnTo>
                    <a:pt x="798" y="17423"/>
                  </a:lnTo>
                  <a:lnTo>
                    <a:pt x="1020" y="17775"/>
                  </a:lnTo>
                  <a:lnTo>
                    <a:pt x="1243" y="18109"/>
                  </a:lnTo>
                  <a:lnTo>
                    <a:pt x="1484" y="18442"/>
                  </a:lnTo>
                  <a:lnTo>
                    <a:pt x="1725" y="18739"/>
                  </a:lnTo>
                  <a:lnTo>
                    <a:pt x="1984" y="19017"/>
                  </a:lnTo>
                  <a:lnTo>
                    <a:pt x="2244" y="19295"/>
                  </a:lnTo>
                  <a:lnTo>
                    <a:pt x="2503" y="19555"/>
                  </a:lnTo>
                  <a:lnTo>
                    <a:pt x="2781" y="19795"/>
                  </a:lnTo>
                  <a:lnTo>
                    <a:pt x="3059" y="20018"/>
                  </a:lnTo>
                  <a:lnTo>
                    <a:pt x="3337" y="20240"/>
                  </a:lnTo>
                  <a:lnTo>
                    <a:pt x="3597" y="20444"/>
                  </a:lnTo>
                  <a:lnTo>
                    <a:pt x="3875" y="20630"/>
                  </a:lnTo>
                  <a:lnTo>
                    <a:pt x="4431" y="20963"/>
                  </a:lnTo>
                  <a:lnTo>
                    <a:pt x="4968" y="21241"/>
                  </a:lnTo>
                  <a:lnTo>
                    <a:pt x="5506" y="21482"/>
                  </a:lnTo>
                  <a:lnTo>
                    <a:pt x="6006" y="21667"/>
                  </a:lnTo>
                  <a:lnTo>
                    <a:pt x="6469" y="21834"/>
                  </a:lnTo>
                  <a:lnTo>
                    <a:pt x="6896" y="21945"/>
                  </a:lnTo>
                  <a:lnTo>
                    <a:pt x="7285" y="22020"/>
                  </a:lnTo>
                  <a:lnTo>
                    <a:pt x="7600" y="22057"/>
                  </a:lnTo>
                  <a:lnTo>
                    <a:pt x="7878" y="22075"/>
                  </a:lnTo>
                  <a:lnTo>
                    <a:pt x="7989" y="22075"/>
                  </a:lnTo>
                  <a:lnTo>
                    <a:pt x="8212" y="22038"/>
                  </a:lnTo>
                  <a:lnTo>
                    <a:pt x="8490" y="21983"/>
                  </a:lnTo>
                  <a:lnTo>
                    <a:pt x="8805" y="21908"/>
                  </a:lnTo>
                  <a:lnTo>
                    <a:pt x="9175" y="21797"/>
                  </a:lnTo>
                  <a:lnTo>
                    <a:pt x="9583" y="21667"/>
                  </a:lnTo>
                  <a:lnTo>
                    <a:pt x="10009" y="21519"/>
                  </a:lnTo>
                  <a:lnTo>
                    <a:pt x="10454" y="21334"/>
                  </a:lnTo>
                  <a:lnTo>
                    <a:pt x="10918" y="21130"/>
                  </a:lnTo>
                  <a:lnTo>
                    <a:pt x="11400" y="20908"/>
                  </a:lnTo>
                  <a:lnTo>
                    <a:pt x="11881" y="20648"/>
                  </a:lnTo>
                  <a:lnTo>
                    <a:pt x="12363" y="20370"/>
                  </a:lnTo>
                  <a:lnTo>
                    <a:pt x="12827" y="20092"/>
                  </a:lnTo>
                  <a:lnTo>
                    <a:pt x="13290" y="19777"/>
                  </a:lnTo>
                  <a:lnTo>
                    <a:pt x="13735" y="19425"/>
                  </a:lnTo>
                  <a:lnTo>
                    <a:pt x="14161" y="19073"/>
                  </a:lnTo>
                  <a:lnTo>
                    <a:pt x="14550" y="18702"/>
                  </a:lnTo>
                  <a:lnTo>
                    <a:pt x="14736" y="18498"/>
                  </a:lnTo>
                  <a:lnTo>
                    <a:pt x="14903" y="18294"/>
                  </a:lnTo>
                  <a:lnTo>
                    <a:pt x="15088" y="18053"/>
                  </a:lnTo>
                  <a:lnTo>
                    <a:pt x="15255" y="17794"/>
                  </a:lnTo>
                  <a:lnTo>
                    <a:pt x="15588" y="17256"/>
                  </a:lnTo>
                  <a:lnTo>
                    <a:pt x="15885" y="16682"/>
                  </a:lnTo>
                  <a:lnTo>
                    <a:pt x="16181" y="16052"/>
                  </a:lnTo>
                  <a:lnTo>
                    <a:pt x="16459" y="15421"/>
                  </a:lnTo>
                  <a:lnTo>
                    <a:pt x="16700" y="14754"/>
                  </a:lnTo>
                  <a:lnTo>
                    <a:pt x="16941" y="14105"/>
                  </a:lnTo>
                  <a:lnTo>
                    <a:pt x="17145" y="13457"/>
                  </a:lnTo>
                  <a:lnTo>
                    <a:pt x="17331" y="12827"/>
                  </a:lnTo>
                  <a:lnTo>
                    <a:pt x="17497" y="12215"/>
                  </a:lnTo>
                  <a:lnTo>
                    <a:pt x="17627" y="11659"/>
                  </a:lnTo>
                  <a:lnTo>
                    <a:pt x="17757" y="11140"/>
                  </a:lnTo>
                  <a:lnTo>
                    <a:pt x="17849" y="10695"/>
                  </a:lnTo>
                  <a:lnTo>
                    <a:pt x="17905" y="10306"/>
                  </a:lnTo>
                  <a:lnTo>
                    <a:pt x="17942" y="10009"/>
                  </a:lnTo>
                  <a:lnTo>
                    <a:pt x="17961" y="9694"/>
                  </a:lnTo>
                  <a:lnTo>
                    <a:pt x="17979" y="9120"/>
                  </a:lnTo>
                  <a:lnTo>
                    <a:pt x="17961" y="8730"/>
                  </a:lnTo>
                  <a:lnTo>
                    <a:pt x="17942" y="8304"/>
                  </a:lnTo>
                  <a:lnTo>
                    <a:pt x="17887" y="7841"/>
                  </a:lnTo>
                  <a:lnTo>
                    <a:pt x="17812" y="7322"/>
                  </a:lnTo>
                  <a:lnTo>
                    <a:pt x="17720" y="6803"/>
                  </a:lnTo>
                  <a:lnTo>
                    <a:pt x="17590" y="6247"/>
                  </a:lnTo>
                  <a:lnTo>
                    <a:pt x="17405" y="5672"/>
                  </a:lnTo>
                  <a:lnTo>
                    <a:pt x="17201" y="5098"/>
                  </a:lnTo>
                  <a:lnTo>
                    <a:pt x="17071" y="4801"/>
                  </a:lnTo>
                  <a:lnTo>
                    <a:pt x="16941" y="4523"/>
                  </a:lnTo>
                  <a:lnTo>
                    <a:pt x="16793" y="4227"/>
                  </a:lnTo>
                  <a:lnTo>
                    <a:pt x="16626" y="3949"/>
                  </a:lnTo>
                  <a:lnTo>
                    <a:pt x="16441" y="3652"/>
                  </a:lnTo>
                  <a:lnTo>
                    <a:pt x="16256" y="3374"/>
                  </a:lnTo>
                  <a:lnTo>
                    <a:pt x="16052" y="3096"/>
                  </a:lnTo>
                  <a:lnTo>
                    <a:pt x="15829" y="2836"/>
                  </a:lnTo>
                  <a:lnTo>
                    <a:pt x="15551" y="2521"/>
                  </a:lnTo>
                  <a:lnTo>
                    <a:pt x="15255" y="2225"/>
                  </a:lnTo>
                  <a:lnTo>
                    <a:pt x="14921" y="1947"/>
                  </a:lnTo>
                  <a:lnTo>
                    <a:pt x="14606" y="1687"/>
                  </a:lnTo>
                  <a:lnTo>
                    <a:pt x="14254" y="1465"/>
                  </a:lnTo>
                  <a:lnTo>
                    <a:pt x="13883" y="1243"/>
                  </a:lnTo>
                  <a:lnTo>
                    <a:pt x="13512" y="1039"/>
                  </a:lnTo>
                  <a:lnTo>
                    <a:pt x="13123" y="853"/>
                  </a:lnTo>
                  <a:lnTo>
                    <a:pt x="12715" y="686"/>
                  </a:lnTo>
                  <a:lnTo>
                    <a:pt x="12289" y="520"/>
                  </a:lnTo>
                  <a:lnTo>
                    <a:pt x="11844" y="390"/>
                  </a:lnTo>
                  <a:lnTo>
                    <a:pt x="11381" y="279"/>
                  </a:lnTo>
                  <a:lnTo>
                    <a:pt x="10918" y="186"/>
                  </a:lnTo>
                  <a:lnTo>
                    <a:pt x="10436" y="112"/>
                  </a:lnTo>
                  <a:lnTo>
                    <a:pt x="9935" y="56"/>
                  </a:lnTo>
                  <a:lnTo>
                    <a:pt x="9416" y="19"/>
                  </a:lnTo>
                  <a:lnTo>
                    <a:pt x="8860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33"/>
            <p:cNvSpPr/>
            <p:nvPr/>
          </p:nvSpPr>
          <p:spPr>
            <a:xfrm>
              <a:off x="7930651" y="1020507"/>
              <a:ext cx="78528" cy="78528"/>
            </a:xfrm>
            <a:custGeom>
              <a:avLst/>
              <a:gdLst/>
              <a:ahLst/>
              <a:cxnLst/>
              <a:rect l="l" t="t" r="r" b="b"/>
              <a:pathLst>
                <a:path w="2003" h="2003" extrusionOk="0">
                  <a:moveTo>
                    <a:pt x="1020" y="1"/>
                  </a:moveTo>
                  <a:lnTo>
                    <a:pt x="816" y="19"/>
                  </a:lnTo>
                  <a:lnTo>
                    <a:pt x="631" y="75"/>
                  </a:lnTo>
                  <a:lnTo>
                    <a:pt x="445" y="167"/>
                  </a:lnTo>
                  <a:lnTo>
                    <a:pt x="297" y="279"/>
                  </a:lnTo>
                  <a:lnTo>
                    <a:pt x="186" y="427"/>
                  </a:lnTo>
                  <a:lnTo>
                    <a:pt x="75" y="594"/>
                  </a:lnTo>
                  <a:lnTo>
                    <a:pt x="19" y="779"/>
                  </a:lnTo>
                  <a:lnTo>
                    <a:pt x="1" y="983"/>
                  </a:lnTo>
                  <a:lnTo>
                    <a:pt x="19" y="1187"/>
                  </a:lnTo>
                  <a:lnTo>
                    <a:pt x="75" y="1372"/>
                  </a:lnTo>
                  <a:lnTo>
                    <a:pt x="167" y="1539"/>
                  </a:lnTo>
                  <a:lnTo>
                    <a:pt x="279" y="1706"/>
                  </a:lnTo>
                  <a:lnTo>
                    <a:pt x="427" y="1817"/>
                  </a:lnTo>
                  <a:lnTo>
                    <a:pt x="594" y="1910"/>
                  </a:lnTo>
                  <a:lnTo>
                    <a:pt x="779" y="1984"/>
                  </a:lnTo>
                  <a:lnTo>
                    <a:pt x="983" y="2002"/>
                  </a:lnTo>
                  <a:lnTo>
                    <a:pt x="1187" y="1984"/>
                  </a:lnTo>
                  <a:lnTo>
                    <a:pt x="1372" y="1928"/>
                  </a:lnTo>
                  <a:lnTo>
                    <a:pt x="1539" y="1835"/>
                  </a:lnTo>
                  <a:lnTo>
                    <a:pt x="1706" y="1724"/>
                  </a:lnTo>
                  <a:lnTo>
                    <a:pt x="1817" y="1576"/>
                  </a:lnTo>
                  <a:lnTo>
                    <a:pt x="1910" y="1409"/>
                  </a:lnTo>
                  <a:lnTo>
                    <a:pt x="1984" y="1224"/>
                  </a:lnTo>
                  <a:lnTo>
                    <a:pt x="2002" y="1020"/>
                  </a:lnTo>
                  <a:lnTo>
                    <a:pt x="1984" y="816"/>
                  </a:lnTo>
                  <a:lnTo>
                    <a:pt x="1928" y="631"/>
                  </a:lnTo>
                  <a:lnTo>
                    <a:pt x="1836" y="445"/>
                  </a:lnTo>
                  <a:lnTo>
                    <a:pt x="1724" y="297"/>
                  </a:lnTo>
                  <a:lnTo>
                    <a:pt x="1576" y="186"/>
                  </a:lnTo>
                  <a:lnTo>
                    <a:pt x="1409" y="75"/>
                  </a:lnTo>
                  <a:lnTo>
                    <a:pt x="1224" y="19"/>
                  </a:lnTo>
                  <a:lnTo>
                    <a:pt x="1020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33"/>
            <p:cNvSpPr/>
            <p:nvPr/>
          </p:nvSpPr>
          <p:spPr>
            <a:xfrm>
              <a:off x="7667625" y="1016155"/>
              <a:ext cx="79233" cy="78528"/>
            </a:xfrm>
            <a:custGeom>
              <a:avLst/>
              <a:gdLst/>
              <a:ahLst/>
              <a:cxnLst/>
              <a:rect l="l" t="t" r="r" b="b"/>
              <a:pathLst>
                <a:path w="2021" h="2003" extrusionOk="0">
                  <a:moveTo>
                    <a:pt x="1020" y="0"/>
                  </a:moveTo>
                  <a:lnTo>
                    <a:pt x="834" y="19"/>
                  </a:lnTo>
                  <a:lnTo>
                    <a:pt x="630" y="74"/>
                  </a:lnTo>
                  <a:lnTo>
                    <a:pt x="464" y="167"/>
                  </a:lnTo>
                  <a:lnTo>
                    <a:pt x="315" y="278"/>
                  </a:lnTo>
                  <a:lnTo>
                    <a:pt x="186" y="427"/>
                  </a:lnTo>
                  <a:lnTo>
                    <a:pt x="93" y="593"/>
                  </a:lnTo>
                  <a:lnTo>
                    <a:pt x="37" y="779"/>
                  </a:lnTo>
                  <a:lnTo>
                    <a:pt x="0" y="983"/>
                  </a:lnTo>
                  <a:lnTo>
                    <a:pt x="19" y="1187"/>
                  </a:lnTo>
                  <a:lnTo>
                    <a:pt x="74" y="1372"/>
                  </a:lnTo>
                  <a:lnTo>
                    <a:pt x="167" y="1557"/>
                  </a:lnTo>
                  <a:lnTo>
                    <a:pt x="297" y="1706"/>
                  </a:lnTo>
                  <a:lnTo>
                    <a:pt x="445" y="1817"/>
                  </a:lnTo>
                  <a:lnTo>
                    <a:pt x="612" y="1928"/>
                  </a:lnTo>
                  <a:lnTo>
                    <a:pt x="797" y="1984"/>
                  </a:lnTo>
                  <a:lnTo>
                    <a:pt x="1001" y="2002"/>
                  </a:lnTo>
                  <a:lnTo>
                    <a:pt x="1205" y="1984"/>
                  </a:lnTo>
                  <a:lnTo>
                    <a:pt x="1390" y="1928"/>
                  </a:lnTo>
                  <a:lnTo>
                    <a:pt x="1557" y="1835"/>
                  </a:lnTo>
                  <a:lnTo>
                    <a:pt x="1705" y="1724"/>
                  </a:lnTo>
                  <a:lnTo>
                    <a:pt x="1835" y="1576"/>
                  </a:lnTo>
                  <a:lnTo>
                    <a:pt x="1928" y="1409"/>
                  </a:lnTo>
                  <a:lnTo>
                    <a:pt x="1983" y="1224"/>
                  </a:lnTo>
                  <a:lnTo>
                    <a:pt x="2020" y="1020"/>
                  </a:lnTo>
                  <a:lnTo>
                    <a:pt x="2002" y="816"/>
                  </a:lnTo>
                  <a:lnTo>
                    <a:pt x="1946" y="631"/>
                  </a:lnTo>
                  <a:lnTo>
                    <a:pt x="1854" y="464"/>
                  </a:lnTo>
                  <a:lnTo>
                    <a:pt x="1724" y="297"/>
                  </a:lnTo>
                  <a:lnTo>
                    <a:pt x="1594" y="186"/>
                  </a:lnTo>
                  <a:lnTo>
                    <a:pt x="1409" y="93"/>
                  </a:lnTo>
                  <a:lnTo>
                    <a:pt x="1223" y="19"/>
                  </a:lnTo>
                  <a:lnTo>
                    <a:pt x="1020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33"/>
            <p:cNvSpPr/>
            <p:nvPr/>
          </p:nvSpPr>
          <p:spPr>
            <a:xfrm>
              <a:off x="7919047" y="928963"/>
              <a:ext cx="124280" cy="39989"/>
            </a:xfrm>
            <a:custGeom>
              <a:avLst/>
              <a:gdLst/>
              <a:ahLst/>
              <a:cxnLst/>
              <a:rect l="l" t="t" r="r" b="b"/>
              <a:pathLst>
                <a:path w="3170" h="1020" extrusionOk="0">
                  <a:moveTo>
                    <a:pt x="982" y="0"/>
                  </a:moveTo>
                  <a:lnTo>
                    <a:pt x="686" y="56"/>
                  </a:lnTo>
                  <a:lnTo>
                    <a:pt x="389" y="130"/>
                  </a:lnTo>
                  <a:lnTo>
                    <a:pt x="56" y="260"/>
                  </a:lnTo>
                  <a:lnTo>
                    <a:pt x="19" y="297"/>
                  </a:lnTo>
                  <a:lnTo>
                    <a:pt x="0" y="334"/>
                  </a:lnTo>
                  <a:lnTo>
                    <a:pt x="0" y="371"/>
                  </a:lnTo>
                  <a:lnTo>
                    <a:pt x="19" y="427"/>
                  </a:lnTo>
                  <a:lnTo>
                    <a:pt x="37" y="445"/>
                  </a:lnTo>
                  <a:lnTo>
                    <a:pt x="74" y="482"/>
                  </a:lnTo>
                  <a:lnTo>
                    <a:pt x="111" y="482"/>
                  </a:lnTo>
                  <a:lnTo>
                    <a:pt x="167" y="464"/>
                  </a:lnTo>
                  <a:lnTo>
                    <a:pt x="445" y="352"/>
                  </a:lnTo>
                  <a:lnTo>
                    <a:pt x="723" y="260"/>
                  </a:lnTo>
                  <a:lnTo>
                    <a:pt x="1001" y="223"/>
                  </a:lnTo>
                  <a:lnTo>
                    <a:pt x="1260" y="223"/>
                  </a:lnTo>
                  <a:lnTo>
                    <a:pt x="1501" y="241"/>
                  </a:lnTo>
                  <a:lnTo>
                    <a:pt x="1724" y="278"/>
                  </a:lnTo>
                  <a:lnTo>
                    <a:pt x="1946" y="334"/>
                  </a:lnTo>
                  <a:lnTo>
                    <a:pt x="2132" y="408"/>
                  </a:lnTo>
                  <a:lnTo>
                    <a:pt x="2317" y="501"/>
                  </a:lnTo>
                  <a:lnTo>
                    <a:pt x="2484" y="593"/>
                  </a:lnTo>
                  <a:lnTo>
                    <a:pt x="2725" y="779"/>
                  </a:lnTo>
                  <a:lnTo>
                    <a:pt x="2891" y="908"/>
                  </a:lnTo>
                  <a:lnTo>
                    <a:pt x="2966" y="983"/>
                  </a:lnTo>
                  <a:lnTo>
                    <a:pt x="3003" y="1001"/>
                  </a:lnTo>
                  <a:lnTo>
                    <a:pt x="3058" y="1020"/>
                  </a:lnTo>
                  <a:lnTo>
                    <a:pt x="3095" y="1001"/>
                  </a:lnTo>
                  <a:lnTo>
                    <a:pt x="3132" y="983"/>
                  </a:lnTo>
                  <a:lnTo>
                    <a:pt x="3151" y="945"/>
                  </a:lnTo>
                  <a:lnTo>
                    <a:pt x="3169" y="908"/>
                  </a:lnTo>
                  <a:lnTo>
                    <a:pt x="3151" y="871"/>
                  </a:lnTo>
                  <a:lnTo>
                    <a:pt x="3132" y="834"/>
                  </a:lnTo>
                  <a:lnTo>
                    <a:pt x="3077" y="760"/>
                  </a:lnTo>
                  <a:lnTo>
                    <a:pt x="2891" y="612"/>
                  </a:lnTo>
                  <a:lnTo>
                    <a:pt x="2613" y="427"/>
                  </a:lnTo>
                  <a:lnTo>
                    <a:pt x="2428" y="315"/>
                  </a:lnTo>
                  <a:lnTo>
                    <a:pt x="2243" y="223"/>
                  </a:lnTo>
                  <a:lnTo>
                    <a:pt x="2020" y="148"/>
                  </a:lnTo>
                  <a:lnTo>
                    <a:pt x="1798" y="74"/>
                  </a:lnTo>
                  <a:lnTo>
                    <a:pt x="1538" y="19"/>
                  </a:lnTo>
                  <a:lnTo>
                    <a:pt x="1260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33"/>
            <p:cNvSpPr/>
            <p:nvPr/>
          </p:nvSpPr>
          <p:spPr>
            <a:xfrm>
              <a:off x="7645827" y="927512"/>
              <a:ext cx="124280" cy="37794"/>
            </a:xfrm>
            <a:custGeom>
              <a:avLst/>
              <a:gdLst/>
              <a:ahLst/>
              <a:cxnLst/>
              <a:rect l="l" t="t" r="r" b="b"/>
              <a:pathLst>
                <a:path w="3170" h="964" extrusionOk="0">
                  <a:moveTo>
                    <a:pt x="1909" y="0"/>
                  </a:moveTo>
                  <a:lnTo>
                    <a:pt x="1650" y="19"/>
                  </a:lnTo>
                  <a:lnTo>
                    <a:pt x="1390" y="56"/>
                  </a:lnTo>
                  <a:lnTo>
                    <a:pt x="1149" y="130"/>
                  </a:lnTo>
                  <a:lnTo>
                    <a:pt x="945" y="204"/>
                  </a:lnTo>
                  <a:lnTo>
                    <a:pt x="742" y="297"/>
                  </a:lnTo>
                  <a:lnTo>
                    <a:pt x="556" y="389"/>
                  </a:lnTo>
                  <a:lnTo>
                    <a:pt x="278" y="575"/>
                  </a:lnTo>
                  <a:lnTo>
                    <a:pt x="93" y="723"/>
                  </a:lnTo>
                  <a:lnTo>
                    <a:pt x="19" y="779"/>
                  </a:lnTo>
                  <a:lnTo>
                    <a:pt x="0" y="816"/>
                  </a:lnTo>
                  <a:lnTo>
                    <a:pt x="0" y="853"/>
                  </a:lnTo>
                  <a:lnTo>
                    <a:pt x="0" y="890"/>
                  </a:lnTo>
                  <a:lnTo>
                    <a:pt x="19" y="927"/>
                  </a:lnTo>
                  <a:lnTo>
                    <a:pt x="56" y="964"/>
                  </a:lnTo>
                  <a:lnTo>
                    <a:pt x="148" y="964"/>
                  </a:lnTo>
                  <a:lnTo>
                    <a:pt x="186" y="927"/>
                  </a:lnTo>
                  <a:lnTo>
                    <a:pt x="241" y="871"/>
                  </a:lnTo>
                  <a:lnTo>
                    <a:pt x="408" y="742"/>
                  </a:lnTo>
                  <a:lnTo>
                    <a:pt x="667" y="575"/>
                  </a:lnTo>
                  <a:lnTo>
                    <a:pt x="834" y="482"/>
                  </a:lnTo>
                  <a:lnTo>
                    <a:pt x="1020" y="408"/>
                  </a:lnTo>
                  <a:lnTo>
                    <a:pt x="1223" y="334"/>
                  </a:lnTo>
                  <a:lnTo>
                    <a:pt x="1427" y="278"/>
                  </a:lnTo>
                  <a:lnTo>
                    <a:pt x="1668" y="241"/>
                  </a:lnTo>
                  <a:lnTo>
                    <a:pt x="1909" y="223"/>
                  </a:lnTo>
                  <a:lnTo>
                    <a:pt x="2169" y="241"/>
                  </a:lnTo>
                  <a:lnTo>
                    <a:pt x="2447" y="297"/>
                  </a:lnTo>
                  <a:lnTo>
                    <a:pt x="2725" y="389"/>
                  </a:lnTo>
                  <a:lnTo>
                    <a:pt x="3003" y="519"/>
                  </a:lnTo>
                  <a:lnTo>
                    <a:pt x="3095" y="519"/>
                  </a:lnTo>
                  <a:lnTo>
                    <a:pt x="3132" y="501"/>
                  </a:lnTo>
                  <a:lnTo>
                    <a:pt x="3170" y="464"/>
                  </a:lnTo>
                  <a:lnTo>
                    <a:pt x="3170" y="426"/>
                  </a:lnTo>
                  <a:lnTo>
                    <a:pt x="3170" y="389"/>
                  </a:lnTo>
                  <a:lnTo>
                    <a:pt x="3151" y="352"/>
                  </a:lnTo>
                  <a:lnTo>
                    <a:pt x="3114" y="315"/>
                  </a:lnTo>
                  <a:lnTo>
                    <a:pt x="2799" y="167"/>
                  </a:lnTo>
                  <a:lnTo>
                    <a:pt x="2502" y="74"/>
                  </a:lnTo>
                  <a:lnTo>
                    <a:pt x="2206" y="19"/>
                  </a:lnTo>
                  <a:lnTo>
                    <a:pt x="1909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33"/>
            <p:cNvSpPr/>
            <p:nvPr/>
          </p:nvSpPr>
          <p:spPr>
            <a:xfrm>
              <a:off x="7996045" y="1020507"/>
              <a:ext cx="31286" cy="38539"/>
            </a:xfrm>
            <a:custGeom>
              <a:avLst/>
              <a:gdLst/>
              <a:ahLst/>
              <a:cxnLst/>
              <a:rect l="l" t="t" r="r" b="b"/>
              <a:pathLst>
                <a:path w="798" h="983" extrusionOk="0">
                  <a:moveTo>
                    <a:pt x="798" y="1"/>
                  </a:moveTo>
                  <a:lnTo>
                    <a:pt x="1" y="390"/>
                  </a:lnTo>
                  <a:lnTo>
                    <a:pt x="19" y="983"/>
                  </a:lnTo>
                  <a:lnTo>
                    <a:pt x="798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33"/>
            <p:cNvSpPr/>
            <p:nvPr/>
          </p:nvSpPr>
          <p:spPr>
            <a:xfrm>
              <a:off x="7643632" y="1023408"/>
              <a:ext cx="35637" cy="31286"/>
            </a:xfrm>
            <a:custGeom>
              <a:avLst/>
              <a:gdLst/>
              <a:ahLst/>
              <a:cxnLst/>
              <a:rect l="l" t="t" r="r" b="b"/>
              <a:pathLst>
                <a:path w="909" h="798" extrusionOk="0">
                  <a:moveTo>
                    <a:pt x="1" y="1"/>
                  </a:moveTo>
                  <a:lnTo>
                    <a:pt x="779" y="798"/>
                  </a:lnTo>
                  <a:lnTo>
                    <a:pt x="909" y="39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33"/>
            <p:cNvSpPr/>
            <p:nvPr/>
          </p:nvSpPr>
          <p:spPr>
            <a:xfrm>
              <a:off x="7755523" y="1258128"/>
              <a:ext cx="200612" cy="74137"/>
            </a:xfrm>
            <a:custGeom>
              <a:avLst/>
              <a:gdLst/>
              <a:ahLst/>
              <a:cxnLst/>
              <a:rect l="l" t="t" r="r" b="b"/>
              <a:pathLst>
                <a:path w="5117" h="1891" extrusionOk="0">
                  <a:moveTo>
                    <a:pt x="5116" y="0"/>
                  </a:moveTo>
                  <a:lnTo>
                    <a:pt x="4875" y="167"/>
                  </a:lnTo>
                  <a:lnTo>
                    <a:pt x="4616" y="315"/>
                  </a:lnTo>
                  <a:lnTo>
                    <a:pt x="4282" y="519"/>
                  </a:lnTo>
                  <a:lnTo>
                    <a:pt x="3893" y="705"/>
                  </a:lnTo>
                  <a:lnTo>
                    <a:pt x="3467" y="890"/>
                  </a:lnTo>
                  <a:lnTo>
                    <a:pt x="3244" y="946"/>
                  </a:lnTo>
                  <a:lnTo>
                    <a:pt x="3022" y="1020"/>
                  </a:lnTo>
                  <a:lnTo>
                    <a:pt x="2781" y="1057"/>
                  </a:lnTo>
                  <a:lnTo>
                    <a:pt x="2559" y="1075"/>
                  </a:lnTo>
                  <a:lnTo>
                    <a:pt x="2095" y="1075"/>
                  </a:lnTo>
                  <a:lnTo>
                    <a:pt x="1873" y="1057"/>
                  </a:lnTo>
                  <a:lnTo>
                    <a:pt x="1650" y="1020"/>
                  </a:lnTo>
                  <a:lnTo>
                    <a:pt x="1224" y="927"/>
                  </a:lnTo>
                  <a:lnTo>
                    <a:pt x="835" y="834"/>
                  </a:lnTo>
                  <a:lnTo>
                    <a:pt x="501" y="723"/>
                  </a:lnTo>
                  <a:lnTo>
                    <a:pt x="242" y="612"/>
                  </a:lnTo>
                  <a:lnTo>
                    <a:pt x="1" y="519"/>
                  </a:lnTo>
                  <a:lnTo>
                    <a:pt x="38" y="575"/>
                  </a:lnTo>
                  <a:lnTo>
                    <a:pt x="112" y="742"/>
                  </a:lnTo>
                  <a:lnTo>
                    <a:pt x="279" y="964"/>
                  </a:lnTo>
                  <a:lnTo>
                    <a:pt x="390" y="1075"/>
                  </a:lnTo>
                  <a:lnTo>
                    <a:pt x="520" y="1205"/>
                  </a:lnTo>
                  <a:lnTo>
                    <a:pt x="668" y="1335"/>
                  </a:lnTo>
                  <a:lnTo>
                    <a:pt x="835" y="1465"/>
                  </a:lnTo>
                  <a:lnTo>
                    <a:pt x="1039" y="1576"/>
                  </a:lnTo>
                  <a:lnTo>
                    <a:pt x="1261" y="1668"/>
                  </a:lnTo>
                  <a:lnTo>
                    <a:pt x="1521" y="1761"/>
                  </a:lnTo>
                  <a:lnTo>
                    <a:pt x="1799" y="1835"/>
                  </a:lnTo>
                  <a:lnTo>
                    <a:pt x="2095" y="1872"/>
                  </a:lnTo>
                  <a:lnTo>
                    <a:pt x="2429" y="1891"/>
                  </a:lnTo>
                  <a:lnTo>
                    <a:pt x="2762" y="1872"/>
                  </a:lnTo>
                  <a:lnTo>
                    <a:pt x="3078" y="1798"/>
                  </a:lnTo>
                  <a:lnTo>
                    <a:pt x="3374" y="1705"/>
                  </a:lnTo>
                  <a:lnTo>
                    <a:pt x="3634" y="1594"/>
                  </a:lnTo>
                  <a:lnTo>
                    <a:pt x="3875" y="1446"/>
                  </a:lnTo>
                  <a:lnTo>
                    <a:pt x="4097" y="1298"/>
                  </a:lnTo>
                  <a:lnTo>
                    <a:pt x="4301" y="1112"/>
                  </a:lnTo>
                  <a:lnTo>
                    <a:pt x="4468" y="946"/>
                  </a:lnTo>
                  <a:lnTo>
                    <a:pt x="4616" y="760"/>
                  </a:lnTo>
                  <a:lnTo>
                    <a:pt x="4764" y="593"/>
                  </a:lnTo>
                  <a:lnTo>
                    <a:pt x="4950" y="297"/>
                  </a:lnTo>
                  <a:lnTo>
                    <a:pt x="5079" y="74"/>
                  </a:lnTo>
                  <a:lnTo>
                    <a:pt x="511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33"/>
            <p:cNvSpPr/>
            <p:nvPr/>
          </p:nvSpPr>
          <p:spPr>
            <a:xfrm>
              <a:off x="7743918" y="1247229"/>
              <a:ext cx="224566" cy="57435"/>
            </a:xfrm>
            <a:custGeom>
              <a:avLst/>
              <a:gdLst/>
              <a:ahLst/>
              <a:cxnLst/>
              <a:rect l="l" t="t" r="r" b="b"/>
              <a:pathLst>
                <a:path w="5728" h="1465" extrusionOk="0">
                  <a:moveTo>
                    <a:pt x="5579" y="0"/>
                  </a:moveTo>
                  <a:lnTo>
                    <a:pt x="5542" y="37"/>
                  </a:lnTo>
                  <a:lnTo>
                    <a:pt x="5412" y="130"/>
                  </a:lnTo>
                  <a:lnTo>
                    <a:pt x="5079" y="371"/>
                  </a:lnTo>
                  <a:lnTo>
                    <a:pt x="4856" y="519"/>
                  </a:lnTo>
                  <a:lnTo>
                    <a:pt x="4578" y="668"/>
                  </a:lnTo>
                  <a:lnTo>
                    <a:pt x="4245" y="816"/>
                  </a:lnTo>
                  <a:lnTo>
                    <a:pt x="3893" y="964"/>
                  </a:lnTo>
                  <a:lnTo>
                    <a:pt x="3522" y="1094"/>
                  </a:lnTo>
                  <a:lnTo>
                    <a:pt x="3096" y="1168"/>
                  </a:lnTo>
                  <a:lnTo>
                    <a:pt x="2892" y="1205"/>
                  </a:lnTo>
                  <a:lnTo>
                    <a:pt x="2651" y="1224"/>
                  </a:lnTo>
                  <a:lnTo>
                    <a:pt x="2428" y="1242"/>
                  </a:lnTo>
                  <a:lnTo>
                    <a:pt x="2187" y="1242"/>
                  </a:lnTo>
                  <a:lnTo>
                    <a:pt x="1965" y="1224"/>
                  </a:lnTo>
                  <a:lnTo>
                    <a:pt x="1705" y="1186"/>
                  </a:lnTo>
                  <a:lnTo>
                    <a:pt x="1465" y="1131"/>
                  </a:lnTo>
                  <a:lnTo>
                    <a:pt x="1205" y="1075"/>
                  </a:lnTo>
                  <a:lnTo>
                    <a:pt x="964" y="983"/>
                  </a:lnTo>
                  <a:lnTo>
                    <a:pt x="705" y="871"/>
                  </a:lnTo>
                  <a:lnTo>
                    <a:pt x="445" y="760"/>
                  </a:lnTo>
                  <a:lnTo>
                    <a:pt x="167" y="612"/>
                  </a:lnTo>
                  <a:lnTo>
                    <a:pt x="130" y="593"/>
                  </a:lnTo>
                  <a:lnTo>
                    <a:pt x="93" y="593"/>
                  </a:lnTo>
                  <a:lnTo>
                    <a:pt x="56" y="612"/>
                  </a:lnTo>
                  <a:lnTo>
                    <a:pt x="19" y="649"/>
                  </a:lnTo>
                  <a:lnTo>
                    <a:pt x="0" y="686"/>
                  </a:lnTo>
                  <a:lnTo>
                    <a:pt x="0" y="723"/>
                  </a:lnTo>
                  <a:lnTo>
                    <a:pt x="19" y="760"/>
                  </a:lnTo>
                  <a:lnTo>
                    <a:pt x="56" y="797"/>
                  </a:lnTo>
                  <a:lnTo>
                    <a:pt x="371" y="964"/>
                  </a:lnTo>
                  <a:lnTo>
                    <a:pt x="668" y="1112"/>
                  </a:lnTo>
                  <a:lnTo>
                    <a:pt x="964" y="1224"/>
                  </a:lnTo>
                  <a:lnTo>
                    <a:pt x="1261" y="1316"/>
                  </a:lnTo>
                  <a:lnTo>
                    <a:pt x="1539" y="1372"/>
                  </a:lnTo>
                  <a:lnTo>
                    <a:pt x="1817" y="1427"/>
                  </a:lnTo>
                  <a:lnTo>
                    <a:pt x="2095" y="1446"/>
                  </a:lnTo>
                  <a:lnTo>
                    <a:pt x="2373" y="1465"/>
                  </a:lnTo>
                  <a:lnTo>
                    <a:pt x="2725" y="1446"/>
                  </a:lnTo>
                  <a:lnTo>
                    <a:pt x="3058" y="1409"/>
                  </a:lnTo>
                  <a:lnTo>
                    <a:pt x="3374" y="1353"/>
                  </a:lnTo>
                  <a:lnTo>
                    <a:pt x="3689" y="1261"/>
                  </a:lnTo>
                  <a:lnTo>
                    <a:pt x="3985" y="1168"/>
                  </a:lnTo>
                  <a:lnTo>
                    <a:pt x="4245" y="1075"/>
                  </a:lnTo>
                  <a:lnTo>
                    <a:pt x="4504" y="946"/>
                  </a:lnTo>
                  <a:lnTo>
                    <a:pt x="4727" y="834"/>
                  </a:lnTo>
                  <a:lnTo>
                    <a:pt x="5134" y="612"/>
                  </a:lnTo>
                  <a:lnTo>
                    <a:pt x="5431" y="408"/>
                  </a:lnTo>
                  <a:lnTo>
                    <a:pt x="5616" y="260"/>
                  </a:lnTo>
                  <a:lnTo>
                    <a:pt x="5690" y="204"/>
                  </a:lnTo>
                  <a:lnTo>
                    <a:pt x="5709" y="167"/>
                  </a:lnTo>
                  <a:lnTo>
                    <a:pt x="5727" y="111"/>
                  </a:lnTo>
                  <a:lnTo>
                    <a:pt x="5709" y="74"/>
                  </a:lnTo>
                  <a:lnTo>
                    <a:pt x="5690" y="37"/>
                  </a:lnTo>
                  <a:lnTo>
                    <a:pt x="5653" y="19"/>
                  </a:lnTo>
                  <a:lnTo>
                    <a:pt x="5616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33"/>
            <p:cNvSpPr/>
            <p:nvPr/>
          </p:nvSpPr>
          <p:spPr>
            <a:xfrm>
              <a:off x="7751916" y="1048852"/>
              <a:ext cx="74882" cy="202768"/>
            </a:xfrm>
            <a:custGeom>
              <a:avLst/>
              <a:gdLst/>
              <a:ahLst/>
              <a:cxnLst/>
              <a:rect l="l" t="t" r="r" b="b"/>
              <a:pathLst>
                <a:path w="1910" h="5172" extrusionOk="0">
                  <a:moveTo>
                    <a:pt x="1798" y="0"/>
                  </a:moveTo>
                  <a:lnTo>
                    <a:pt x="1761" y="19"/>
                  </a:lnTo>
                  <a:lnTo>
                    <a:pt x="1724" y="37"/>
                  </a:lnTo>
                  <a:lnTo>
                    <a:pt x="1705" y="75"/>
                  </a:lnTo>
                  <a:lnTo>
                    <a:pt x="1687" y="130"/>
                  </a:lnTo>
                  <a:lnTo>
                    <a:pt x="1687" y="353"/>
                  </a:lnTo>
                  <a:lnTo>
                    <a:pt x="1687" y="612"/>
                  </a:lnTo>
                  <a:lnTo>
                    <a:pt x="1650" y="927"/>
                  </a:lnTo>
                  <a:lnTo>
                    <a:pt x="1576" y="1261"/>
                  </a:lnTo>
                  <a:lnTo>
                    <a:pt x="1539" y="1446"/>
                  </a:lnTo>
                  <a:lnTo>
                    <a:pt x="1483" y="1613"/>
                  </a:lnTo>
                  <a:lnTo>
                    <a:pt x="1409" y="1780"/>
                  </a:lnTo>
                  <a:lnTo>
                    <a:pt x="1316" y="1947"/>
                  </a:lnTo>
                  <a:lnTo>
                    <a:pt x="1223" y="2113"/>
                  </a:lnTo>
                  <a:lnTo>
                    <a:pt x="1112" y="2243"/>
                  </a:lnTo>
                  <a:lnTo>
                    <a:pt x="1001" y="2354"/>
                  </a:lnTo>
                  <a:lnTo>
                    <a:pt x="908" y="2428"/>
                  </a:lnTo>
                  <a:lnTo>
                    <a:pt x="779" y="2503"/>
                  </a:lnTo>
                  <a:lnTo>
                    <a:pt x="667" y="2577"/>
                  </a:lnTo>
                  <a:lnTo>
                    <a:pt x="538" y="2614"/>
                  </a:lnTo>
                  <a:lnTo>
                    <a:pt x="408" y="2651"/>
                  </a:lnTo>
                  <a:lnTo>
                    <a:pt x="260" y="2688"/>
                  </a:lnTo>
                  <a:lnTo>
                    <a:pt x="111" y="2688"/>
                  </a:lnTo>
                  <a:lnTo>
                    <a:pt x="56" y="2706"/>
                  </a:lnTo>
                  <a:lnTo>
                    <a:pt x="0" y="2762"/>
                  </a:lnTo>
                  <a:lnTo>
                    <a:pt x="0" y="2818"/>
                  </a:lnTo>
                  <a:lnTo>
                    <a:pt x="19" y="2873"/>
                  </a:lnTo>
                  <a:lnTo>
                    <a:pt x="167" y="3059"/>
                  </a:lnTo>
                  <a:lnTo>
                    <a:pt x="501" y="3429"/>
                  </a:lnTo>
                  <a:lnTo>
                    <a:pt x="704" y="3652"/>
                  </a:lnTo>
                  <a:lnTo>
                    <a:pt x="927" y="3856"/>
                  </a:lnTo>
                  <a:lnTo>
                    <a:pt x="1149" y="4041"/>
                  </a:lnTo>
                  <a:lnTo>
                    <a:pt x="1390" y="4189"/>
                  </a:lnTo>
                  <a:lnTo>
                    <a:pt x="1464" y="5079"/>
                  </a:lnTo>
                  <a:lnTo>
                    <a:pt x="1464" y="5116"/>
                  </a:lnTo>
                  <a:lnTo>
                    <a:pt x="1501" y="5134"/>
                  </a:lnTo>
                  <a:lnTo>
                    <a:pt x="1520" y="5171"/>
                  </a:lnTo>
                  <a:lnTo>
                    <a:pt x="1576" y="5171"/>
                  </a:lnTo>
                  <a:lnTo>
                    <a:pt x="1613" y="5153"/>
                  </a:lnTo>
                  <a:lnTo>
                    <a:pt x="1650" y="5134"/>
                  </a:lnTo>
                  <a:lnTo>
                    <a:pt x="1668" y="5097"/>
                  </a:lnTo>
                  <a:lnTo>
                    <a:pt x="1687" y="5060"/>
                  </a:lnTo>
                  <a:lnTo>
                    <a:pt x="1594" y="4115"/>
                  </a:lnTo>
                  <a:lnTo>
                    <a:pt x="1576" y="4059"/>
                  </a:lnTo>
                  <a:lnTo>
                    <a:pt x="1539" y="4022"/>
                  </a:lnTo>
                  <a:lnTo>
                    <a:pt x="1372" y="3930"/>
                  </a:lnTo>
                  <a:lnTo>
                    <a:pt x="1205" y="3800"/>
                  </a:lnTo>
                  <a:lnTo>
                    <a:pt x="1038" y="3670"/>
                  </a:lnTo>
                  <a:lnTo>
                    <a:pt x="871" y="3503"/>
                  </a:lnTo>
                  <a:lnTo>
                    <a:pt x="556" y="3170"/>
                  </a:lnTo>
                  <a:lnTo>
                    <a:pt x="334" y="2892"/>
                  </a:lnTo>
                  <a:lnTo>
                    <a:pt x="464" y="2873"/>
                  </a:lnTo>
                  <a:lnTo>
                    <a:pt x="593" y="2836"/>
                  </a:lnTo>
                  <a:lnTo>
                    <a:pt x="723" y="2799"/>
                  </a:lnTo>
                  <a:lnTo>
                    <a:pt x="853" y="2725"/>
                  </a:lnTo>
                  <a:lnTo>
                    <a:pt x="964" y="2669"/>
                  </a:lnTo>
                  <a:lnTo>
                    <a:pt x="1075" y="2595"/>
                  </a:lnTo>
                  <a:lnTo>
                    <a:pt x="1168" y="2503"/>
                  </a:lnTo>
                  <a:lnTo>
                    <a:pt x="1279" y="2391"/>
                  </a:lnTo>
                  <a:lnTo>
                    <a:pt x="1409" y="2243"/>
                  </a:lnTo>
                  <a:lnTo>
                    <a:pt x="1501" y="2076"/>
                  </a:lnTo>
                  <a:lnTo>
                    <a:pt x="1594" y="1891"/>
                  </a:lnTo>
                  <a:lnTo>
                    <a:pt x="1687" y="1706"/>
                  </a:lnTo>
                  <a:lnTo>
                    <a:pt x="1742" y="1520"/>
                  </a:lnTo>
                  <a:lnTo>
                    <a:pt x="1798" y="1335"/>
                  </a:lnTo>
                  <a:lnTo>
                    <a:pt x="1872" y="983"/>
                  </a:lnTo>
                  <a:lnTo>
                    <a:pt x="1909" y="649"/>
                  </a:lnTo>
                  <a:lnTo>
                    <a:pt x="1909" y="371"/>
                  </a:lnTo>
                  <a:lnTo>
                    <a:pt x="1909" y="112"/>
                  </a:lnTo>
                  <a:lnTo>
                    <a:pt x="1909" y="75"/>
                  </a:lnTo>
                  <a:lnTo>
                    <a:pt x="1872" y="37"/>
                  </a:lnTo>
                  <a:lnTo>
                    <a:pt x="1835" y="19"/>
                  </a:lnTo>
                  <a:lnTo>
                    <a:pt x="1798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33"/>
            <p:cNvSpPr/>
            <p:nvPr/>
          </p:nvSpPr>
          <p:spPr>
            <a:xfrm>
              <a:off x="7529545" y="618695"/>
              <a:ext cx="777553" cy="494140"/>
            </a:xfrm>
            <a:custGeom>
              <a:avLst/>
              <a:gdLst/>
              <a:ahLst/>
              <a:cxnLst/>
              <a:rect l="l" t="t" r="r" b="b"/>
              <a:pathLst>
                <a:path w="19833" h="12604" extrusionOk="0">
                  <a:moveTo>
                    <a:pt x="9676" y="0"/>
                  </a:moveTo>
                  <a:lnTo>
                    <a:pt x="9249" y="37"/>
                  </a:lnTo>
                  <a:lnTo>
                    <a:pt x="8804" y="74"/>
                  </a:lnTo>
                  <a:lnTo>
                    <a:pt x="8378" y="130"/>
                  </a:lnTo>
                  <a:lnTo>
                    <a:pt x="7933" y="204"/>
                  </a:lnTo>
                  <a:lnTo>
                    <a:pt x="7507" y="297"/>
                  </a:lnTo>
                  <a:lnTo>
                    <a:pt x="7081" y="389"/>
                  </a:lnTo>
                  <a:lnTo>
                    <a:pt x="6673" y="500"/>
                  </a:lnTo>
                  <a:lnTo>
                    <a:pt x="6247" y="630"/>
                  </a:lnTo>
                  <a:lnTo>
                    <a:pt x="5413" y="908"/>
                  </a:lnTo>
                  <a:lnTo>
                    <a:pt x="4597" y="1205"/>
                  </a:lnTo>
                  <a:lnTo>
                    <a:pt x="3800" y="1557"/>
                  </a:lnTo>
                  <a:lnTo>
                    <a:pt x="3003" y="1946"/>
                  </a:lnTo>
                  <a:lnTo>
                    <a:pt x="2225" y="2335"/>
                  </a:lnTo>
                  <a:lnTo>
                    <a:pt x="1465" y="2762"/>
                  </a:lnTo>
                  <a:lnTo>
                    <a:pt x="1205" y="2928"/>
                  </a:lnTo>
                  <a:lnTo>
                    <a:pt x="946" y="3095"/>
                  </a:lnTo>
                  <a:lnTo>
                    <a:pt x="705" y="3281"/>
                  </a:lnTo>
                  <a:lnTo>
                    <a:pt x="501" y="3466"/>
                  </a:lnTo>
                  <a:lnTo>
                    <a:pt x="297" y="3688"/>
                  </a:lnTo>
                  <a:lnTo>
                    <a:pt x="223" y="3818"/>
                  </a:lnTo>
                  <a:lnTo>
                    <a:pt x="149" y="3929"/>
                  </a:lnTo>
                  <a:lnTo>
                    <a:pt x="93" y="4059"/>
                  </a:lnTo>
                  <a:lnTo>
                    <a:pt x="56" y="4189"/>
                  </a:lnTo>
                  <a:lnTo>
                    <a:pt x="19" y="4337"/>
                  </a:lnTo>
                  <a:lnTo>
                    <a:pt x="1" y="4467"/>
                  </a:lnTo>
                  <a:lnTo>
                    <a:pt x="19" y="4652"/>
                  </a:lnTo>
                  <a:lnTo>
                    <a:pt x="38" y="4819"/>
                  </a:lnTo>
                  <a:lnTo>
                    <a:pt x="93" y="4986"/>
                  </a:lnTo>
                  <a:lnTo>
                    <a:pt x="167" y="5134"/>
                  </a:lnTo>
                  <a:lnTo>
                    <a:pt x="260" y="5282"/>
                  </a:lnTo>
                  <a:lnTo>
                    <a:pt x="371" y="5431"/>
                  </a:lnTo>
                  <a:lnTo>
                    <a:pt x="501" y="5560"/>
                  </a:lnTo>
                  <a:lnTo>
                    <a:pt x="649" y="5672"/>
                  </a:lnTo>
                  <a:lnTo>
                    <a:pt x="798" y="5783"/>
                  </a:lnTo>
                  <a:lnTo>
                    <a:pt x="964" y="5875"/>
                  </a:lnTo>
                  <a:lnTo>
                    <a:pt x="1298" y="6061"/>
                  </a:lnTo>
                  <a:lnTo>
                    <a:pt x="1669" y="6191"/>
                  </a:lnTo>
                  <a:lnTo>
                    <a:pt x="2039" y="6302"/>
                  </a:lnTo>
                  <a:lnTo>
                    <a:pt x="2707" y="6450"/>
                  </a:lnTo>
                  <a:lnTo>
                    <a:pt x="3374" y="6543"/>
                  </a:lnTo>
                  <a:lnTo>
                    <a:pt x="4060" y="6598"/>
                  </a:lnTo>
                  <a:lnTo>
                    <a:pt x="4745" y="6617"/>
                  </a:lnTo>
                  <a:lnTo>
                    <a:pt x="5431" y="6580"/>
                  </a:lnTo>
                  <a:lnTo>
                    <a:pt x="6117" y="6506"/>
                  </a:lnTo>
                  <a:lnTo>
                    <a:pt x="6784" y="6394"/>
                  </a:lnTo>
                  <a:lnTo>
                    <a:pt x="7451" y="6228"/>
                  </a:lnTo>
                  <a:lnTo>
                    <a:pt x="7896" y="6098"/>
                  </a:lnTo>
                  <a:lnTo>
                    <a:pt x="8323" y="5968"/>
                  </a:lnTo>
                  <a:lnTo>
                    <a:pt x="9175" y="5672"/>
                  </a:lnTo>
                  <a:lnTo>
                    <a:pt x="10028" y="5375"/>
                  </a:lnTo>
                  <a:lnTo>
                    <a:pt x="10454" y="5227"/>
                  </a:lnTo>
                  <a:lnTo>
                    <a:pt x="10880" y="5097"/>
                  </a:lnTo>
                  <a:lnTo>
                    <a:pt x="11325" y="5004"/>
                  </a:lnTo>
                  <a:lnTo>
                    <a:pt x="11770" y="4912"/>
                  </a:lnTo>
                  <a:lnTo>
                    <a:pt x="12215" y="4856"/>
                  </a:lnTo>
                  <a:lnTo>
                    <a:pt x="12678" y="4838"/>
                  </a:lnTo>
                  <a:lnTo>
                    <a:pt x="13123" y="4856"/>
                  </a:lnTo>
                  <a:lnTo>
                    <a:pt x="13345" y="4875"/>
                  </a:lnTo>
                  <a:lnTo>
                    <a:pt x="13568" y="4893"/>
                  </a:lnTo>
                  <a:lnTo>
                    <a:pt x="13790" y="4949"/>
                  </a:lnTo>
                  <a:lnTo>
                    <a:pt x="13994" y="5004"/>
                  </a:lnTo>
                  <a:lnTo>
                    <a:pt x="14217" y="5078"/>
                  </a:lnTo>
                  <a:lnTo>
                    <a:pt x="14420" y="5153"/>
                  </a:lnTo>
                  <a:lnTo>
                    <a:pt x="14643" y="5264"/>
                  </a:lnTo>
                  <a:lnTo>
                    <a:pt x="14865" y="5375"/>
                  </a:lnTo>
                  <a:lnTo>
                    <a:pt x="15088" y="5523"/>
                  </a:lnTo>
                  <a:lnTo>
                    <a:pt x="15273" y="5672"/>
                  </a:lnTo>
                  <a:lnTo>
                    <a:pt x="15477" y="5838"/>
                  </a:lnTo>
                  <a:lnTo>
                    <a:pt x="15662" y="6005"/>
                  </a:lnTo>
                  <a:lnTo>
                    <a:pt x="15829" y="6191"/>
                  </a:lnTo>
                  <a:lnTo>
                    <a:pt x="15996" y="6376"/>
                  </a:lnTo>
                  <a:lnTo>
                    <a:pt x="16144" y="6580"/>
                  </a:lnTo>
                  <a:lnTo>
                    <a:pt x="16292" y="6802"/>
                  </a:lnTo>
                  <a:lnTo>
                    <a:pt x="16422" y="7006"/>
                  </a:lnTo>
                  <a:lnTo>
                    <a:pt x="16552" y="7247"/>
                  </a:lnTo>
                  <a:lnTo>
                    <a:pt x="16774" y="7710"/>
                  </a:lnTo>
                  <a:lnTo>
                    <a:pt x="16960" y="8174"/>
                  </a:lnTo>
                  <a:lnTo>
                    <a:pt x="17108" y="8674"/>
                  </a:lnTo>
                  <a:lnTo>
                    <a:pt x="17219" y="9156"/>
                  </a:lnTo>
                  <a:lnTo>
                    <a:pt x="17312" y="9656"/>
                  </a:lnTo>
                  <a:lnTo>
                    <a:pt x="17367" y="10157"/>
                  </a:lnTo>
                  <a:lnTo>
                    <a:pt x="17423" y="10676"/>
                  </a:lnTo>
                  <a:lnTo>
                    <a:pt x="17460" y="11176"/>
                  </a:lnTo>
                  <a:lnTo>
                    <a:pt x="17497" y="12196"/>
                  </a:lnTo>
                  <a:lnTo>
                    <a:pt x="19110" y="12603"/>
                  </a:lnTo>
                  <a:lnTo>
                    <a:pt x="19276" y="12214"/>
                  </a:lnTo>
                  <a:lnTo>
                    <a:pt x="19406" y="11806"/>
                  </a:lnTo>
                  <a:lnTo>
                    <a:pt x="19536" y="11399"/>
                  </a:lnTo>
                  <a:lnTo>
                    <a:pt x="19629" y="10991"/>
                  </a:lnTo>
                  <a:lnTo>
                    <a:pt x="19721" y="10565"/>
                  </a:lnTo>
                  <a:lnTo>
                    <a:pt x="19777" y="10138"/>
                  </a:lnTo>
                  <a:lnTo>
                    <a:pt x="19814" y="9712"/>
                  </a:lnTo>
                  <a:lnTo>
                    <a:pt x="19832" y="9286"/>
                  </a:lnTo>
                  <a:lnTo>
                    <a:pt x="19832" y="8859"/>
                  </a:lnTo>
                  <a:lnTo>
                    <a:pt x="19814" y="8433"/>
                  </a:lnTo>
                  <a:lnTo>
                    <a:pt x="19777" y="8007"/>
                  </a:lnTo>
                  <a:lnTo>
                    <a:pt x="19721" y="7581"/>
                  </a:lnTo>
                  <a:lnTo>
                    <a:pt x="19647" y="7154"/>
                  </a:lnTo>
                  <a:lnTo>
                    <a:pt x="19554" y="6747"/>
                  </a:lnTo>
                  <a:lnTo>
                    <a:pt x="19425" y="6320"/>
                  </a:lnTo>
                  <a:lnTo>
                    <a:pt x="19295" y="5913"/>
                  </a:lnTo>
                  <a:lnTo>
                    <a:pt x="19128" y="5523"/>
                  </a:lnTo>
                  <a:lnTo>
                    <a:pt x="18943" y="5134"/>
                  </a:lnTo>
                  <a:lnTo>
                    <a:pt x="18757" y="4745"/>
                  </a:lnTo>
                  <a:lnTo>
                    <a:pt x="18535" y="4374"/>
                  </a:lnTo>
                  <a:lnTo>
                    <a:pt x="18313" y="4022"/>
                  </a:lnTo>
                  <a:lnTo>
                    <a:pt x="18053" y="3670"/>
                  </a:lnTo>
                  <a:lnTo>
                    <a:pt x="17794" y="3336"/>
                  </a:lnTo>
                  <a:lnTo>
                    <a:pt x="17516" y="3021"/>
                  </a:lnTo>
                  <a:lnTo>
                    <a:pt x="17219" y="2706"/>
                  </a:lnTo>
                  <a:lnTo>
                    <a:pt x="16904" y="2410"/>
                  </a:lnTo>
                  <a:lnTo>
                    <a:pt x="16589" y="2131"/>
                  </a:lnTo>
                  <a:lnTo>
                    <a:pt x="16237" y="1853"/>
                  </a:lnTo>
                  <a:lnTo>
                    <a:pt x="15903" y="1613"/>
                  </a:lnTo>
                  <a:lnTo>
                    <a:pt x="15532" y="1372"/>
                  </a:lnTo>
                  <a:lnTo>
                    <a:pt x="15162" y="1168"/>
                  </a:lnTo>
                  <a:lnTo>
                    <a:pt x="14791" y="964"/>
                  </a:lnTo>
                  <a:lnTo>
                    <a:pt x="14383" y="778"/>
                  </a:lnTo>
                  <a:lnTo>
                    <a:pt x="13976" y="630"/>
                  </a:lnTo>
                  <a:lnTo>
                    <a:pt x="13568" y="482"/>
                  </a:lnTo>
                  <a:lnTo>
                    <a:pt x="13160" y="352"/>
                  </a:lnTo>
                  <a:lnTo>
                    <a:pt x="12734" y="260"/>
                  </a:lnTo>
                  <a:lnTo>
                    <a:pt x="12307" y="167"/>
                  </a:lnTo>
                  <a:lnTo>
                    <a:pt x="11863" y="93"/>
                  </a:lnTo>
                  <a:lnTo>
                    <a:pt x="11436" y="56"/>
                  </a:lnTo>
                  <a:lnTo>
                    <a:pt x="10992" y="19"/>
                  </a:lnTo>
                  <a:lnTo>
                    <a:pt x="1056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33"/>
            <p:cNvSpPr/>
            <p:nvPr/>
          </p:nvSpPr>
          <p:spPr>
            <a:xfrm>
              <a:off x="7862356" y="953662"/>
              <a:ext cx="216568" cy="216568"/>
            </a:xfrm>
            <a:custGeom>
              <a:avLst/>
              <a:gdLst/>
              <a:ahLst/>
              <a:cxnLst/>
              <a:rect l="l" t="t" r="r" b="b"/>
              <a:pathLst>
                <a:path w="5524" h="5524" extrusionOk="0">
                  <a:moveTo>
                    <a:pt x="2762" y="149"/>
                  </a:moveTo>
                  <a:lnTo>
                    <a:pt x="3021" y="167"/>
                  </a:lnTo>
                  <a:lnTo>
                    <a:pt x="3281" y="204"/>
                  </a:lnTo>
                  <a:lnTo>
                    <a:pt x="3540" y="278"/>
                  </a:lnTo>
                  <a:lnTo>
                    <a:pt x="3763" y="371"/>
                  </a:lnTo>
                  <a:lnTo>
                    <a:pt x="4004" y="464"/>
                  </a:lnTo>
                  <a:lnTo>
                    <a:pt x="4208" y="612"/>
                  </a:lnTo>
                  <a:lnTo>
                    <a:pt x="4412" y="760"/>
                  </a:lnTo>
                  <a:lnTo>
                    <a:pt x="4597" y="927"/>
                  </a:lnTo>
                  <a:lnTo>
                    <a:pt x="4764" y="1112"/>
                  </a:lnTo>
                  <a:lnTo>
                    <a:pt x="4931" y="1316"/>
                  </a:lnTo>
                  <a:lnTo>
                    <a:pt x="5060" y="1520"/>
                  </a:lnTo>
                  <a:lnTo>
                    <a:pt x="5171" y="1761"/>
                  </a:lnTo>
                  <a:lnTo>
                    <a:pt x="5246" y="2002"/>
                  </a:lnTo>
                  <a:lnTo>
                    <a:pt x="5320" y="2243"/>
                  </a:lnTo>
                  <a:lnTo>
                    <a:pt x="5357" y="2503"/>
                  </a:lnTo>
                  <a:lnTo>
                    <a:pt x="5375" y="2762"/>
                  </a:lnTo>
                  <a:lnTo>
                    <a:pt x="5357" y="3040"/>
                  </a:lnTo>
                  <a:lnTo>
                    <a:pt x="5320" y="3300"/>
                  </a:lnTo>
                  <a:lnTo>
                    <a:pt x="5246" y="3540"/>
                  </a:lnTo>
                  <a:lnTo>
                    <a:pt x="5171" y="3781"/>
                  </a:lnTo>
                  <a:lnTo>
                    <a:pt x="5060" y="4022"/>
                  </a:lnTo>
                  <a:lnTo>
                    <a:pt x="4931" y="4226"/>
                  </a:lnTo>
                  <a:lnTo>
                    <a:pt x="4764" y="4430"/>
                  </a:lnTo>
                  <a:lnTo>
                    <a:pt x="4597" y="4615"/>
                  </a:lnTo>
                  <a:lnTo>
                    <a:pt x="4412" y="4782"/>
                  </a:lnTo>
                  <a:lnTo>
                    <a:pt x="4208" y="4931"/>
                  </a:lnTo>
                  <a:lnTo>
                    <a:pt x="4004" y="5060"/>
                  </a:lnTo>
                  <a:lnTo>
                    <a:pt x="3763" y="5171"/>
                  </a:lnTo>
                  <a:lnTo>
                    <a:pt x="3540" y="5264"/>
                  </a:lnTo>
                  <a:lnTo>
                    <a:pt x="3281" y="5338"/>
                  </a:lnTo>
                  <a:lnTo>
                    <a:pt x="3021" y="5375"/>
                  </a:lnTo>
                  <a:lnTo>
                    <a:pt x="2484" y="5375"/>
                  </a:lnTo>
                  <a:lnTo>
                    <a:pt x="2225" y="5338"/>
                  </a:lnTo>
                  <a:lnTo>
                    <a:pt x="1984" y="5264"/>
                  </a:lnTo>
                  <a:lnTo>
                    <a:pt x="1743" y="5171"/>
                  </a:lnTo>
                  <a:lnTo>
                    <a:pt x="1502" y="5060"/>
                  </a:lnTo>
                  <a:lnTo>
                    <a:pt x="1298" y="4931"/>
                  </a:lnTo>
                  <a:lnTo>
                    <a:pt x="1094" y="4782"/>
                  </a:lnTo>
                  <a:lnTo>
                    <a:pt x="909" y="4615"/>
                  </a:lnTo>
                  <a:lnTo>
                    <a:pt x="742" y="4430"/>
                  </a:lnTo>
                  <a:lnTo>
                    <a:pt x="594" y="4226"/>
                  </a:lnTo>
                  <a:lnTo>
                    <a:pt x="464" y="4022"/>
                  </a:lnTo>
                  <a:lnTo>
                    <a:pt x="353" y="3781"/>
                  </a:lnTo>
                  <a:lnTo>
                    <a:pt x="260" y="3540"/>
                  </a:lnTo>
                  <a:lnTo>
                    <a:pt x="204" y="3300"/>
                  </a:lnTo>
                  <a:lnTo>
                    <a:pt x="149" y="3040"/>
                  </a:lnTo>
                  <a:lnTo>
                    <a:pt x="149" y="2762"/>
                  </a:lnTo>
                  <a:lnTo>
                    <a:pt x="149" y="2503"/>
                  </a:lnTo>
                  <a:lnTo>
                    <a:pt x="204" y="2243"/>
                  </a:lnTo>
                  <a:lnTo>
                    <a:pt x="260" y="2002"/>
                  </a:lnTo>
                  <a:lnTo>
                    <a:pt x="353" y="1761"/>
                  </a:lnTo>
                  <a:lnTo>
                    <a:pt x="464" y="1520"/>
                  </a:lnTo>
                  <a:lnTo>
                    <a:pt x="594" y="1316"/>
                  </a:lnTo>
                  <a:lnTo>
                    <a:pt x="742" y="1112"/>
                  </a:lnTo>
                  <a:lnTo>
                    <a:pt x="909" y="927"/>
                  </a:lnTo>
                  <a:lnTo>
                    <a:pt x="1094" y="760"/>
                  </a:lnTo>
                  <a:lnTo>
                    <a:pt x="1298" y="612"/>
                  </a:lnTo>
                  <a:lnTo>
                    <a:pt x="1502" y="464"/>
                  </a:lnTo>
                  <a:lnTo>
                    <a:pt x="1743" y="371"/>
                  </a:lnTo>
                  <a:lnTo>
                    <a:pt x="1984" y="278"/>
                  </a:lnTo>
                  <a:lnTo>
                    <a:pt x="2225" y="204"/>
                  </a:lnTo>
                  <a:lnTo>
                    <a:pt x="2484" y="167"/>
                  </a:lnTo>
                  <a:lnTo>
                    <a:pt x="2762" y="149"/>
                  </a:lnTo>
                  <a:close/>
                  <a:moveTo>
                    <a:pt x="2762" y="0"/>
                  </a:moveTo>
                  <a:lnTo>
                    <a:pt x="2465" y="19"/>
                  </a:lnTo>
                  <a:lnTo>
                    <a:pt x="2206" y="56"/>
                  </a:lnTo>
                  <a:lnTo>
                    <a:pt x="1928" y="130"/>
                  </a:lnTo>
                  <a:lnTo>
                    <a:pt x="1687" y="223"/>
                  </a:lnTo>
                  <a:lnTo>
                    <a:pt x="1446" y="334"/>
                  </a:lnTo>
                  <a:lnTo>
                    <a:pt x="1205" y="482"/>
                  </a:lnTo>
                  <a:lnTo>
                    <a:pt x="1001" y="631"/>
                  </a:lnTo>
                  <a:lnTo>
                    <a:pt x="797" y="816"/>
                  </a:lnTo>
                  <a:lnTo>
                    <a:pt x="631" y="1020"/>
                  </a:lnTo>
                  <a:lnTo>
                    <a:pt x="464" y="1224"/>
                  </a:lnTo>
                  <a:lnTo>
                    <a:pt x="334" y="1446"/>
                  </a:lnTo>
                  <a:lnTo>
                    <a:pt x="204" y="1687"/>
                  </a:lnTo>
                  <a:lnTo>
                    <a:pt x="112" y="1947"/>
                  </a:lnTo>
                  <a:lnTo>
                    <a:pt x="56" y="2206"/>
                  </a:lnTo>
                  <a:lnTo>
                    <a:pt x="0" y="2484"/>
                  </a:lnTo>
                  <a:lnTo>
                    <a:pt x="0" y="2762"/>
                  </a:lnTo>
                  <a:lnTo>
                    <a:pt x="0" y="3059"/>
                  </a:lnTo>
                  <a:lnTo>
                    <a:pt x="56" y="3318"/>
                  </a:lnTo>
                  <a:lnTo>
                    <a:pt x="112" y="3596"/>
                  </a:lnTo>
                  <a:lnTo>
                    <a:pt x="204" y="3837"/>
                  </a:lnTo>
                  <a:lnTo>
                    <a:pt x="334" y="4078"/>
                  </a:lnTo>
                  <a:lnTo>
                    <a:pt x="464" y="4319"/>
                  </a:lnTo>
                  <a:lnTo>
                    <a:pt x="631" y="4523"/>
                  </a:lnTo>
                  <a:lnTo>
                    <a:pt x="797" y="4727"/>
                  </a:lnTo>
                  <a:lnTo>
                    <a:pt x="1001" y="4893"/>
                  </a:lnTo>
                  <a:lnTo>
                    <a:pt x="1205" y="5060"/>
                  </a:lnTo>
                  <a:lnTo>
                    <a:pt x="1446" y="5190"/>
                  </a:lnTo>
                  <a:lnTo>
                    <a:pt x="1687" y="5320"/>
                  </a:lnTo>
                  <a:lnTo>
                    <a:pt x="1928" y="5412"/>
                  </a:lnTo>
                  <a:lnTo>
                    <a:pt x="2206" y="5468"/>
                  </a:lnTo>
                  <a:lnTo>
                    <a:pt x="2465" y="5524"/>
                  </a:lnTo>
                  <a:lnTo>
                    <a:pt x="3040" y="5524"/>
                  </a:lnTo>
                  <a:lnTo>
                    <a:pt x="3318" y="5468"/>
                  </a:lnTo>
                  <a:lnTo>
                    <a:pt x="3578" y="5412"/>
                  </a:lnTo>
                  <a:lnTo>
                    <a:pt x="3837" y="5320"/>
                  </a:lnTo>
                  <a:lnTo>
                    <a:pt x="4078" y="5190"/>
                  </a:lnTo>
                  <a:lnTo>
                    <a:pt x="4300" y="5060"/>
                  </a:lnTo>
                  <a:lnTo>
                    <a:pt x="4504" y="4893"/>
                  </a:lnTo>
                  <a:lnTo>
                    <a:pt x="4708" y="4727"/>
                  </a:lnTo>
                  <a:lnTo>
                    <a:pt x="4893" y="4523"/>
                  </a:lnTo>
                  <a:lnTo>
                    <a:pt x="5042" y="4319"/>
                  </a:lnTo>
                  <a:lnTo>
                    <a:pt x="5190" y="4078"/>
                  </a:lnTo>
                  <a:lnTo>
                    <a:pt x="5301" y="3837"/>
                  </a:lnTo>
                  <a:lnTo>
                    <a:pt x="5394" y="3596"/>
                  </a:lnTo>
                  <a:lnTo>
                    <a:pt x="5468" y="3318"/>
                  </a:lnTo>
                  <a:lnTo>
                    <a:pt x="5505" y="3059"/>
                  </a:lnTo>
                  <a:lnTo>
                    <a:pt x="5524" y="2762"/>
                  </a:lnTo>
                  <a:lnTo>
                    <a:pt x="5505" y="2484"/>
                  </a:lnTo>
                  <a:lnTo>
                    <a:pt x="5468" y="2206"/>
                  </a:lnTo>
                  <a:lnTo>
                    <a:pt x="5394" y="1947"/>
                  </a:lnTo>
                  <a:lnTo>
                    <a:pt x="5301" y="1687"/>
                  </a:lnTo>
                  <a:lnTo>
                    <a:pt x="5190" y="1446"/>
                  </a:lnTo>
                  <a:lnTo>
                    <a:pt x="5042" y="1224"/>
                  </a:lnTo>
                  <a:lnTo>
                    <a:pt x="4893" y="1020"/>
                  </a:lnTo>
                  <a:lnTo>
                    <a:pt x="4708" y="816"/>
                  </a:lnTo>
                  <a:lnTo>
                    <a:pt x="4504" y="631"/>
                  </a:lnTo>
                  <a:lnTo>
                    <a:pt x="4300" y="482"/>
                  </a:lnTo>
                  <a:lnTo>
                    <a:pt x="4078" y="334"/>
                  </a:lnTo>
                  <a:lnTo>
                    <a:pt x="3837" y="223"/>
                  </a:lnTo>
                  <a:lnTo>
                    <a:pt x="3578" y="130"/>
                  </a:lnTo>
                  <a:lnTo>
                    <a:pt x="3318" y="56"/>
                  </a:lnTo>
                  <a:lnTo>
                    <a:pt x="3040" y="19"/>
                  </a:lnTo>
                  <a:lnTo>
                    <a:pt x="2762" y="0"/>
                  </a:lnTo>
                  <a:close/>
                </a:path>
              </a:pathLst>
            </a:custGeom>
            <a:solidFill>
              <a:srgbClr val="568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33"/>
            <p:cNvSpPr/>
            <p:nvPr/>
          </p:nvSpPr>
          <p:spPr>
            <a:xfrm>
              <a:off x="7563693" y="953662"/>
              <a:ext cx="216608" cy="216568"/>
            </a:xfrm>
            <a:custGeom>
              <a:avLst/>
              <a:gdLst/>
              <a:ahLst/>
              <a:cxnLst/>
              <a:rect l="l" t="t" r="r" b="b"/>
              <a:pathLst>
                <a:path w="5525" h="5524" extrusionOk="0">
                  <a:moveTo>
                    <a:pt x="2762" y="149"/>
                  </a:moveTo>
                  <a:lnTo>
                    <a:pt x="3040" y="167"/>
                  </a:lnTo>
                  <a:lnTo>
                    <a:pt x="3300" y="204"/>
                  </a:lnTo>
                  <a:lnTo>
                    <a:pt x="3541" y="278"/>
                  </a:lnTo>
                  <a:lnTo>
                    <a:pt x="3782" y="371"/>
                  </a:lnTo>
                  <a:lnTo>
                    <a:pt x="4004" y="464"/>
                  </a:lnTo>
                  <a:lnTo>
                    <a:pt x="4227" y="612"/>
                  </a:lnTo>
                  <a:lnTo>
                    <a:pt x="4431" y="760"/>
                  </a:lnTo>
                  <a:lnTo>
                    <a:pt x="4616" y="927"/>
                  </a:lnTo>
                  <a:lnTo>
                    <a:pt x="4783" y="1112"/>
                  </a:lnTo>
                  <a:lnTo>
                    <a:pt x="4931" y="1316"/>
                  </a:lnTo>
                  <a:lnTo>
                    <a:pt x="5061" y="1520"/>
                  </a:lnTo>
                  <a:lnTo>
                    <a:pt x="5172" y="1761"/>
                  </a:lnTo>
                  <a:lnTo>
                    <a:pt x="5265" y="2002"/>
                  </a:lnTo>
                  <a:lnTo>
                    <a:pt x="5320" y="2243"/>
                  </a:lnTo>
                  <a:lnTo>
                    <a:pt x="5376" y="2503"/>
                  </a:lnTo>
                  <a:lnTo>
                    <a:pt x="5376" y="2762"/>
                  </a:lnTo>
                  <a:lnTo>
                    <a:pt x="5376" y="3040"/>
                  </a:lnTo>
                  <a:lnTo>
                    <a:pt x="5320" y="3300"/>
                  </a:lnTo>
                  <a:lnTo>
                    <a:pt x="5265" y="3540"/>
                  </a:lnTo>
                  <a:lnTo>
                    <a:pt x="5172" y="3781"/>
                  </a:lnTo>
                  <a:lnTo>
                    <a:pt x="5061" y="4022"/>
                  </a:lnTo>
                  <a:lnTo>
                    <a:pt x="4931" y="4226"/>
                  </a:lnTo>
                  <a:lnTo>
                    <a:pt x="4783" y="4430"/>
                  </a:lnTo>
                  <a:lnTo>
                    <a:pt x="4616" y="4615"/>
                  </a:lnTo>
                  <a:lnTo>
                    <a:pt x="4431" y="4782"/>
                  </a:lnTo>
                  <a:lnTo>
                    <a:pt x="4227" y="4931"/>
                  </a:lnTo>
                  <a:lnTo>
                    <a:pt x="4004" y="5060"/>
                  </a:lnTo>
                  <a:lnTo>
                    <a:pt x="3782" y="5171"/>
                  </a:lnTo>
                  <a:lnTo>
                    <a:pt x="3541" y="5264"/>
                  </a:lnTo>
                  <a:lnTo>
                    <a:pt x="3300" y="5338"/>
                  </a:lnTo>
                  <a:lnTo>
                    <a:pt x="3040" y="5375"/>
                  </a:lnTo>
                  <a:lnTo>
                    <a:pt x="2503" y="5375"/>
                  </a:lnTo>
                  <a:lnTo>
                    <a:pt x="2243" y="5338"/>
                  </a:lnTo>
                  <a:lnTo>
                    <a:pt x="1984" y="5264"/>
                  </a:lnTo>
                  <a:lnTo>
                    <a:pt x="1743" y="5171"/>
                  </a:lnTo>
                  <a:lnTo>
                    <a:pt x="1521" y="5060"/>
                  </a:lnTo>
                  <a:lnTo>
                    <a:pt x="1298" y="4931"/>
                  </a:lnTo>
                  <a:lnTo>
                    <a:pt x="1113" y="4782"/>
                  </a:lnTo>
                  <a:lnTo>
                    <a:pt x="928" y="4615"/>
                  </a:lnTo>
                  <a:lnTo>
                    <a:pt x="742" y="4430"/>
                  </a:lnTo>
                  <a:lnTo>
                    <a:pt x="594" y="4226"/>
                  </a:lnTo>
                  <a:lnTo>
                    <a:pt x="464" y="4022"/>
                  </a:lnTo>
                  <a:lnTo>
                    <a:pt x="353" y="3781"/>
                  </a:lnTo>
                  <a:lnTo>
                    <a:pt x="279" y="3540"/>
                  </a:lnTo>
                  <a:lnTo>
                    <a:pt x="205" y="3300"/>
                  </a:lnTo>
                  <a:lnTo>
                    <a:pt x="168" y="3040"/>
                  </a:lnTo>
                  <a:lnTo>
                    <a:pt x="149" y="2762"/>
                  </a:lnTo>
                  <a:lnTo>
                    <a:pt x="168" y="2503"/>
                  </a:lnTo>
                  <a:lnTo>
                    <a:pt x="205" y="2243"/>
                  </a:lnTo>
                  <a:lnTo>
                    <a:pt x="279" y="2002"/>
                  </a:lnTo>
                  <a:lnTo>
                    <a:pt x="353" y="1761"/>
                  </a:lnTo>
                  <a:lnTo>
                    <a:pt x="464" y="1520"/>
                  </a:lnTo>
                  <a:lnTo>
                    <a:pt x="594" y="1316"/>
                  </a:lnTo>
                  <a:lnTo>
                    <a:pt x="742" y="1112"/>
                  </a:lnTo>
                  <a:lnTo>
                    <a:pt x="928" y="927"/>
                  </a:lnTo>
                  <a:lnTo>
                    <a:pt x="1113" y="760"/>
                  </a:lnTo>
                  <a:lnTo>
                    <a:pt x="1298" y="612"/>
                  </a:lnTo>
                  <a:lnTo>
                    <a:pt x="1521" y="464"/>
                  </a:lnTo>
                  <a:lnTo>
                    <a:pt x="1743" y="371"/>
                  </a:lnTo>
                  <a:lnTo>
                    <a:pt x="1984" y="278"/>
                  </a:lnTo>
                  <a:lnTo>
                    <a:pt x="2243" y="204"/>
                  </a:lnTo>
                  <a:lnTo>
                    <a:pt x="2503" y="167"/>
                  </a:lnTo>
                  <a:lnTo>
                    <a:pt x="2762" y="149"/>
                  </a:lnTo>
                  <a:close/>
                  <a:moveTo>
                    <a:pt x="2762" y="0"/>
                  </a:moveTo>
                  <a:lnTo>
                    <a:pt x="2484" y="19"/>
                  </a:lnTo>
                  <a:lnTo>
                    <a:pt x="2206" y="56"/>
                  </a:lnTo>
                  <a:lnTo>
                    <a:pt x="1947" y="130"/>
                  </a:lnTo>
                  <a:lnTo>
                    <a:pt x="1687" y="223"/>
                  </a:lnTo>
                  <a:lnTo>
                    <a:pt x="1446" y="334"/>
                  </a:lnTo>
                  <a:lnTo>
                    <a:pt x="1224" y="482"/>
                  </a:lnTo>
                  <a:lnTo>
                    <a:pt x="1020" y="631"/>
                  </a:lnTo>
                  <a:lnTo>
                    <a:pt x="816" y="816"/>
                  </a:lnTo>
                  <a:lnTo>
                    <a:pt x="631" y="1020"/>
                  </a:lnTo>
                  <a:lnTo>
                    <a:pt x="483" y="1224"/>
                  </a:lnTo>
                  <a:lnTo>
                    <a:pt x="334" y="1446"/>
                  </a:lnTo>
                  <a:lnTo>
                    <a:pt x="223" y="1687"/>
                  </a:lnTo>
                  <a:lnTo>
                    <a:pt x="131" y="1947"/>
                  </a:lnTo>
                  <a:lnTo>
                    <a:pt x="56" y="2206"/>
                  </a:lnTo>
                  <a:lnTo>
                    <a:pt x="19" y="2484"/>
                  </a:lnTo>
                  <a:lnTo>
                    <a:pt x="1" y="2762"/>
                  </a:lnTo>
                  <a:lnTo>
                    <a:pt x="19" y="3059"/>
                  </a:lnTo>
                  <a:lnTo>
                    <a:pt x="56" y="3318"/>
                  </a:lnTo>
                  <a:lnTo>
                    <a:pt x="131" y="3596"/>
                  </a:lnTo>
                  <a:lnTo>
                    <a:pt x="223" y="3837"/>
                  </a:lnTo>
                  <a:lnTo>
                    <a:pt x="334" y="4078"/>
                  </a:lnTo>
                  <a:lnTo>
                    <a:pt x="483" y="4319"/>
                  </a:lnTo>
                  <a:lnTo>
                    <a:pt x="631" y="4523"/>
                  </a:lnTo>
                  <a:lnTo>
                    <a:pt x="816" y="4727"/>
                  </a:lnTo>
                  <a:lnTo>
                    <a:pt x="1020" y="4893"/>
                  </a:lnTo>
                  <a:lnTo>
                    <a:pt x="1224" y="5060"/>
                  </a:lnTo>
                  <a:lnTo>
                    <a:pt x="1446" y="5190"/>
                  </a:lnTo>
                  <a:lnTo>
                    <a:pt x="1687" y="5320"/>
                  </a:lnTo>
                  <a:lnTo>
                    <a:pt x="1947" y="5412"/>
                  </a:lnTo>
                  <a:lnTo>
                    <a:pt x="2206" y="5468"/>
                  </a:lnTo>
                  <a:lnTo>
                    <a:pt x="2484" y="5524"/>
                  </a:lnTo>
                  <a:lnTo>
                    <a:pt x="3040" y="5524"/>
                  </a:lnTo>
                  <a:lnTo>
                    <a:pt x="3318" y="5468"/>
                  </a:lnTo>
                  <a:lnTo>
                    <a:pt x="3596" y="5412"/>
                  </a:lnTo>
                  <a:lnTo>
                    <a:pt x="3837" y="5320"/>
                  </a:lnTo>
                  <a:lnTo>
                    <a:pt x="4078" y="5190"/>
                  </a:lnTo>
                  <a:lnTo>
                    <a:pt x="4319" y="5060"/>
                  </a:lnTo>
                  <a:lnTo>
                    <a:pt x="4523" y="4893"/>
                  </a:lnTo>
                  <a:lnTo>
                    <a:pt x="4727" y="4727"/>
                  </a:lnTo>
                  <a:lnTo>
                    <a:pt x="4894" y="4523"/>
                  </a:lnTo>
                  <a:lnTo>
                    <a:pt x="5061" y="4319"/>
                  </a:lnTo>
                  <a:lnTo>
                    <a:pt x="5190" y="4078"/>
                  </a:lnTo>
                  <a:lnTo>
                    <a:pt x="5320" y="3837"/>
                  </a:lnTo>
                  <a:lnTo>
                    <a:pt x="5413" y="3596"/>
                  </a:lnTo>
                  <a:lnTo>
                    <a:pt x="5468" y="3318"/>
                  </a:lnTo>
                  <a:lnTo>
                    <a:pt x="5505" y="3059"/>
                  </a:lnTo>
                  <a:lnTo>
                    <a:pt x="5524" y="2762"/>
                  </a:lnTo>
                  <a:lnTo>
                    <a:pt x="5505" y="2484"/>
                  </a:lnTo>
                  <a:lnTo>
                    <a:pt x="5468" y="2206"/>
                  </a:lnTo>
                  <a:lnTo>
                    <a:pt x="5413" y="1947"/>
                  </a:lnTo>
                  <a:lnTo>
                    <a:pt x="5320" y="1687"/>
                  </a:lnTo>
                  <a:lnTo>
                    <a:pt x="5190" y="1446"/>
                  </a:lnTo>
                  <a:lnTo>
                    <a:pt x="5061" y="1224"/>
                  </a:lnTo>
                  <a:lnTo>
                    <a:pt x="4894" y="1020"/>
                  </a:lnTo>
                  <a:lnTo>
                    <a:pt x="4727" y="816"/>
                  </a:lnTo>
                  <a:lnTo>
                    <a:pt x="4523" y="631"/>
                  </a:lnTo>
                  <a:lnTo>
                    <a:pt x="4319" y="482"/>
                  </a:lnTo>
                  <a:lnTo>
                    <a:pt x="4078" y="334"/>
                  </a:lnTo>
                  <a:lnTo>
                    <a:pt x="3837" y="223"/>
                  </a:lnTo>
                  <a:lnTo>
                    <a:pt x="3596" y="130"/>
                  </a:lnTo>
                  <a:lnTo>
                    <a:pt x="3318" y="56"/>
                  </a:lnTo>
                  <a:lnTo>
                    <a:pt x="3040" y="19"/>
                  </a:lnTo>
                  <a:lnTo>
                    <a:pt x="2762" y="0"/>
                  </a:lnTo>
                  <a:close/>
                </a:path>
              </a:pathLst>
            </a:custGeom>
            <a:solidFill>
              <a:srgbClr val="568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33"/>
            <p:cNvSpPr/>
            <p:nvPr/>
          </p:nvSpPr>
          <p:spPr>
            <a:xfrm>
              <a:off x="7776615" y="1053948"/>
              <a:ext cx="89427" cy="10938"/>
            </a:xfrm>
            <a:custGeom>
              <a:avLst/>
              <a:gdLst/>
              <a:ahLst/>
              <a:cxnLst/>
              <a:rect l="l" t="t" r="r" b="b"/>
              <a:pathLst>
                <a:path w="2281" h="279" extrusionOk="0">
                  <a:moveTo>
                    <a:pt x="964" y="0"/>
                  </a:moveTo>
                  <a:lnTo>
                    <a:pt x="649" y="19"/>
                  </a:lnTo>
                  <a:lnTo>
                    <a:pt x="371" y="56"/>
                  </a:lnTo>
                  <a:lnTo>
                    <a:pt x="186" y="93"/>
                  </a:lnTo>
                  <a:lnTo>
                    <a:pt x="0" y="148"/>
                  </a:lnTo>
                  <a:lnTo>
                    <a:pt x="56" y="278"/>
                  </a:lnTo>
                  <a:lnTo>
                    <a:pt x="204" y="241"/>
                  </a:lnTo>
                  <a:lnTo>
                    <a:pt x="408" y="204"/>
                  </a:lnTo>
                  <a:lnTo>
                    <a:pt x="649" y="167"/>
                  </a:lnTo>
                  <a:lnTo>
                    <a:pt x="983" y="148"/>
                  </a:lnTo>
                  <a:lnTo>
                    <a:pt x="1353" y="148"/>
                  </a:lnTo>
                  <a:lnTo>
                    <a:pt x="1761" y="185"/>
                  </a:lnTo>
                  <a:lnTo>
                    <a:pt x="2002" y="241"/>
                  </a:lnTo>
                  <a:lnTo>
                    <a:pt x="2243" y="278"/>
                  </a:lnTo>
                  <a:lnTo>
                    <a:pt x="2280" y="148"/>
                  </a:lnTo>
                  <a:lnTo>
                    <a:pt x="2021" y="93"/>
                  </a:lnTo>
                  <a:lnTo>
                    <a:pt x="1780" y="37"/>
                  </a:lnTo>
                  <a:lnTo>
                    <a:pt x="1353" y="0"/>
                  </a:lnTo>
                  <a:close/>
                </a:path>
              </a:pathLst>
            </a:custGeom>
            <a:solidFill>
              <a:srgbClr val="568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33"/>
            <p:cNvSpPr/>
            <p:nvPr/>
          </p:nvSpPr>
          <p:spPr>
            <a:xfrm>
              <a:off x="8075239" y="1059006"/>
              <a:ext cx="183166" cy="29129"/>
            </a:xfrm>
            <a:custGeom>
              <a:avLst/>
              <a:gdLst/>
              <a:ahLst/>
              <a:cxnLst/>
              <a:rect l="l" t="t" r="r" b="b"/>
              <a:pathLst>
                <a:path w="4672" h="743" extrusionOk="0">
                  <a:moveTo>
                    <a:pt x="19" y="1"/>
                  </a:moveTo>
                  <a:lnTo>
                    <a:pt x="1" y="149"/>
                  </a:lnTo>
                  <a:lnTo>
                    <a:pt x="4653" y="742"/>
                  </a:lnTo>
                  <a:lnTo>
                    <a:pt x="4672" y="594"/>
                  </a:lnTo>
                  <a:lnTo>
                    <a:pt x="19" y="1"/>
                  </a:lnTo>
                  <a:close/>
                </a:path>
              </a:pathLst>
            </a:custGeom>
            <a:solidFill>
              <a:srgbClr val="568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33"/>
            <p:cNvSpPr/>
            <p:nvPr/>
          </p:nvSpPr>
          <p:spPr>
            <a:xfrm>
              <a:off x="8164627" y="1068454"/>
              <a:ext cx="198417" cy="230408"/>
            </a:xfrm>
            <a:custGeom>
              <a:avLst/>
              <a:gdLst/>
              <a:ahLst/>
              <a:cxnLst/>
              <a:rect l="l" t="t" r="r" b="b"/>
              <a:pathLst>
                <a:path w="5061" h="5877" extrusionOk="0">
                  <a:moveTo>
                    <a:pt x="2966" y="1"/>
                  </a:moveTo>
                  <a:lnTo>
                    <a:pt x="2836" y="19"/>
                  </a:lnTo>
                  <a:lnTo>
                    <a:pt x="2577" y="75"/>
                  </a:lnTo>
                  <a:lnTo>
                    <a:pt x="2355" y="131"/>
                  </a:lnTo>
                  <a:lnTo>
                    <a:pt x="2169" y="186"/>
                  </a:lnTo>
                  <a:lnTo>
                    <a:pt x="1817" y="334"/>
                  </a:lnTo>
                  <a:lnTo>
                    <a:pt x="1613" y="427"/>
                  </a:lnTo>
                  <a:lnTo>
                    <a:pt x="1428" y="538"/>
                  </a:lnTo>
                  <a:lnTo>
                    <a:pt x="1242" y="668"/>
                  </a:lnTo>
                  <a:lnTo>
                    <a:pt x="1057" y="798"/>
                  </a:lnTo>
                  <a:lnTo>
                    <a:pt x="890" y="946"/>
                  </a:lnTo>
                  <a:lnTo>
                    <a:pt x="761" y="1113"/>
                  </a:lnTo>
                  <a:lnTo>
                    <a:pt x="705" y="1298"/>
                  </a:lnTo>
                  <a:lnTo>
                    <a:pt x="557" y="1780"/>
                  </a:lnTo>
                  <a:lnTo>
                    <a:pt x="353" y="2466"/>
                  </a:lnTo>
                  <a:lnTo>
                    <a:pt x="260" y="2855"/>
                  </a:lnTo>
                  <a:lnTo>
                    <a:pt x="167" y="3281"/>
                  </a:lnTo>
                  <a:lnTo>
                    <a:pt x="93" y="3689"/>
                  </a:lnTo>
                  <a:lnTo>
                    <a:pt x="38" y="4097"/>
                  </a:lnTo>
                  <a:lnTo>
                    <a:pt x="1" y="4486"/>
                  </a:lnTo>
                  <a:lnTo>
                    <a:pt x="1" y="4838"/>
                  </a:lnTo>
                  <a:lnTo>
                    <a:pt x="1" y="5005"/>
                  </a:lnTo>
                  <a:lnTo>
                    <a:pt x="38" y="5172"/>
                  </a:lnTo>
                  <a:lnTo>
                    <a:pt x="56" y="5302"/>
                  </a:lnTo>
                  <a:lnTo>
                    <a:pt x="112" y="5431"/>
                  </a:lnTo>
                  <a:lnTo>
                    <a:pt x="167" y="5543"/>
                  </a:lnTo>
                  <a:lnTo>
                    <a:pt x="242" y="5635"/>
                  </a:lnTo>
                  <a:lnTo>
                    <a:pt x="316" y="5709"/>
                  </a:lnTo>
                  <a:lnTo>
                    <a:pt x="408" y="5746"/>
                  </a:lnTo>
                  <a:lnTo>
                    <a:pt x="631" y="5821"/>
                  </a:lnTo>
                  <a:lnTo>
                    <a:pt x="872" y="5858"/>
                  </a:lnTo>
                  <a:lnTo>
                    <a:pt x="1131" y="5876"/>
                  </a:lnTo>
                  <a:lnTo>
                    <a:pt x="1391" y="5876"/>
                  </a:lnTo>
                  <a:lnTo>
                    <a:pt x="1669" y="5839"/>
                  </a:lnTo>
                  <a:lnTo>
                    <a:pt x="1928" y="5802"/>
                  </a:lnTo>
                  <a:lnTo>
                    <a:pt x="2206" y="5728"/>
                  </a:lnTo>
                  <a:lnTo>
                    <a:pt x="2484" y="5635"/>
                  </a:lnTo>
                  <a:lnTo>
                    <a:pt x="2762" y="5524"/>
                  </a:lnTo>
                  <a:lnTo>
                    <a:pt x="3022" y="5413"/>
                  </a:lnTo>
                  <a:lnTo>
                    <a:pt x="3281" y="5265"/>
                  </a:lnTo>
                  <a:lnTo>
                    <a:pt x="3522" y="5116"/>
                  </a:lnTo>
                  <a:lnTo>
                    <a:pt x="3745" y="4950"/>
                  </a:lnTo>
                  <a:lnTo>
                    <a:pt x="3948" y="4764"/>
                  </a:lnTo>
                  <a:lnTo>
                    <a:pt x="4134" y="4579"/>
                  </a:lnTo>
                  <a:lnTo>
                    <a:pt x="4282" y="4393"/>
                  </a:lnTo>
                  <a:lnTo>
                    <a:pt x="4412" y="4171"/>
                  </a:lnTo>
                  <a:lnTo>
                    <a:pt x="4542" y="3967"/>
                  </a:lnTo>
                  <a:lnTo>
                    <a:pt x="4653" y="3726"/>
                  </a:lnTo>
                  <a:lnTo>
                    <a:pt x="4764" y="3485"/>
                  </a:lnTo>
                  <a:lnTo>
                    <a:pt x="4857" y="3244"/>
                  </a:lnTo>
                  <a:lnTo>
                    <a:pt x="4931" y="2985"/>
                  </a:lnTo>
                  <a:lnTo>
                    <a:pt x="4986" y="2744"/>
                  </a:lnTo>
                  <a:lnTo>
                    <a:pt x="5023" y="2484"/>
                  </a:lnTo>
                  <a:lnTo>
                    <a:pt x="5061" y="2225"/>
                  </a:lnTo>
                  <a:lnTo>
                    <a:pt x="5042" y="1984"/>
                  </a:lnTo>
                  <a:lnTo>
                    <a:pt x="5023" y="1743"/>
                  </a:lnTo>
                  <a:lnTo>
                    <a:pt x="4968" y="1502"/>
                  </a:lnTo>
                  <a:lnTo>
                    <a:pt x="4894" y="1280"/>
                  </a:lnTo>
                  <a:lnTo>
                    <a:pt x="4783" y="1057"/>
                  </a:lnTo>
                  <a:lnTo>
                    <a:pt x="4634" y="853"/>
                  </a:lnTo>
                  <a:lnTo>
                    <a:pt x="4467" y="668"/>
                  </a:lnTo>
                  <a:lnTo>
                    <a:pt x="4282" y="501"/>
                  </a:lnTo>
                  <a:lnTo>
                    <a:pt x="4097" y="353"/>
                  </a:lnTo>
                  <a:lnTo>
                    <a:pt x="3930" y="242"/>
                  </a:lnTo>
                  <a:lnTo>
                    <a:pt x="3745" y="168"/>
                  </a:lnTo>
                  <a:lnTo>
                    <a:pt x="3578" y="94"/>
                  </a:lnTo>
                  <a:lnTo>
                    <a:pt x="3411" y="56"/>
                  </a:lnTo>
                  <a:lnTo>
                    <a:pt x="3263" y="19"/>
                  </a:lnTo>
                  <a:lnTo>
                    <a:pt x="31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33"/>
            <p:cNvSpPr/>
            <p:nvPr/>
          </p:nvSpPr>
          <p:spPr>
            <a:xfrm>
              <a:off x="8184974" y="1136044"/>
              <a:ext cx="153370" cy="76332"/>
            </a:xfrm>
            <a:custGeom>
              <a:avLst/>
              <a:gdLst/>
              <a:ahLst/>
              <a:cxnLst/>
              <a:rect l="l" t="t" r="r" b="b"/>
              <a:pathLst>
                <a:path w="3912" h="1947" extrusionOk="0">
                  <a:moveTo>
                    <a:pt x="3800" y="1"/>
                  </a:moveTo>
                  <a:lnTo>
                    <a:pt x="3763" y="19"/>
                  </a:lnTo>
                  <a:lnTo>
                    <a:pt x="75" y="1743"/>
                  </a:lnTo>
                  <a:lnTo>
                    <a:pt x="38" y="1761"/>
                  </a:lnTo>
                  <a:lnTo>
                    <a:pt x="19" y="1798"/>
                  </a:lnTo>
                  <a:lnTo>
                    <a:pt x="1" y="1854"/>
                  </a:lnTo>
                  <a:lnTo>
                    <a:pt x="19" y="1891"/>
                  </a:lnTo>
                  <a:lnTo>
                    <a:pt x="56" y="1947"/>
                  </a:lnTo>
                  <a:lnTo>
                    <a:pt x="167" y="1947"/>
                  </a:lnTo>
                  <a:lnTo>
                    <a:pt x="3856" y="204"/>
                  </a:lnTo>
                  <a:lnTo>
                    <a:pt x="3893" y="186"/>
                  </a:lnTo>
                  <a:lnTo>
                    <a:pt x="3911" y="149"/>
                  </a:lnTo>
                  <a:lnTo>
                    <a:pt x="3911" y="112"/>
                  </a:lnTo>
                  <a:lnTo>
                    <a:pt x="3911" y="56"/>
                  </a:lnTo>
                  <a:lnTo>
                    <a:pt x="3874" y="19"/>
                  </a:lnTo>
                  <a:lnTo>
                    <a:pt x="3837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33"/>
            <p:cNvSpPr/>
            <p:nvPr/>
          </p:nvSpPr>
          <p:spPr>
            <a:xfrm>
              <a:off x="8210418" y="1114991"/>
              <a:ext cx="82134" cy="125730"/>
            </a:xfrm>
            <a:custGeom>
              <a:avLst/>
              <a:gdLst/>
              <a:ahLst/>
              <a:cxnLst/>
              <a:rect l="l" t="t" r="r" b="b"/>
              <a:pathLst>
                <a:path w="2095" h="3207" extrusionOk="0">
                  <a:moveTo>
                    <a:pt x="93" y="0"/>
                  </a:moveTo>
                  <a:lnTo>
                    <a:pt x="56" y="19"/>
                  </a:lnTo>
                  <a:lnTo>
                    <a:pt x="19" y="56"/>
                  </a:lnTo>
                  <a:lnTo>
                    <a:pt x="0" y="93"/>
                  </a:lnTo>
                  <a:lnTo>
                    <a:pt x="0" y="130"/>
                  </a:lnTo>
                  <a:lnTo>
                    <a:pt x="19" y="167"/>
                  </a:lnTo>
                  <a:lnTo>
                    <a:pt x="1891" y="3151"/>
                  </a:lnTo>
                  <a:lnTo>
                    <a:pt x="1928" y="3206"/>
                  </a:lnTo>
                  <a:lnTo>
                    <a:pt x="1984" y="3206"/>
                  </a:lnTo>
                  <a:lnTo>
                    <a:pt x="2039" y="3188"/>
                  </a:lnTo>
                  <a:lnTo>
                    <a:pt x="2076" y="3169"/>
                  </a:lnTo>
                  <a:lnTo>
                    <a:pt x="2095" y="3132"/>
                  </a:lnTo>
                  <a:lnTo>
                    <a:pt x="2095" y="3077"/>
                  </a:lnTo>
                  <a:lnTo>
                    <a:pt x="2076" y="3040"/>
                  </a:lnTo>
                  <a:lnTo>
                    <a:pt x="204" y="56"/>
                  </a:lnTo>
                  <a:lnTo>
                    <a:pt x="186" y="19"/>
                  </a:lnTo>
                  <a:lnTo>
                    <a:pt x="149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33"/>
            <p:cNvSpPr/>
            <p:nvPr/>
          </p:nvSpPr>
          <p:spPr>
            <a:xfrm>
              <a:off x="8177721" y="1065553"/>
              <a:ext cx="187518" cy="236210"/>
            </a:xfrm>
            <a:custGeom>
              <a:avLst/>
              <a:gdLst/>
              <a:ahLst/>
              <a:cxnLst/>
              <a:rect l="l" t="t" r="r" b="b"/>
              <a:pathLst>
                <a:path w="4783" h="6025" extrusionOk="0">
                  <a:moveTo>
                    <a:pt x="2688" y="1"/>
                  </a:moveTo>
                  <a:lnTo>
                    <a:pt x="2540" y="19"/>
                  </a:lnTo>
                  <a:lnTo>
                    <a:pt x="2280" y="56"/>
                  </a:lnTo>
                  <a:lnTo>
                    <a:pt x="2058" y="112"/>
                  </a:lnTo>
                  <a:lnTo>
                    <a:pt x="1872" y="168"/>
                  </a:lnTo>
                  <a:lnTo>
                    <a:pt x="1817" y="186"/>
                  </a:lnTo>
                  <a:lnTo>
                    <a:pt x="1539" y="297"/>
                  </a:lnTo>
                  <a:lnTo>
                    <a:pt x="1353" y="390"/>
                  </a:lnTo>
                  <a:lnTo>
                    <a:pt x="1149" y="483"/>
                  </a:lnTo>
                  <a:lnTo>
                    <a:pt x="927" y="612"/>
                  </a:lnTo>
                  <a:lnTo>
                    <a:pt x="723" y="779"/>
                  </a:lnTo>
                  <a:lnTo>
                    <a:pt x="538" y="946"/>
                  </a:lnTo>
                  <a:lnTo>
                    <a:pt x="371" y="1150"/>
                  </a:lnTo>
                  <a:lnTo>
                    <a:pt x="352" y="1168"/>
                  </a:lnTo>
                  <a:lnTo>
                    <a:pt x="352" y="1205"/>
                  </a:lnTo>
                  <a:lnTo>
                    <a:pt x="371" y="1224"/>
                  </a:lnTo>
                  <a:lnTo>
                    <a:pt x="390" y="1261"/>
                  </a:lnTo>
                  <a:lnTo>
                    <a:pt x="464" y="1261"/>
                  </a:lnTo>
                  <a:lnTo>
                    <a:pt x="482" y="1242"/>
                  </a:lnTo>
                  <a:lnTo>
                    <a:pt x="649" y="1057"/>
                  </a:lnTo>
                  <a:lnTo>
                    <a:pt x="834" y="890"/>
                  </a:lnTo>
                  <a:lnTo>
                    <a:pt x="1020" y="742"/>
                  </a:lnTo>
                  <a:lnTo>
                    <a:pt x="1224" y="612"/>
                  </a:lnTo>
                  <a:lnTo>
                    <a:pt x="1427" y="520"/>
                  </a:lnTo>
                  <a:lnTo>
                    <a:pt x="1613" y="427"/>
                  </a:lnTo>
                  <a:lnTo>
                    <a:pt x="1872" y="334"/>
                  </a:lnTo>
                  <a:lnTo>
                    <a:pt x="1909" y="316"/>
                  </a:lnTo>
                  <a:lnTo>
                    <a:pt x="2113" y="260"/>
                  </a:lnTo>
                  <a:lnTo>
                    <a:pt x="2317" y="205"/>
                  </a:lnTo>
                  <a:lnTo>
                    <a:pt x="2558" y="168"/>
                  </a:lnTo>
                  <a:lnTo>
                    <a:pt x="2688" y="149"/>
                  </a:lnTo>
                  <a:lnTo>
                    <a:pt x="2818" y="168"/>
                  </a:lnTo>
                  <a:lnTo>
                    <a:pt x="2966" y="168"/>
                  </a:lnTo>
                  <a:lnTo>
                    <a:pt x="3114" y="205"/>
                  </a:lnTo>
                  <a:lnTo>
                    <a:pt x="3262" y="260"/>
                  </a:lnTo>
                  <a:lnTo>
                    <a:pt x="3411" y="316"/>
                  </a:lnTo>
                  <a:lnTo>
                    <a:pt x="3577" y="408"/>
                  </a:lnTo>
                  <a:lnTo>
                    <a:pt x="3744" y="501"/>
                  </a:lnTo>
                  <a:lnTo>
                    <a:pt x="3911" y="631"/>
                  </a:lnTo>
                  <a:lnTo>
                    <a:pt x="4078" y="798"/>
                  </a:lnTo>
                  <a:lnTo>
                    <a:pt x="4245" y="964"/>
                  </a:lnTo>
                  <a:lnTo>
                    <a:pt x="4374" y="1150"/>
                  </a:lnTo>
                  <a:lnTo>
                    <a:pt x="4467" y="1354"/>
                  </a:lnTo>
                  <a:lnTo>
                    <a:pt x="4560" y="1558"/>
                  </a:lnTo>
                  <a:lnTo>
                    <a:pt x="4597" y="1799"/>
                  </a:lnTo>
                  <a:lnTo>
                    <a:pt x="4634" y="2021"/>
                  </a:lnTo>
                  <a:lnTo>
                    <a:pt x="4634" y="2262"/>
                  </a:lnTo>
                  <a:lnTo>
                    <a:pt x="4634" y="2503"/>
                  </a:lnTo>
                  <a:lnTo>
                    <a:pt x="4597" y="2744"/>
                  </a:lnTo>
                  <a:lnTo>
                    <a:pt x="4541" y="3003"/>
                  </a:lnTo>
                  <a:lnTo>
                    <a:pt x="4467" y="3244"/>
                  </a:lnTo>
                  <a:lnTo>
                    <a:pt x="4374" y="3485"/>
                  </a:lnTo>
                  <a:lnTo>
                    <a:pt x="4282" y="3726"/>
                  </a:lnTo>
                  <a:lnTo>
                    <a:pt x="4152" y="3967"/>
                  </a:lnTo>
                  <a:lnTo>
                    <a:pt x="4022" y="4208"/>
                  </a:lnTo>
                  <a:lnTo>
                    <a:pt x="3893" y="4412"/>
                  </a:lnTo>
                  <a:lnTo>
                    <a:pt x="3726" y="4616"/>
                  </a:lnTo>
                  <a:lnTo>
                    <a:pt x="3559" y="4801"/>
                  </a:lnTo>
                  <a:lnTo>
                    <a:pt x="3355" y="4968"/>
                  </a:lnTo>
                  <a:lnTo>
                    <a:pt x="3133" y="5135"/>
                  </a:lnTo>
                  <a:lnTo>
                    <a:pt x="2892" y="5283"/>
                  </a:lnTo>
                  <a:lnTo>
                    <a:pt x="2651" y="5413"/>
                  </a:lnTo>
                  <a:lnTo>
                    <a:pt x="2391" y="5542"/>
                  </a:lnTo>
                  <a:lnTo>
                    <a:pt x="2113" y="5635"/>
                  </a:lnTo>
                  <a:lnTo>
                    <a:pt x="1854" y="5728"/>
                  </a:lnTo>
                  <a:lnTo>
                    <a:pt x="1576" y="5802"/>
                  </a:lnTo>
                  <a:lnTo>
                    <a:pt x="1316" y="5839"/>
                  </a:lnTo>
                  <a:lnTo>
                    <a:pt x="1038" y="5876"/>
                  </a:lnTo>
                  <a:lnTo>
                    <a:pt x="797" y="5876"/>
                  </a:lnTo>
                  <a:lnTo>
                    <a:pt x="556" y="5858"/>
                  </a:lnTo>
                  <a:lnTo>
                    <a:pt x="315" y="5820"/>
                  </a:lnTo>
                  <a:lnTo>
                    <a:pt x="112" y="5765"/>
                  </a:lnTo>
                  <a:lnTo>
                    <a:pt x="74" y="5746"/>
                  </a:lnTo>
                  <a:lnTo>
                    <a:pt x="56" y="5765"/>
                  </a:lnTo>
                  <a:lnTo>
                    <a:pt x="37" y="5783"/>
                  </a:lnTo>
                  <a:lnTo>
                    <a:pt x="19" y="5802"/>
                  </a:lnTo>
                  <a:lnTo>
                    <a:pt x="0" y="5839"/>
                  </a:lnTo>
                  <a:lnTo>
                    <a:pt x="19" y="5858"/>
                  </a:lnTo>
                  <a:lnTo>
                    <a:pt x="37" y="5876"/>
                  </a:lnTo>
                  <a:lnTo>
                    <a:pt x="56" y="5895"/>
                  </a:lnTo>
                  <a:lnTo>
                    <a:pt x="241" y="5950"/>
                  </a:lnTo>
                  <a:lnTo>
                    <a:pt x="427" y="6006"/>
                  </a:lnTo>
                  <a:lnTo>
                    <a:pt x="630" y="6024"/>
                  </a:lnTo>
                  <a:lnTo>
                    <a:pt x="1057" y="6024"/>
                  </a:lnTo>
                  <a:lnTo>
                    <a:pt x="1279" y="6006"/>
                  </a:lnTo>
                  <a:lnTo>
                    <a:pt x="1502" y="5969"/>
                  </a:lnTo>
                  <a:lnTo>
                    <a:pt x="1724" y="5913"/>
                  </a:lnTo>
                  <a:lnTo>
                    <a:pt x="1946" y="5858"/>
                  </a:lnTo>
                  <a:lnTo>
                    <a:pt x="2187" y="5783"/>
                  </a:lnTo>
                  <a:lnTo>
                    <a:pt x="2391" y="5691"/>
                  </a:lnTo>
                  <a:lnTo>
                    <a:pt x="2614" y="5598"/>
                  </a:lnTo>
                  <a:lnTo>
                    <a:pt x="2836" y="5487"/>
                  </a:lnTo>
                  <a:lnTo>
                    <a:pt x="3040" y="5376"/>
                  </a:lnTo>
                  <a:lnTo>
                    <a:pt x="3225" y="5246"/>
                  </a:lnTo>
                  <a:lnTo>
                    <a:pt x="3411" y="5116"/>
                  </a:lnTo>
                  <a:lnTo>
                    <a:pt x="3577" y="4968"/>
                  </a:lnTo>
                  <a:lnTo>
                    <a:pt x="3744" y="4820"/>
                  </a:lnTo>
                  <a:lnTo>
                    <a:pt x="3874" y="4671"/>
                  </a:lnTo>
                  <a:lnTo>
                    <a:pt x="4004" y="4505"/>
                  </a:lnTo>
                  <a:lnTo>
                    <a:pt x="4152" y="4282"/>
                  </a:lnTo>
                  <a:lnTo>
                    <a:pt x="4300" y="4041"/>
                  </a:lnTo>
                  <a:lnTo>
                    <a:pt x="4411" y="3782"/>
                  </a:lnTo>
                  <a:lnTo>
                    <a:pt x="4523" y="3541"/>
                  </a:lnTo>
                  <a:lnTo>
                    <a:pt x="4615" y="3281"/>
                  </a:lnTo>
                  <a:lnTo>
                    <a:pt x="4689" y="3022"/>
                  </a:lnTo>
                  <a:lnTo>
                    <a:pt x="4745" y="2762"/>
                  </a:lnTo>
                  <a:lnTo>
                    <a:pt x="4782" y="2503"/>
                  </a:lnTo>
                  <a:lnTo>
                    <a:pt x="4782" y="2243"/>
                  </a:lnTo>
                  <a:lnTo>
                    <a:pt x="4782" y="1984"/>
                  </a:lnTo>
                  <a:lnTo>
                    <a:pt x="4745" y="1743"/>
                  </a:lnTo>
                  <a:lnTo>
                    <a:pt x="4689" y="1502"/>
                  </a:lnTo>
                  <a:lnTo>
                    <a:pt x="4597" y="1280"/>
                  </a:lnTo>
                  <a:lnTo>
                    <a:pt x="4504" y="1057"/>
                  </a:lnTo>
                  <a:lnTo>
                    <a:pt x="4356" y="872"/>
                  </a:lnTo>
                  <a:lnTo>
                    <a:pt x="4189" y="686"/>
                  </a:lnTo>
                  <a:lnTo>
                    <a:pt x="4004" y="520"/>
                  </a:lnTo>
                  <a:lnTo>
                    <a:pt x="3818" y="371"/>
                  </a:lnTo>
                  <a:lnTo>
                    <a:pt x="3633" y="260"/>
                  </a:lnTo>
                  <a:lnTo>
                    <a:pt x="3466" y="186"/>
                  </a:lnTo>
                  <a:lnTo>
                    <a:pt x="3299" y="112"/>
                  </a:lnTo>
                  <a:lnTo>
                    <a:pt x="3133" y="56"/>
                  </a:lnTo>
                  <a:lnTo>
                    <a:pt x="2984" y="19"/>
                  </a:lnTo>
                  <a:lnTo>
                    <a:pt x="2818" y="19"/>
                  </a:lnTo>
                  <a:lnTo>
                    <a:pt x="2688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86EC5BDC-F8E9-236B-C9E7-A8EA7C0B37AB}"/>
              </a:ext>
            </a:extLst>
          </p:cNvPr>
          <p:cNvSpPr txBox="1"/>
          <p:nvPr/>
        </p:nvSpPr>
        <p:spPr>
          <a:xfrm>
            <a:off x="2064912" y="1257674"/>
            <a:ext cx="5014176" cy="297517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30480" marR="30480" indent="457200" algn="just">
              <a:spcBef>
                <a:spcPts val="500"/>
              </a:spcBef>
              <a:spcAft>
                <a:spcPts val="500"/>
              </a:spcAft>
              <a:defRPr b="1">
                <a:solidFill>
                  <a:srgbClr val="0070C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defRPr>
            </a:lvl1pPr>
          </a:lstStyle>
          <a:p>
            <a:r>
              <a:rPr lang="en-US" dirty="0" err="1">
                <a:latin typeface="#9Slide03 BoosterNextFYBlack" panose="02000A03000000020004" pitchFamily="2" charset="0"/>
              </a:rPr>
              <a:t>Câu</a:t>
            </a:r>
            <a:r>
              <a:rPr lang="en-US" dirty="0">
                <a:latin typeface="#9Slide03 BoosterNextFYBlack" panose="02000A03000000020004" pitchFamily="2" charset="0"/>
              </a:rPr>
              <a:t> 4. </a:t>
            </a:r>
            <a:r>
              <a:rPr lang="en-US" dirty="0" err="1">
                <a:latin typeface="#9Slide03 BoosterNextFYBlack" panose="02000A03000000020004" pitchFamily="2" charset="0"/>
              </a:rPr>
              <a:t>Điều</a:t>
            </a:r>
            <a:r>
              <a:rPr lang="en-US" dirty="0">
                <a:latin typeface="#9Slide03 BoosterNextFYBlack" panose="02000A03000000020004" pitchFamily="2" charset="0"/>
              </a:rPr>
              <a:t> </a:t>
            </a:r>
            <a:r>
              <a:rPr lang="en-US" dirty="0" err="1">
                <a:latin typeface="#9Slide03 BoosterNextFYBlack" panose="02000A03000000020004" pitchFamily="2" charset="0"/>
              </a:rPr>
              <a:t>kiện</a:t>
            </a:r>
            <a:r>
              <a:rPr lang="en-US" dirty="0">
                <a:latin typeface="#9Slide03 BoosterNextFYBlack" panose="02000A03000000020004" pitchFamily="2" charset="0"/>
              </a:rPr>
              <a:t> </a:t>
            </a:r>
            <a:r>
              <a:rPr lang="en-US" dirty="0" err="1">
                <a:latin typeface="#9Slide03 BoosterNextFYBlack" panose="02000A03000000020004" pitchFamily="2" charset="0"/>
              </a:rPr>
              <a:t>để</a:t>
            </a:r>
            <a:r>
              <a:rPr lang="en-US" dirty="0">
                <a:latin typeface="#9Slide03 BoosterNextFYBlack" panose="02000A03000000020004" pitchFamily="2" charset="0"/>
              </a:rPr>
              <a:t> </a:t>
            </a:r>
            <a:r>
              <a:rPr lang="en-US" dirty="0" err="1">
                <a:latin typeface="#9Slide03 BoosterNextFYBlack" panose="02000A03000000020004" pitchFamily="2" charset="0"/>
              </a:rPr>
              <a:t>một</a:t>
            </a:r>
            <a:r>
              <a:rPr lang="en-US" dirty="0">
                <a:latin typeface="#9Slide03 BoosterNextFYBlack" panose="02000A03000000020004" pitchFamily="2" charset="0"/>
              </a:rPr>
              <a:t> </a:t>
            </a:r>
            <a:r>
              <a:rPr lang="en-US" dirty="0" err="1">
                <a:latin typeface="#9Slide03 BoosterNextFYBlack" panose="02000A03000000020004" pitchFamily="2" charset="0"/>
              </a:rPr>
              <a:t>văn</a:t>
            </a:r>
            <a:r>
              <a:rPr lang="en-US" dirty="0">
                <a:latin typeface="#9Slide03 BoosterNextFYBlack" panose="02000A03000000020004" pitchFamily="2" charset="0"/>
              </a:rPr>
              <a:t> </a:t>
            </a:r>
            <a:r>
              <a:rPr lang="en-US" dirty="0" err="1">
                <a:latin typeface="#9Slide03 BoosterNextFYBlack" panose="02000A03000000020004" pitchFamily="2" charset="0"/>
              </a:rPr>
              <a:t>bản</a:t>
            </a:r>
            <a:r>
              <a:rPr lang="en-US" dirty="0">
                <a:latin typeface="#9Slide03 BoosterNextFYBlack" panose="02000A03000000020004" pitchFamily="2" charset="0"/>
              </a:rPr>
              <a:t> </a:t>
            </a:r>
            <a:r>
              <a:rPr lang="en-US" dirty="0" err="1">
                <a:latin typeface="#9Slide03 BoosterNextFYBlack" panose="02000A03000000020004" pitchFamily="2" charset="0"/>
              </a:rPr>
              <a:t>có</a:t>
            </a:r>
            <a:r>
              <a:rPr lang="en-US" dirty="0">
                <a:latin typeface="#9Slide03 BoosterNextFYBlack" panose="02000A03000000020004" pitchFamily="2" charset="0"/>
              </a:rPr>
              <a:t> </a:t>
            </a:r>
            <a:r>
              <a:rPr lang="en-US" dirty="0" err="1">
                <a:latin typeface="#9Slide03 BoosterNextFYBlack" panose="02000A03000000020004" pitchFamily="2" charset="0"/>
              </a:rPr>
              <a:t>tính</a:t>
            </a:r>
            <a:r>
              <a:rPr lang="en-US" dirty="0">
                <a:latin typeface="#9Slide03 BoosterNextFYBlack" panose="02000A03000000020004" pitchFamily="2" charset="0"/>
              </a:rPr>
              <a:t> </a:t>
            </a:r>
            <a:r>
              <a:rPr lang="en-US" dirty="0" err="1">
                <a:latin typeface="#9Slide03 BoosterNextFYBlack" panose="02000A03000000020004" pitchFamily="2" charset="0"/>
              </a:rPr>
              <a:t>mạch</a:t>
            </a:r>
            <a:r>
              <a:rPr lang="en-US" dirty="0">
                <a:latin typeface="#9Slide03 BoosterNextFYBlack" panose="02000A03000000020004" pitchFamily="2" charset="0"/>
              </a:rPr>
              <a:t> </a:t>
            </a:r>
            <a:r>
              <a:rPr lang="en-US" dirty="0" err="1">
                <a:latin typeface="#9Slide03 BoosterNextFYBlack" panose="02000A03000000020004" pitchFamily="2" charset="0"/>
              </a:rPr>
              <a:t>lạc</a:t>
            </a:r>
            <a:r>
              <a:rPr lang="vi-VN" dirty="0">
                <a:latin typeface="#9Slide03 BoosterNextFYBlack" panose="02000A03000000020004" pitchFamily="2" charset="0"/>
              </a:rPr>
              <a:t>:</a:t>
            </a:r>
            <a:endParaRPr lang="en-US" dirty="0">
              <a:latin typeface="#9Slide03 BoosterNextFYBlack" panose="02000A03000000020004" pitchFamily="2" charset="0"/>
            </a:endParaRPr>
          </a:p>
          <a:p>
            <a:r>
              <a:rPr lang="en-US" dirty="0"/>
              <a:t>A. </a:t>
            </a:r>
            <a:r>
              <a:rPr lang="nl-NL" dirty="0"/>
              <a:t>khi các phần, các đoạn, các câu của văn bản đều nói về một </a:t>
            </a:r>
            <a:r>
              <a:rPr lang="vi-VN" dirty="0"/>
              <a:t>đề tài</a:t>
            </a:r>
            <a:r>
              <a:rPr lang="nl-NL" dirty="0"/>
              <a:t> và được sắp </a:t>
            </a:r>
            <a:r>
              <a:rPr lang="vi-VN" dirty="0"/>
              <a:t>x</a:t>
            </a:r>
            <a:r>
              <a:rPr lang="nl-NL" dirty="0"/>
              <a:t>ếp theo một trình tự hợp lí.</a:t>
            </a:r>
            <a:endParaRPr lang="en-US" dirty="0"/>
          </a:p>
          <a:p>
            <a:r>
              <a:rPr lang="en-US" dirty="0"/>
              <a:t>B. </a:t>
            </a:r>
            <a:r>
              <a:rPr lang="nl-NL" dirty="0"/>
              <a:t>khi các phần, các đoạn, các câu của văn bản đều nói về một chủ đề và được sắp </a:t>
            </a:r>
            <a:r>
              <a:rPr lang="vi-VN" dirty="0"/>
              <a:t>x</a:t>
            </a:r>
            <a:r>
              <a:rPr lang="nl-NL" dirty="0"/>
              <a:t>ếp theo một trình tự hợp lí.</a:t>
            </a:r>
            <a:endParaRPr lang="en-US" dirty="0"/>
          </a:p>
          <a:p>
            <a:r>
              <a:rPr lang="nl-NL" dirty="0"/>
              <a:t>C. khi các phần, các đoạn, các câu của văn bản đều nói về một chủ đề và </a:t>
            </a:r>
            <a:r>
              <a:rPr lang="vi-VN" dirty="0"/>
              <a:t>không cần</a:t>
            </a:r>
            <a:r>
              <a:rPr lang="nl-NL" dirty="0"/>
              <a:t> sắp </a:t>
            </a:r>
            <a:r>
              <a:rPr lang="vi-VN" dirty="0"/>
              <a:t>x</a:t>
            </a:r>
            <a:r>
              <a:rPr lang="nl-NL" dirty="0"/>
              <a:t>ếp theo một trình tự hợp lí.</a:t>
            </a:r>
            <a:endParaRPr lang="en-US" dirty="0"/>
          </a:p>
          <a:p>
            <a:r>
              <a:rPr lang="en-US" dirty="0"/>
              <a:t>D. </a:t>
            </a:r>
            <a:r>
              <a:rPr lang="nl-NL" dirty="0"/>
              <a:t>khi các phần, các đoạn, các câu của văn bản đều nói về một </a:t>
            </a:r>
            <a:r>
              <a:rPr lang="vi-VN" dirty="0"/>
              <a:t>nội dung</a:t>
            </a:r>
            <a:r>
              <a:rPr lang="nl-NL" dirty="0"/>
              <a:t> và </a:t>
            </a:r>
            <a:r>
              <a:rPr lang="vi-VN" dirty="0"/>
              <a:t>không cần</a:t>
            </a:r>
            <a:r>
              <a:rPr lang="nl-NL" dirty="0"/>
              <a:t> sắp </a:t>
            </a:r>
            <a:r>
              <a:rPr lang="vi-VN" dirty="0"/>
              <a:t>x</a:t>
            </a:r>
            <a:r>
              <a:rPr lang="nl-NL" dirty="0"/>
              <a:t>ếp theo một trình tự hợp lí.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8257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29" name="Google Shape;1729;p33"/>
          <p:cNvGrpSpPr/>
          <p:nvPr/>
        </p:nvGrpSpPr>
        <p:grpSpPr>
          <a:xfrm>
            <a:off x="7367123" y="382070"/>
            <a:ext cx="1640063" cy="4293555"/>
            <a:chOff x="6976598" y="618695"/>
            <a:chExt cx="1640063" cy="4293555"/>
          </a:xfrm>
        </p:grpSpPr>
        <p:sp>
          <p:nvSpPr>
            <p:cNvPr id="1730" name="Google Shape;1730;p33"/>
            <p:cNvSpPr/>
            <p:nvPr/>
          </p:nvSpPr>
          <p:spPr>
            <a:xfrm>
              <a:off x="7233363" y="4798850"/>
              <a:ext cx="1247700" cy="113400"/>
            </a:xfrm>
            <a:prstGeom prst="ellipse">
              <a:avLst/>
            </a:prstGeom>
            <a:solidFill>
              <a:srgbClr val="2C3045">
                <a:alpha val="15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33"/>
            <p:cNvSpPr/>
            <p:nvPr/>
          </p:nvSpPr>
          <p:spPr>
            <a:xfrm>
              <a:off x="7522292" y="732742"/>
              <a:ext cx="856747" cy="1050772"/>
            </a:xfrm>
            <a:custGeom>
              <a:avLst/>
              <a:gdLst/>
              <a:ahLst/>
              <a:cxnLst/>
              <a:rect l="l" t="t" r="r" b="b"/>
              <a:pathLst>
                <a:path w="21853" h="26802" extrusionOk="0">
                  <a:moveTo>
                    <a:pt x="13586" y="1"/>
                  </a:moveTo>
                  <a:lnTo>
                    <a:pt x="1372" y="2077"/>
                  </a:lnTo>
                  <a:lnTo>
                    <a:pt x="1149" y="2466"/>
                  </a:lnTo>
                  <a:lnTo>
                    <a:pt x="946" y="2892"/>
                  </a:lnTo>
                  <a:lnTo>
                    <a:pt x="797" y="3337"/>
                  </a:lnTo>
                  <a:lnTo>
                    <a:pt x="686" y="3782"/>
                  </a:lnTo>
                  <a:lnTo>
                    <a:pt x="593" y="4245"/>
                  </a:lnTo>
                  <a:lnTo>
                    <a:pt x="556" y="4709"/>
                  </a:lnTo>
                  <a:lnTo>
                    <a:pt x="556" y="5172"/>
                  </a:lnTo>
                  <a:lnTo>
                    <a:pt x="612" y="5635"/>
                  </a:lnTo>
                  <a:lnTo>
                    <a:pt x="649" y="5858"/>
                  </a:lnTo>
                  <a:lnTo>
                    <a:pt x="723" y="6062"/>
                  </a:lnTo>
                  <a:lnTo>
                    <a:pt x="816" y="6284"/>
                  </a:lnTo>
                  <a:lnTo>
                    <a:pt x="927" y="6469"/>
                  </a:lnTo>
                  <a:lnTo>
                    <a:pt x="1038" y="6673"/>
                  </a:lnTo>
                  <a:lnTo>
                    <a:pt x="1168" y="6859"/>
                  </a:lnTo>
                  <a:lnTo>
                    <a:pt x="1465" y="7229"/>
                  </a:lnTo>
                  <a:lnTo>
                    <a:pt x="1743" y="7619"/>
                  </a:lnTo>
                  <a:lnTo>
                    <a:pt x="1872" y="7804"/>
                  </a:lnTo>
                  <a:lnTo>
                    <a:pt x="2002" y="7989"/>
                  </a:lnTo>
                  <a:lnTo>
                    <a:pt x="2113" y="8193"/>
                  </a:lnTo>
                  <a:lnTo>
                    <a:pt x="2206" y="8397"/>
                  </a:lnTo>
                  <a:lnTo>
                    <a:pt x="2280" y="8619"/>
                  </a:lnTo>
                  <a:lnTo>
                    <a:pt x="2336" y="8842"/>
                  </a:lnTo>
                  <a:lnTo>
                    <a:pt x="2484" y="9713"/>
                  </a:lnTo>
                  <a:lnTo>
                    <a:pt x="2521" y="10102"/>
                  </a:lnTo>
                  <a:lnTo>
                    <a:pt x="2558" y="10491"/>
                  </a:lnTo>
                  <a:lnTo>
                    <a:pt x="2540" y="10695"/>
                  </a:lnTo>
                  <a:lnTo>
                    <a:pt x="2540" y="10881"/>
                  </a:lnTo>
                  <a:lnTo>
                    <a:pt x="2502" y="11066"/>
                  </a:lnTo>
                  <a:lnTo>
                    <a:pt x="2465" y="11251"/>
                  </a:lnTo>
                  <a:lnTo>
                    <a:pt x="2410" y="11455"/>
                  </a:lnTo>
                  <a:lnTo>
                    <a:pt x="2336" y="11641"/>
                  </a:lnTo>
                  <a:lnTo>
                    <a:pt x="2243" y="11844"/>
                  </a:lnTo>
                  <a:lnTo>
                    <a:pt x="2132" y="12030"/>
                  </a:lnTo>
                  <a:lnTo>
                    <a:pt x="1613" y="12827"/>
                  </a:lnTo>
                  <a:lnTo>
                    <a:pt x="1094" y="13605"/>
                  </a:lnTo>
                  <a:lnTo>
                    <a:pt x="853" y="13994"/>
                  </a:lnTo>
                  <a:lnTo>
                    <a:pt x="612" y="14402"/>
                  </a:lnTo>
                  <a:lnTo>
                    <a:pt x="408" y="14810"/>
                  </a:lnTo>
                  <a:lnTo>
                    <a:pt x="223" y="15236"/>
                  </a:lnTo>
                  <a:lnTo>
                    <a:pt x="149" y="15459"/>
                  </a:lnTo>
                  <a:lnTo>
                    <a:pt x="93" y="15700"/>
                  </a:lnTo>
                  <a:lnTo>
                    <a:pt x="37" y="15922"/>
                  </a:lnTo>
                  <a:lnTo>
                    <a:pt x="19" y="16163"/>
                  </a:lnTo>
                  <a:lnTo>
                    <a:pt x="0" y="16404"/>
                  </a:lnTo>
                  <a:lnTo>
                    <a:pt x="0" y="16645"/>
                  </a:lnTo>
                  <a:lnTo>
                    <a:pt x="19" y="16867"/>
                  </a:lnTo>
                  <a:lnTo>
                    <a:pt x="56" y="17108"/>
                  </a:lnTo>
                  <a:lnTo>
                    <a:pt x="93" y="17349"/>
                  </a:lnTo>
                  <a:lnTo>
                    <a:pt x="149" y="17572"/>
                  </a:lnTo>
                  <a:lnTo>
                    <a:pt x="241" y="17812"/>
                  </a:lnTo>
                  <a:lnTo>
                    <a:pt x="315" y="18016"/>
                  </a:lnTo>
                  <a:lnTo>
                    <a:pt x="427" y="18239"/>
                  </a:lnTo>
                  <a:lnTo>
                    <a:pt x="538" y="18443"/>
                  </a:lnTo>
                  <a:lnTo>
                    <a:pt x="686" y="18628"/>
                  </a:lnTo>
                  <a:lnTo>
                    <a:pt x="834" y="18813"/>
                  </a:lnTo>
                  <a:lnTo>
                    <a:pt x="1001" y="18999"/>
                  </a:lnTo>
                  <a:lnTo>
                    <a:pt x="1187" y="19147"/>
                  </a:lnTo>
                  <a:lnTo>
                    <a:pt x="1390" y="19277"/>
                  </a:lnTo>
                  <a:lnTo>
                    <a:pt x="1613" y="19388"/>
                  </a:lnTo>
                  <a:lnTo>
                    <a:pt x="1835" y="19462"/>
                  </a:lnTo>
                  <a:lnTo>
                    <a:pt x="2058" y="19536"/>
                  </a:lnTo>
                  <a:lnTo>
                    <a:pt x="2484" y="19666"/>
                  </a:lnTo>
                  <a:lnTo>
                    <a:pt x="2892" y="19759"/>
                  </a:lnTo>
                  <a:lnTo>
                    <a:pt x="3077" y="19814"/>
                  </a:lnTo>
                  <a:lnTo>
                    <a:pt x="3244" y="19870"/>
                  </a:lnTo>
                  <a:lnTo>
                    <a:pt x="3392" y="19944"/>
                  </a:lnTo>
                  <a:lnTo>
                    <a:pt x="3522" y="20018"/>
                  </a:lnTo>
                  <a:lnTo>
                    <a:pt x="3615" y="20129"/>
                  </a:lnTo>
                  <a:lnTo>
                    <a:pt x="3689" y="20241"/>
                  </a:lnTo>
                  <a:lnTo>
                    <a:pt x="3726" y="20370"/>
                  </a:lnTo>
                  <a:lnTo>
                    <a:pt x="3726" y="20537"/>
                  </a:lnTo>
                  <a:lnTo>
                    <a:pt x="3707" y="20704"/>
                  </a:lnTo>
                  <a:lnTo>
                    <a:pt x="3652" y="20908"/>
                  </a:lnTo>
                  <a:lnTo>
                    <a:pt x="3540" y="21371"/>
                  </a:lnTo>
                  <a:lnTo>
                    <a:pt x="3485" y="21631"/>
                  </a:lnTo>
                  <a:lnTo>
                    <a:pt x="3429" y="21890"/>
                  </a:lnTo>
                  <a:lnTo>
                    <a:pt x="3374" y="22187"/>
                  </a:lnTo>
                  <a:lnTo>
                    <a:pt x="3355" y="22483"/>
                  </a:lnTo>
                  <a:lnTo>
                    <a:pt x="3355" y="22798"/>
                  </a:lnTo>
                  <a:lnTo>
                    <a:pt x="3392" y="23132"/>
                  </a:lnTo>
                  <a:lnTo>
                    <a:pt x="3466" y="23465"/>
                  </a:lnTo>
                  <a:lnTo>
                    <a:pt x="3577" y="23799"/>
                  </a:lnTo>
                  <a:lnTo>
                    <a:pt x="3652" y="23984"/>
                  </a:lnTo>
                  <a:lnTo>
                    <a:pt x="3726" y="24151"/>
                  </a:lnTo>
                  <a:lnTo>
                    <a:pt x="3837" y="24337"/>
                  </a:lnTo>
                  <a:lnTo>
                    <a:pt x="3948" y="24522"/>
                  </a:lnTo>
                  <a:lnTo>
                    <a:pt x="4096" y="24707"/>
                  </a:lnTo>
                  <a:lnTo>
                    <a:pt x="4245" y="24874"/>
                  </a:lnTo>
                  <a:lnTo>
                    <a:pt x="4412" y="25041"/>
                  </a:lnTo>
                  <a:lnTo>
                    <a:pt x="4615" y="25189"/>
                  </a:lnTo>
                  <a:lnTo>
                    <a:pt x="4819" y="25337"/>
                  </a:lnTo>
                  <a:lnTo>
                    <a:pt x="5042" y="25486"/>
                  </a:lnTo>
                  <a:lnTo>
                    <a:pt x="5283" y="25615"/>
                  </a:lnTo>
                  <a:lnTo>
                    <a:pt x="5542" y="25745"/>
                  </a:lnTo>
                  <a:lnTo>
                    <a:pt x="5802" y="25856"/>
                  </a:lnTo>
                  <a:lnTo>
                    <a:pt x="6080" y="25968"/>
                  </a:lnTo>
                  <a:lnTo>
                    <a:pt x="6654" y="26172"/>
                  </a:lnTo>
                  <a:lnTo>
                    <a:pt x="7266" y="26338"/>
                  </a:lnTo>
                  <a:lnTo>
                    <a:pt x="7896" y="26487"/>
                  </a:lnTo>
                  <a:lnTo>
                    <a:pt x="8545" y="26598"/>
                  </a:lnTo>
                  <a:lnTo>
                    <a:pt x="9193" y="26690"/>
                  </a:lnTo>
                  <a:lnTo>
                    <a:pt x="9842" y="26746"/>
                  </a:lnTo>
                  <a:lnTo>
                    <a:pt x="10472" y="26783"/>
                  </a:lnTo>
                  <a:lnTo>
                    <a:pt x="11084" y="26802"/>
                  </a:lnTo>
                  <a:lnTo>
                    <a:pt x="11658" y="26783"/>
                  </a:lnTo>
                  <a:lnTo>
                    <a:pt x="12196" y="26746"/>
                  </a:lnTo>
                  <a:lnTo>
                    <a:pt x="12696" y="26672"/>
                  </a:lnTo>
                  <a:lnTo>
                    <a:pt x="13160" y="26598"/>
                  </a:lnTo>
                  <a:lnTo>
                    <a:pt x="13623" y="26505"/>
                  </a:lnTo>
                  <a:lnTo>
                    <a:pt x="14068" y="26375"/>
                  </a:lnTo>
                  <a:lnTo>
                    <a:pt x="14531" y="26246"/>
                  </a:lnTo>
                  <a:lnTo>
                    <a:pt x="14976" y="26097"/>
                  </a:lnTo>
                  <a:lnTo>
                    <a:pt x="15421" y="25931"/>
                  </a:lnTo>
                  <a:lnTo>
                    <a:pt x="15847" y="25745"/>
                  </a:lnTo>
                  <a:lnTo>
                    <a:pt x="16255" y="25523"/>
                  </a:lnTo>
                  <a:lnTo>
                    <a:pt x="16644" y="25300"/>
                  </a:lnTo>
                  <a:lnTo>
                    <a:pt x="17015" y="25041"/>
                  </a:lnTo>
                  <a:lnTo>
                    <a:pt x="17348" y="24744"/>
                  </a:lnTo>
                  <a:lnTo>
                    <a:pt x="17664" y="24429"/>
                  </a:lnTo>
                  <a:lnTo>
                    <a:pt x="17942" y="24096"/>
                  </a:lnTo>
                  <a:lnTo>
                    <a:pt x="18071" y="23910"/>
                  </a:lnTo>
                  <a:lnTo>
                    <a:pt x="18183" y="23725"/>
                  </a:lnTo>
                  <a:lnTo>
                    <a:pt x="18294" y="23540"/>
                  </a:lnTo>
                  <a:lnTo>
                    <a:pt x="18386" y="23336"/>
                  </a:lnTo>
                  <a:lnTo>
                    <a:pt x="18479" y="23132"/>
                  </a:lnTo>
                  <a:lnTo>
                    <a:pt x="18553" y="22909"/>
                  </a:lnTo>
                  <a:lnTo>
                    <a:pt x="18609" y="22706"/>
                  </a:lnTo>
                  <a:lnTo>
                    <a:pt x="18627" y="22483"/>
                  </a:lnTo>
                  <a:lnTo>
                    <a:pt x="18627" y="22261"/>
                  </a:lnTo>
                  <a:lnTo>
                    <a:pt x="18590" y="22038"/>
                  </a:lnTo>
                  <a:lnTo>
                    <a:pt x="18516" y="21556"/>
                  </a:lnTo>
                  <a:lnTo>
                    <a:pt x="18405" y="21075"/>
                  </a:lnTo>
                  <a:lnTo>
                    <a:pt x="18331" y="20593"/>
                  </a:lnTo>
                  <a:lnTo>
                    <a:pt x="18312" y="20352"/>
                  </a:lnTo>
                  <a:lnTo>
                    <a:pt x="18294" y="20129"/>
                  </a:lnTo>
                  <a:lnTo>
                    <a:pt x="18312" y="19925"/>
                  </a:lnTo>
                  <a:lnTo>
                    <a:pt x="18349" y="19722"/>
                  </a:lnTo>
                  <a:lnTo>
                    <a:pt x="18423" y="19536"/>
                  </a:lnTo>
                  <a:lnTo>
                    <a:pt x="18535" y="19369"/>
                  </a:lnTo>
                  <a:lnTo>
                    <a:pt x="18646" y="19258"/>
                  </a:lnTo>
                  <a:lnTo>
                    <a:pt x="18776" y="19166"/>
                  </a:lnTo>
                  <a:lnTo>
                    <a:pt x="18942" y="19091"/>
                  </a:lnTo>
                  <a:lnTo>
                    <a:pt x="19091" y="19054"/>
                  </a:lnTo>
                  <a:lnTo>
                    <a:pt x="19461" y="18962"/>
                  </a:lnTo>
                  <a:lnTo>
                    <a:pt x="19851" y="18887"/>
                  </a:lnTo>
                  <a:lnTo>
                    <a:pt x="20054" y="18813"/>
                  </a:lnTo>
                  <a:lnTo>
                    <a:pt x="20277" y="18739"/>
                  </a:lnTo>
                  <a:lnTo>
                    <a:pt x="20481" y="18647"/>
                  </a:lnTo>
                  <a:lnTo>
                    <a:pt x="20703" y="18517"/>
                  </a:lnTo>
                  <a:lnTo>
                    <a:pt x="20907" y="18350"/>
                  </a:lnTo>
                  <a:lnTo>
                    <a:pt x="21111" y="18128"/>
                  </a:lnTo>
                  <a:lnTo>
                    <a:pt x="21315" y="17887"/>
                  </a:lnTo>
                  <a:lnTo>
                    <a:pt x="21519" y="17572"/>
                  </a:lnTo>
                  <a:lnTo>
                    <a:pt x="21593" y="17405"/>
                  </a:lnTo>
                  <a:lnTo>
                    <a:pt x="21667" y="17238"/>
                  </a:lnTo>
                  <a:lnTo>
                    <a:pt x="21741" y="17071"/>
                  </a:lnTo>
                  <a:lnTo>
                    <a:pt x="21778" y="16923"/>
                  </a:lnTo>
                  <a:lnTo>
                    <a:pt x="21815" y="16756"/>
                  </a:lnTo>
                  <a:lnTo>
                    <a:pt x="21834" y="16589"/>
                  </a:lnTo>
                  <a:lnTo>
                    <a:pt x="21852" y="16293"/>
                  </a:lnTo>
                  <a:lnTo>
                    <a:pt x="21815" y="15978"/>
                  </a:lnTo>
                  <a:lnTo>
                    <a:pt x="21760" y="15700"/>
                  </a:lnTo>
                  <a:lnTo>
                    <a:pt x="21667" y="15403"/>
                  </a:lnTo>
                  <a:lnTo>
                    <a:pt x="21556" y="15144"/>
                  </a:lnTo>
                  <a:lnTo>
                    <a:pt x="21407" y="14884"/>
                  </a:lnTo>
                  <a:lnTo>
                    <a:pt x="21259" y="14643"/>
                  </a:lnTo>
                  <a:lnTo>
                    <a:pt x="21111" y="14402"/>
                  </a:lnTo>
                  <a:lnTo>
                    <a:pt x="20944" y="14180"/>
                  </a:lnTo>
                  <a:lnTo>
                    <a:pt x="20611" y="13791"/>
                  </a:lnTo>
                  <a:lnTo>
                    <a:pt x="20351" y="13475"/>
                  </a:lnTo>
                  <a:lnTo>
                    <a:pt x="20092" y="13197"/>
                  </a:lnTo>
                  <a:lnTo>
                    <a:pt x="19832" y="12919"/>
                  </a:lnTo>
                  <a:lnTo>
                    <a:pt x="19313" y="12363"/>
                  </a:lnTo>
                  <a:lnTo>
                    <a:pt x="19072" y="12085"/>
                  </a:lnTo>
                  <a:lnTo>
                    <a:pt x="18831" y="11807"/>
                  </a:lnTo>
                  <a:lnTo>
                    <a:pt x="18627" y="11492"/>
                  </a:lnTo>
                  <a:lnTo>
                    <a:pt x="18442" y="11177"/>
                  </a:lnTo>
                  <a:lnTo>
                    <a:pt x="18349" y="11010"/>
                  </a:lnTo>
                  <a:lnTo>
                    <a:pt x="18294" y="10825"/>
                  </a:lnTo>
                  <a:lnTo>
                    <a:pt x="18238" y="10640"/>
                  </a:lnTo>
                  <a:lnTo>
                    <a:pt x="18201" y="10454"/>
                  </a:lnTo>
                  <a:lnTo>
                    <a:pt x="18183" y="10250"/>
                  </a:lnTo>
                  <a:lnTo>
                    <a:pt x="18164" y="10065"/>
                  </a:lnTo>
                  <a:lnTo>
                    <a:pt x="18183" y="9880"/>
                  </a:lnTo>
                  <a:lnTo>
                    <a:pt x="18201" y="9694"/>
                  </a:lnTo>
                  <a:lnTo>
                    <a:pt x="18238" y="9509"/>
                  </a:lnTo>
                  <a:lnTo>
                    <a:pt x="18294" y="9324"/>
                  </a:lnTo>
                  <a:lnTo>
                    <a:pt x="18349" y="9157"/>
                  </a:lnTo>
                  <a:lnTo>
                    <a:pt x="18442" y="9009"/>
                  </a:lnTo>
                  <a:lnTo>
                    <a:pt x="18553" y="8860"/>
                  </a:lnTo>
                  <a:lnTo>
                    <a:pt x="18664" y="8731"/>
                  </a:lnTo>
                  <a:lnTo>
                    <a:pt x="18813" y="8619"/>
                  </a:lnTo>
                  <a:lnTo>
                    <a:pt x="18961" y="8527"/>
                  </a:lnTo>
                  <a:lnTo>
                    <a:pt x="18961" y="8100"/>
                  </a:lnTo>
                  <a:lnTo>
                    <a:pt x="18924" y="7174"/>
                  </a:lnTo>
                  <a:lnTo>
                    <a:pt x="18887" y="6655"/>
                  </a:lnTo>
                  <a:lnTo>
                    <a:pt x="18868" y="6210"/>
                  </a:lnTo>
                  <a:lnTo>
                    <a:pt x="18813" y="5876"/>
                  </a:lnTo>
                  <a:lnTo>
                    <a:pt x="18794" y="5765"/>
                  </a:lnTo>
                  <a:lnTo>
                    <a:pt x="18776" y="5710"/>
                  </a:lnTo>
                  <a:lnTo>
                    <a:pt x="17904" y="4764"/>
                  </a:lnTo>
                  <a:lnTo>
                    <a:pt x="16125" y="2800"/>
                  </a:lnTo>
                  <a:lnTo>
                    <a:pt x="135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33"/>
            <p:cNvSpPr/>
            <p:nvPr/>
          </p:nvSpPr>
          <p:spPr>
            <a:xfrm>
              <a:off x="7380605" y="1641043"/>
              <a:ext cx="299409" cy="636611"/>
            </a:xfrm>
            <a:custGeom>
              <a:avLst/>
              <a:gdLst/>
              <a:ahLst/>
              <a:cxnLst/>
              <a:rect l="l" t="t" r="r" b="b"/>
              <a:pathLst>
                <a:path w="7637" h="16238" extrusionOk="0">
                  <a:moveTo>
                    <a:pt x="6209" y="1"/>
                  </a:moveTo>
                  <a:lnTo>
                    <a:pt x="0" y="10732"/>
                  </a:lnTo>
                  <a:lnTo>
                    <a:pt x="111" y="16237"/>
                  </a:lnTo>
                  <a:lnTo>
                    <a:pt x="223" y="16219"/>
                  </a:lnTo>
                  <a:lnTo>
                    <a:pt x="352" y="16163"/>
                  </a:lnTo>
                  <a:lnTo>
                    <a:pt x="482" y="16089"/>
                  </a:lnTo>
                  <a:lnTo>
                    <a:pt x="649" y="15959"/>
                  </a:lnTo>
                  <a:lnTo>
                    <a:pt x="816" y="15811"/>
                  </a:lnTo>
                  <a:lnTo>
                    <a:pt x="982" y="15644"/>
                  </a:lnTo>
                  <a:lnTo>
                    <a:pt x="1372" y="15199"/>
                  </a:lnTo>
                  <a:lnTo>
                    <a:pt x="1817" y="14680"/>
                  </a:lnTo>
                  <a:lnTo>
                    <a:pt x="2280" y="14069"/>
                  </a:lnTo>
                  <a:lnTo>
                    <a:pt x="2762" y="13383"/>
                  </a:lnTo>
                  <a:lnTo>
                    <a:pt x="3281" y="12660"/>
                  </a:lnTo>
                  <a:lnTo>
                    <a:pt x="4356" y="11085"/>
                  </a:lnTo>
                  <a:lnTo>
                    <a:pt x="5486" y="9453"/>
                  </a:lnTo>
                  <a:lnTo>
                    <a:pt x="6580" y="7878"/>
                  </a:lnTo>
                  <a:lnTo>
                    <a:pt x="7117" y="7155"/>
                  </a:lnTo>
                  <a:lnTo>
                    <a:pt x="7636" y="6469"/>
                  </a:lnTo>
                  <a:lnTo>
                    <a:pt x="620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33"/>
            <p:cNvSpPr/>
            <p:nvPr/>
          </p:nvSpPr>
          <p:spPr>
            <a:xfrm>
              <a:off x="8211124" y="1641043"/>
              <a:ext cx="284158" cy="654763"/>
            </a:xfrm>
            <a:custGeom>
              <a:avLst/>
              <a:gdLst/>
              <a:ahLst/>
              <a:cxnLst/>
              <a:rect l="l" t="t" r="r" b="b"/>
              <a:pathLst>
                <a:path w="7248" h="16701" extrusionOk="0">
                  <a:moveTo>
                    <a:pt x="1966" y="1"/>
                  </a:moveTo>
                  <a:lnTo>
                    <a:pt x="1" y="6321"/>
                  </a:lnTo>
                  <a:lnTo>
                    <a:pt x="464" y="7044"/>
                  </a:lnTo>
                  <a:lnTo>
                    <a:pt x="928" y="7822"/>
                  </a:lnTo>
                  <a:lnTo>
                    <a:pt x="1891" y="9491"/>
                  </a:lnTo>
                  <a:lnTo>
                    <a:pt x="2874" y="11196"/>
                  </a:lnTo>
                  <a:lnTo>
                    <a:pt x="3819" y="12864"/>
                  </a:lnTo>
                  <a:lnTo>
                    <a:pt x="4282" y="13624"/>
                  </a:lnTo>
                  <a:lnTo>
                    <a:pt x="4709" y="14347"/>
                  </a:lnTo>
                  <a:lnTo>
                    <a:pt x="5116" y="14995"/>
                  </a:lnTo>
                  <a:lnTo>
                    <a:pt x="5506" y="15551"/>
                  </a:lnTo>
                  <a:lnTo>
                    <a:pt x="5858" y="16015"/>
                  </a:lnTo>
                  <a:lnTo>
                    <a:pt x="6025" y="16219"/>
                  </a:lnTo>
                  <a:lnTo>
                    <a:pt x="6173" y="16367"/>
                  </a:lnTo>
                  <a:lnTo>
                    <a:pt x="6321" y="16497"/>
                  </a:lnTo>
                  <a:lnTo>
                    <a:pt x="6451" y="16608"/>
                  </a:lnTo>
                  <a:lnTo>
                    <a:pt x="6562" y="16663"/>
                  </a:lnTo>
                  <a:lnTo>
                    <a:pt x="6673" y="16700"/>
                  </a:lnTo>
                  <a:lnTo>
                    <a:pt x="7248" y="11214"/>
                  </a:lnTo>
                  <a:lnTo>
                    <a:pt x="196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33"/>
            <p:cNvSpPr/>
            <p:nvPr/>
          </p:nvSpPr>
          <p:spPr>
            <a:xfrm>
              <a:off x="7988792" y="3576829"/>
              <a:ext cx="299409" cy="1291295"/>
            </a:xfrm>
            <a:custGeom>
              <a:avLst/>
              <a:gdLst/>
              <a:ahLst/>
              <a:cxnLst/>
              <a:rect l="l" t="t" r="r" b="b"/>
              <a:pathLst>
                <a:path w="7637" h="32937" extrusionOk="0">
                  <a:moveTo>
                    <a:pt x="0" y="1"/>
                  </a:moveTo>
                  <a:lnTo>
                    <a:pt x="1687" y="8045"/>
                  </a:lnTo>
                  <a:lnTo>
                    <a:pt x="1576" y="8786"/>
                  </a:lnTo>
                  <a:lnTo>
                    <a:pt x="1335" y="10454"/>
                  </a:lnTo>
                  <a:lnTo>
                    <a:pt x="1205" y="11399"/>
                  </a:lnTo>
                  <a:lnTo>
                    <a:pt x="1094" y="12289"/>
                  </a:lnTo>
                  <a:lnTo>
                    <a:pt x="1020" y="13049"/>
                  </a:lnTo>
                  <a:lnTo>
                    <a:pt x="1001" y="13327"/>
                  </a:lnTo>
                  <a:lnTo>
                    <a:pt x="1001" y="13549"/>
                  </a:lnTo>
                  <a:lnTo>
                    <a:pt x="1038" y="13846"/>
                  </a:lnTo>
                  <a:lnTo>
                    <a:pt x="1112" y="14346"/>
                  </a:lnTo>
                  <a:lnTo>
                    <a:pt x="1390" y="15885"/>
                  </a:lnTo>
                  <a:lnTo>
                    <a:pt x="1761" y="17886"/>
                  </a:lnTo>
                  <a:lnTo>
                    <a:pt x="2206" y="20110"/>
                  </a:lnTo>
                  <a:lnTo>
                    <a:pt x="3040" y="24169"/>
                  </a:lnTo>
                  <a:lnTo>
                    <a:pt x="3411" y="25986"/>
                  </a:lnTo>
                  <a:lnTo>
                    <a:pt x="3466" y="32936"/>
                  </a:lnTo>
                  <a:lnTo>
                    <a:pt x="6802" y="32936"/>
                  </a:lnTo>
                  <a:lnTo>
                    <a:pt x="6228" y="26041"/>
                  </a:lnTo>
                  <a:lnTo>
                    <a:pt x="6432" y="24244"/>
                  </a:lnTo>
                  <a:lnTo>
                    <a:pt x="6877" y="20203"/>
                  </a:lnTo>
                  <a:lnTo>
                    <a:pt x="7321" y="15959"/>
                  </a:lnTo>
                  <a:lnTo>
                    <a:pt x="7488" y="14402"/>
                  </a:lnTo>
                  <a:lnTo>
                    <a:pt x="7525" y="13864"/>
                  </a:lnTo>
                  <a:lnTo>
                    <a:pt x="7544" y="13549"/>
                  </a:lnTo>
                  <a:lnTo>
                    <a:pt x="7525" y="13308"/>
                  </a:lnTo>
                  <a:lnTo>
                    <a:pt x="7507" y="13012"/>
                  </a:lnTo>
                  <a:lnTo>
                    <a:pt x="7414" y="12252"/>
                  </a:lnTo>
                  <a:lnTo>
                    <a:pt x="7303" y="11399"/>
                  </a:lnTo>
                  <a:lnTo>
                    <a:pt x="7173" y="10491"/>
                  </a:lnTo>
                  <a:lnTo>
                    <a:pt x="6914" y="8934"/>
                  </a:lnTo>
                  <a:lnTo>
                    <a:pt x="6802" y="8267"/>
                  </a:lnTo>
                  <a:lnTo>
                    <a:pt x="76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33"/>
            <p:cNvSpPr/>
            <p:nvPr/>
          </p:nvSpPr>
          <p:spPr>
            <a:xfrm>
              <a:off x="7985146" y="3572478"/>
              <a:ext cx="307406" cy="1157567"/>
            </a:xfrm>
            <a:custGeom>
              <a:avLst/>
              <a:gdLst/>
              <a:ahLst/>
              <a:cxnLst/>
              <a:rect l="l" t="t" r="r" b="b"/>
              <a:pathLst>
                <a:path w="7841" h="29526" extrusionOk="0">
                  <a:moveTo>
                    <a:pt x="93" y="0"/>
                  </a:moveTo>
                  <a:lnTo>
                    <a:pt x="56" y="19"/>
                  </a:lnTo>
                  <a:lnTo>
                    <a:pt x="19" y="37"/>
                  </a:lnTo>
                  <a:lnTo>
                    <a:pt x="1" y="93"/>
                  </a:lnTo>
                  <a:lnTo>
                    <a:pt x="1" y="130"/>
                  </a:lnTo>
                  <a:lnTo>
                    <a:pt x="1669" y="8174"/>
                  </a:lnTo>
                  <a:lnTo>
                    <a:pt x="1521" y="9045"/>
                  </a:lnTo>
                  <a:lnTo>
                    <a:pt x="1298" y="10713"/>
                  </a:lnTo>
                  <a:lnTo>
                    <a:pt x="1168" y="11621"/>
                  </a:lnTo>
                  <a:lnTo>
                    <a:pt x="1076" y="12474"/>
                  </a:lnTo>
                  <a:lnTo>
                    <a:pt x="1002" y="13178"/>
                  </a:lnTo>
                  <a:lnTo>
                    <a:pt x="983" y="13660"/>
                  </a:lnTo>
                  <a:lnTo>
                    <a:pt x="1020" y="13938"/>
                  </a:lnTo>
                  <a:lnTo>
                    <a:pt x="1094" y="14439"/>
                  </a:lnTo>
                  <a:lnTo>
                    <a:pt x="1354" y="15940"/>
                  </a:lnTo>
                  <a:lnTo>
                    <a:pt x="1724" y="17886"/>
                  </a:lnTo>
                  <a:lnTo>
                    <a:pt x="2151" y="20055"/>
                  </a:lnTo>
                  <a:lnTo>
                    <a:pt x="2966" y="24095"/>
                  </a:lnTo>
                  <a:lnTo>
                    <a:pt x="3392" y="26097"/>
                  </a:lnTo>
                  <a:lnTo>
                    <a:pt x="3411" y="29415"/>
                  </a:lnTo>
                  <a:lnTo>
                    <a:pt x="3430" y="29452"/>
                  </a:lnTo>
                  <a:lnTo>
                    <a:pt x="3448" y="29489"/>
                  </a:lnTo>
                  <a:lnTo>
                    <a:pt x="3485" y="29526"/>
                  </a:lnTo>
                  <a:lnTo>
                    <a:pt x="3522" y="29526"/>
                  </a:lnTo>
                  <a:lnTo>
                    <a:pt x="3559" y="29507"/>
                  </a:lnTo>
                  <a:lnTo>
                    <a:pt x="3596" y="29489"/>
                  </a:lnTo>
                  <a:lnTo>
                    <a:pt x="3633" y="29452"/>
                  </a:lnTo>
                  <a:lnTo>
                    <a:pt x="3633" y="29415"/>
                  </a:lnTo>
                  <a:lnTo>
                    <a:pt x="3615" y="26060"/>
                  </a:lnTo>
                  <a:lnTo>
                    <a:pt x="3226" y="24206"/>
                  </a:lnTo>
                  <a:lnTo>
                    <a:pt x="2410" y="20166"/>
                  </a:lnTo>
                  <a:lnTo>
                    <a:pt x="1965" y="17960"/>
                  </a:lnTo>
                  <a:lnTo>
                    <a:pt x="1576" y="15959"/>
                  </a:lnTo>
                  <a:lnTo>
                    <a:pt x="1317" y="14439"/>
                  </a:lnTo>
                  <a:lnTo>
                    <a:pt x="1243" y="13938"/>
                  </a:lnTo>
                  <a:lnTo>
                    <a:pt x="1205" y="13660"/>
                  </a:lnTo>
                  <a:lnTo>
                    <a:pt x="1224" y="13160"/>
                  </a:lnTo>
                  <a:lnTo>
                    <a:pt x="1298" y="12418"/>
                  </a:lnTo>
                  <a:lnTo>
                    <a:pt x="1409" y="11529"/>
                  </a:lnTo>
                  <a:lnTo>
                    <a:pt x="1539" y="10584"/>
                  </a:lnTo>
                  <a:lnTo>
                    <a:pt x="1780" y="8934"/>
                  </a:lnTo>
                  <a:lnTo>
                    <a:pt x="1891" y="8174"/>
                  </a:lnTo>
                  <a:lnTo>
                    <a:pt x="1891" y="8137"/>
                  </a:lnTo>
                  <a:lnTo>
                    <a:pt x="242" y="223"/>
                  </a:lnTo>
                  <a:lnTo>
                    <a:pt x="7600" y="223"/>
                  </a:lnTo>
                  <a:lnTo>
                    <a:pt x="6784" y="8359"/>
                  </a:lnTo>
                  <a:lnTo>
                    <a:pt x="6784" y="8396"/>
                  </a:lnTo>
                  <a:lnTo>
                    <a:pt x="6895" y="9082"/>
                  </a:lnTo>
                  <a:lnTo>
                    <a:pt x="7155" y="10639"/>
                  </a:lnTo>
                  <a:lnTo>
                    <a:pt x="7285" y="11529"/>
                  </a:lnTo>
                  <a:lnTo>
                    <a:pt x="7396" y="12381"/>
                  </a:lnTo>
                  <a:lnTo>
                    <a:pt x="7489" y="13123"/>
                  </a:lnTo>
                  <a:lnTo>
                    <a:pt x="7507" y="13419"/>
                  </a:lnTo>
                  <a:lnTo>
                    <a:pt x="7526" y="13660"/>
                  </a:lnTo>
                  <a:lnTo>
                    <a:pt x="7507" y="13975"/>
                  </a:lnTo>
                  <a:lnTo>
                    <a:pt x="7470" y="14494"/>
                  </a:lnTo>
                  <a:lnTo>
                    <a:pt x="7322" y="16051"/>
                  </a:lnTo>
                  <a:lnTo>
                    <a:pt x="6858" y="20259"/>
                  </a:lnTo>
                  <a:lnTo>
                    <a:pt x="6210" y="26152"/>
                  </a:lnTo>
                  <a:lnTo>
                    <a:pt x="6469" y="29322"/>
                  </a:lnTo>
                  <a:lnTo>
                    <a:pt x="6488" y="29359"/>
                  </a:lnTo>
                  <a:lnTo>
                    <a:pt x="6506" y="29396"/>
                  </a:lnTo>
                  <a:lnTo>
                    <a:pt x="6543" y="29415"/>
                  </a:lnTo>
                  <a:lnTo>
                    <a:pt x="6599" y="29433"/>
                  </a:lnTo>
                  <a:lnTo>
                    <a:pt x="6636" y="29415"/>
                  </a:lnTo>
                  <a:lnTo>
                    <a:pt x="6673" y="29396"/>
                  </a:lnTo>
                  <a:lnTo>
                    <a:pt x="6692" y="29359"/>
                  </a:lnTo>
                  <a:lnTo>
                    <a:pt x="6692" y="29303"/>
                  </a:lnTo>
                  <a:lnTo>
                    <a:pt x="6432" y="26152"/>
                  </a:lnTo>
                  <a:lnTo>
                    <a:pt x="6655" y="24151"/>
                  </a:lnTo>
                  <a:lnTo>
                    <a:pt x="7099" y="20147"/>
                  </a:lnTo>
                  <a:lnTo>
                    <a:pt x="7544" y="15996"/>
                  </a:lnTo>
                  <a:lnTo>
                    <a:pt x="7692" y="14494"/>
                  </a:lnTo>
                  <a:lnTo>
                    <a:pt x="7730" y="13975"/>
                  </a:lnTo>
                  <a:lnTo>
                    <a:pt x="7748" y="13660"/>
                  </a:lnTo>
                  <a:lnTo>
                    <a:pt x="7730" y="13419"/>
                  </a:lnTo>
                  <a:lnTo>
                    <a:pt x="7711" y="13141"/>
                  </a:lnTo>
                  <a:lnTo>
                    <a:pt x="7637" y="12418"/>
                  </a:lnTo>
                  <a:lnTo>
                    <a:pt x="7526" y="11603"/>
                  </a:lnTo>
                  <a:lnTo>
                    <a:pt x="7396" y="10732"/>
                  </a:lnTo>
                  <a:lnTo>
                    <a:pt x="7155" y="9175"/>
                  </a:lnTo>
                  <a:lnTo>
                    <a:pt x="7007" y="8359"/>
                  </a:lnTo>
                  <a:lnTo>
                    <a:pt x="7841" y="130"/>
                  </a:lnTo>
                  <a:lnTo>
                    <a:pt x="7841" y="75"/>
                  </a:lnTo>
                  <a:lnTo>
                    <a:pt x="7804" y="37"/>
                  </a:lnTo>
                  <a:lnTo>
                    <a:pt x="7767" y="19"/>
                  </a:lnTo>
                  <a:lnTo>
                    <a:pt x="7730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33"/>
            <p:cNvSpPr/>
            <p:nvPr/>
          </p:nvSpPr>
          <p:spPr>
            <a:xfrm>
              <a:off x="8121776" y="4710403"/>
              <a:ext cx="138825" cy="157722"/>
            </a:xfrm>
            <a:custGeom>
              <a:avLst/>
              <a:gdLst/>
              <a:ahLst/>
              <a:cxnLst/>
              <a:rect l="l" t="t" r="r" b="b"/>
              <a:pathLst>
                <a:path w="3541" h="4023" extrusionOk="0">
                  <a:moveTo>
                    <a:pt x="37" y="0"/>
                  </a:moveTo>
                  <a:lnTo>
                    <a:pt x="0" y="4022"/>
                  </a:lnTo>
                  <a:lnTo>
                    <a:pt x="3540" y="4022"/>
                  </a:lnTo>
                  <a:lnTo>
                    <a:pt x="3077" y="0"/>
                  </a:lnTo>
                  <a:lnTo>
                    <a:pt x="3077" y="3318"/>
                  </a:lnTo>
                  <a:lnTo>
                    <a:pt x="2966" y="3281"/>
                  </a:lnTo>
                  <a:lnTo>
                    <a:pt x="2688" y="3188"/>
                  </a:lnTo>
                  <a:lnTo>
                    <a:pt x="2502" y="3133"/>
                  </a:lnTo>
                  <a:lnTo>
                    <a:pt x="2298" y="3096"/>
                  </a:lnTo>
                  <a:lnTo>
                    <a:pt x="2057" y="3058"/>
                  </a:lnTo>
                  <a:lnTo>
                    <a:pt x="1557" y="3058"/>
                  </a:lnTo>
                  <a:lnTo>
                    <a:pt x="1298" y="3114"/>
                  </a:lnTo>
                  <a:lnTo>
                    <a:pt x="1057" y="3170"/>
                  </a:lnTo>
                  <a:lnTo>
                    <a:pt x="816" y="3225"/>
                  </a:lnTo>
                  <a:lnTo>
                    <a:pt x="464" y="3355"/>
                  </a:lnTo>
                  <a:lnTo>
                    <a:pt x="334" y="3411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33"/>
            <p:cNvSpPr/>
            <p:nvPr/>
          </p:nvSpPr>
          <p:spPr>
            <a:xfrm>
              <a:off x="7403109" y="3576829"/>
              <a:ext cx="425845" cy="1291295"/>
            </a:xfrm>
            <a:custGeom>
              <a:avLst/>
              <a:gdLst/>
              <a:ahLst/>
              <a:cxnLst/>
              <a:rect l="l" t="t" r="r" b="b"/>
              <a:pathLst>
                <a:path w="10862" h="32937" extrusionOk="0">
                  <a:moveTo>
                    <a:pt x="3337" y="1"/>
                  </a:moveTo>
                  <a:lnTo>
                    <a:pt x="4319" y="25986"/>
                  </a:lnTo>
                  <a:lnTo>
                    <a:pt x="1" y="32936"/>
                  </a:lnTo>
                  <a:lnTo>
                    <a:pt x="3337" y="32936"/>
                  </a:lnTo>
                  <a:lnTo>
                    <a:pt x="7581" y="28914"/>
                  </a:lnTo>
                  <a:lnTo>
                    <a:pt x="7396" y="25986"/>
                  </a:lnTo>
                  <a:lnTo>
                    <a:pt x="7841" y="24114"/>
                  </a:lnTo>
                  <a:lnTo>
                    <a:pt x="8823" y="19962"/>
                  </a:lnTo>
                  <a:lnTo>
                    <a:pt x="9361" y="17664"/>
                  </a:lnTo>
                  <a:lnTo>
                    <a:pt x="9805" y="15607"/>
                  </a:lnTo>
                  <a:lnTo>
                    <a:pt x="9991" y="14735"/>
                  </a:lnTo>
                  <a:lnTo>
                    <a:pt x="10120" y="14013"/>
                  </a:lnTo>
                  <a:lnTo>
                    <a:pt x="10195" y="13475"/>
                  </a:lnTo>
                  <a:lnTo>
                    <a:pt x="10213" y="13290"/>
                  </a:lnTo>
                  <a:lnTo>
                    <a:pt x="10232" y="13179"/>
                  </a:lnTo>
                  <a:lnTo>
                    <a:pt x="10195" y="12956"/>
                  </a:lnTo>
                  <a:lnTo>
                    <a:pt x="10120" y="12678"/>
                  </a:lnTo>
                  <a:lnTo>
                    <a:pt x="10028" y="12363"/>
                  </a:lnTo>
                  <a:lnTo>
                    <a:pt x="9917" y="11992"/>
                  </a:lnTo>
                  <a:lnTo>
                    <a:pt x="9620" y="11214"/>
                  </a:lnTo>
                  <a:lnTo>
                    <a:pt x="9286" y="10417"/>
                  </a:lnTo>
                  <a:lnTo>
                    <a:pt x="8971" y="9657"/>
                  </a:lnTo>
                  <a:lnTo>
                    <a:pt x="8693" y="9027"/>
                  </a:lnTo>
                  <a:lnTo>
                    <a:pt x="8415" y="8415"/>
                  </a:lnTo>
                  <a:lnTo>
                    <a:pt x="1086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33"/>
            <p:cNvSpPr/>
            <p:nvPr/>
          </p:nvSpPr>
          <p:spPr>
            <a:xfrm>
              <a:off x="7426358" y="3572478"/>
              <a:ext cx="406987" cy="1254952"/>
            </a:xfrm>
            <a:custGeom>
              <a:avLst/>
              <a:gdLst/>
              <a:ahLst/>
              <a:cxnLst/>
              <a:rect l="l" t="t" r="r" b="b"/>
              <a:pathLst>
                <a:path w="10381" h="32010" extrusionOk="0">
                  <a:moveTo>
                    <a:pt x="2744" y="0"/>
                  </a:moveTo>
                  <a:lnTo>
                    <a:pt x="2707" y="19"/>
                  </a:lnTo>
                  <a:lnTo>
                    <a:pt x="2670" y="37"/>
                  </a:lnTo>
                  <a:lnTo>
                    <a:pt x="2651" y="75"/>
                  </a:lnTo>
                  <a:lnTo>
                    <a:pt x="2633" y="112"/>
                  </a:lnTo>
                  <a:lnTo>
                    <a:pt x="3615" y="26060"/>
                  </a:lnTo>
                  <a:lnTo>
                    <a:pt x="19" y="31843"/>
                  </a:lnTo>
                  <a:lnTo>
                    <a:pt x="1" y="31880"/>
                  </a:lnTo>
                  <a:lnTo>
                    <a:pt x="19" y="31917"/>
                  </a:lnTo>
                  <a:lnTo>
                    <a:pt x="38" y="31954"/>
                  </a:lnTo>
                  <a:lnTo>
                    <a:pt x="56" y="31991"/>
                  </a:lnTo>
                  <a:lnTo>
                    <a:pt x="112" y="32009"/>
                  </a:lnTo>
                  <a:lnTo>
                    <a:pt x="168" y="31991"/>
                  </a:lnTo>
                  <a:lnTo>
                    <a:pt x="223" y="31954"/>
                  </a:lnTo>
                  <a:lnTo>
                    <a:pt x="3819" y="26152"/>
                  </a:lnTo>
                  <a:lnTo>
                    <a:pt x="3837" y="26078"/>
                  </a:lnTo>
                  <a:lnTo>
                    <a:pt x="2874" y="223"/>
                  </a:lnTo>
                  <a:lnTo>
                    <a:pt x="10121" y="223"/>
                  </a:lnTo>
                  <a:lnTo>
                    <a:pt x="7711" y="8489"/>
                  </a:lnTo>
                  <a:lnTo>
                    <a:pt x="7711" y="8545"/>
                  </a:lnTo>
                  <a:lnTo>
                    <a:pt x="7711" y="8582"/>
                  </a:lnTo>
                  <a:lnTo>
                    <a:pt x="8008" y="9193"/>
                  </a:lnTo>
                  <a:lnTo>
                    <a:pt x="8286" y="9824"/>
                  </a:lnTo>
                  <a:lnTo>
                    <a:pt x="8601" y="10584"/>
                  </a:lnTo>
                  <a:lnTo>
                    <a:pt x="8934" y="11381"/>
                  </a:lnTo>
                  <a:lnTo>
                    <a:pt x="9212" y="12140"/>
                  </a:lnTo>
                  <a:lnTo>
                    <a:pt x="9324" y="12493"/>
                  </a:lnTo>
                  <a:lnTo>
                    <a:pt x="9416" y="12808"/>
                  </a:lnTo>
                  <a:lnTo>
                    <a:pt x="9490" y="13067"/>
                  </a:lnTo>
                  <a:lnTo>
                    <a:pt x="9509" y="13290"/>
                  </a:lnTo>
                  <a:lnTo>
                    <a:pt x="9509" y="13401"/>
                  </a:lnTo>
                  <a:lnTo>
                    <a:pt x="9490" y="13586"/>
                  </a:lnTo>
                  <a:lnTo>
                    <a:pt x="9416" y="14105"/>
                  </a:lnTo>
                  <a:lnTo>
                    <a:pt x="9287" y="14828"/>
                  </a:lnTo>
                  <a:lnTo>
                    <a:pt x="9101" y="15681"/>
                  </a:lnTo>
                  <a:lnTo>
                    <a:pt x="8656" y="17738"/>
                  </a:lnTo>
                  <a:lnTo>
                    <a:pt x="8137" y="19999"/>
                  </a:lnTo>
                  <a:lnTo>
                    <a:pt x="7155" y="24151"/>
                  </a:lnTo>
                  <a:lnTo>
                    <a:pt x="6692" y="26060"/>
                  </a:lnTo>
                  <a:lnTo>
                    <a:pt x="6692" y="26097"/>
                  </a:lnTo>
                  <a:lnTo>
                    <a:pt x="6784" y="27598"/>
                  </a:lnTo>
                  <a:lnTo>
                    <a:pt x="6803" y="27635"/>
                  </a:lnTo>
                  <a:lnTo>
                    <a:pt x="6821" y="27672"/>
                  </a:lnTo>
                  <a:lnTo>
                    <a:pt x="6859" y="27691"/>
                  </a:lnTo>
                  <a:lnTo>
                    <a:pt x="6896" y="27709"/>
                  </a:lnTo>
                  <a:lnTo>
                    <a:pt x="6951" y="27691"/>
                  </a:lnTo>
                  <a:lnTo>
                    <a:pt x="6970" y="27672"/>
                  </a:lnTo>
                  <a:lnTo>
                    <a:pt x="7007" y="27635"/>
                  </a:lnTo>
                  <a:lnTo>
                    <a:pt x="7007" y="27580"/>
                  </a:lnTo>
                  <a:lnTo>
                    <a:pt x="6914" y="26097"/>
                  </a:lnTo>
                  <a:lnTo>
                    <a:pt x="7433" y="23947"/>
                  </a:lnTo>
                  <a:lnTo>
                    <a:pt x="8415" y="19814"/>
                  </a:lnTo>
                  <a:lnTo>
                    <a:pt x="8916" y="17590"/>
                  </a:lnTo>
                  <a:lnTo>
                    <a:pt x="9342" y="15606"/>
                  </a:lnTo>
                  <a:lnTo>
                    <a:pt x="9509" y="14772"/>
                  </a:lnTo>
                  <a:lnTo>
                    <a:pt x="9639" y="14087"/>
                  </a:lnTo>
                  <a:lnTo>
                    <a:pt x="9713" y="13568"/>
                  </a:lnTo>
                  <a:lnTo>
                    <a:pt x="9731" y="13401"/>
                  </a:lnTo>
                  <a:lnTo>
                    <a:pt x="9731" y="13271"/>
                  </a:lnTo>
                  <a:lnTo>
                    <a:pt x="9713" y="13067"/>
                  </a:lnTo>
                  <a:lnTo>
                    <a:pt x="9657" y="12808"/>
                  </a:lnTo>
                  <a:lnTo>
                    <a:pt x="9565" y="12511"/>
                  </a:lnTo>
                  <a:lnTo>
                    <a:pt x="9453" y="12178"/>
                  </a:lnTo>
                  <a:lnTo>
                    <a:pt x="9194" y="11455"/>
                  </a:lnTo>
                  <a:lnTo>
                    <a:pt x="8897" y="10695"/>
                  </a:lnTo>
                  <a:lnTo>
                    <a:pt x="8582" y="9953"/>
                  </a:lnTo>
                  <a:lnTo>
                    <a:pt x="8304" y="9305"/>
                  </a:lnTo>
                  <a:lnTo>
                    <a:pt x="7934" y="8526"/>
                  </a:lnTo>
                  <a:lnTo>
                    <a:pt x="10380" y="149"/>
                  </a:lnTo>
                  <a:lnTo>
                    <a:pt x="10380" y="93"/>
                  </a:lnTo>
                  <a:lnTo>
                    <a:pt x="10361" y="37"/>
                  </a:lnTo>
                  <a:lnTo>
                    <a:pt x="10324" y="19"/>
                  </a:lnTo>
                  <a:lnTo>
                    <a:pt x="10269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33"/>
            <p:cNvSpPr/>
            <p:nvPr/>
          </p:nvSpPr>
          <p:spPr>
            <a:xfrm>
              <a:off x="7381311" y="4660260"/>
              <a:ext cx="319050" cy="207865"/>
            </a:xfrm>
            <a:custGeom>
              <a:avLst/>
              <a:gdLst/>
              <a:ahLst/>
              <a:cxnLst/>
              <a:rect l="l" t="t" r="r" b="b"/>
              <a:pathLst>
                <a:path w="8138" h="5302" extrusionOk="0">
                  <a:moveTo>
                    <a:pt x="8045" y="0"/>
                  </a:moveTo>
                  <a:lnTo>
                    <a:pt x="3633" y="4375"/>
                  </a:lnTo>
                  <a:lnTo>
                    <a:pt x="3022" y="4245"/>
                  </a:lnTo>
                  <a:lnTo>
                    <a:pt x="2484" y="4171"/>
                  </a:lnTo>
                  <a:lnTo>
                    <a:pt x="2002" y="4152"/>
                  </a:lnTo>
                  <a:lnTo>
                    <a:pt x="1595" y="4171"/>
                  </a:lnTo>
                  <a:lnTo>
                    <a:pt x="1242" y="4208"/>
                  </a:lnTo>
                  <a:lnTo>
                    <a:pt x="964" y="4300"/>
                  </a:lnTo>
                  <a:lnTo>
                    <a:pt x="705" y="4393"/>
                  </a:lnTo>
                  <a:lnTo>
                    <a:pt x="520" y="4523"/>
                  </a:lnTo>
                  <a:lnTo>
                    <a:pt x="353" y="4653"/>
                  </a:lnTo>
                  <a:lnTo>
                    <a:pt x="242" y="4782"/>
                  </a:lnTo>
                  <a:lnTo>
                    <a:pt x="149" y="4912"/>
                  </a:lnTo>
                  <a:lnTo>
                    <a:pt x="75" y="5042"/>
                  </a:lnTo>
                  <a:lnTo>
                    <a:pt x="38" y="5134"/>
                  </a:lnTo>
                  <a:lnTo>
                    <a:pt x="19" y="5227"/>
                  </a:lnTo>
                  <a:lnTo>
                    <a:pt x="1" y="5301"/>
                  </a:lnTo>
                  <a:lnTo>
                    <a:pt x="3893" y="5301"/>
                  </a:lnTo>
                  <a:lnTo>
                    <a:pt x="7248" y="2113"/>
                  </a:lnTo>
                  <a:lnTo>
                    <a:pt x="7785" y="5301"/>
                  </a:lnTo>
                  <a:lnTo>
                    <a:pt x="8137" y="1279"/>
                  </a:lnTo>
                  <a:lnTo>
                    <a:pt x="804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33"/>
            <p:cNvSpPr/>
            <p:nvPr/>
          </p:nvSpPr>
          <p:spPr>
            <a:xfrm>
              <a:off x="7624029" y="1402010"/>
              <a:ext cx="664172" cy="907596"/>
            </a:xfrm>
            <a:custGeom>
              <a:avLst/>
              <a:gdLst/>
              <a:ahLst/>
              <a:cxnLst/>
              <a:rect l="l" t="t" r="r" b="b"/>
              <a:pathLst>
                <a:path w="16941" h="23150" extrusionOk="0">
                  <a:moveTo>
                    <a:pt x="6357" y="0"/>
                  </a:moveTo>
                  <a:lnTo>
                    <a:pt x="6357" y="5598"/>
                  </a:lnTo>
                  <a:lnTo>
                    <a:pt x="0" y="6098"/>
                  </a:lnTo>
                  <a:lnTo>
                    <a:pt x="3948" y="23150"/>
                  </a:lnTo>
                  <a:lnTo>
                    <a:pt x="12993" y="23150"/>
                  </a:lnTo>
                  <a:lnTo>
                    <a:pt x="16941" y="6098"/>
                  </a:lnTo>
                  <a:lnTo>
                    <a:pt x="10583" y="5598"/>
                  </a:lnTo>
                  <a:lnTo>
                    <a:pt x="1058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33"/>
            <p:cNvSpPr/>
            <p:nvPr/>
          </p:nvSpPr>
          <p:spPr>
            <a:xfrm>
              <a:off x="7467052" y="2309567"/>
              <a:ext cx="978086" cy="1775242"/>
            </a:xfrm>
            <a:custGeom>
              <a:avLst/>
              <a:gdLst/>
              <a:ahLst/>
              <a:cxnLst/>
              <a:rect l="l" t="t" r="r" b="b"/>
              <a:pathLst>
                <a:path w="24948" h="45281" extrusionOk="0">
                  <a:moveTo>
                    <a:pt x="7952" y="1"/>
                  </a:moveTo>
                  <a:lnTo>
                    <a:pt x="7841" y="167"/>
                  </a:lnTo>
                  <a:lnTo>
                    <a:pt x="7581" y="612"/>
                  </a:lnTo>
                  <a:lnTo>
                    <a:pt x="7174" y="1391"/>
                  </a:lnTo>
                  <a:lnTo>
                    <a:pt x="6914" y="1891"/>
                  </a:lnTo>
                  <a:lnTo>
                    <a:pt x="6636" y="2484"/>
                  </a:lnTo>
                  <a:lnTo>
                    <a:pt x="6339" y="3151"/>
                  </a:lnTo>
                  <a:lnTo>
                    <a:pt x="6006" y="3893"/>
                  </a:lnTo>
                  <a:lnTo>
                    <a:pt x="5672" y="4745"/>
                  </a:lnTo>
                  <a:lnTo>
                    <a:pt x="5320" y="5672"/>
                  </a:lnTo>
                  <a:lnTo>
                    <a:pt x="4949" y="6673"/>
                  </a:lnTo>
                  <a:lnTo>
                    <a:pt x="4579" y="7785"/>
                  </a:lnTo>
                  <a:lnTo>
                    <a:pt x="4189" y="8971"/>
                  </a:lnTo>
                  <a:lnTo>
                    <a:pt x="3800" y="10250"/>
                  </a:lnTo>
                  <a:lnTo>
                    <a:pt x="3430" y="11622"/>
                  </a:lnTo>
                  <a:lnTo>
                    <a:pt x="3059" y="13086"/>
                  </a:lnTo>
                  <a:lnTo>
                    <a:pt x="2688" y="14643"/>
                  </a:lnTo>
                  <a:lnTo>
                    <a:pt x="2318" y="16292"/>
                  </a:lnTo>
                  <a:lnTo>
                    <a:pt x="1984" y="18035"/>
                  </a:lnTo>
                  <a:lnTo>
                    <a:pt x="1650" y="19888"/>
                  </a:lnTo>
                  <a:lnTo>
                    <a:pt x="1354" y="21816"/>
                  </a:lnTo>
                  <a:lnTo>
                    <a:pt x="1057" y="23873"/>
                  </a:lnTo>
                  <a:lnTo>
                    <a:pt x="816" y="26004"/>
                  </a:lnTo>
                  <a:lnTo>
                    <a:pt x="575" y="28247"/>
                  </a:lnTo>
                  <a:lnTo>
                    <a:pt x="390" y="30582"/>
                  </a:lnTo>
                  <a:lnTo>
                    <a:pt x="297" y="31806"/>
                  </a:lnTo>
                  <a:lnTo>
                    <a:pt x="223" y="33047"/>
                  </a:lnTo>
                  <a:lnTo>
                    <a:pt x="168" y="34308"/>
                  </a:lnTo>
                  <a:lnTo>
                    <a:pt x="112" y="35587"/>
                  </a:lnTo>
                  <a:lnTo>
                    <a:pt x="75" y="36903"/>
                  </a:lnTo>
                  <a:lnTo>
                    <a:pt x="38" y="38256"/>
                  </a:lnTo>
                  <a:lnTo>
                    <a:pt x="19" y="39609"/>
                  </a:lnTo>
                  <a:lnTo>
                    <a:pt x="1" y="41017"/>
                  </a:lnTo>
                  <a:lnTo>
                    <a:pt x="1" y="42426"/>
                  </a:lnTo>
                  <a:lnTo>
                    <a:pt x="19" y="43890"/>
                  </a:lnTo>
                  <a:lnTo>
                    <a:pt x="205" y="43946"/>
                  </a:lnTo>
                  <a:lnTo>
                    <a:pt x="779" y="44094"/>
                  </a:lnTo>
                  <a:lnTo>
                    <a:pt x="1205" y="44205"/>
                  </a:lnTo>
                  <a:lnTo>
                    <a:pt x="1724" y="44335"/>
                  </a:lnTo>
                  <a:lnTo>
                    <a:pt x="2355" y="44446"/>
                  </a:lnTo>
                  <a:lnTo>
                    <a:pt x="3077" y="44594"/>
                  </a:lnTo>
                  <a:lnTo>
                    <a:pt x="3893" y="44724"/>
                  </a:lnTo>
                  <a:lnTo>
                    <a:pt x="4820" y="44835"/>
                  </a:lnTo>
                  <a:lnTo>
                    <a:pt x="5839" y="44965"/>
                  </a:lnTo>
                  <a:lnTo>
                    <a:pt x="6951" y="45076"/>
                  </a:lnTo>
                  <a:lnTo>
                    <a:pt x="8174" y="45150"/>
                  </a:lnTo>
                  <a:lnTo>
                    <a:pt x="9509" y="45225"/>
                  </a:lnTo>
                  <a:lnTo>
                    <a:pt x="10936" y="45280"/>
                  </a:lnTo>
                  <a:lnTo>
                    <a:pt x="14013" y="45280"/>
                  </a:lnTo>
                  <a:lnTo>
                    <a:pt x="15440" y="45225"/>
                  </a:lnTo>
                  <a:lnTo>
                    <a:pt x="16774" y="45150"/>
                  </a:lnTo>
                  <a:lnTo>
                    <a:pt x="17998" y="45076"/>
                  </a:lnTo>
                  <a:lnTo>
                    <a:pt x="19110" y="44965"/>
                  </a:lnTo>
                  <a:lnTo>
                    <a:pt x="20129" y="44835"/>
                  </a:lnTo>
                  <a:lnTo>
                    <a:pt x="21056" y="44724"/>
                  </a:lnTo>
                  <a:lnTo>
                    <a:pt x="21871" y="44594"/>
                  </a:lnTo>
                  <a:lnTo>
                    <a:pt x="22594" y="44446"/>
                  </a:lnTo>
                  <a:lnTo>
                    <a:pt x="23224" y="44335"/>
                  </a:lnTo>
                  <a:lnTo>
                    <a:pt x="23743" y="44205"/>
                  </a:lnTo>
                  <a:lnTo>
                    <a:pt x="24169" y="44094"/>
                  </a:lnTo>
                  <a:lnTo>
                    <a:pt x="24726" y="43946"/>
                  </a:lnTo>
                  <a:lnTo>
                    <a:pt x="24929" y="43890"/>
                  </a:lnTo>
                  <a:lnTo>
                    <a:pt x="24929" y="42426"/>
                  </a:lnTo>
                  <a:lnTo>
                    <a:pt x="24948" y="41017"/>
                  </a:lnTo>
                  <a:lnTo>
                    <a:pt x="24929" y="39609"/>
                  </a:lnTo>
                  <a:lnTo>
                    <a:pt x="24911" y="38256"/>
                  </a:lnTo>
                  <a:lnTo>
                    <a:pt x="24874" y="36903"/>
                  </a:lnTo>
                  <a:lnTo>
                    <a:pt x="24837" y="35587"/>
                  </a:lnTo>
                  <a:lnTo>
                    <a:pt x="24781" y="34308"/>
                  </a:lnTo>
                  <a:lnTo>
                    <a:pt x="24707" y="33047"/>
                  </a:lnTo>
                  <a:lnTo>
                    <a:pt x="24633" y="31806"/>
                  </a:lnTo>
                  <a:lnTo>
                    <a:pt x="24559" y="30582"/>
                  </a:lnTo>
                  <a:lnTo>
                    <a:pt x="24373" y="28247"/>
                  </a:lnTo>
                  <a:lnTo>
                    <a:pt x="24132" y="26004"/>
                  </a:lnTo>
                  <a:lnTo>
                    <a:pt x="23873" y="23873"/>
                  </a:lnTo>
                  <a:lnTo>
                    <a:pt x="23595" y="21816"/>
                  </a:lnTo>
                  <a:lnTo>
                    <a:pt x="23298" y="19888"/>
                  </a:lnTo>
                  <a:lnTo>
                    <a:pt x="22965" y="18035"/>
                  </a:lnTo>
                  <a:lnTo>
                    <a:pt x="22613" y="16292"/>
                  </a:lnTo>
                  <a:lnTo>
                    <a:pt x="22260" y="14643"/>
                  </a:lnTo>
                  <a:lnTo>
                    <a:pt x="21890" y="13086"/>
                  </a:lnTo>
                  <a:lnTo>
                    <a:pt x="21519" y="11622"/>
                  </a:lnTo>
                  <a:lnTo>
                    <a:pt x="21130" y="10250"/>
                  </a:lnTo>
                  <a:lnTo>
                    <a:pt x="20759" y="8971"/>
                  </a:lnTo>
                  <a:lnTo>
                    <a:pt x="20370" y="7785"/>
                  </a:lnTo>
                  <a:lnTo>
                    <a:pt x="19999" y="6673"/>
                  </a:lnTo>
                  <a:lnTo>
                    <a:pt x="19629" y="5672"/>
                  </a:lnTo>
                  <a:lnTo>
                    <a:pt x="19276" y="4745"/>
                  </a:lnTo>
                  <a:lnTo>
                    <a:pt x="18924" y="3893"/>
                  </a:lnTo>
                  <a:lnTo>
                    <a:pt x="18609" y="3151"/>
                  </a:lnTo>
                  <a:lnTo>
                    <a:pt x="18313" y="2484"/>
                  </a:lnTo>
                  <a:lnTo>
                    <a:pt x="18035" y="1891"/>
                  </a:lnTo>
                  <a:lnTo>
                    <a:pt x="17775" y="1391"/>
                  </a:lnTo>
                  <a:lnTo>
                    <a:pt x="17367" y="612"/>
                  </a:lnTo>
                  <a:lnTo>
                    <a:pt x="17089" y="167"/>
                  </a:lnTo>
                  <a:lnTo>
                    <a:pt x="1699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33"/>
            <p:cNvSpPr/>
            <p:nvPr/>
          </p:nvSpPr>
          <p:spPr>
            <a:xfrm>
              <a:off x="7815859" y="1742075"/>
              <a:ext cx="297958" cy="380798"/>
            </a:xfrm>
            <a:custGeom>
              <a:avLst/>
              <a:gdLst/>
              <a:ahLst/>
              <a:cxnLst/>
              <a:rect l="l" t="t" r="r" b="b"/>
              <a:pathLst>
                <a:path w="7600" h="9713" extrusionOk="0">
                  <a:moveTo>
                    <a:pt x="0" y="0"/>
                  </a:moveTo>
                  <a:lnTo>
                    <a:pt x="1464" y="9712"/>
                  </a:lnTo>
                  <a:lnTo>
                    <a:pt x="5783" y="9712"/>
                  </a:lnTo>
                  <a:lnTo>
                    <a:pt x="759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33"/>
            <p:cNvSpPr/>
            <p:nvPr/>
          </p:nvSpPr>
          <p:spPr>
            <a:xfrm>
              <a:off x="7518646" y="1625793"/>
              <a:ext cx="874899" cy="683814"/>
            </a:xfrm>
            <a:custGeom>
              <a:avLst/>
              <a:gdLst/>
              <a:ahLst/>
              <a:cxnLst/>
              <a:rect l="l" t="t" r="r" b="b"/>
              <a:pathLst>
                <a:path w="22316" h="17442" extrusionOk="0">
                  <a:moveTo>
                    <a:pt x="7674" y="1"/>
                  </a:moveTo>
                  <a:lnTo>
                    <a:pt x="2670" y="390"/>
                  </a:lnTo>
                  <a:lnTo>
                    <a:pt x="1" y="4393"/>
                  </a:lnTo>
                  <a:lnTo>
                    <a:pt x="3133" y="8508"/>
                  </a:lnTo>
                  <a:lnTo>
                    <a:pt x="3837" y="7285"/>
                  </a:lnTo>
                  <a:lnTo>
                    <a:pt x="3596" y="8730"/>
                  </a:lnTo>
                  <a:lnTo>
                    <a:pt x="3504" y="9305"/>
                  </a:lnTo>
                  <a:lnTo>
                    <a:pt x="3485" y="9490"/>
                  </a:lnTo>
                  <a:lnTo>
                    <a:pt x="3485" y="9602"/>
                  </a:lnTo>
                  <a:lnTo>
                    <a:pt x="3578" y="9787"/>
                  </a:lnTo>
                  <a:lnTo>
                    <a:pt x="3782" y="10158"/>
                  </a:lnTo>
                  <a:lnTo>
                    <a:pt x="4375" y="11140"/>
                  </a:lnTo>
                  <a:lnTo>
                    <a:pt x="5209" y="12493"/>
                  </a:lnTo>
                  <a:lnTo>
                    <a:pt x="6636" y="17442"/>
                  </a:lnTo>
                  <a:lnTo>
                    <a:pt x="15681" y="17442"/>
                  </a:lnTo>
                  <a:lnTo>
                    <a:pt x="17108" y="12474"/>
                  </a:lnTo>
                  <a:lnTo>
                    <a:pt x="17997" y="11047"/>
                  </a:lnTo>
                  <a:lnTo>
                    <a:pt x="18554" y="10121"/>
                  </a:lnTo>
                  <a:lnTo>
                    <a:pt x="18739" y="9768"/>
                  </a:lnTo>
                  <a:lnTo>
                    <a:pt x="18813" y="9602"/>
                  </a:lnTo>
                  <a:lnTo>
                    <a:pt x="18887" y="9361"/>
                  </a:lnTo>
                  <a:lnTo>
                    <a:pt x="18998" y="8990"/>
                  </a:lnTo>
                  <a:lnTo>
                    <a:pt x="19184" y="8508"/>
                  </a:lnTo>
                  <a:lnTo>
                    <a:pt x="22316" y="4393"/>
                  </a:lnTo>
                  <a:lnTo>
                    <a:pt x="19629" y="390"/>
                  </a:lnTo>
                  <a:lnTo>
                    <a:pt x="14643" y="1"/>
                  </a:lnTo>
                  <a:lnTo>
                    <a:pt x="12511" y="11752"/>
                  </a:lnTo>
                  <a:lnTo>
                    <a:pt x="9805" y="11752"/>
                  </a:lnTo>
                  <a:lnTo>
                    <a:pt x="767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33"/>
            <p:cNvSpPr/>
            <p:nvPr/>
          </p:nvSpPr>
          <p:spPr>
            <a:xfrm>
              <a:off x="7815114" y="1621441"/>
              <a:ext cx="114871" cy="595171"/>
            </a:xfrm>
            <a:custGeom>
              <a:avLst/>
              <a:gdLst/>
              <a:ahLst/>
              <a:cxnLst/>
              <a:rect l="l" t="t" r="r" b="b"/>
              <a:pathLst>
                <a:path w="2930" h="15181" extrusionOk="0">
                  <a:moveTo>
                    <a:pt x="93" y="1"/>
                  </a:moveTo>
                  <a:lnTo>
                    <a:pt x="56" y="19"/>
                  </a:lnTo>
                  <a:lnTo>
                    <a:pt x="19" y="38"/>
                  </a:lnTo>
                  <a:lnTo>
                    <a:pt x="1" y="75"/>
                  </a:lnTo>
                  <a:lnTo>
                    <a:pt x="1" y="130"/>
                  </a:lnTo>
                  <a:lnTo>
                    <a:pt x="2707" y="15088"/>
                  </a:lnTo>
                  <a:lnTo>
                    <a:pt x="2725" y="15125"/>
                  </a:lnTo>
                  <a:lnTo>
                    <a:pt x="2744" y="15143"/>
                  </a:lnTo>
                  <a:lnTo>
                    <a:pt x="2781" y="15162"/>
                  </a:lnTo>
                  <a:lnTo>
                    <a:pt x="2818" y="15180"/>
                  </a:lnTo>
                  <a:lnTo>
                    <a:pt x="2836" y="15180"/>
                  </a:lnTo>
                  <a:lnTo>
                    <a:pt x="2873" y="15162"/>
                  </a:lnTo>
                  <a:lnTo>
                    <a:pt x="2911" y="15125"/>
                  </a:lnTo>
                  <a:lnTo>
                    <a:pt x="2929" y="15088"/>
                  </a:lnTo>
                  <a:lnTo>
                    <a:pt x="2929" y="15050"/>
                  </a:lnTo>
                  <a:lnTo>
                    <a:pt x="223" y="93"/>
                  </a:lnTo>
                  <a:lnTo>
                    <a:pt x="205" y="38"/>
                  </a:lnTo>
                  <a:lnTo>
                    <a:pt x="167" y="19"/>
                  </a:lnTo>
                  <a:lnTo>
                    <a:pt x="130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33"/>
            <p:cNvSpPr/>
            <p:nvPr/>
          </p:nvSpPr>
          <p:spPr>
            <a:xfrm>
              <a:off x="7982245" y="1621441"/>
              <a:ext cx="114831" cy="595171"/>
            </a:xfrm>
            <a:custGeom>
              <a:avLst/>
              <a:gdLst/>
              <a:ahLst/>
              <a:cxnLst/>
              <a:rect l="l" t="t" r="r" b="b"/>
              <a:pathLst>
                <a:path w="2929" h="15181" extrusionOk="0">
                  <a:moveTo>
                    <a:pt x="2799" y="1"/>
                  </a:moveTo>
                  <a:lnTo>
                    <a:pt x="2762" y="19"/>
                  </a:lnTo>
                  <a:lnTo>
                    <a:pt x="2725" y="38"/>
                  </a:lnTo>
                  <a:lnTo>
                    <a:pt x="2707" y="93"/>
                  </a:lnTo>
                  <a:lnTo>
                    <a:pt x="1" y="15050"/>
                  </a:lnTo>
                  <a:lnTo>
                    <a:pt x="1" y="15088"/>
                  </a:lnTo>
                  <a:lnTo>
                    <a:pt x="19" y="15125"/>
                  </a:lnTo>
                  <a:lnTo>
                    <a:pt x="56" y="15162"/>
                  </a:lnTo>
                  <a:lnTo>
                    <a:pt x="93" y="15180"/>
                  </a:lnTo>
                  <a:lnTo>
                    <a:pt x="112" y="15180"/>
                  </a:lnTo>
                  <a:lnTo>
                    <a:pt x="149" y="15162"/>
                  </a:lnTo>
                  <a:lnTo>
                    <a:pt x="186" y="15143"/>
                  </a:lnTo>
                  <a:lnTo>
                    <a:pt x="204" y="15125"/>
                  </a:lnTo>
                  <a:lnTo>
                    <a:pt x="223" y="15088"/>
                  </a:lnTo>
                  <a:lnTo>
                    <a:pt x="2929" y="130"/>
                  </a:lnTo>
                  <a:lnTo>
                    <a:pt x="2929" y="75"/>
                  </a:lnTo>
                  <a:lnTo>
                    <a:pt x="2910" y="38"/>
                  </a:lnTo>
                  <a:lnTo>
                    <a:pt x="2892" y="19"/>
                  </a:lnTo>
                  <a:lnTo>
                    <a:pt x="2836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33"/>
            <p:cNvSpPr/>
            <p:nvPr/>
          </p:nvSpPr>
          <p:spPr>
            <a:xfrm>
              <a:off x="7774420" y="2305215"/>
              <a:ext cx="363352" cy="20387"/>
            </a:xfrm>
            <a:custGeom>
              <a:avLst/>
              <a:gdLst/>
              <a:ahLst/>
              <a:cxnLst/>
              <a:rect l="l" t="t" r="r" b="b"/>
              <a:pathLst>
                <a:path w="9268" h="520" extrusionOk="0">
                  <a:moveTo>
                    <a:pt x="112" y="0"/>
                  </a:moveTo>
                  <a:lnTo>
                    <a:pt x="75" y="19"/>
                  </a:lnTo>
                  <a:lnTo>
                    <a:pt x="38" y="37"/>
                  </a:lnTo>
                  <a:lnTo>
                    <a:pt x="1" y="56"/>
                  </a:lnTo>
                  <a:lnTo>
                    <a:pt x="1" y="112"/>
                  </a:lnTo>
                  <a:lnTo>
                    <a:pt x="1" y="149"/>
                  </a:lnTo>
                  <a:lnTo>
                    <a:pt x="19" y="186"/>
                  </a:lnTo>
                  <a:lnTo>
                    <a:pt x="38" y="223"/>
                  </a:lnTo>
                  <a:lnTo>
                    <a:pt x="93" y="223"/>
                  </a:lnTo>
                  <a:lnTo>
                    <a:pt x="668" y="297"/>
                  </a:lnTo>
                  <a:lnTo>
                    <a:pt x="1261" y="371"/>
                  </a:lnTo>
                  <a:lnTo>
                    <a:pt x="2392" y="445"/>
                  </a:lnTo>
                  <a:lnTo>
                    <a:pt x="3485" y="501"/>
                  </a:lnTo>
                  <a:lnTo>
                    <a:pt x="4542" y="519"/>
                  </a:lnTo>
                  <a:lnTo>
                    <a:pt x="5505" y="501"/>
                  </a:lnTo>
                  <a:lnTo>
                    <a:pt x="6377" y="464"/>
                  </a:lnTo>
                  <a:lnTo>
                    <a:pt x="7174" y="427"/>
                  </a:lnTo>
                  <a:lnTo>
                    <a:pt x="7841" y="371"/>
                  </a:lnTo>
                  <a:lnTo>
                    <a:pt x="8823" y="278"/>
                  </a:lnTo>
                  <a:lnTo>
                    <a:pt x="9175" y="223"/>
                  </a:lnTo>
                  <a:lnTo>
                    <a:pt x="9212" y="223"/>
                  </a:lnTo>
                  <a:lnTo>
                    <a:pt x="9249" y="186"/>
                  </a:lnTo>
                  <a:lnTo>
                    <a:pt x="9268" y="149"/>
                  </a:lnTo>
                  <a:lnTo>
                    <a:pt x="9268" y="112"/>
                  </a:lnTo>
                  <a:lnTo>
                    <a:pt x="9249" y="56"/>
                  </a:lnTo>
                  <a:lnTo>
                    <a:pt x="9231" y="37"/>
                  </a:lnTo>
                  <a:lnTo>
                    <a:pt x="9194" y="19"/>
                  </a:lnTo>
                  <a:lnTo>
                    <a:pt x="9138" y="0"/>
                  </a:lnTo>
                  <a:lnTo>
                    <a:pt x="8934" y="37"/>
                  </a:lnTo>
                  <a:lnTo>
                    <a:pt x="8378" y="93"/>
                  </a:lnTo>
                  <a:lnTo>
                    <a:pt x="7489" y="186"/>
                  </a:lnTo>
                  <a:lnTo>
                    <a:pt x="6358" y="260"/>
                  </a:lnTo>
                  <a:lnTo>
                    <a:pt x="5709" y="278"/>
                  </a:lnTo>
                  <a:lnTo>
                    <a:pt x="5005" y="297"/>
                  </a:lnTo>
                  <a:lnTo>
                    <a:pt x="4264" y="297"/>
                  </a:lnTo>
                  <a:lnTo>
                    <a:pt x="3485" y="278"/>
                  </a:lnTo>
                  <a:lnTo>
                    <a:pt x="2670" y="241"/>
                  </a:lnTo>
                  <a:lnTo>
                    <a:pt x="1836" y="186"/>
                  </a:lnTo>
                  <a:lnTo>
                    <a:pt x="983" y="112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33"/>
            <p:cNvSpPr/>
            <p:nvPr/>
          </p:nvSpPr>
          <p:spPr>
            <a:xfrm>
              <a:off x="7742467" y="2196225"/>
              <a:ext cx="426550" cy="19642"/>
            </a:xfrm>
            <a:custGeom>
              <a:avLst/>
              <a:gdLst/>
              <a:ahLst/>
              <a:cxnLst/>
              <a:rect l="l" t="t" r="r" b="b"/>
              <a:pathLst>
                <a:path w="10880" h="501" extrusionOk="0">
                  <a:moveTo>
                    <a:pt x="93" y="0"/>
                  </a:moveTo>
                  <a:lnTo>
                    <a:pt x="56" y="19"/>
                  </a:lnTo>
                  <a:lnTo>
                    <a:pt x="19" y="56"/>
                  </a:lnTo>
                  <a:lnTo>
                    <a:pt x="0" y="93"/>
                  </a:lnTo>
                  <a:lnTo>
                    <a:pt x="19" y="149"/>
                  </a:lnTo>
                  <a:lnTo>
                    <a:pt x="37" y="186"/>
                  </a:lnTo>
                  <a:lnTo>
                    <a:pt x="56" y="204"/>
                  </a:lnTo>
                  <a:lnTo>
                    <a:pt x="111" y="223"/>
                  </a:lnTo>
                  <a:lnTo>
                    <a:pt x="834" y="297"/>
                  </a:lnTo>
                  <a:lnTo>
                    <a:pt x="1539" y="352"/>
                  </a:lnTo>
                  <a:lnTo>
                    <a:pt x="2929" y="427"/>
                  </a:lnTo>
                  <a:lnTo>
                    <a:pt x="4245" y="482"/>
                  </a:lnTo>
                  <a:lnTo>
                    <a:pt x="5468" y="501"/>
                  </a:lnTo>
                  <a:lnTo>
                    <a:pt x="6598" y="482"/>
                  </a:lnTo>
                  <a:lnTo>
                    <a:pt x="7636" y="445"/>
                  </a:lnTo>
                  <a:lnTo>
                    <a:pt x="8526" y="408"/>
                  </a:lnTo>
                  <a:lnTo>
                    <a:pt x="9304" y="352"/>
                  </a:lnTo>
                  <a:lnTo>
                    <a:pt x="10398" y="260"/>
                  </a:lnTo>
                  <a:lnTo>
                    <a:pt x="10787" y="223"/>
                  </a:lnTo>
                  <a:lnTo>
                    <a:pt x="10843" y="204"/>
                  </a:lnTo>
                  <a:lnTo>
                    <a:pt x="10861" y="167"/>
                  </a:lnTo>
                  <a:lnTo>
                    <a:pt x="10880" y="130"/>
                  </a:lnTo>
                  <a:lnTo>
                    <a:pt x="10880" y="93"/>
                  </a:lnTo>
                  <a:lnTo>
                    <a:pt x="10880" y="56"/>
                  </a:lnTo>
                  <a:lnTo>
                    <a:pt x="10843" y="19"/>
                  </a:lnTo>
                  <a:lnTo>
                    <a:pt x="10806" y="0"/>
                  </a:lnTo>
                  <a:lnTo>
                    <a:pt x="10769" y="0"/>
                  </a:lnTo>
                  <a:lnTo>
                    <a:pt x="10528" y="19"/>
                  </a:lnTo>
                  <a:lnTo>
                    <a:pt x="9898" y="93"/>
                  </a:lnTo>
                  <a:lnTo>
                    <a:pt x="8915" y="167"/>
                  </a:lnTo>
                  <a:lnTo>
                    <a:pt x="7599" y="223"/>
                  </a:lnTo>
                  <a:lnTo>
                    <a:pt x="6839" y="260"/>
                  </a:lnTo>
                  <a:lnTo>
                    <a:pt x="4226" y="260"/>
                  </a:lnTo>
                  <a:lnTo>
                    <a:pt x="3262" y="223"/>
                  </a:lnTo>
                  <a:lnTo>
                    <a:pt x="2243" y="167"/>
                  </a:lnTo>
                  <a:lnTo>
                    <a:pt x="1205" y="93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33"/>
            <p:cNvSpPr/>
            <p:nvPr/>
          </p:nvSpPr>
          <p:spPr>
            <a:xfrm>
              <a:off x="7664724" y="1833618"/>
              <a:ext cx="25444" cy="82134"/>
            </a:xfrm>
            <a:custGeom>
              <a:avLst/>
              <a:gdLst/>
              <a:ahLst/>
              <a:cxnLst/>
              <a:rect l="l" t="t" r="r" b="b"/>
              <a:pathLst>
                <a:path w="649" h="2095" extrusionOk="0">
                  <a:moveTo>
                    <a:pt x="519" y="1"/>
                  </a:moveTo>
                  <a:lnTo>
                    <a:pt x="482" y="19"/>
                  </a:lnTo>
                  <a:lnTo>
                    <a:pt x="445" y="56"/>
                  </a:lnTo>
                  <a:lnTo>
                    <a:pt x="426" y="93"/>
                  </a:lnTo>
                  <a:lnTo>
                    <a:pt x="0" y="1965"/>
                  </a:lnTo>
                  <a:lnTo>
                    <a:pt x="0" y="2002"/>
                  </a:lnTo>
                  <a:lnTo>
                    <a:pt x="19" y="2039"/>
                  </a:lnTo>
                  <a:lnTo>
                    <a:pt x="37" y="2076"/>
                  </a:lnTo>
                  <a:lnTo>
                    <a:pt x="93" y="2095"/>
                  </a:lnTo>
                  <a:lnTo>
                    <a:pt x="148" y="2095"/>
                  </a:lnTo>
                  <a:lnTo>
                    <a:pt x="185" y="2076"/>
                  </a:lnTo>
                  <a:lnTo>
                    <a:pt x="204" y="2039"/>
                  </a:lnTo>
                  <a:lnTo>
                    <a:pt x="222" y="2002"/>
                  </a:lnTo>
                  <a:lnTo>
                    <a:pt x="649" y="130"/>
                  </a:lnTo>
                  <a:lnTo>
                    <a:pt x="649" y="93"/>
                  </a:lnTo>
                  <a:lnTo>
                    <a:pt x="630" y="56"/>
                  </a:lnTo>
                  <a:lnTo>
                    <a:pt x="612" y="19"/>
                  </a:lnTo>
                  <a:lnTo>
                    <a:pt x="556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33"/>
            <p:cNvSpPr/>
            <p:nvPr/>
          </p:nvSpPr>
          <p:spPr>
            <a:xfrm>
              <a:off x="8219867" y="1833618"/>
              <a:ext cx="51633" cy="129376"/>
            </a:xfrm>
            <a:custGeom>
              <a:avLst/>
              <a:gdLst/>
              <a:ahLst/>
              <a:cxnLst/>
              <a:rect l="l" t="t" r="r" b="b"/>
              <a:pathLst>
                <a:path w="1317" h="3300" extrusionOk="0">
                  <a:moveTo>
                    <a:pt x="74" y="1"/>
                  </a:moveTo>
                  <a:lnTo>
                    <a:pt x="37" y="38"/>
                  </a:lnTo>
                  <a:lnTo>
                    <a:pt x="0" y="75"/>
                  </a:lnTo>
                  <a:lnTo>
                    <a:pt x="0" y="112"/>
                  </a:lnTo>
                  <a:lnTo>
                    <a:pt x="0" y="149"/>
                  </a:lnTo>
                  <a:lnTo>
                    <a:pt x="1112" y="3226"/>
                  </a:lnTo>
                  <a:lnTo>
                    <a:pt x="1149" y="3281"/>
                  </a:lnTo>
                  <a:lnTo>
                    <a:pt x="1205" y="3300"/>
                  </a:lnTo>
                  <a:lnTo>
                    <a:pt x="1242" y="3281"/>
                  </a:lnTo>
                  <a:lnTo>
                    <a:pt x="1279" y="3263"/>
                  </a:lnTo>
                  <a:lnTo>
                    <a:pt x="1316" y="3226"/>
                  </a:lnTo>
                  <a:lnTo>
                    <a:pt x="1316" y="3188"/>
                  </a:lnTo>
                  <a:lnTo>
                    <a:pt x="1316" y="3151"/>
                  </a:lnTo>
                  <a:lnTo>
                    <a:pt x="204" y="75"/>
                  </a:lnTo>
                  <a:lnTo>
                    <a:pt x="186" y="38"/>
                  </a:lnTo>
                  <a:lnTo>
                    <a:pt x="149" y="19"/>
                  </a:lnTo>
                  <a:lnTo>
                    <a:pt x="111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33"/>
            <p:cNvSpPr/>
            <p:nvPr/>
          </p:nvSpPr>
          <p:spPr>
            <a:xfrm>
              <a:off x="7794061" y="1763873"/>
              <a:ext cx="103227" cy="450544"/>
            </a:xfrm>
            <a:custGeom>
              <a:avLst/>
              <a:gdLst/>
              <a:ahLst/>
              <a:cxnLst/>
              <a:rect l="l" t="t" r="r" b="b"/>
              <a:pathLst>
                <a:path w="2633" h="11492" extrusionOk="0">
                  <a:moveTo>
                    <a:pt x="93" y="0"/>
                  </a:moveTo>
                  <a:lnTo>
                    <a:pt x="56" y="19"/>
                  </a:lnTo>
                  <a:lnTo>
                    <a:pt x="19" y="56"/>
                  </a:lnTo>
                  <a:lnTo>
                    <a:pt x="0" y="93"/>
                  </a:lnTo>
                  <a:lnTo>
                    <a:pt x="0" y="130"/>
                  </a:lnTo>
                  <a:lnTo>
                    <a:pt x="2410" y="11399"/>
                  </a:lnTo>
                  <a:lnTo>
                    <a:pt x="2428" y="11436"/>
                  </a:lnTo>
                  <a:lnTo>
                    <a:pt x="2447" y="11473"/>
                  </a:lnTo>
                  <a:lnTo>
                    <a:pt x="2484" y="11492"/>
                  </a:lnTo>
                  <a:lnTo>
                    <a:pt x="2539" y="11492"/>
                  </a:lnTo>
                  <a:lnTo>
                    <a:pt x="2576" y="11473"/>
                  </a:lnTo>
                  <a:lnTo>
                    <a:pt x="2614" y="11436"/>
                  </a:lnTo>
                  <a:lnTo>
                    <a:pt x="2632" y="11399"/>
                  </a:lnTo>
                  <a:lnTo>
                    <a:pt x="2632" y="11362"/>
                  </a:lnTo>
                  <a:lnTo>
                    <a:pt x="223" y="93"/>
                  </a:lnTo>
                  <a:lnTo>
                    <a:pt x="204" y="56"/>
                  </a:lnTo>
                  <a:lnTo>
                    <a:pt x="167" y="19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33"/>
            <p:cNvSpPr/>
            <p:nvPr/>
          </p:nvSpPr>
          <p:spPr>
            <a:xfrm>
              <a:off x="7755523" y="1893916"/>
              <a:ext cx="85075" cy="220214"/>
            </a:xfrm>
            <a:custGeom>
              <a:avLst/>
              <a:gdLst/>
              <a:ahLst/>
              <a:cxnLst/>
              <a:rect l="l" t="t" r="r" b="b"/>
              <a:pathLst>
                <a:path w="2170" h="5617" extrusionOk="0">
                  <a:moveTo>
                    <a:pt x="112" y="1"/>
                  </a:moveTo>
                  <a:lnTo>
                    <a:pt x="75" y="19"/>
                  </a:lnTo>
                  <a:lnTo>
                    <a:pt x="19" y="38"/>
                  </a:lnTo>
                  <a:lnTo>
                    <a:pt x="1" y="75"/>
                  </a:lnTo>
                  <a:lnTo>
                    <a:pt x="1" y="112"/>
                  </a:lnTo>
                  <a:lnTo>
                    <a:pt x="1" y="149"/>
                  </a:lnTo>
                  <a:lnTo>
                    <a:pt x="1965" y="5543"/>
                  </a:lnTo>
                  <a:lnTo>
                    <a:pt x="2003" y="5598"/>
                  </a:lnTo>
                  <a:lnTo>
                    <a:pt x="2058" y="5617"/>
                  </a:lnTo>
                  <a:lnTo>
                    <a:pt x="2095" y="5598"/>
                  </a:lnTo>
                  <a:lnTo>
                    <a:pt x="2132" y="5580"/>
                  </a:lnTo>
                  <a:lnTo>
                    <a:pt x="2169" y="5543"/>
                  </a:lnTo>
                  <a:lnTo>
                    <a:pt x="2169" y="5506"/>
                  </a:lnTo>
                  <a:lnTo>
                    <a:pt x="2169" y="5469"/>
                  </a:lnTo>
                  <a:lnTo>
                    <a:pt x="205" y="75"/>
                  </a:lnTo>
                  <a:lnTo>
                    <a:pt x="186" y="38"/>
                  </a:lnTo>
                  <a:lnTo>
                    <a:pt x="149" y="19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33"/>
            <p:cNvSpPr/>
            <p:nvPr/>
          </p:nvSpPr>
          <p:spPr>
            <a:xfrm>
              <a:off x="8012786" y="1790767"/>
              <a:ext cx="84291" cy="385856"/>
            </a:xfrm>
            <a:custGeom>
              <a:avLst/>
              <a:gdLst/>
              <a:ahLst/>
              <a:cxnLst/>
              <a:rect l="l" t="t" r="r" b="b"/>
              <a:pathLst>
                <a:path w="2150" h="9842" extrusionOk="0">
                  <a:moveTo>
                    <a:pt x="2020" y="0"/>
                  </a:moveTo>
                  <a:lnTo>
                    <a:pt x="1983" y="19"/>
                  </a:lnTo>
                  <a:lnTo>
                    <a:pt x="1946" y="37"/>
                  </a:lnTo>
                  <a:lnTo>
                    <a:pt x="1928" y="93"/>
                  </a:lnTo>
                  <a:lnTo>
                    <a:pt x="0" y="9712"/>
                  </a:lnTo>
                  <a:lnTo>
                    <a:pt x="0" y="9749"/>
                  </a:lnTo>
                  <a:lnTo>
                    <a:pt x="19" y="9786"/>
                  </a:lnTo>
                  <a:lnTo>
                    <a:pt x="37" y="9823"/>
                  </a:lnTo>
                  <a:lnTo>
                    <a:pt x="74" y="9842"/>
                  </a:lnTo>
                  <a:lnTo>
                    <a:pt x="111" y="9842"/>
                  </a:lnTo>
                  <a:lnTo>
                    <a:pt x="148" y="9823"/>
                  </a:lnTo>
                  <a:lnTo>
                    <a:pt x="167" y="9805"/>
                  </a:lnTo>
                  <a:lnTo>
                    <a:pt x="204" y="9786"/>
                  </a:lnTo>
                  <a:lnTo>
                    <a:pt x="204" y="9749"/>
                  </a:lnTo>
                  <a:lnTo>
                    <a:pt x="2150" y="130"/>
                  </a:lnTo>
                  <a:lnTo>
                    <a:pt x="2150" y="93"/>
                  </a:lnTo>
                  <a:lnTo>
                    <a:pt x="2131" y="56"/>
                  </a:lnTo>
                  <a:lnTo>
                    <a:pt x="2113" y="19"/>
                  </a:lnTo>
                  <a:lnTo>
                    <a:pt x="2057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33"/>
            <p:cNvSpPr/>
            <p:nvPr/>
          </p:nvSpPr>
          <p:spPr>
            <a:xfrm>
              <a:off x="8026586" y="1888113"/>
              <a:ext cx="91583" cy="326303"/>
            </a:xfrm>
            <a:custGeom>
              <a:avLst/>
              <a:gdLst/>
              <a:ahLst/>
              <a:cxnLst/>
              <a:rect l="l" t="t" r="r" b="b"/>
              <a:pathLst>
                <a:path w="2336" h="8323" extrusionOk="0">
                  <a:moveTo>
                    <a:pt x="2224" y="1"/>
                  </a:moveTo>
                  <a:lnTo>
                    <a:pt x="2169" y="19"/>
                  </a:lnTo>
                  <a:lnTo>
                    <a:pt x="2150" y="38"/>
                  </a:lnTo>
                  <a:lnTo>
                    <a:pt x="2132" y="75"/>
                  </a:lnTo>
                  <a:lnTo>
                    <a:pt x="0" y="8174"/>
                  </a:lnTo>
                  <a:lnTo>
                    <a:pt x="0" y="8230"/>
                  </a:lnTo>
                  <a:lnTo>
                    <a:pt x="19" y="8267"/>
                  </a:lnTo>
                  <a:lnTo>
                    <a:pt x="56" y="8304"/>
                  </a:lnTo>
                  <a:lnTo>
                    <a:pt x="93" y="8323"/>
                  </a:lnTo>
                  <a:lnTo>
                    <a:pt x="148" y="8323"/>
                  </a:lnTo>
                  <a:lnTo>
                    <a:pt x="186" y="8304"/>
                  </a:lnTo>
                  <a:lnTo>
                    <a:pt x="204" y="8267"/>
                  </a:lnTo>
                  <a:lnTo>
                    <a:pt x="223" y="8230"/>
                  </a:lnTo>
                  <a:lnTo>
                    <a:pt x="2335" y="130"/>
                  </a:lnTo>
                  <a:lnTo>
                    <a:pt x="2335" y="93"/>
                  </a:lnTo>
                  <a:lnTo>
                    <a:pt x="2335" y="56"/>
                  </a:lnTo>
                  <a:lnTo>
                    <a:pt x="2298" y="19"/>
                  </a:lnTo>
                  <a:lnTo>
                    <a:pt x="2261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33"/>
            <p:cNvSpPr/>
            <p:nvPr/>
          </p:nvSpPr>
          <p:spPr>
            <a:xfrm>
              <a:off x="8228570" y="1698479"/>
              <a:ext cx="42929" cy="119183"/>
            </a:xfrm>
            <a:custGeom>
              <a:avLst/>
              <a:gdLst/>
              <a:ahLst/>
              <a:cxnLst/>
              <a:rect l="l" t="t" r="r" b="b"/>
              <a:pathLst>
                <a:path w="1095" h="3040" extrusionOk="0">
                  <a:moveTo>
                    <a:pt x="927" y="0"/>
                  </a:moveTo>
                  <a:lnTo>
                    <a:pt x="909" y="37"/>
                  </a:lnTo>
                  <a:lnTo>
                    <a:pt x="872" y="74"/>
                  </a:lnTo>
                  <a:lnTo>
                    <a:pt x="1" y="2892"/>
                  </a:lnTo>
                  <a:lnTo>
                    <a:pt x="1" y="2947"/>
                  </a:lnTo>
                  <a:lnTo>
                    <a:pt x="1" y="2984"/>
                  </a:lnTo>
                  <a:lnTo>
                    <a:pt x="38" y="3021"/>
                  </a:lnTo>
                  <a:lnTo>
                    <a:pt x="75" y="3040"/>
                  </a:lnTo>
                  <a:lnTo>
                    <a:pt x="112" y="3040"/>
                  </a:lnTo>
                  <a:lnTo>
                    <a:pt x="168" y="3021"/>
                  </a:lnTo>
                  <a:lnTo>
                    <a:pt x="186" y="3003"/>
                  </a:lnTo>
                  <a:lnTo>
                    <a:pt x="205" y="2966"/>
                  </a:lnTo>
                  <a:lnTo>
                    <a:pt x="1094" y="148"/>
                  </a:lnTo>
                  <a:lnTo>
                    <a:pt x="1094" y="93"/>
                  </a:lnTo>
                  <a:lnTo>
                    <a:pt x="1094" y="56"/>
                  </a:lnTo>
                  <a:lnTo>
                    <a:pt x="1057" y="19"/>
                  </a:lnTo>
                  <a:lnTo>
                    <a:pt x="1020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33"/>
            <p:cNvSpPr/>
            <p:nvPr/>
          </p:nvSpPr>
          <p:spPr>
            <a:xfrm>
              <a:off x="8270010" y="1643984"/>
              <a:ext cx="18936" cy="40734"/>
            </a:xfrm>
            <a:custGeom>
              <a:avLst/>
              <a:gdLst/>
              <a:ahLst/>
              <a:cxnLst/>
              <a:rect l="l" t="t" r="r" b="b"/>
              <a:pathLst>
                <a:path w="483" h="1039" extrusionOk="0">
                  <a:moveTo>
                    <a:pt x="352" y="0"/>
                  </a:moveTo>
                  <a:lnTo>
                    <a:pt x="315" y="19"/>
                  </a:lnTo>
                  <a:lnTo>
                    <a:pt x="278" y="37"/>
                  </a:lnTo>
                  <a:lnTo>
                    <a:pt x="260" y="74"/>
                  </a:lnTo>
                  <a:lnTo>
                    <a:pt x="0" y="890"/>
                  </a:lnTo>
                  <a:lnTo>
                    <a:pt x="0" y="945"/>
                  </a:lnTo>
                  <a:lnTo>
                    <a:pt x="0" y="982"/>
                  </a:lnTo>
                  <a:lnTo>
                    <a:pt x="37" y="1019"/>
                  </a:lnTo>
                  <a:lnTo>
                    <a:pt x="74" y="1038"/>
                  </a:lnTo>
                  <a:lnTo>
                    <a:pt x="111" y="1038"/>
                  </a:lnTo>
                  <a:lnTo>
                    <a:pt x="167" y="1019"/>
                  </a:lnTo>
                  <a:lnTo>
                    <a:pt x="204" y="1001"/>
                  </a:lnTo>
                  <a:lnTo>
                    <a:pt x="223" y="964"/>
                  </a:lnTo>
                  <a:lnTo>
                    <a:pt x="464" y="148"/>
                  </a:lnTo>
                  <a:lnTo>
                    <a:pt x="482" y="111"/>
                  </a:lnTo>
                  <a:lnTo>
                    <a:pt x="464" y="56"/>
                  </a:lnTo>
                  <a:lnTo>
                    <a:pt x="426" y="37"/>
                  </a:lnTo>
                  <a:lnTo>
                    <a:pt x="389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33"/>
            <p:cNvSpPr/>
            <p:nvPr/>
          </p:nvSpPr>
          <p:spPr>
            <a:xfrm>
              <a:off x="7672683" y="1780574"/>
              <a:ext cx="17485" cy="31286"/>
            </a:xfrm>
            <a:custGeom>
              <a:avLst/>
              <a:gdLst/>
              <a:ahLst/>
              <a:cxnLst/>
              <a:rect l="l" t="t" r="r" b="b"/>
              <a:pathLst>
                <a:path w="446" h="798" extrusionOk="0">
                  <a:moveTo>
                    <a:pt x="75" y="1"/>
                  </a:moveTo>
                  <a:lnTo>
                    <a:pt x="38" y="38"/>
                  </a:lnTo>
                  <a:lnTo>
                    <a:pt x="19" y="75"/>
                  </a:lnTo>
                  <a:lnTo>
                    <a:pt x="1" y="112"/>
                  </a:lnTo>
                  <a:lnTo>
                    <a:pt x="19" y="149"/>
                  </a:lnTo>
                  <a:lnTo>
                    <a:pt x="223" y="723"/>
                  </a:lnTo>
                  <a:lnTo>
                    <a:pt x="279" y="779"/>
                  </a:lnTo>
                  <a:lnTo>
                    <a:pt x="335" y="798"/>
                  </a:lnTo>
                  <a:lnTo>
                    <a:pt x="372" y="779"/>
                  </a:lnTo>
                  <a:lnTo>
                    <a:pt x="409" y="760"/>
                  </a:lnTo>
                  <a:lnTo>
                    <a:pt x="446" y="723"/>
                  </a:lnTo>
                  <a:lnTo>
                    <a:pt x="446" y="686"/>
                  </a:lnTo>
                  <a:lnTo>
                    <a:pt x="446" y="649"/>
                  </a:lnTo>
                  <a:lnTo>
                    <a:pt x="223" y="75"/>
                  </a:lnTo>
                  <a:lnTo>
                    <a:pt x="205" y="38"/>
                  </a:lnTo>
                  <a:lnTo>
                    <a:pt x="168" y="19"/>
                  </a:lnTo>
                  <a:lnTo>
                    <a:pt x="131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33"/>
            <p:cNvSpPr/>
            <p:nvPr/>
          </p:nvSpPr>
          <p:spPr>
            <a:xfrm>
              <a:off x="7621834" y="1643984"/>
              <a:ext cx="49438" cy="117027"/>
            </a:xfrm>
            <a:custGeom>
              <a:avLst/>
              <a:gdLst/>
              <a:ahLst/>
              <a:cxnLst/>
              <a:rect l="l" t="t" r="r" b="b"/>
              <a:pathLst>
                <a:path w="1261" h="2985" extrusionOk="0">
                  <a:moveTo>
                    <a:pt x="112" y="0"/>
                  </a:moveTo>
                  <a:lnTo>
                    <a:pt x="75" y="19"/>
                  </a:lnTo>
                  <a:lnTo>
                    <a:pt x="38" y="37"/>
                  </a:lnTo>
                  <a:lnTo>
                    <a:pt x="1" y="74"/>
                  </a:lnTo>
                  <a:lnTo>
                    <a:pt x="1" y="111"/>
                  </a:lnTo>
                  <a:lnTo>
                    <a:pt x="1" y="148"/>
                  </a:lnTo>
                  <a:lnTo>
                    <a:pt x="1038" y="2910"/>
                  </a:lnTo>
                  <a:lnTo>
                    <a:pt x="1094" y="2966"/>
                  </a:lnTo>
                  <a:lnTo>
                    <a:pt x="1150" y="2984"/>
                  </a:lnTo>
                  <a:lnTo>
                    <a:pt x="1187" y="2984"/>
                  </a:lnTo>
                  <a:lnTo>
                    <a:pt x="1224" y="2966"/>
                  </a:lnTo>
                  <a:lnTo>
                    <a:pt x="1242" y="2929"/>
                  </a:lnTo>
                  <a:lnTo>
                    <a:pt x="1261" y="2891"/>
                  </a:lnTo>
                  <a:lnTo>
                    <a:pt x="1261" y="2836"/>
                  </a:lnTo>
                  <a:lnTo>
                    <a:pt x="223" y="74"/>
                  </a:lnTo>
                  <a:lnTo>
                    <a:pt x="186" y="37"/>
                  </a:lnTo>
                  <a:lnTo>
                    <a:pt x="149" y="19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33"/>
            <p:cNvSpPr/>
            <p:nvPr/>
          </p:nvSpPr>
          <p:spPr>
            <a:xfrm>
              <a:off x="7625480" y="2311018"/>
              <a:ext cx="190419" cy="708513"/>
            </a:xfrm>
            <a:custGeom>
              <a:avLst/>
              <a:gdLst/>
              <a:ahLst/>
              <a:cxnLst/>
              <a:rect l="l" t="t" r="r" b="b"/>
              <a:pathLst>
                <a:path w="4857" h="18072" extrusionOk="0">
                  <a:moveTo>
                    <a:pt x="4745" y="1"/>
                  </a:moveTo>
                  <a:lnTo>
                    <a:pt x="4708" y="19"/>
                  </a:lnTo>
                  <a:lnTo>
                    <a:pt x="4671" y="38"/>
                  </a:lnTo>
                  <a:lnTo>
                    <a:pt x="4652" y="75"/>
                  </a:lnTo>
                  <a:lnTo>
                    <a:pt x="4448" y="557"/>
                  </a:lnTo>
                  <a:lnTo>
                    <a:pt x="3967" y="1836"/>
                  </a:lnTo>
                  <a:lnTo>
                    <a:pt x="3651" y="2725"/>
                  </a:lnTo>
                  <a:lnTo>
                    <a:pt x="3281" y="3745"/>
                  </a:lnTo>
                  <a:lnTo>
                    <a:pt x="2892" y="4912"/>
                  </a:lnTo>
                  <a:lnTo>
                    <a:pt x="2502" y="6173"/>
                  </a:lnTo>
                  <a:lnTo>
                    <a:pt x="2076" y="7526"/>
                  </a:lnTo>
                  <a:lnTo>
                    <a:pt x="1668" y="8953"/>
                  </a:lnTo>
                  <a:lnTo>
                    <a:pt x="1298" y="10417"/>
                  </a:lnTo>
                  <a:lnTo>
                    <a:pt x="927" y="11937"/>
                  </a:lnTo>
                  <a:lnTo>
                    <a:pt x="760" y="12697"/>
                  </a:lnTo>
                  <a:lnTo>
                    <a:pt x="612" y="13457"/>
                  </a:lnTo>
                  <a:lnTo>
                    <a:pt x="464" y="14217"/>
                  </a:lnTo>
                  <a:lnTo>
                    <a:pt x="352" y="14995"/>
                  </a:lnTo>
                  <a:lnTo>
                    <a:pt x="241" y="15736"/>
                  </a:lnTo>
                  <a:lnTo>
                    <a:pt x="148" y="16496"/>
                  </a:lnTo>
                  <a:lnTo>
                    <a:pt x="56" y="17238"/>
                  </a:lnTo>
                  <a:lnTo>
                    <a:pt x="0" y="17961"/>
                  </a:lnTo>
                  <a:lnTo>
                    <a:pt x="19" y="17998"/>
                  </a:lnTo>
                  <a:lnTo>
                    <a:pt x="37" y="18035"/>
                  </a:lnTo>
                  <a:lnTo>
                    <a:pt x="74" y="18072"/>
                  </a:lnTo>
                  <a:lnTo>
                    <a:pt x="167" y="18072"/>
                  </a:lnTo>
                  <a:lnTo>
                    <a:pt x="204" y="18053"/>
                  </a:lnTo>
                  <a:lnTo>
                    <a:pt x="223" y="18016"/>
                  </a:lnTo>
                  <a:lnTo>
                    <a:pt x="223" y="17979"/>
                  </a:lnTo>
                  <a:lnTo>
                    <a:pt x="278" y="17256"/>
                  </a:lnTo>
                  <a:lnTo>
                    <a:pt x="352" y="16515"/>
                  </a:lnTo>
                  <a:lnTo>
                    <a:pt x="464" y="15773"/>
                  </a:lnTo>
                  <a:lnTo>
                    <a:pt x="575" y="15014"/>
                  </a:lnTo>
                  <a:lnTo>
                    <a:pt x="686" y="14254"/>
                  </a:lnTo>
                  <a:lnTo>
                    <a:pt x="834" y="13494"/>
                  </a:lnTo>
                  <a:lnTo>
                    <a:pt x="983" y="12734"/>
                  </a:lnTo>
                  <a:lnTo>
                    <a:pt x="1149" y="11974"/>
                  </a:lnTo>
                  <a:lnTo>
                    <a:pt x="1501" y="10473"/>
                  </a:lnTo>
                  <a:lnTo>
                    <a:pt x="1891" y="8990"/>
                  </a:lnTo>
                  <a:lnTo>
                    <a:pt x="2298" y="7581"/>
                  </a:lnTo>
                  <a:lnTo>
                    <a:pt x="2706" y="6228"/>
                  </a:lnTo>
                  <a:lnTo>
                    <a:pt x="3114" y="4968"/>
                  </a:lnTo>
                  <a:lnTo>
                    <a:pt x="3503" y="3819"/>
                  </a:lnTo>
                  <a:lnTo>
                    <a:pt x="3855" y="2799"/>
                  </a:lnTo>
                  <a:lnTo>
                    <a:pt x="4189" y="1910"/>
                  </a:lnTo>
                  <a:lnTo>
                    <a:pt x="4671" y="631"/>
                  </a:lnTo>
                  <a:lnTo>
                    <a:pt x="4856" y="149"/>
                  </a:lnTo>
                  <a:lnTo>
                    <a:pt x="4856" y="112"/>
                  </a:lnTo>
                  <a:lnTo>
                    <a:pt x="4856" y="75"/>
                  </a:lnTo>
                  <a:lnTo>
                    <a:pt x="4838" y="38"/>
                  </a:lnTo>
                  <a:lnTo>
                    <a:pt x="4801" y="19"/>
                  </a:lnTo>
                  <a:lnTo>
                    <a:pt x="4745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33"/>
            <p:cNvSpPr/>
            <p:nvPr/>
          </p:nvSpPr>
          <p:spPr>
            <a:xfrm>
              <a:off x="8100684" y="2308861"/>
              <a:ext cx="191869" cy="723019"/>
            </a:xfrm>
            <a:custGeom>
              <a:avLst/>
              <a:gdLst/>
              <a:ahLst/>
              <a:cxnLst/>
              <a:rect l="l" t="t" r="r" b="b"/>
              <a:pathLst>
                <a:path w="4894" h="18442" extrusionOk="0">
                  <a:moveTo>
                    <a:pt x="112" y="0"/>
                  </a:moveTo>
                  <a:lnTo>
                    <a:pt x="75" y="19"/>
                  </a:lnTo>
                  <a:lnTo>
                    <a:pt x="38" y="37"/>
                  </a:lnTo>
                  <a:lnTo>
                    <a:pt x="1" y="74"/>
                  </a:lnTo>
                  <a:lnTo>
                    <a:pt x="1" y="111"/>
                  </a:lnTo>
                  <a:lnTo>
                    <a:pt x="1" y="148"/>
                  </a:lnTo>
                  <a:lnTo>
                    <a:pt x="186" y="686"/>
                  </a:lnTo>
                  <a:lnTo>
                    <a:pt x="668" y="2057"/>
                  </a:lnTo>
                  <a:lnTo>
                    <a:pt x="1335" y="4115"/>
                  </a:lnTo>
                  <a:lnTo>
                    <a:pt x="1724" y="5357"/>
                  </a:lnTo>
                  <a:lnTo>
                    <a:pt x="2132" y="6672"/>
                  </a:lnTo>
                  <a:lnTo>
                    <a:pt x="2540" y="8100"/>
                  </a:lnTo>
                  <a:lnTo>
                    <a:pt x="2948" y="9564"/>
                  </a:lnTo>
                  <a:lnTo>
                    <a:pt x="3337" y="11065"/>
                  </a:lnTo>
                  <a:lnTo>
                    <a:pt x="3689" y="12585"/>
                  </a:lnTo>
                  <a:lnTo>
                    <a:pt x="4023" y="14086"/>
                  </a:lnTo>
                  <a:lnTo>
                    <a:pt x="4171" y="14828"/>
                  </a:lnTo>
                  <a:lnTo>
                    <a:pt x="4301" y="15569"/>
                  </a:lnTo>
                  <a:lnTo>
                    <a:pt x="4412" y="16292"/>
                  </a:lnTo>
                  <a:lnTo>
                    <a:pt x="4523" y="16996"/>
                  </a:lnTo>
                  <a:lnTo>
                    <a:pt x="4597" y="17682"/>
                  </a:lnTo>
                  <a:lnTo>
                    <a:pt x="4671" y="18349"/>
                  </a:lnTo>
                  <a:lnTo>
                    <a:pt x="4690" y="18386"/>
                  </a:lnTo>
                  <a:lnTo>
                    <a:pt x="4708" y="18423"/>
                  </a:lnTo>
                  <a:lnTo>
                    <a:pt x="4745" y="18442"/>
                  </a:lnTo>
                  <a:lnTo>
                    <a:pt x="4838" y="18442"/>
                  </a:lnTo>
                  <a:lnTo>
                    <a:pt x="4875" y="18405"/>
                  </a:lnTo>
                  <a:lnTo>
                    <a:pt x="4894" y="18368"/>
                  </a:lnTo>
                  <a:lnTo>
                    <a:pt x="4894" y="18331"/>
                  </a:lnTo>
                  <a:lnTo>
                    <a:pt x="4820" y="17663"/>
                  </a:lnTo>
                  <a:lnTo>
                    <a:pt x="4745" y="16978"/>
                  </a:lnTo>
                  <a:lnTo>
                    <a:pt x="4634" y="16255"/>
                  </a:lnTo>
                  <a:lnTo>
                    <a:pt x="4523" y="15532"/>
                  </a:lnTo>
                  <a:lnTo>
                    <a:pt x="4393" y="14809"/>
                  </a:lnTo>
                  <a:lnTo>
                    <a:pt x="4245" y="14049"/>
                  </a:lnTo>
                  <a:lnTo>
                    <a:pt x="3911" y="12548"/>
                  </a:lnTo>
                  <a:lnTo>
                    <a:pt x="3559" y="11010"/>
                  </a:lnTo>
                  <a:lnTo>
                    <a:pt x="3151" y="9508"/>
                  </a:lnTo>
                  <a:lnTo>
                    <a:pt x="2762" y="8044"/>
                  </a:lnTo>
                  <a:lnTo>
                    <a:pt x="2336" y="6617"/>
                  </a:lnTo>
                  <a:lnTo>
                    <a:pt x="1947" y="5282"/>
                  </a:lnTo>
                  <a:lnTo>
                    <a:pt x="1558" y="4059"/>
                  </a:lnTo>
                  <a:lnTo>
                    <a:pt x="872" y="2002"/>
                  </a:lnTo>
                  <a:lnTo>
                    <a:pt x="408" y="612"/>
                  </a:lnTo>
                  <a:lnTo>
                    <a:pt x="205" y="74"/>
                  </a:lnTo>
                  <a:lnTo>
                    <a:pt x="186" y="37"/>
                  </a:lnTo>
                  <a:lnTo>
                    <a:pt x="149" y="19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33"/>
            <p:cNvSpPr/>
            <p:nvPr/>
          </p:nvSpPr>
          <p:spPr>
            <a:xfrm>
              <a:off x="8026586" y="2316820"/>
              <a:ext cx="111185" cy="498531"/>
            </a:xfrm>
            <a:custGeom>
              <a:avLst/>
              <a:gdLst/>
              <a:ahLst/>
              <a:cxnLst/>
              <a:rect l="l" t="t" r="r" b="b"/>
              <a:pathLst>
                <a:path w="2836" h="12716" extrusionOk="0">
                  <a:moveTo>
                    <a:pt x="74" y="1"/>
                  </a:moveTo>
                  <a:lnTo>
                    <a:pt x="37" y="19"/>
                  </a:lnTo>
                  <a:lnTo>
                    <a:pt x="19" y="57"/>
                  </a:lnTo>
                  <a:lnTo>
                    <a:pt x="0" y="94"/>
                  </a:lnTo>
                  <a:lnTo>
                    <a:pt x="19" y="149"/>
                  </a:lnTo>
                  <a:lnTo>
                    <a:pt x="111" y="446"/>
                  </a:lnTo>
                  <a:lnTo>
                    <a:pt x="352" y="1243"/>
                  </a:lnTo>
                  <a:lnTo>
                    <a:pt x="686" y="2447"/>
                  </a:lnTo>
                  <a:lnTo>
                    <a:pt x="1112" y="4041"/>
                  </a:lnTo>
                  <a:lnTo>
                    <a:pt x="1316" y="4950"/>
                  </a:lnTo>
                  <a:lnTo>
                    <a:pt x="1539" y="5913"/>
                  </a:lnTo>
                  <a:lnTo>
                    <a:pt x="1761" y="6933"/>
                  </a:lnTo>
                  <a:lnTo>
                    <a:pt x="1965" y="8008"/>
                  </a:lnTo>
                  <a:lnTo>
                    <a:pt x="2169" y="9120"/>
                  </a:lnTo>
                  <a:lnTo>
                    <a:pt x="2335" y="10269"/>
                  </a:lnTo>
                  <a:lnTo>
                    <a:pt x="2502" y="11437"/>
                  </a:lnTo>
                  <a:lnTo>
                    <a:pt x="2613" y="12623"/>
                  </a:lnTo>
                  <a:lnTo>
                    <a:pt x="2632" y="12660"/>
                  </a:lnTo>
                  <a:lnTo>
                    <a:pt x="2651" y="12678"/>
                  </a:lnTo>
                  <a:lnTo>
                    <a:pt x="2688" y="12716"/>
                  </a:lnTo>
                  <a:lnTo>
                    <a:pt x="2743" y="12716"/>
                  </a:lnTo>
                  <a:lnTo>
                    <a:pt x="2780" y="12697"/>
                  </a:lnTo>
                  <a:lnTo>
                    <a:pt x="2817" y="12678"/>
                  </a:lnTo>
                  <a:lnTo>
                    <a:pt x="2836" y="12641"/>
                  </a:lnTo>
                  <a:lnTo>
                    <a:pt x="2836" y="12586"/>
                  </a:lnTo>
                  <a:lnTo>
                    <a:pt x="2706" y="11418"/>
                  </a:lnTo>
                  <a:lnTo>
                    <a:pt x="2558" y="10250"/>
                  </a:lnTo>
                  <a:lnTo>
                    <a:pt x="2391" y="9101"/>
                  </a:lnTo>
                  <a:lnTo>
                    <a:pt x="2187" y="7971"/>
                  </a:lnTo>
                  <a:lnTo>
                    <a:pt x="1983" y="6896"/>
                  </a:lnTo>
                  <a:lnTo>
                    <a:pt x="1761" y="5876"/>
                  </a:lnTo>
                  <a:lnTo>
                    <a:pt x="1539" y="4894"/>
                  </a:lnTo>
                  <a:lnTo>
                    <a:pt x="1316" y="3986"/>
                  </a:lnTo>
                  <a:lnTo>
                    <a:pt x="908" y="2392"/>
                  </a:lnTo>
                  <a:lnTo>
                    <a:pt x="556" y="1169"/>
                  </a:lnTo>
                  <a:lnTo>
                    <a:pt x="315" y="372"/>
                  </a:lnTo>
                  <a:lnTo>
                    <a:pt x="223" y="75"/>
                  </a:lnTo>
                  <a:lnTo>
                    <a:pt x="204" y="38"/>
                  </a:lnTo>
                  <a:lnTo>
                    <a:pt x="167" y="19"/>
                  </a:lnTo>
                  <a:lnTo>
                    <a:pt x="130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33"/>
            <p:cNvSpPr/>
            <p:nvPr/>
          </p:nvSpPr>
          <p:spPr>
            <a:xfrm>
              <a:off x="7809312" y="2316114"/>
              <a:ext cx="110480" cy="609677"/>
            </a:xfrm>
            <a:custGeom>
              <a:avLst/>
              <a:gdLst/>
              <a:ahLst/>
              <a:cxnLst/>
              <a:rect l="l" t="t" r="r" b="b"/>
              <a:pathLst>
                <a:path w="2818" h="15551" extrusionOk="0">
                  <a:moveTo>
                    <a:pt x="2688" y="0"/>
                  </a:moveTo>
                  <a:lnTo>
                    <a:pt x="2651" y="19"/>
                  </a:lnTo>
                  <a:lnTo>
                    <a:pt x="2614" y="37"/>
                  </a:lnTo>
                  <a:lnTo>
                    <a:pt x="2595" y="93"/>
                  </a:lnTo>
                  <a:lnTo>
                    <a:pt x="2373" y="872"/>
                  </a:lnTo>
                  <a:lnTo>
                    <a:pt x="2169" y="1687"/>
                  </a:lnTo>
                  <a:lnTo>
                    <a:pt x="1965" y="2521"/>
                  </a:lnTo>
                  <a:lnTo>
                    <a:pt x="1761" y="3392"/>
                  </a:lnTo>
                  <a:lnTo>
                    <a:pt x="1576" y="4263"/>
                  </a:lnTo>
                  <a:lnTo>
                    <a:pt x="1390" y="5153"/>
                  </a:lnTo>
                  <a:lnTo>
                    <a:pt x="1224" y="6080"/>
                  </a:lnTo>
                  <a:lnTo>
                    <a:pt x="1057" y="7025"/>
                  </a:lnTo>
                  <a:lnTo>
                    <a:pt x="760" y="8990"/>
                  </a:lnTo>
                  <a:lnTo>
                    <a:pt x="482" y="11028"/>
                  </a:lnTo>
                  <a:lnTo>
                    <a:pt x="223" y="13178"/>
                  </a:lnTo>
                  <a:lnTo>
                    <a:pt x="0" y="15440"/>
                  </a:lnTo>
                  <a:lnTo>
                    <a:pt x="19" y="15477"/>
                  </a:lnTo>
                  <a:lnTo>
                    <a:pt x="37" y="15514"/>
                  </a:lnTo>
                  <a:lnTo>
                    <a:pt x="56" y="15551"/>
                  </a:lnTo>
                  <a:lnTo>
                    <a:pt x="167" y="15551"/>
                  </a:lnTo>
                  <a:lnTo>
                    <a:pt x="186" y="15532"/>
                  </a:lnTo>
                  <a:lnTo>
                    <a:pt x="223" y="15495"/>
                  </a:lnTo>
                  <a:lnTo>
                    <a:pt x="223" y="15458"/>
                  </a:lnTo>
                  <a:lnTo>
                    <a:pt x="445" y="13215"/>
                  </a:lnTo>
                  <a:lnTo>
                    <a:pt x="686" y="11065"/>
                  </a:lnTo>
                  <a:lnTo>
                    <a:pt x="964" y="9027"/>
                  </a:lnTo>
                  <a:lnTo>
                    <a:pt x="1279" y="7062"/>
                  </a:lnTo>
                  <a:lnTo>
                    <a:pt x="1446" y="6117"/>
                  </a:lnTo>
                  <a:lnTo>
                    <a:pt x="1613" y="5209"/>
                  </a:lnTo>
                  <a:lnTo>
                    <a:pt x="1798" y="4319"/>
                  </a:lnTo>
                  <a:lnTo>
                    <a:pt x="1984" y="3429"/>
                  </a:lnTo>
                  <a:lnTo>
                    <a:pt x="2169" y="2577"/>
                  </a:lnTo>
                  <a:lnTo>
                    <a:pt x="2373" y="1743"/>
                  </a:lnTo>
                  <a:lnTo>
                    <a:pt x="2595" y="946"/>
                  </a:lnTo>
                  <a:lnTo>
                    <a:pt x="2818" y="149"/>
                  </a:lnTo>
                  <a:lnTo>
                    <a:pt x="2818" y="112"/>
                  </a:lnTo>
                  <a:lnTo>
                    <a:pt x="2799" y="56"/>
                  </a:lnTo>
                  <a:lnTo>
                    <a:pt x="2781" y="37"/>
                  </a:lnTo>
                  <a:lnTo>
                    <a:pt x="2743" y="19"/>
                  </a:lnTo>
                  <a:lnTo>
                    <a:pt x="2688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33"/>
            <p:cNvSpPr/>
            <p:nvPr/>
          </p:nvSpPr>
          <p:spPr>
            <a:xfrm>
              <a:off x="7863807" y="2206379"/>
              <a:ext cx="190419" cy="127926"/>
            </a:xfrm>
            <a:custGeom>
              <a:avLst/>
              <a:gdLst/>
              <a:ahLst/>
              <a:cxnLst/>
              <a:rect l="l" t="t" r="r" b="b"/>
              <a:pathLst>
                <a:path w="4857" h="3263" extrusionOk="0">
                  <a:moveTo>
                    <a:pt x="4115" y="668"/>
                  </a:moveTo>
                  <a:lnTo>
                    <a:pt x="3930" y="2577"/>
                  </a:lnTo>
                  <a:lnTo>
                    <a:pt x="1131" y="2503"/>
                  </a:lnTo>
                  <a:lnTo>
                    <a:pt x="797" y="668"/>
                  </a:lnTo>
                  <a:close/>
                  <a:moveTo>
                    <a:pt x="0" y="1"/>
                  </a:moveTo>
                  <a:lnTo>
                    <a:pt x="557" y="3152"/>
                  </a:lnTo>
                  <a:lnTo>
                    <a:pt x="4541" y="3263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33"/>
            <p:cNvSpPr/>
            <p:nvPr/>
          </p:nvSpPr>
          <p:spPr>
            <a:xfrm>
              <a:off x="7935748" y="1627988"/>
              <a:ext cx="39989" cy="39989"/>
            </a:xfrm>
            <a:custGeom>
              <a:avLst/>
              <a:gdLst/>
              <a:ahLst/>
              <a:cxnLst/>
              <a:rect l="l" t="t" r="r" b="b"/>
              <a:pathLst>
                <a:path w="1020" h="1020" extrusionOk="0">
                  <a:moveTo>
                    <a:pt x="519" y="0"/>
                  </a:moveTo>
                  <a:lnTo>
                    <a:pt x="408" y="19"/>
                  </a:lnTo>
                  <a:lnTo>
                    <a:pt x="315" y="56"/>
                  </a:lnTo>
                  <a:lnTo>
                    <a:pt x="241" y="93"/>
                  </a:lnTo>
                  <a:lnTo>
                    <a:pt x="149" y="149"/>
                  </a:lnTo>
                  <a:lnTo>
                    <a:pt x="93" y="223"/>
                  </a:lnTo>
                  <a:lnTo>
                    <a:pt x="56" y="315"/>
                  </a:lnTo>
                  <a:lnTo>
                    <a:pt x="19" y="408"/>
                  </a:lnTo>
                  <a:lnTo>
                    <a:pt x="0" y="519"/>
                  </a:lnTo>
                  <a:lnTo>
                    <a:pt x="19" y="612"/>
                  </a:lnTo>
                  <a:lnTo>
                    <a:pt x="56" y="723"/>
                  </a:lnTo>
                  <a:lnTo>
                    <a:pt x="93" y="797"/>
                  </a:lnTo>
                  <a:lnTo>
                    <a:pt x="149" y="871"/>
                  </a:lnTo>
                  <a:lnTo>
                    <a:pt x="241" y="946"/>
                  </a:lnTo>
                  <a:lnTo>
                    <a:pt x="315" y="983"/>
                  </a:lnTo>
                  <a:lnTo>
                    <a:pt x="408" y="1020"/>
                  </a:lnTo>
                  <a:lnTo>
                    <a:pt x="612" y="1020"/>
                  </a:lnTo>
                  <a:lnTo>
                    <a:pt x="723" y="983"/>
                  </a:lnTo>
                  <a:lnTo>
                    <a:pt x="797" y="946"/>
                  </a:lnTo>
                  <a:lnTo>
                    <a:pt x="871" y="871"/>
                  </a:lnTo>
                  <a:lnTo>
                    <a:pt x="946" y="797"/>
                  </a:lnTo>
                  <a:lnTo>
                    <a:pt x="983" y="723"/>
                  </a:lnTo>
                  <a:lnTo>
                    <a:pt x="1020" y="612"/>
                  </a:lnTo>
                  <a:lnTo>
                    <a:pt x="1020" y="519"/>
                  </a:lnTo>
                  <a:lnTo>
                    <a:pt x="1020" y="408"/>
                  </a:lnTo>
                  <a:lnTo>
                    <a:pt x="983" y="315"/>
                  </a:lnTo>
                  <a:lnTo>
                    <a:pt x="946" y="223"/>
                  </a:lnTo>
                  <a:lnTo>
                    <a:pt x="871" y="149"/>
                  </a:lnTo>
                  <a:lnTo>
                    <a:pt x="797" y="93"/>
                  </a:lnTo>
                  <a:lnTo>
                    <a:pt x="723" y="56"/>
                  </a:lnTo>
                  <a:lnTo>
                    <a:pt x="612" y="19"/>
                  </a:lnTo>
                  <a:lnTo>
                    <a:pt x="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33"/>
            <p:cNvSpPr/>
            <p:nvPr/>
          </p:nvSpPr>
          <p:spPr>
            <a:xfrm>
              <a:off x="7971346" y="1621441"/>
              <a:ext cx="39989" cy="39989"/>
            </a:xfrm>
            <a:custGeom>
              <a:avLst/>
              <a:gdLst/>
              <a:ahLst/>
              <a:cxnLst/>
              <a:rect l="l" t="t" r="r" b="b"/>
              <a:pathLst>
                <a:path w="1020" h="1020" extrusionOk="0">
                  <a:moveTo>
                    <a:pt x="408" y="1"/>
                  </a:moveTo>
                  <a:lnTo>
                    <a:pt x="316" y="38"/>
                  </a:lnTo>
                  <a:lnTo>
                    <a:pt x="223" y="93"/>
                  </a:lnTo>
                  <a:lnTo>
                    <a:pt x="149" y="149"/>
                  </a:lnTo>
                  <a:lnTo>
                    <a:pt x="93" y="223"/>
                  </a:lnTo>
                  <a:lnTo>
                    <a:pt x="38" y="316"/>
                  </a:lnTo>
                  <a:lnTo>
                    <a:pt x="19" y="408"/>
                  </a:lnTo>
                  <a:lnTo>
                    <a:pt x="1" y="501"/>
                  </a:lnTo>
                  <a:lnTo>
                    <a:pt x="19" y="612"/>
                  </a:lnTo>
                  <a:lnTo>
                    <a:pt x="38" y="705"/>
                  </a:lnTo>
                  <a:lnTo>
                    <a:pt x="93" y="797"/>
                  </a:lnTo>
                  <a:lnTo>
                    <a:pt x="149" y="872"/>
                  </a:lnTo>
                  <a:lnTo>
                    <a:pt x="223" y="927"/>
                  </a:lnTo>
                  <a:lnTo>
                    <a:pt x="316" y="983"/>
                  </a:lnTo>
                  <a:lnTo>
                    <a:pt x="408" y="1001"/>
                  </a:lnTo>
                  <a:lnTo>
                    <a:pt x="520" y="1020"/>
                  </a:lnTo>
                  <a:lnTo>
                    <a:pt x="612" y="1001"/>
                  </a:lnTo>
                  <a:lnTo>
                    <a:pt x="705" y="983"/>
                  </a:lnTo>
                  <a:lnTo>
                    <a:pt x="798" y="927"/>
                  </a:lnTo>
                  <a:lnTo>
                    <a:pt x="872" y="872"/>
                  </a:lnTo>
                  <a:lnTo>
                    <a:pt x="927" y="797"/>
                  </a:lnTo>
                  <a:lnTo>
                    <a:pt x="983" y="705"/>
                  </a:lnTo>
                  <a:lnTo>
                    <a:pt x="1001" y="612"/>
                  </a:lnTo>
                  <a:lnTo>
                    <a:pt x="1020" y="501"/>
                  </a:lnTo>
                  <a:lnTo>
                    <a:pt x="1001" y="408"/>
                  </a:lnTo>
                  <a:lnTo>
                    <a:pt x="983" y="316"/>
                  </a:lnTo>
                  <a:lnTo>
                    <a:pt x="927" y="223"/>
                  </a:lnTo>
                  <a:lnTo>
                    <a:pt x="872" y="149"/>
                  </a:lnTo>
                  <a:lnTo>
                    <a:pt x="798" y="93"/>
                  </a:lnTo>
                  <a:lnTo>
                    <a:pt x="705" y="38"/>
                  </a:lnTo>
                  <a:lnTo>
                    <a:pt x="61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33"/>
            <p:cNvSpPr/>
            <p:nvPr/>
          </p:nvSpPr>
          <p:spPr>
            <a:xfrm>
              <a:off x="7901601" y="1621441"/>
              <a:ext cx="39989" cy="39989"/>
            </a:xfrm>
            <a:custGeom>
              <a:avLst/>
              <a:gdLst/>
              <a:ahLst/>
              <a:cxnLst/>
              <a:rect l="l" t="t" r="r" b="b"/>
              <a:pathLst>
                <a:path w="1020" h="1020" extrusionOk="0">
                  <a:moveTo>
                    <a:pt x="408" y="1"/>
                  </a:moveTo>
                  <a:lnTo>
                    <a:pt x="315" y="38"/>
                  </a:lnTo>
                  <a:lnTo>
                    <a:pt x="223" y="93"/>
                  </a:lnTo>
                  <a:lnTo>
                    <a:pt x="149" y="149"/>
                  </a:lnTo>
                  <a:lnTo>
                    <a:pt x="93" y="223"/>
                  </a:lnTo>
                  <a:lnTo>
                    <a:pt x="56" y="316"/>
                  </a:lnTo>
                  <a:lnTo>
                    <a:pt x="19" y="408"/>
                  </a:lnTo>
                  <a:lnTo>
                    <a:pt x="0" y="501"/>
                  </a:lnTo>
                  <a:lnTo>
                    <a:pt x="19" y="612"/>
                  </a:lnTo>
                  <a:lnTo>
                    <a:pt x="56" y="705"/>
                  </a:lnTo>
                  <a:lnTo>
                    <a:pt x="93" y="797"/>
                  </a:lnTo>
                  <a:lnTo>
                    <a:pt x="149" y="872"/>
                  </a:lnTo>
                  <a:lnTo>
                    <a:pt x="223" y="927"/>
                  </a:lnTo>
                  <a:lnTo>
                    <a:pt x="315" y="983"/>
                  </a:lnTo>
                  <a:lnTo>
                    <a:pt x="408" y="1001"/>
                  </a:lnTo>
                  <a:lnTo>
                    <a:pt x="519" y="1020"/>
                  </a:lnTo>
                  <a:lnTo>
                    <a:pt x="612" y="1001"/>
                  </a:lnTo>
                  <a:lnTo>
                    <a:pt x="723" y="983"/>
                  </a:lnTo>
                  <a:lnTo>
                    <a:pt x="797" y="927"/>
                  </a:lnTo>
                  <a:lnTo>
                    <a:pt x="871" y="872"/>
                  </a:lnTo>
                  <a:lnTo>
                    <a:pt x="946" y="797"/>
                  </a:lnTo>
                  <a:lnTo>
                    <a:pt x="983" y="705"/>
                  </a:lnTo>
                  <a:lnTo>
                    <a:pt x="1020" y="612"/>
                  </a:lnTo>
                  <a:lnTo>
                    <a:pt x="1020" y="501"/>
                  </a:lnTo>
                  <a:lnTo>
                    <a:pt x="1020" y="408"/>
                  </a:lnTo>
                  <a:lnTo>
                    <a:pt x="983" y="316"/>
                  </a:lnTo>
                  <a:lnTo>
                    <a:pt x="946" y="223"/>
                  </a:lnTo>
                  <a:lnTo>
                    <a:pt x="871" y="149"/>
                  </a:lnTo>
                  <a:lnTo>
                    <a:pt x="797" y="93"/>
                  </a:lnTo>
                  <a:lnTo>
                    <a:pt x="723" y="38"/>
                  </a:lnTo>
                  <a:lnTo>
                    <a:pt x="61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33"/>
            <p:cNvSpPr/>
            <p:nvPr/>
          </p:nvSpPr>
          <p:spPr>
            <a:xfrm>
              <a:off x="7870354" y="1610542"/>
              <a:ext cx="39989" cy="39989"/>
            </a:xfrm>
            <a:custGeom>
              <a:avLst/>
              <a:gdLst/>
              <a:ahLst/>
              <a:cxnLst/>
              <a:rect l="l" t="t" r="r" b="b"/>
              <a:pathLst>
                <a:path w="1020" h="1020" extrusionOk="0">
                  <a:moveTo>
                    <a:pt x="408" y="0"/>
                  </a:moveTo>
                  <a:lnTo>
                    <a:pt x="315" y="38"/>
                  </a:lnTo>
                  <a:lnTo>
                    <a:pt x="223" y="75"/>
                  </a:lnTo>
                  <a:lnTo>
                    <a:pt x="149" y="149"/>
                  </a:lnTo>
                  <a:lnTo>
                    <a:pt x="93" y="223"/>
                  </a:lnTo>
                  <a:lnTo>
                    <a:pt x="37" y="297"/>
                  </a:lnTo>
                  <a:lnTo>
                    <a:pt x="19" y="390"/>
                  </a:lnTo>
                  <a:lnTo>
                    <a:pt x="0" y="501"/>
                  </a:lnTo>
                  <a:lnTo>
                    <a:pt x="19" y="612"/>
                  </a:lnTo>
                  <a:lnTo>
                    <a:pt x="37" y="705"/>
                  </a:lnTo>
                  <a:lnTo>
                    <a:pt x="93" y="779"/>
                  </a:lnTo>
                  <a:lnTo>
                    <a:pt x="149" y="853"/>
                  </a:lnTo>
                  <a:lnTo>
                    <a:pt x="223" y="927"/>
                  </a:lnTo>
                  <a:lnTo>
                    <a:pt x="315" y="964"/>
                  </a:lnTo>
                  <a:lnTo>
                    <a:pt x="408" y="1001"/>
                  </a:lnTo>
                  <a:lnTo>
                    <a:pt x="501" y="1020"/>
                  </a:lnTo>
                  <a:lnTo>
                    <a:pt x="612" y="1001"/>
                  </a:lnTo>
                  <a:lnTo>
                    <a:pt x="705" y="964"/>
                  </a:lnTo>
                  <a:lnTo>
                    <a:pt x="797" y="927"/>
                  </a:lnTo>
                  <a:lnTo>
                    <a:pt x="871" y="853"/>
                  </a:lnTo>
                  <a:lnTo>
                    <a:pt x="927" y="779"/>
                  </a:lnTo>
                  <a:lnTo>
                    <a:pt x="983" y="705"/>
                  </a:lnTo>
                  <a:lnTo>
                    <a:pt x="1001" y="612"/>
                  </a:lnTo>
                  <a:lnTo>
                    <a:pt x="1020" y="501"/>
                  </a:lnTo>
                  <a:lnTo>
                    <a:pt x="1001" y="390"/>
                  </a:lnTo>
                  <a:lnTo>
                    <a:pt x="983" y="297"/>
                  </a:lnTo>
                  <a:lnTo>
                    <a:pt x="927" y="223"/>
                  </a:lnTo>
                  <a:lnTo>
                    <a:pt x="871" y="149"/>
                  </a:lnTo>
                  <a:lnTo>
                    <a:pt x="797" y="75"/>
                  </a:lnTo>
                  <a:lnTo>
                    <a:pt x="705" y="38"/>
                  </a:lnTo>
                  <a:lnTo>
                    <a:pt x="61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33"/>
            <p:cNvSpPr/>
            <p:nvPr/>
          </p:nvSpPr>
          <p:spPr>
            <a:xfrm>
              <a:off x="7840558" y="1592390"/>
              <a:ext cx="39989" cy="39989"/>
            </a:xfrm>
            <a:custGeom>
              <a:avLst/>
              <a:gdLst/>
              <a:ahLst/>
              <a:cxnLst/>
              <a:rect l="l" t="t" r="r" b="b"/>
              <a:pathLst>
                <a:path w="1020" h="1020" extrusionOk="0">
                  <a:moveTo>
                    <a:pt x="501" y="0"/>
                  </a:moveTo>
                  <a:lnTo>
                    <a:pt x="408" y="19"/>
                  </a:lnTo>
                  <a:lnTo>
                    <a:pt x="315" y="37"/>
                  </a:lnTo>
                  <a:lnTo>
                    <a:pt x="223" y="93"/>
                  </a:lnTo>
                  <a:lnTo>
                    <a:pt x="149" y="148"/>
                  </a:lnTo>
                  <a:lnTo>
                    <a:pt x="75" y="223"/>
                  </a:lnTo>
                  <a:lnTo>
                    <a:pt x="37" y="315"/>
                  </a:lnTo>
                  <a:lnTo>
                    <a:pt x="0" y="408"/>
                  </a:lnTo>
                  <a:lnTo>
                    <a:pt x="0" y="519"/>
                  </a:lnTo>
                  <a:lnTo>
                    <a:pt x="0" y="612"/>
                  </a:lnTo>
                  <a:lnTo>
                    <a:pt x="37" y="704"/>
                  </a:lnTo>
                  <a:lnTo>
                    <a:pt x="75" y="797"/>
                  </a:lnTo>
                  <a:lnTo>
                    <a:pt x="149" y="871"/>
                  </a:lnTo>
                  <a:lnTo>
                    <a:pt x="223" y="927"/>
                  </a:lnTo>
                  <a:lnTo>
                    <a:pt x="315" y="982"/>
                  </a:lnTo>
                  <a:lnTo>
                    <a:pt x="408" y="1020"/>
                  </a:lnTo>
                  <a:lnTo>
                    <a:pt x="612" y="1020"/>
                  </a:lnTo>
                  <a:lnTo>
                    <a:pt x="705" y="982"/>
                  </a:lnTo>
                  <a:lnTo>
                    <a:pt x="797" y="927"/>
                  </a:lnTo>
                  <a:lnTo>
                    <a:pt x="871" y="871"/>
                  </a:lnTo>
                  <a:lnTo>
                    <a:pt x="927" y="797"/>
                  </a:lnTo>
                  <a:lnTo>
                    <a:pt x="983" y="704"/>
                  </a:lnTo>
                  <a:lnTo>
                    <a:pt x="1001" y="612"/>
                  </a:lnTo>
                  <a:lnTo>
                    <a:pt x="1020" y="519"/>
                  </a:lnTo>
                  <a:lnTo>
                    <a:pt x="1001" y="408"/>
                  </a:lnTo>
                  <a:lnTo>
                    <a:pt x="983" y="315"/>
                  </a:lnTo>
                  <a:lnTo>
                    <a:pt x="927" y="223"/>
                  </a:lnTo>
                  <a:lnTo>
                    <a:pt x="871" y="148"/>
                  </a:lnTo>
                  <a:lnTo>
                    <a:pt x="797" y="93"/>
                  </a:lnTo>
                  <a:lnTo>
                    <a:pt x="705" y="37"/>
                  </a:lnTo>
                  <a:lnTo>
                    <a:pt x="612" y="19"/>
                  </a:lnTo>
                  <a:lnTo>
                    <a:pt x="50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33"/>
            <p:cNvSpPr/>
            <p:nvPr/>
          </p:nvSpPr>
          <p:spPr>
            <a:xfrm>
              <a:off x="8005494" y="1608346"/>
              <a:ext cx="40028" cy="40028"/>
            </a:xfrm>
            <a:custGeom>
              <a:avLst/>
              <a:gdLst/>
              <a:ahLst/>
              <a:cxnLst/>
              <a:rect l="l" t="t" r="r" b="b"/>
              <a:pathLst>
                <a:path w="1021" h="1021" extrusionOk="0">
                  <a:moveTo>
                    <a:pt x="408" y="1"/>
                  </a:moveTo>
                  <a:lnTo>
                    <a:pt x="297" y="38"/>
                  </a:lnTo>
                  <a:lnTo>
                    <a:pt x="223" y="94"/>
                  </a:lnTo>
                  <a:lnTo>
                    <a:pt x="149" y="149"/>
                  </a:lnTo>
                  <a:lnTo>
                    <a:pt x="75" y="223"/>
                  </a:lnTo>
                  <a:lnTo>
                    <a:pt x="38" y="316"/>
                  </a:lnTo>
                  <a:lnTo>
                    <a:pt x="1" y="409"/>
                  </a:lnTo>
                  <a:lnTo>
                    <a:pt x="1" y="501"/>
                  </a:lnTo>
                  <a:lnTo>
                    <a:pt x="1" y="613"/>
                  </a:lnTo>
                  <a:lnTo>
                    <a:pt x="38" y="705"/>
                  </a:lnTo>
                  <a:lnTo>
                    <a:pt x="75" y="798"/>
                  </a:lnTo>
                  <a:lnTo>
                    <a:pt x="149" y="872"/>
                  </a:lnTo>
                  <a:lnTo>
                    <a:pt x="223" y="928"/>
                  </a:lnTo>
                  <a:lnTo>
                    <a:pt x="297" y="983"/>
                  </a:lnTo>
                  <a:lnTo>
                    <a:pt x="408" y="1002"/>
                  </a:lnTo>
                  <a:lnTo>
                    <a:pt x="501" y="1020"/>
                  </a:lnTo>
                  <a:lnTo>
                    <a:pt x="612" y="1002"/>
                  </a:lnTo>
                  <a:lnTo>
                    <a:pt x="705" y="983"/>
                  </a:lnTo>
                  <a:lnTo>
                    <a:pt x="779" y="928"/>
                  </a:lnTo>
                  <a:lnTo>
                    <a:pt x="872" y="872"/>
                  </a:lnTo>
                  <a:lnTo>
                    <a:pt x="927" y="798"/>
                  </a:lnTo>
                  <a:lnTo>
                    <a:pt x="964" y="705"/>
                  </a:lnTo>
                  <a:lnTo>
                    <a:pt x="1002" y="613"/>
                  </a:lnTo>
                  <a:lnTo>
                    <a:pt x="1020" y="501"/>
                  </a:lnTo>
                  <a:lnTo>
                    <a:pt x="1002" y="409"/>
                  </a:lnTo>
                  <a:lnTo>
                    <a:pt x="964" y="316"/>
                  </a:lnTo>
                  <a:lnTo>
                    <a:pt x="927" y="223"/>
                  </a:lnTo>
                  <a:lnTo>
                    <a:pt x="872" y="149"/>
                  </a:lnTo>
                  <a:lnTo>
                    <a:pt x="779" y="94"/>
                  </a:lnTo>
                  <a:lnTo>
                    <a:pt x="705" y="38"/>
                  </a:lnTo>
                  <a:lnTo>
                    <a:pt x="61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33"/>
            <p:cNvSpPr/>
            <p:nvPr/>
          </p:nvSpPr>
          <p:spPr>
            <a:xfrm>
              <a:off x="8034584" y="1590194"/>
              <a:ext cx="39989" cy="39989"/>
            </a:xfrm>
            <a:custGeom>
              <a:avLst/>
              <a:gdLst/>
              <a:ahLst/>
              <a:cxnLst/>
              <a:rect l="l" t="t" r="r" b="b"/>
              <a:pathLst>
                <a:path w="1020" h="1020" extrusionOk="0">
                  <a:moveTo>
                    <a:pt x="519" y="1"/>
                  </a:moveTo>
                  <a:lnTo>
                    <a:pt x="408" y="19"/>
                  </a:lnTo>
                  <a:lnTo>
                    <a:pt x="315" y="38"/>
                  </a:lnTo>
                  <a:lnTo>
                    <a:pt x="241" y="93"/>
                  </a:lnTo>
                  <a:lnTo>
                    <a:pt x="148" y="149"/>
                  </a:lnTo>
                  <a:lnTo>
                    <a:pt x="93" y="223"/>
                  </a:lnTo>
                  <a:lnTo>
                    <a:pt x="56" y="316"/>
                  </a:lnTo>
                  <a:lnTo>
                    <a:pt x="19" y="408"/>
                  </a:lnTo>
                  <a:lnTo>
                    <a:pt x="0" y="519"/>
                  </a:lnTo>
                  <a:lnTo>
                    <a:pt x="19" y="612"/>
                  </a:lnTo>
                  <a:lnTo>
                    <a:pt x="56" y="705"/>
                  </a:lnTo>
                  <a:lnTo>
                    <a:pt x="93" y="798"/>
                  </a:lnTo>
                  <a:lnTo>
                    <a:pt x="148" y="872"/>
                  </a:lnTo>
                  <a:lnTo>
                    <a:pt x="241" y="927"/>
                  </a:lnTo>
                  <a:lnTo>
                    <a:pt x="315" y="983"/>
                  </a:lnTo>
                  <a:lnTo>
                    <a:pt x="408" y="1001"/>
                  </a:lnTo>
                  <a:lnTo>
                    <a:pt x="519" y="1020"/>
                  </a:lnTo>
                  <a:lnTo>
                    <a:pt x="612" y="1001"/>
                  </a:lnTo>
                  <a:lnTo>
                    <a:pt x="723" y="983"/>
                  </a:lnTo>
                  <a:lnTo>
                    <a:pt x="797" y="927"/>
                  </a:lnTo>
                  <a:lnTo>
                    <a:pt x="871" y="872"/>
                  </a:lnTo>
                  <a:lnTo>
                    <a:pt x="945" y="798"/>
                  </a:lnTo>
                  <a:lnTo>
                    <a:pt x="982" y="705"/>
                  </a:lnTo>
                  <a:lnTo>
                    <a:pt x="1019" y="612"/>
                  </a:lnTo>
                  <a:lnTo>
                    <a:pt x="1019" y="519"/>
                  </a:lnTo>
                  <a:lnTo>
                    <a:pt x="1019" y="408"/>
                  </a:lnTo>
                  <a:lnTo>
                    <a:pt x="982" y="316"/>
                  </a:lnTo>
                  <a:lnTo>
                    <a:pt x="945" y="223"/>
                  </a:lnTo>
                  <a:lnTo>
                    <a:pt x="871" y="149"/>
                  </a:lnTo>
                  <a:lnTo>
                    <a:pt x="797" y="93"/>
                  </a:lnTo>
                  <a:lnTo>
                    <a:pt x="723" y="38"/>
                  </a:lnTo>
                  <a:lnTo>
                    <a:pt x="612" y="19"/>
                  </a:lnTo>
                  <a:lnTo>
                    <a:pt x="5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33"/>
            <p:cNvSpPr/>
            <p:nvPr/>
          </p:nvSpPr>
          <p:spPr>
            <a:xfrm>
              <a:off x="8351399" y="1237781"/>
              <a:ext cx="265261" cy="435999"/>
            </a:xfrm>
            <a:custGeom>
              <a:avLst/>
              <a:gdLst/>
              <a:ahLst/>
              <a:cxnLst/>
              <a:rect l="l" t="t" r="r" b="b"/>
              <a:pathLst>
                <a:path w="6766" h="11121" extrusionOk="0">
                  <a:moveTo>
                    <a:pt x="3744" y="0"/>
                  </a:moveTo>
                  <a:lnTo>
                    <a:pt x="3707" y="37"/>
                  </a:lnTo>
                  <a:lnTo>
                    <a:pt x="3670" y="112"/>
                  </a:lnTo>
                  <a:lnTo>
                    <a:pt x="3633" y="186"/>
                  </a:lnTo>
                  <a:lnTo>
                    <a:pt x="3577" y="408"/>
                  </a:lnTo>
                  <a:lnTo>
                    <a:pt x="3559" y="686"/>
                  </a:lnTo>
                  <a:lnTo>
                    <a:pt x="3559" y="1020"/>
                  </a:lnTo>
                  <a:lnTo>
                    <a:pt x="3559" y="1390"/>
                  </a:lnTo>
                  <a:lnTo>
                    <a:pt x="3614" y="2187"/>
                  </a:lnTo>
                  <a:lnTo>
                    <a:pt x="3688" y="3003"/>
                  </a:lnTo>
                  <a:lnTo>
                    <a:pt x="3762" y="3707"/>
                  </a:lnTo>
                  <a:lnTo>
                    <a:pt x="3800" y="4208"/>
                  </a:lnTo>
                  <a:lnTo>
                    <a:pt x="3800" y="4356"/>
                  </a:lnTo>
                  <a:lnTo>
                    <a:pt x="3800" y="4393"/>
                  </a:lnTo>
                  <a:lnTo>
                    <a:pt x="3651" y="4245"/>
                  </a:lnTo>
                  <a:lnTo>
                    <a:pt x="3503" y="4096"/>
                  </a:lnTo>
                  <a:lnTo>
                    <a:pt x="3281" y="3930"/>
                  </a:lnTo>
                  <a:lnTo>
                    <a:pt x="3058" y="3763"/>
                  </a:lnTo>
                  <a:lnTo>
                    <a:pt x="2928" y="3689"/>
                  </a:lnTo>
                  <a:lnTo>
                    <a:pt x="2799" y="3615"/>
                  </a:lnTo>
                  <a:lnTo>
                    <a:pt x="2650" y="3577"/>
                  </a:lnTo>
                  <a:lnTo>
                    <a:pt x="2521" y="3540"/>
                  </a:lnTo>
                  <a:lnTo>
                    <a:pt x="2391" y="3522"/>
                  </a:lnTo>
                  <a:lnTo>
                    <a:pt x="2243" y="3522"/>
                  </a:lnTo>
                  <a:lnTo>
                    <a:pt x="2020" y="3577"/>
                  </a:lnTo>
                  <a:lnTo>
                    <a:pt x="1724" y="3670"/>
                  </a:lnTo>
                  <a:lnTo>
                    <a:pt x="1409" y="3800"/>
                  </a:lnTo>
                  <a:lnTo>
                    <a:pt x="1094" y="3948"/>
                  </a:lnTo>
                  <a:lnTo>
                    <a:pt x="816" y="4115"/>
                  </a:lnTo>
                  <a:lnTo>
                    <a:pt x="704" y="4189"/>
                  </a:lnTo>
                  <a:lnTo>
                    <a:pt x="612" y="4282"/>
                  </a:lnTo>
                  <a:lnTo>
                    <a:pt x="537" y="4374"/>
                  </a:lnTo>
                  <a:lnTo>
                    <a:pt x="482" y="4449"/>
                  </a:lnTo>
                  <a:lnTo>
                    <a:pt x="482" y="4523"/>
                  </a:lnTo>
                  <a:lnTo>
                    <a:pt x="500" y="4615"/>
                  </a:lnTo>
                  <a:lnTo>
                    <a:pt x="556" y="4671"/>
                  </a:lnTo>
                  <a:lnTo>
                    <a:pt x="649" y="4708"/>
                  </a:lnTo>
                  <a:lnTo>
                    <a:pt x="760" y="4745"/>
                  </a:lnTo>
                  <a:lnTo>
                    <a:pt x="890" y="4764"/>
                  </a:lnTo>
                  <a:lnTo>
                    <a:pt x="1205" y="4745"/>
                  </a:lnTo>
                  <a:lnTo>
                    <a:pt x="1538" y="4690"/>
                  </a:lnTo>
                  <a:lnTo>
                    <a:pt x="1853" y="4634"/>
                  </a:lnTo>
                  <a:lnTo>
                    <a:pt x="2131" y="4560"/>
                  </a:lnTo>
                  <a:lnTo>
                    <a:pt x="2391" y="4486"/>
                  </a:lnTo>
                  <a:lnTo>
                    <a:pt x="2706" y="4875"/>
                  </a:lnTo>
                  <a:lnTo>
                    <a:pt x="2928" y="5171"/>
                  </a:lnTo>
                  <a:lnTo>
                    <a:pt x="3003" y="5301"/>
                  </a:lnTo>
                  <a:lnTo>
                    <a:pt x="3040" y="5394"/>
                  </a:lnTo>
                  <a:lnTo>
                    <a:pt x="3095" y="5598"/>
                  </a:lnTo>
                  <a:lnTo>
                    <a:pt x="3132" y="5894"/>
                  </a:lnTo>
                  <a:lnTo>
                    <a:pt x="3151" y="6061"/>
                  </a:lnTo>
                  <a:lnTo>
                    <a:pt x="3151" y="6209"/>
                  </a:lnTo>
                  <a:lnTo>
                    <a:pt x="3114" y="6358"/>
                  </a:lnTo>
                  <a:lnTo>
                    <a:pt x="3077" y="6469"/>
                  </a:lnTo>
                  <a:lnTo>
                    <a:pt x="3003" y="6562"/>
                  </a:lnTo>
                  <a:lnTo>
                    <a:pt x="2873" y="6673"/>
                  </a:lnTo>
                  <a:lnTo>
                    <a:pt x="2706" y="6765"/>
                  </a:lnTo>
                  <a:lnTo>
                    <a:pt x="2521" y="6877"/>
                  </a:lnTo>
                  <a:lnTo>
                    <a:pt x="2335" y="6951"/>
                  </a:lnTo>
                  <a:lnTo>
                    <a:pt x="2150" y="7006"/>
                  </a:lnTo>
                  <a:lnTo>
                    <a:pt x="1965" y="7025"/>
                  </a:lnTo>
                  <a:lnTo>
                    <a:pt x="1891" y="7025"/>
                  </a:lnTo>
                  <a:lnTo>
                    <a:pt x="1835" y="7006"/>
                  </a:lnTo>
                  <a:lnTo>
                    <a:pt x="1779" y="6969"/>
                  </a:lnTo>
                  <a:lnTo>
                    <a:pt x="1705" y="6914"/>
                  </a:lnTo>
                  <a:lnTo>
                    <a:pt x="1594" y="6747"/>
                  </a:lnTo>
                  <a:lnTo>
                    <a:pt x="1464" y="6543"/>
                  </a:lnTo>
                  <a:lnTo>
                    <a:pt x="1353" y="6321"/>
                  </a:lnTo>
                  <a:lnTo>
                    <a:pt x="1168" y="5913"/>
                  </a:lnTo>
                  <a:lnTo>
                    <a:pt x="1094" y="5727"/>
                  </a:lnTo>
                  <a:lnTo>
                    <a:pt x="1001" y="5542"/>
                  </a:lnTo>
                  <a:lnTo>
                    <a:pt x="908" y="5357"/>
                  </a:lnTo>
                  <a:lnTo>
                    <a:pt x="797" y="5134"/>
                  </a:lnTo>
                  <a:lnTo>
                    <a:pt x="649" y="4949"/>
                  </a:lnTo>
                  <a:lnTo>
                    <a:pt x="500" y="4782"/>
                  </a:lnTo>
                  <a:lnTo>
                    <a:pt x="426" y="4727"/>
                  </a:lnTo>
                  <a:lnTo>
                    <a:pt x="352" y="4690"/>
                  </a:lnTo>
                  <a:lnTo>
                    <a:pt x="278" y="4671"/>
                  </a:lnTo>
                  <a:lnTo>
                    <a:pt x="204" y="4690"/>
                  </a:lnTo>
                  <a:lnTo>
                    <a:pt x="148" y="4727"/>
                  </a:lnTo>
                  <a:lnTo>
                    <a:pt x="93" y="4801"/>
                  </a:lnTo>
                  <a:lnTo>
                    <a:pt x="56" y="4875"/>
                  </a:lnTo>
                  <a:lnTo>
                    <a:pt x="19" y="4968"/>
                  </a:lnTo>
                  <a:lnTo>
                    <a:pt x="0" y="5171"/>
                  </a:lnTo>
                  <a:lnTo>
                    <a:pt x="0" y="5412"/>
                  </a:lnTo>
                  <a:lnTo>
                    <a:pt x="19" y="5653"/>
                  </a:lnTo>
                  <a:lnTo>
                    <a:pt x="37" y="5876"/>
                  </a:lnTo>
                  <a:lnTo>
                    <a:pt x="111" y="6191"/>
                  </a:lnTo>
                  <a:lnTo>
                    <a:pt x="241" y="6617"/>
                  </a:lnTo>
                  <a:lnTo>
                    <a:pt x="408" y="7025"/>
                  </a:lnTo>
                  <a:lnTo>
                    <a:pt x="556" y="7396"/>
                  </a:lnTo>
                  <a:lnTo>
                    <a:pt x="704" y="7766"/>
                  </a:lnTo>
                  <a:lnTo>
                    <a:pt x="1019" y="8396"/>
                  </a:lnTo>
                  <a:lnTo>
                    <a:pt x="1316" y="8934"/>
                  </a:lnTo>
                  <a:lnTo>
                    <a:pt x="1575" y="9360"/>
                  </a:lnTo>
                  <a:lnTo>
                    <a:pt x="1779" y="9675"/>
                  </a:lnTo>
                  <a:lnTo>
                    <a:pt x="1965" y="9935"/>
                  </a:lnTo>
                  <a:lnTo>
                    <a:pt x="2020" y="11121"/>
                  </a:lnTo>
                  <a:lnTo>
                    <a:pt x="4782" y="11121"/>
                  </a:lnTo>
                  <a:lnTo>
                    <a:pt x="5356" y="6710"/>
                  </a:lnTo>
                  <a:lnTo>
                    <a:pt x="6135" y="5690"/>
                  </a:lnTo>
                  <a:lnTo>
                    <a:pt x="6265" y="5357"/>
                  </a:lnTo>
                  <a:lnTo>
                    <a:pt x="6524" y="4597"/>
                  </a:lnTo>
                  <a:lnTo>
                    <a:pt x="6635" y="4171"/>
                  </a:lnTo>
                  <a:lnTo>
                    <a:pt x="6728" y="3800"/>
                  </a:lnTo>
                  <a:lnTo>
                    <a:pt x="6746" y="3652"/>
                  </a:lnTo>
                  <a:lnTo>
                    <a:pt x="6765" y="3522"/>
                  </a:lnTo>
                  <a:lnTo>
                    <a:pt x="6746" y="3411"/>
                  </a:lnTo>
                  <a:lnTo>
                    <a:pt x="6709" y="3355"/>
                  </a:lnTo>
                  <a:lnTo>
                    <a:pt x="6635" y="3318"/>
                  </a:lnTo>
                  <a:lnTo>
                    <a:pt x="6543" y="3299"/>
                  </a:lnTo>
                  <a:lnTo>
                    <a:pt x="6468" y="3337"/>
                  </a:lnTo>
                  <a:lnTo>
                    <a:pt x="6376" y="3374"/>
                  </a:lnTo>
                  <a:lnTo>
                    <a:pt x="6302" y="3466"/>
                  </a:lnTo>
                  <a:lnTo>
                    <a:pt x="6228" y="3559"/>
                  </a:lnTo>
                  <a:lnTo>
                    <a:pt x="6079" y="3818"/>
                  </a:lnTo>
                  <a:lnTo>
                    <a:pt x="5783" y="4393"/>
                  </a:lnTo>
                  <a:lnTo>
                    <a:pt x="5653" y="4652"/>
                  </a:lnTo>
                  <a:lnTo>
                    <a:pt x="5505" y="4875"/>
                  </a:lnTo>
                  <a:lnTo>
                    <a:pt x="5560" y="4245"/>
                  </a:lnTo>
                  <a:lnTo>
                    <a:pt x="5597" y="3596"/>
                  </a:lnTo>
                  <a:lnTo>
                    <a:pt x="5634" y="2836"/>
                  </a:lnTo>
                  <a:lnTo>
                    <a:pt x="5634" y="2095"/>
                  </a:lnTo>
                  <a:lnTo>
                    <a:pt x="5634" y="1743"/>
                  </a:lnTo>
                  <a:lnTo>
                    <a:pt x="5616" y="1427"/>
                  </a:lnTo>
                  <a:lnTo>
                    <a:pt x="5579" y="1168"/>
                  </a:lnTo>
                  <a:lnTo>
                    <a:pt x="5542" y="946"/>
                  </a:lnTo>
                  <a:lnTo>
                    <a:pt x="5505" y="871"/>
                  </a:lnTo>
                  <a:lnTo>
                    <a:pt x="5486" y="816"/>
                  </a:lnTo>
                  <a:lnTo>
                    <a:pt x="5449" y="760"/>
                  </a:lnTo>
                  <a:lnTo>
                    <a:pt x="5393" y="742"/>
                  </a:lnTo>
                  <a:lnTo>
                    <a:pt x="5356" y="742"/>
                  </a:lnTo>
                  <a:lnTo>
                    <a:pt x="5319" y="760"/>
                  </a:lnTo>
                  <a:lnTo>
                    <a:pt x="5227" y="816"/>
                  </a:lnTo>
                  <a:lnTo>
                    <a:pt x="5153" y="909"/>
                  </a:lnTo>
                  <a:lnTo>
                    <a:pt x="5078" y="1038"/>
                  </a:lnTo>
                  <a:lnTo>
                    <a:pt x="5023" y="1187"/>
                  </a:lnTo>
                  <a:lnTo>
                    <a:pt x="4967" y="1372"/>
                  </a:lnTo>
                  <a:lnTo>
                    <a:pt x="4856" y="1743"/>
                  </a:lnTo>
                  <a:lnTo>
                    <a:pt x="4782" y="2132"/>
                  </a:lnTo>
                  <a:lnTo>
                    <a:pt x="4726" y="2484"/>
                  </a:lnTo>
                  <a:lnTo>
                    <a:pt x="4689" y="2818"/>
                  </a:lnTo>
                  <a:lnTo>
                    <a:pt x="4615" y="2354"/>
                  </a:lnTo>
                  <a:lnTo>
                    <a:pt x="4541" y="1909"/>
                  </a:lnTo>
                  <a:lnTo>
                    <a:pt x="4448" y="1372"/>
                  </a:lnTo>
                  <a:lnTo>
                    <a:pt x="4318" y="853"/>
                  </a:lnTo>
                  <a:lnTo>
                    <a:pt x="4244" y="612"/>
                  </a:lnTo>
                  <a:lnTo>
                    <a:pt x="4152" y="408"/>
                  </a:lnTo>
                  <a:lnTo>
                    <a:pt x="4078" y="223"/>
                  </a:lnTo>
                  <a:lnTo>
                    <a:pt x="3985" y="93"/>
                  </a:lnTo>
                  <a:lnTo>
                    <a:pt x="3948" y="56"/>
                  </a:lnTo>
                  <a:lnTo>
                    <a:pt x="3892" y="19"/>
                  </a:lnTo>
                  <a:lnTo>
                    <a:pt x="38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33"/>
            <p:cNvSpPr/>
            <p:nvPr/>
          </p:nvSpPr>
          <p:spPr>
            <a:xfrm>
              <a:off x="8455293" y="1424514"/>
              <a:ext cx="116282" cy="196966"/>
            </a:xfrm>
            <a:custGeom>
              <a:avLst/>
              <a:gdLst/>
              <a:ahLst/>
              <a:cxnLst/>
              <a:rect l="l" t="t" r="r" b="b"/>
              <a:pathLst>
                <a:path w="2966" h="5024" extrusionOk="0">
                  <a:moveTo>
                    <a:pt x="2799" y="1"/>
                  </a:moveTo>
                  <a:lnTo>
                    <a:pt x="2762" y="38"/>
                  </a:lnTo>
                  <a:lnTo>
                    <a:pt x="2428" y="464"/>
                  </a:lnTo>
                  <a:lnTo>
                    <a:pt x="2243" y="686"/>
                  </a:lnTo>
                  <a:lnTo>
                    <a:pt x="2095" y="835"/>
                  </a:lnTo>
                  <a:lnTo>
                    <a:pt x="2021" y="890"/>
                  </a:lnTo>
                  <a:lnTo>
                    <a:pt x="1891" y="946"/>
                  </a:lnTo>
                  <a:lnTo>
                    <a:pt x="1724" y="1002"/>
                  </a:lnTo>
                  <a:lnTo>
                    <a:pt x="1557" y="1094"/>
                  </a:lnTo>
                  <a:lnTo>
                    <a:pt x="1353" y="1224"/>
                  </a:lnTo>
                  <a:lnTo>
                    <a:pt x="1150" y="1428"/>
                  </a:lnTo>
                  <a:lnTo>
                    <a:pt x="964" y="1669"/>
                  </a:lnTo>
                  <a:lnTo>
                    <a:pt x="816" y="1928"/>
                  </a:lnTo>
                  <a:lnTo>
                    <a:pt x="668" y="2206"/>
                  </a:lnTo>
                  <a:lnTo>
                    <a:pt x="556" y="2484"/>
                  </a:lnTo>
                  <a:lnTo>
                    <a:pt x="445" y="2762"/>
                  </a:lnTo>
                  <a:lnTo>
                    <a:pt x="353" y="3040"/>
                  </a:lnTo>
                  <a:lnTo>
                    <a:pt x="204" y="3596"/>
                  </a:lnTo>
                  <a:lnTo>
                    <a:pt x="112" y="4078"/>
                  </a:lnTo>
                  <a:lnTo>
                    <a:pt x="37" y="4486"/>
                  </a:lnTo>
                  <a:lnTo>
                    <a:pt x="0" y="4894"/>
                  </a:lnTo>
                  <a:lnTo>
                    <a:pt x="0" y="4931"/>
                  </a:lnTo>
                  <a:lnTo>
                    <a:pt x="37" y="4968"/>
                  </a:lnTo>
                  <a:lnTo>
                    <a:pt x="56" y="5005"/>
                  </a:lnTo>
                  <a:lnTo>
                    <a:pt x="112" y="5024"/>
                  </a:lnTo>
                  <a:lnTo>
                    <a:pt x="149" y="5005"/>
                  </a:lnTo>
                  <a:lnTo>
                    <a:pt x="186" y="4986"/>
                  </a:lnTo>
                  <a:lnTo>
                    <a:pt x="204" y="4949"/>
                  </a:lnTo>
                  <a:lnTo>
                    <a:pt x="223" y="4912"/>
                  </a:lnTo>
                  <a:lnTo>
                    <a:pt x="260" y="4542"/>
                  </a:lnTo>
                  <a:lnTo>
                    <a:pt x="315" y="4152"/>
                  </a:lnTo>
                  <a:lnTo>
                    <a:pt x="408" y="3671"/>
                  </a:lnTo>
                  <a:lnTo>
                    <a:pt x="556" y="3133"/>
                  </a:lnTo>
                  <a:lnTo>
                    <a:pt x="649" y="2874"/>
                  </a:lnTo>
                  <a:lnTo>
                    <a:pt x="742" y="2596"/>
                  </a:lnTo>
                  <a:lnTo>
                    <a:pt x="872" y="2317"/>
                  </a:lnTo>
                  <a:lnTo>
                    <a:pt x="1001" y="2058"/>
                  </a:lnTo>
                  <a:lnTo>
                    <a:pt x="1150" y="1799"/>
                  </a:lnTo>
                  <a:lnTo>
                    <a:pt x="1316" y="1576"/>
                  </a:lnTo>
                  <a:lnTo>
                    <a:pt x="1502" y="1409"/>
                  </a:lnTo>
                  <a:lnTo>
                    <a:pt x="1668" y="1280"/>
                  </a:lnTo>
                  <a:lnTo>
                    <a:pt x="1817" y="1205"/>
                  </a:lnTo>
                  <a:lnTo>
                    <a:pt x="1965" y="1150"/>
                  </a:lnTo>
                  <a:lnTo>
                    <a:pt x="2113" y="1076"/>
                  </a:lnTo>
                  <a:lnTo>
                    <a:pt x="2243" y="1002"/>
                  </a:lnTo>
                  <a:lnTo>
                    <a:pt x="2428" y="798"/>
                  </a:lnTo>
                  <a:lnTo>
                    <a:pt x="2651" y="538"/>
                  </a:lnTo>
                  <a:lnTo>
                    <a:pt x="2947" y="167"/>
                  </a:lnTo>
                  <a:lnTo>
                    <a:pt x="2966" y="130"/>
                  </a:lnTo>
                  <a:lnTo>
                    <a:pt x="2966" y="93"/>
                  </a:lnTo>
                  <a:lnTo>
                    <a:pt x="2947" y="56"/>
                  </a:lnTo>
                  <a:lnTo>
                    <a:pt x="2929" y="19"/>
                  </a:lnTo>
                  <a:lnTo>
                    <a:pt x="2892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33"/>
            <p:cNvSpPr/>
            <p:nvPr/>
          </p:nvSpPr>
          <p:spPr>
            <a:xfrm>
              <a:off x="8519236" y="1343869"/>
              <a:ext cx="20387" cy="98130"/>
            </a:xfrm>
            <a:custGeom>
              <a:avLst/>
              <a:gdLst/>
              <a:ahLst/>
              <a:cxnLst/>
              <a:rect l="l" t="t" r="r" b="b"/>
              <a:pathLst>
                <a:path w="520" h="2503" extrusionOk="0">
                  <a:moveTo>
                    <a:pt x="371" y="0"/>
                  </a:moveTo>
                  <a:lnTo>
                    <a:pt x="334" y="19"/>
                  </a:lnTo>
                  <a:lnTo>
                    <a:pt x="297" y="56"/>
                  </a:lnTo>
                  <a:lnTo>
                    <a:pt x="297" y="112"/>
                  </a:lnTo>
                  <a:lnTo>
                    <a:pt x="297" y="742"/>
                  </a:lnTo>
                  <a:lnTo>
                    <a:pt x="0" y="2373"/>
                  </a:lnTo>
                  <a:lnTo>
                    <a:pt x="0" y="2410"/>
                  </a:lnTo>
                  <a:lnTo>
                    <a:pt x="19" y="2447"/>
                  </a:lnTo>
                  <a:lnTo>
                    <a:pt x="56" y="2484"/>
                  </a:lnTo>
                  <a:lnTo>
                    <a:pt x="93" y="2503"/>
                  </a:lnTo>
                  <a:lnTo>
                    <a:pt x="112" y="2503"/>
                  </a:lnTo>
                  <a:lnTo>
                    <a:pt x="149" y="2484"/>
                  </a:lnTo>
                  <a:lnTo>
                    <a:pt x="186" y="2465"/>
                  </a:lnTo>
                  <a:lnTo>
                    <a:pt x="204" y="2447"/>
                  </a:lnTo>
                  <a:lnTo>
                    <a:pt x="223" y="2410"/>
                  </a:lnTo>
                  <a:lnTo>
                    <a:pt x="519" y="760"/>
                  </a:lnTo>
                  <a:lnTo>
                    <a:pt x="519" y="112"/>
                  </a:lnTo>
                  <a:lnTo>
                    <a:pt x="501" y="56"/>
                  </a:lnTo>
                  <a:lnTo>
                    <a:pt x="482" y="19"/>
                  </a:lnTo>
                  <a:lnTo>
                    <a:pt x="445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33"/>
            <p:cNvSpPr/>
            <p:nvPr/>
          </p:nvSpPr>
          <p:spPr>
            <a:xfrm>
              <a:off x="8495988" y="1405617"/>
              <a:ext cx="8743" cy="30580"/>
            </a:xfrm>
            <a:custGeom>
              <a:avLst/>
              <a:gdLst/>
              <a:ahLst/>
              <a:cxnLst/>
              <a:rect l="l" t="t" r="r" b="b"/>
              <a:pathLst>
                <a:path w="223" h="780" extrusionOk="0">
                  <a:moveTo>
                    <a:pt x="112" y="1"/>
                  </a:moveTo>
                  <a:lnTo>
                    <a:pt x="56" y="19"/>
                  </a:lnTo>
                  <a:lnTo>
                    <a:pt x="19" y="38"/>
                  </a:lnTo>
                  <a:lnTo>
                    <a:pt x="0" y="75"/>
                  </a:lnTo>
                  <a:lnTo>
                    <a:pt x="0" y="112"/>
                  </a:lnTo>
                  <a:lnTo>
                    <a:pt x="0" y="668"/>
                  </a:lnTo>
                  <a:lnTo>
                    <a:pt x="0" y="705"/>
                  </a:lnTo>
                  <a:lnTo>
                    <a:pt x="19" y="742"/>
                  </a:lnTo>
                  <a:lnTo>
                    <a:pt x="56" y="761"/>
                  </a:lnTo>
                  <a:lnTo>
                    <a:pt x="112" y="779"/>
                  </a:lnTo>
                  <a:lnTo>
                    <a:pt x="149" y="761"/>
                  </a:lnTo>
                  <a:lnTo>
                    <a:pt x="186" y="742"/>
                  </a:lnTo>
                  <a:lnTo>
                    <a:pt x="204" y="705"/>
                  </a:lnTo>
                  <a:lnTo>
                    <a:pt x="223" y="668"/>
                  </a:lnTo>
                  <a:lnTo>
                    <a:pt x="223" y="112"/>
                  </a:lnTo>
                  <a:lnTo>
                    <a:pt x="204" y="75"/>
                  </a:lnTo>
                  <a:lnTo>
                    <a:pt x="186" y="38"/>
                  </a:lnTo>
                  <a:lnTo>
                    <a:pt x="149" y="19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33"/>
            <p:cNvSpPr/>
            <p:nvPr/>
          </p:nvSpPr>
          <p:spPr>
            <a:xfrm>
              <a:off x="8397152" y="1673740"/>
              <a:ext cx="178814" cy="635866"/>
            </a:xfrm>
            <a:custGeom>
              <a:avLst/>
              <a:gdLst/>
              <a:ahLst/>
              <a:cxnLst/>
              <a:rect l="l" t="t" r="r" b="b"/>
              <a:pathLst>
                <a:path w="4561" h="16219" extrusionOk="0">
                  <a:moveTo>
                    <a:pt x="853" y="1"/>
                  </a:moveTo>
                  <a:lnTo>
                    <a:pt x="464" y="4635"/>
                  </a:lnTo>
                  <a:lnTo>
                    <a:pt x="186" y="7971"/>
                  </a:lnTo>
                  <a:lnTo>
                    <a:pt x="75" y="9176"/>
                  </a:lnTo>
                  <a:lnTo>
                    <a:pt x="19" y="9806"/>
                  </a:lnTo>
                  <a:lnTo>
                    <a:pt x="1" y="9991"/>
                  </a:lnTo>
                  <a:lnTo>
                    <a:pt x="1" y="10288"/>
                  </a:lnTo>
                  <a:lnTo>
                    <a:pt x="38" y="10658"/>
                  </a:lnTo>
                  <a:lnTo>
                    <a:pt x="75" y="11103"/>
                  </a:lnTo>
                  <a:lnTo>
                    <a:pt x="130" y="11604"/>
                  </a:lnTo>
                  <a:lnTo>
                    <a:pt x="223" y="12141"/>
                  </a:lnTo>
                  <a:lnTo>
                    <a:pt x="316" y="12697"/>
                  </a:lnTo>
                  <a:lnTo>
                    <a:pt x="445" y="13272"/>
                  </a:lnTo>
                  <a:lnTo>
                    <a:pt x="594" y="13846"/>
                  </a:lnTo>
                  <a:lnTo>
                    <a:pt x="779" y="14384"/>
                  </a:lnTo>
                  <a:lnTo>
                    <a:pt x="964" y="14884"/>
                  </a:lnTo>
                  <a:lnTo>
                    <a:pt x="1076" y="15107"/>
                  </a:lnTo>
                  <a:lnTo>
                    <a:pt x="1187" y="15329"/>
                  </a:lnTo>
                  <a:lnTo>
                    <a:pt x="1298" y="15514"/>
                  </a:lnTo>
                  <a:lnTo>
                    <a:pt x="1428" y="15700"/>
                  </a:lnTo>
                  <a:lnTo>
                    <a:pt x="1558" y="15848"/>
                  </a:lnTo>
                  <a:lnTo>
                    <a:pt x="1706" y="15978"/>
                  </a:lnTo>
                  <a:lnTo>
                    <a:pt x="1854" y="16089"/>
                  </a:lnTo>
                  <a:lnTo>
                    <a:pt x="2002" y="16163"/>
                  </a:lnTo>
                  <a:lnTo>
                    <a:pt x="2151" y="16219"/>
                  </a:lnTo>
                  <a:lnTo>
                    <a:pt x="2484" y="16219"/>
                  </a:lnTo>
                  <a:lnTo>
                    <a:pt x="2633" y="16163"/>
                  </a:lnTo>
                  <a:lnTo>
                    <a:pt x="2781" y="16089"/>
                  </a:lnTo>
                  <a:lnTo>
                    <a:pt x="2929" y="15996"/>
                  </a:lnTo>
                  <a:lnTo>
                    <a:pt x="3059" y="15866"/>
                  </a:lnTo>
                  <a:lnTo>
                    <a:pt x="3189" y="15718"/>
                  </a:lnTo>
                  <a:lnTo>
                    <a:pt x="3300" y="15551"/>
                  </a:lnTo>
                  <a:lnTo>
                    <a:pt x="3411" y="15366"/>
                  </a:lnTo>
                  <a:lnTo>
                    <a:pt x="3522" y="15181"/>
                  </a:lnTo>
                  <a:lnTo>
                    <a:pt x="3633" y="14958"/>
                  </a:lnTo>
                  <a:lnTo>
                    <a:pt x="3800" y="14476"/>
                  </a:lnTo>
                  <a:lnTo>
                    <a:pt x="3967" y="13976"/>
                  </a:lnTo>
                  <a:lnTo>
                    <a:pt x="4115" y="13438"/>
                  </a:lnTo>
                  <a:lnTo>
                    <a:pt x="4226" y="12901"/>
                  </a:lnTo>
                  <a:lnTo>
                    <a:pt x="4319" y="12345"/>
                  </a:lnTo>
                  <a:lnTo>
                    <a:pt x="4393" y="11826"/>
                  </a:lnTo>
                  <a:lnTo>
                    <a:pt x="4467" y="11344"/>
                  </a:lnTo>
                  <a:lnTo>
                    <a:pt x="4542" y="10529"/>
                  </a:lnTo>
                  <a:lnTo>
                    <a:pt x="4560" y="10010"/>
                  </a:lnTo>
                  <a:lnTo>
                    <a:pt x="4523" y="9342"/>
                  </a:lnTo>
                  <a:lnTo>
                    <a:pt x="4412" y="8101"/>
                  </a:lnTo>
                  <a:lnTo>
                    <a:pt x="4097" y="4690"/>
                  </a:lnTo>
                  <a:lnTo>
                    <a:pt x="361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33"/>
            <p:cNvSpPr/>
            <p:nvPr/>
          </p:nvSpPr>
          <p:spPr>
            <a:xfrm>
              <a:off x="8392800" y="1903364"/>
              <a:ext cx="41440" cy="345945"/>
            </a:xfrm>
            <a:custGeom>
              <a:avLst/>
              <a:gdLst/>
              <a:ahLst/>
              <a:cxnLst/>
              <a:rect l="l" t="t" r="r" b="b"/>
              <a:pathLst>
                <a:path w="1057" h="8824" extrusionOk="0">
                  <a:moveTo>
                    <a:pt x="427" y="1"/>
                  </a:moveTo>
                  <a:lnTo>
                    <a:pt x="390" y="38"/>
                  </a:lnTo>
                  <a:lnTo>
                    <a:pt x="371" y="56"/>
                  </a:lnTo>
                  <a:lnTo>
                    <a:pt x="353" y="112"/>
                  </a:lnTo>
                  <a:lnTo>
                    <a:pt x="130" y="2781"/>
                  </a:lnTo>
                  <a:lnTo>
                    <a:pt x="19" y="3930"/>
                  </a:lnTo>
                  <a:lnTo>
                    <a:pt x="0" y="4190"/>
                  </a:lnTo>
                  <a:lnTo>
                    <a:pt x="19" y="4634"/>
                  </a:lnTo>
                  <a:lnTo>
                    <a:pt x="75" y="5190"/>
                  </a:lnTo>
                  <a:lnTo>
                    <a:pt x="149" y="5858"/>
                  </a:lnTo>
                  <a:lnTo>
                    <a:pt x="260" y="6562"/>
                  </a:lnTo>
                  <a:lnTo>
                    <a:pt x="427" y="7322"/>
                  </a:lnTo>
                  <a:lnTo>
                    <a:pt x="519" y="7693"/>
                  </a:lnTo>
                  <a:lnTo>
                    <a:pt x="612" y="8063"/>
                  </a:lnTo>
                  <a:lnTo>
                    <a:pt x="723" y="8415"/>
                  </a:lnTo>
                  <a:lnTo>
                    <a:pt x="853" y="8749"/>
                  </a:lnTo>
                  <a:lnTo>
                    <a:pt x="890" y="8805"/>
                  </a:lnTo>
                  <a:lnTo>
                    <a:pt x="946" y="8823"/>
                  </a:lnTo>
                  <a:lnTo>
                    <a:pt x="983" y="8823"/>
                  </a:lnTo>
                  <a:lnTo>
                    <a:pt x="1020" y="8786"/>
                  </a:lnTo>
                  <a:lnTo>
                    <a:pt x="1057" y="8749"/>
                  </a:lnTo>
                  <a:lnTo>
                    <a:pt x="1057" y="8712"/>
                  </a:lnTo>
                  <a:lnTo>
                    <a:pt x="1057" y="8675"/>
                  </a:lnTo>
                  <a:lnTo>
                    <a:pt x="946" y="8341"/>
                  </a:lnTo>
                  <a:lnTo>
                    <a:pt x="835" y="7989"/>
                  </a:lnTo>
                  <a:lnTo>
                    <a:pt x="631" y="7266"/>
                  </a:lnTo>
                  <a:lnTo>
                    <a:pt x="482" y="6544"/>
                  </a:lnTo>
                  <a:lnTo>
                    <a:pt x="371" y="5839"/>
                  </a:lnTo>
                  <a:lnTo>
                    <a:pt x="278" y="5190"/>
                  </a:lnTo>
                  <a:lnTo>
                    <a:pt x="241" y="4634"/>
                  </a:lnTo>
                  <a:lnTo>
                    <a:pt x="223" y="4227"/>
                  </a:lnTo>
                  <a:lnTo>
                    <a:pt x="223" y="3967"/>
                  </a:lnTo>
                  <a:lnTo>
                    <a:pt x="353" y="2818"/>
                  </a:lnTo>
                  <a:lnTo>
                    <a:pt x="575" y="131"/>
                  </a:lnTo>
                  <a:lnTo>
                    <a:pt x="575" y="75"/>
                  </a:lnTo>
                  <a:lnTo>
                    <a:pt x="556" y="38"/>
                  </a:lnTo>
                  <a:lnTo>
                    <a:pt x="519" y="19"/>
                  </a:lnTo>
                  <a:lnTo>
                    <a:pt x="482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33"/>
            <p:cNvSpPr/>
            <p:nvPr/>
          </p:nvSpPr>
          <p:spPr>
            <a:xfrm>
              <a:off x="6980950" y="1429611"/>
              <a:ext cx="404047" cy="848043"/>
            </a:xfrm>
            <a:custGeom>
              <a:avLst/>
              <a:gdLst/>
              <a:ahLst/>
              <a:cxnLst/>
              <a:rect l="l" t="t" r="r" b="b"/>
              <a:pathLst>
                <a:path w="10306" h="21631" extrusionOk="0">
                  <a:moveTo>
                    <a:pt x="983" y="0"/>
                  </a:moveTo>
                  <a:lnTo>
                    <a:pt x="927" y="19"/>
                  </a:lnTo>
                  <a:lnTo>
                    <a:pt x="871" y="37"/>
                  </a:lnTo>
                  <a:lnTo>
                    <a:pt x="834" y="93"/>
                  </a:lnTo>
                  <a:lnTo>
                    <a:pt x="723" y="223"/>
                  </a:lnTo>
                  <a:lnTo>
                    <a:pt x="668" y="204"/>
                  </a:lnTo>
                  <a:lnTo>
                    <a:pt x="593" y="167"/>
                  </a:lnTo>
                  <a:lnTo>
                    <a:pt x="427" y="167"/>
                  </a:lnTo>
                  <a:lnTo>
                    <a:pt x="334" y="186"/>
                  </a:lnTo>
                  <a:lnTo>
                    <a:pt x="260" y="241"/>
                  </a:lnTo>
                  <a:lnTo>
                    <a:pt x="204" y="334"/>
                  </a:lnTo>
                  <a:lnTo>
                    <a:pt x="186" y="501"/>
                  </a:lnTo>
                  <a:lnTo>
                    <a:pt x="167" y="853"/>
                  </a:lnTo>
                  <a:lnTo>
                    <a:pt x="93" y="2039"/>
                  </a:lnTo>
                  <a:lnTo>
                    <a:pt x="37" y="3689"/>
                  </a:lnTo>
                  <a:lnTo>
                    <a:pt x="19" y="5542"/>
                  </a:lnTo>
                  <a:lnTo>
                    <a:pt x="0" y="7396"/>
                  </a:lnTo>
                  <a:lnTo>
                    <a:pt x="19" y="8248"/>
                  </a:lnTo>
                  <a:lnTo>
                    <a:pt x="56" y="9027"/>
                  </a:lnTo>
                  <a:lnTo>
                    <a:pt x="111" y="9694"/>
                  </a:lnTo>
                  <a:lnTo>
                    <a:pt x="167" y="10231"/>
                  </a:lnTo>
                  <a:lnTo>
                    <a:pt x="204" y="10435"/>
                  </a:lnTo>
                  <a:lnTo>
                    <a:pt x="260" y="10602"/>
                  </a:lnTo>
                  <a:lnTo>
                    <a:pt x="297" y="10713"/>
                  </a:lnTo>
                  <a:lnTo>
                    <a:pt x="352" y="10769"/>
                  </a:lnTo>
                  <a:lnTo>
                    <a:pt x="427" y="10825"/>
                  </a:lnTo>
                  <a:lnTo>
                    <a:pt x="538" y="10936"/>
                  </a:lnTo>
                  <a:lnTo>
                    <a:pt x="871" y="11325"/>
                  </a:lnTo>
                  <a:lnTo>
                    <a:pt x="1891" y="12585"/>
                  </a:lnTo>
                  <a:lnTo>
                    <a:pt x="3281" y="14328"/>
                  </a:lnTo>
                  <a:lnTo>
                    <a:pt x="4875" y="16292"/>
                  </a:lnTo>
                  <a:lnTo>
                    <a:pt x="5709" y="17274"/>
                  </a:lnTo>
                  <a:lnTo>
                    <a:pt x="6524" y="18238"/>
                  </a:lnTo>
                  <a:lnTo>
                    <a:pt x="7321" y="19128"/>
                  </a:lnTo>
                  <a:lnTo>
                    <a:pt x="8081" y="19943"/>
                  </a:lnTo>
                  <a:lnTo>
                    <a:pt x="8452" y="20296"/>
                  </a:lnTo>
                  <a:lnTo>
                    <a:pt x="8786" y="20611"/>
                  </a:lnTo>
                  <a:lnTo>
                    <a:pt x="9101" y="20907"/>
                  </a:lnTo>
                  <a:lnTo>
                    <a:pt x="9397" y="21148"/>
                  </a:lnTo>
                  <a:lnTo>
                    <a:pt x="9657" y="21352"/>
                  </a:lnTo>
                  <a:lnTo>
                    <a:pt x="9916" y="21500"/>
                  </a:lnTo>
                  <a:lnTo>
                    <a:pt x="10120" y="21593"/>
                  </a:lnTo>
                  <a:lnTo>
                    <a:pt x="10213" y="21612"/>
                  </a:lnTo>
                  <a:lnTo>
                    <a:pt x="10305" y="21630"/>
                  </a:lnTo>
                  <a:lnTo>
                    <a:pt x="10194" y="16125"/>
                  </a:lnTo>
                  <a:lnTo>
                    <a:pt x="2817" y="8971"/>
                  </a:lnTo>
                  <a:lnTo>
                    <a:pt x="2725" y="3615"/>
                  </a:lnTo>
                  <a:lnTo>
                    <a:pt x="2614" y="3151"/>
                  </a:lnTo>
                  <a:lnTo>
                    <a:pt x="2484" y="2669"/>
                  </a:lnTo>
                  <a:lnTo>
                    <a:pt x="2336" y="2132"/>
                  </a:lnTo>
                  <a:lnTo>
                    <a:pt x="2150" y="1594"/>
                  </a:lnTo>
                  <a:lnTo>
                    <a:pt x="2058" y="1353"/>
                  </a:lnTo>
                  <a:lnTo>
                    <a:pt x="1965" y="1131"/>
                  </a:lnTo>
                  <a:lnTo>
                    <a:pt x="1854" y="946"/>
                  </a:lnTo>
                  <a:lnTo>
                    <a:pt x="1761" y="797"/>
                  </a:lnTo>
                  <a:lnTo>
                    <a:pt x="1650" y="705"/>
                  </a:lnTo>
                  <a:lnTo>
                    <a:pt x="1613" y="686"/>
                  </a:lnTo>
                  <a:lnTo>
                    <a:pt x="1557" y="686"/>
                  </a:lnTo>
                  <a:lnTo>
                    <a:pt x="1464" y="445"/>
                  </a:lnTo>
                  <a:lnTo>
                    <a:pt x="1372" y="260"/>
                  </a:lnTo>
                  <a:lnTo>
                    <a:pt x="1261" y="130"/>
                  </a:lnTo>
                  <a:lnTo>
                    <a:pt x="1149" y="37"/>
                  </a:lnTo>
                  <a:lnTo>
                    <a:pt x="109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33"/>
            <p:cNvSpPr/>
            <p:nvPr/>
          </p:nvSpPr>
          <p:spPr>
            <a:xfrm>
              <a:off x="7005649" y="1436864"/>
              <a:ext cx="37833" cy="189713"/>
            </a:xfrm>
            <a:custGeom>
              <a:avLst/>
              <a:gdLst/>
              <a:ahLst/>
              <a:cxnLst/>
              <a:rect l="l" t="t" r="r" b="b"/>
              <a:pathLst>
                <a:path w="965" h="4839" extrusionOk="0">
                  <a:moveTo>
                    <a:pt x="75" y="1"/>
                  </a:moveTo>
                  <a:lnTo>
                    <a:pt x="38" y="38"/>
                  </a:lnTo>
                  <a:lnTo>
                    <a:pt x="0" y="56"/>
                  </a:lnTo>
                  <a:lnTo>
                    <a:pt x="0" y="112"/>
                  </a:lnTo>
                  <a:lnTo>
                    <a:pt x="0" y="149"/>
                  </a:lnTo>
                  <a:lnTo>
                    <a:pt x="297" y="1224"/>
                  </a:lnTo>
                  <a:lnTo>
                    <a:pt x="538" y="2132"/>
                  </a:lnTo>
                  <a:lnTo>
                    <a:pt x="631" y="2559"/>
                  </a:lnTo>
                  <a:lnTo>
                    <a:pt x="686" y="2911"/>
                  </a:lnTo>
                  <a:lnTo>
                    <a:pt x="723" y="3226"/>
                  </a:lnTo>
                  <a:lnTo>
                    <a:pt x="742" y="3541"/>
                  </a:lnTo>
                  <a:lnTo>
                    <a:pt x="742" y="3837"/>
                  </a:lnTo>
                  <a:lnTo>
                    <a:pt x="723" y="4115"/>
                  </a:lnTo>
                  <a:lnTo>
                    <a:pt x="686" y="4542"/>
                  </a:lnTo>
                  <a:lnTo>
                    <a:pt x="668" y="4709"/>
                  </a:lnTo>
                  <a:lnTo>
                    <a:pt x="668" y="4764"/>
                  </a:lnTo>
                  <a:lnTo>
                    <a:pt x="686" y="4801"/>
                  </a:lnTo>
                  <a:lnTo>
                    <a:pt x="723" y="4820"/>
                  </a:lnTo>
                  <a:lnTo>
                    <a:pt x="760" y="4838"/>
                  </a:lnTo>
                  <a:lnTo>
                    <a:pt x="816" y="4838"/>
                  </a:lnTo>
                  <a:lnTo>
                    <a:pt x="853" y="4820"/>
                  </a:lnTo>
                  <a:lnTo>
                    <a:pt x="872" y="4783"/>
                  </a:lnTo>
                  <a:lnTo>
                    <a:pt x="890" y="4746"/>
                  </a:lnTo>
                  <a:lnTo>
                    <a:pt x="909" y="4560"/>
                  </a:lnTo>
                  <a:lnTo>
                    <a:pt x="946" y="4115"/>
                  </a:lnTo>
                  <a:lnTo>
                    <a:pt x="964" y="3837"/>
                  </a:lnTo>
                  <a:lnTo>
                    <a:pt x="964" y="3522"/>
                  </a:lnTo>
                  <a:lnTo>
                    <a:pt x="946" y="3207"/>
                  </a:lnTo>
                  <a:lnTo>
                    <a:pt x="909" y="2874"/>
                  </a:lnTo>
                  <a:lnTo>
                    <a:pt x="853" y="2521"/>
                  </a:lnTo>
                  <a:lnTo>
                    <a:pt x="760" y="2095"/>
                  </a:lnTo>
                  <a:lnTo>
                    <a:pt x="519" y="1206"/>
                  </a:lnTo>
                  <a:lnTo>
                    <a:pt x="204" y="93"/>
                  </a:lnTo>
                  <a:lnTo>
                    <a:pt x="186" y="38"/>
                  </a:lnTo>
                  <a:lnTo>
                    <a:pt x="149" y="19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33"/>
            <p:cNvSpPr/>
            <p:nvPr/>
          </p:nvSpPr>
          <p:spPr>
            <a:xfrm>
              <a:off x="7037601" y="1452114"/>
              <a:ext cx="36382" cy="173012"/>
            </a:xfrm>
            <a:custGeom>
              <a:avLst/>
              <a:gdLst/>
              <a:ahLst/>
              <a:cxnLst/>
              <a:rect l="l" t="t" r="r" b="b"/>
              <a:pathLst>
                <a:path w="928" h="4413" extrusionOk="0">
                  <a:moveTo>
                    <a:pt x="94" y="1"/>
                  </a:moveTo>
                  <a:lnTo>
                    <a:pt x="38" y="20"/>
                  </a:lnTo>
                  <a:lnTo>
                    <a:pt x="19" y="57"/>
                  </a:lnTo>
                  <a:lnTo>
                    <a:pt x="1" y="94"/>
                  </a:lnTo>
                  <a:lnTo>
                    <a:pt x="1" y="131"/>
                  </a:lnTo>
                  <a:lnTo>
                    <a:pt x="409" y="1632"/>
                  </a:lnTo>
                  <a:lnTo>
                    <a:pt x="613" y="2392"/>
                  </a:lnTo>
                  <a:lnTo>
                    <a:pt x="668" y="2670"/>
                  </a:lnTo>
                  <a:lnTo>
                    <a:pt x="687" y="2837"/>
                  </a:lnTo>
                  <a:lnTo>
                    <a:pt x="705" y="3189"/>
                  </a:lnTo>
                  <a:lnTo>
                    <a:pt x="705" y="3689"/>
                  </a:lnTo>
                  <a:lnTo>
                    <a:pt x="687" y="4282"/>
                  </a:lnTo>
                  <a:lnTo>
                    <a:pt x="705" y="4338"/>
                  </a:lnTo>
                  <a:lnTo>
                    <a:pt x="724" y="4375"/>
                  </a:lnTo>
                  <a:lnTo>
                    <a:pt x="761" y="4394"/>
                  </a:lnTo>
                  <a:lnTo>
                    <a:pt x="798" y="4412"/>
                  </a:lnTo>
                  <a:lnTo>
                    <a:pt x="854" y="4394"/>
                  </a:lnTo>
                  <a:lnTo>
                    <a:pt x="891" y="4375"/>
                  </a:lnTo>
                  <a:lnTo>
                    <a:pt x="909" y="4338"/>
                  </a:lnTo>
                  <a:lnTo>
                    <a:pt x="909" y="4301"/>
                  </a:lnTo>
                  <a:lnTo>
                    <a:pt x="928" y="3671"/>
                  </a:lnTo>
                  <a:lnTo>
                    <a:pt x="928" y="3189"/>
                  </a:lnTo>
                  <a:lnTo>
                    <a:pt x="909" y="2818"/>
                  </a:lnTo>
                  <a:lnTo>
                    <a:pt x="891" y="2614"/>
                  </a:lnTo>
                  <a:lnTo>
                    <a:pt x="798" y="2262"/>
                  </a:lnTo>
                  <a:lnTo>
                    <a:pt x="576" y="1354"/>
                  </a:lnTo>
                  <a:lnTo>
                    <a:pt x="223" y="75"/>
                  </a:lnTo>
                  <a:lnTo>
                    <a:pt x="205" y="38"/>
                  </a:lnTo>
                  <a:lnTo>
                    <a:pt x="168" y="20"/>
                  </a:lnTo>
                  <a:lnTo>
                    <a:pt x="131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33"/>
            <p:cNvSpPr/>
            <p:nvPr/>
          </p:nvSpPr>
          <p:spPr>
            <a:xfrm>
              <a:off x="6978048" y="1562594"/>
              <a:ext cx="47242" cy="154076"/>
            </a:xfrm>
            <a:custGeom>
              <a:avLst/>
              <a:gdLst/>
              <a:ahLst/>
              <a:cxnLst/>
              <a:rect l="l" t="t" r="r" b="b"/>
              <a:pathLst>
                <a:path w="1205" h="3930" extrusionOk="0">
                  <a:moveTo>
                    <a:pt x="371" y="0"/>
                  </a:moveTo>
                  <a:lnTo>
                    <a:pt x="278" y="56"/>
                  </a:lnTo>
                  <a:lnTo>
                    <a:pt x="185" y="111"/>
                  </a:lnTo>
                  <a:lnTo>
                    <a:pt x="111" y="186"/>
                  </a:lnTo>
                  <a:lnTo>
                    <a:pt x="56" y="278"/>
                  </a:lnTo>
                  <a:lnTo>
                    <a:pt x="19" y="352"/>
                  </a:lnTo>
                  <a:lnTo>
                    <a:pt x="0" y="427"/>
                  </a:lnTo>
                  <a:lnTo>
                    <a:pt x="0" y="482"/>
                  </a:lnTo>
                  <a:lnTo>
                    <a:pt x="0" y="519"/>
                  </a:lnTo>
                  <a:lnTo>
                    <a:pt x="37" y="556"/>
                  </a:lnTo>
                  <a:lnTo>
                    <a:pt x="74" y="575"/>
                  </a:lnTo>
                  <a:lnTo>
                    <a:pt x="111" y="575"/>
                  </a:lnTo>
                  <a:lnTo>
                    <a:pt x="167" y="556"/>
                  </a:lnTo>
                  <a:lnTo>
                    <a:pt x="185" y="538"/>
                  </a:lnTo>
                  <a:lnTo>
                    <a:pt x="204" y="501"/>
                  </a:lnTo>
                  <a:lnTo>
                    <a:pt x="241" y="427"/>
                  </a:lnTo>
                  <a:lnTo>
                    <a:pt x="297" y="315"/>
                  </a:lnTo>
                  <a:lnTo>
                    <a:pt x="352" y="278"/>
                  </a:lnTo>
                  <a:lnTo>
                    <a:pt x="408" y="241"/>
                  </a:lnTo>
                  <a:lnTo>
                    <a:pt x="482" y="223"/>
                  </a:lnTo>
                  <a:lnTo>
                    <a:pt x="575" y="223"/>
                  </a:lnTo>
                  <a:lnTo>
                    <a:pt x="612" y="241"/>
                  </a:lnTo>
                  <a:lnTo>
                    <a:pt x="649" y="278"/>
                  </a:lnTo>
                  <a:lnTo>
                    <a:pt x="723" y="371"/>
                  </a:lnTo>
                  <a:lnTo>
                    <a:pt x="779" y="519"/>
                  </a:lnTo>
                  <a:lnTo>
                    <a:pt x="816" y="705"/>
                  </a:lnTo>
                  <a:lnTo>
                    <a:pt x="871" y="927"/>
                  </a:lnTo>
                  <a:lnTo>
                    <a:pt x="908" y="1186"/>
                  </a:lnTo>
                  <a:lnTo>
                    <a:pt x="964" y="1742"/>
                  </a:lnTo>
                  <a:lnTo>
                    <a:pt x="982" y="2336"/>
                  </a:lnTo>
                  <a:lnTo>
                    <a:pt x="1001" y="2910"/>
                  </a:lnTo>
                  <a:lnTo>
                    <a:pt x="982" y="3429"/>
                  </a:lnTo>
                  <a:lnTo>
                    <a:pt x="945" y="3818"/>
                  </a:lnTo>
                  <a:lnTo>
                    <a:pt x="945" y="3855"/>
                  </a:lnTo>
                  <a:lnTo>
                    <a:pt x="964" y="3892"/>
                  </a:lnTo>
                  <a:lnTo>
                    <a:pt x="1001" y="3930"/>
                  </a:lnTo>
                  <a:lnTo>
                    <a:pt x="1094" y="3930"/>
                  </a:lnTo>
                  <a:lnTo>
                    <a:pt x="1131" y="3911"/>
                  </a:lnTo>
                  <a:lnTo>
                    <a:pt x="1149" y="3874"/>
                  </a:lnTo>
                  <a:lnTo>
                    <a:pt x="1168" y="3837"/>
                  </a:lnTo>
                  <a:lnTo>
                    <a:pt x="1186" y="3559"/>
                  </a:lnTo>
                  <a:lnTo>
                    <a:pt x="1205" y="3095"/>
                  </a:lnTo>
                  <a:lnTo>
                    <a:pt x="1205" y="2484"/>
                  </a:lnTo>
                  <a:lnTo>
                    <a:pt x="1186" y="1817"/>
                  </a:lnTo>
                  <a:lnTo>
                    <a:pt x="1168" y="1502"/>
                  </a:lnTo>
                  <a:lnTo>
                    <a:pt x="1131" y="1168"/>
                  </a:lnTo>
                  <a:lnTo>
                    <a:pt x="1075" y="871"/>
                  </a:lnTo>
                  <a:lnTo>
                    <a:pt x="1020" y="612"/>
                  </a:lnTo>
                  <a:lnTo>
                    <a:pt x="945" y="389"/>
                  </a:lnTo>
                  <a:lnTo>
                    <a:pt x="853" y="204"/>
                  </a:lnTo>
                  <a:lnTo>
                    <a:pt x="816" y="130"/>
                  </a:lnTo>
                  <a:lnTo>
                    <a:pt x="760" y="74"/>
                  </a:lnTo>
                  <a:lnTo>
                    <a:pt x="686" y="37"/>
                  </a:lnTo>
                  <a:lnTo>
                    <a:pt x="630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33"/>
            <p:cNvSpPr/>
            <p:nvPr/>
          </p:nvSpPr>
          <p:spPr>
            <a:xfrm>
              <a:off x="6976598" y="1438314"/>
              <a:ext cx="22543" cy="417886"/>
            </a:xfrm>
            <a:custGeom>
              <a:avLst/>
              <a:gdLst/>
              <a:ahLst/>
              <a:cxnLst/>
              <a:rect l="l" t="t" r="r" b="b"/>
              <a:pathLst>
                <a:path w="575" h="10659" extrusionOk="0">
                  <a:moveTo>
                    <a:pt x="315" y="1"/>
                  </a:moveTo>
                  <a:lnTo>
                    <a:pt x="278" y="19"/>
                  </a:lnTo>
                  <a:lnTo>
                    <a:pt x="241" y="38"/>
                  </a:lnTo>
                  <a:lnTo>
                    <a:pt x="222" y="75"/>
                  </a:lnTo>
                  <a:lnTo>
                    <a:pt x="185" y="538"/>
                  </a:lnTo>
                  <a:lnTo>
                    <a:pt x="130" y="1706"/>
                  </a:lnTo>
                  <a:lnTo>
                    <a:pt x="56" y="3337"/>
                  </a:lnTo>
                  <a:lnTo>
                    <a:pt x="19" y="5228"/>
                  </a:lnTo>
                  <a:lnTo>
                    <a:pt x="0" y="6191"/>
                  </a:lnTo>
                  <a:lnTo>
                    <a:pt x="0" y="7118"/>
                  </a:lnTo>
                  <a:lnTo>
                    <a:pt x="19" y="8008"/>
                  </a:lnTo>
                  <a:lnTo>
                    <a:pt x="56" y="8823"/>
                  </a:lnTo>
                  <a:lnTo>
                    <a:pt x="111" y="9509"/>
                  </a:lnTo>
                  <a:lnTo>
                    <a:pt x="130" y="9806"/>
                  </a:lnTo>
                  <a:lnTo>
                    <a:pt x="185" y="10065"/>
                  </a:lnTo>
                  <a:lnTo>
                    <a:pt x="222" y="10287"/>
                  </a:lnTo>
                  <a:lnTo>
                    <a:pt x="278" y="10454"/>
                  </a:lnTo>
                  <a:lnTo>
                    <a:pt x="334" y="10565"/>
                  </a:lnTo>
                  <a:lnTo>
                    <a:pt x="408" y="10640"/>
                  </a:lnTo>
                  <a:lnTo>
                    <a:pt x="463" y="10658"/>
                  </a:lnTo>
                  <a:lnTo>
                    <a:pt x="519" y="10640"/>
                  </a:lnTo>
                  <a:lnTo>
                    <a:pt x="556" y="10603"/>
                  </a:lnTo>
                  <a:lnTo>
                    <a:pt x="575" y="10565"/>
                  </a:lnTo>
                  <a:lnTo>
                    <a:pt x="575" y="10510"/>
                  </a:lnTo>
                  <a:lnTo>
                    <a:pt x="556" y="10473"/>
                  </a:lnTo>
                  <a:lnTo>
                    <a:pt x="519" y="10454"/>
                  </a:lnTo>
                  <a:lnTo>
                    <a:pt x="482" y="10399"/>
                  </a:lnTo>
                  <a:lnTo>
                    <a:pt x="445" y="10287"/>
                  </a:lnTo>
                  <a:lnTo>
                    <a:pt x="408" y="10121"/>
                  </a:lnTo>
                  <a:lnTo>
                    <a:pt x="371" y="9917"/>
                  </a:lnTo>
                  <a:lnTo>
                    <a:pt x="315" y="9416"/>
                  </a:lnTo>
                  <a:lnTo>
                    <a:pt x="278" y="8768"/>
                  </a:lnTo>
                  <a:lnTo>
                    <a:pt x="241" y="8008"/>
                  </a:lnTo>
                  <a:lnTo>
                    <a:pt x="241" y="7174"/>
                  </a:lnTo>
                  <a:lnTo>
                    <a:pt x="222" y="5376"/>
                  </a:lnTo>
                  <a:lnTo>
                    <a:pt x="260" y="3559"/>
                  </a:lnTo>
                  <a:lnTo>
                    <a:pt x="297" y="1947"/>
                  </a:lnTo>
                  <a:lnTo>
                    <a:pt x="371" y="742"/>
                  </a:lnTo>
                  <a:lnTo>
                    <a:pt x="389" y="353"/>
                  </a:lnTo>
                  <a:lnTo>
                    <a:pt x="426" y="149"/>
                  </a:lnTo>
                  <a:lnTo>
                    <a:pt x="426" y="112"/>
                  </a:lnTo>
                  <a:lnTo>
                    <a:pt x="426" y="75"/>
                  </a:lnTo>
                  <a:lnTo>
                    <a:pt x="389" y="38"/>
                  </a:lnTo>
                  <a:lnTo>
                    <a:pt x="352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33"/>
            <p:cNvSpPr/>
            <p:nvPr/>
          </p:nvSpPr>
          <p:spPr>
            <a:xfrm>
              <a:off x="7033249" y="1795825"/>
              <a:ext cx="115576" cy="144666"/>
            </a:xfrm>
            <a:custGeom>
              <a:avLst/>
              <a:gdLst/>
              <a:ahLst/>
              <a:cxnLst/>
              <a:rect l="l" t="t" r="r" b="b"/>
              <a:pathLst>
                <a:path w="2948" h="3690" extrusionOk="0">
                  <a:moveTo>
                    <a:pt x="2114" y="1"/>
                  </a:moveTo>
                  <a:lnTo>
                    <a:pt x="1" y="2744"/>
                  </a:lnTo>
                  <a:lnTo>
                    <a:pt x="779" y="3689"/>
                  </a:lnTo>
                  <a:lnTo>
                    <a:pt x="2948" y="853"/>
                  </a:lnTo>
                  <a:lnTo>
                    <a:pt x="211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33"/>
            <p:cNvSpPr/>
            <p:nvPr/>
          </p:nvSpPr>
          <p:spPr>
            <a:xfrm>
              <a:off x="7077590" y="1808919"/>
              <a:ext cx="62532" cy="62532"/>
            </a:xfrm>
            <a:custGeom>
              <a:avLst/>
              <a:gdLst/>
              <a:ahLst/>
              <a:cxnLst/>
              <a:rect l="l" t="t" r="r" b="b"/>
              <a:pathLst>
                <a:path w="1595" h="1595" extrusionOk="0">
                  <a:moveTo>
                    <a:pt x="797" y="0"/>
                  </a:moveTo>
                  <a:lnTo>
                    <a:pt x="649" y="19"/>
                  </a:lnTo>
                  <a:lnTo>
                    <a:pt x="501" y="56"/>
                  </a:lnTo>
                  <a:lnTo>
                    <a:pt x="352" y="130"/>
                  </a:lnTo>
                  <a:lnTo>
                    <a:pt x="241" y="223"/>
                  </a:lnTo>
                  <a:lnTo>
                    <a:pt x="149" y="353"/>
                  </a:lnTo>
                  <a:lnTo>
                    <a:pt x="74" y="482"/>
                  </a:lnTo>
                  <a:lnTo>
                    <a:pt x="19" y="631"/>
                  </a:lnTo>
                  <a:lnTo>
                    <a:pt x="0" y="797"/>
                  </a:lnTo>
                  <a:lnTo>
                    <a:pt x="19" y="946"/>
                  </a:lnTo>
                  <a:lnTo>
                    <a:pt x="74" y="1094"/>
                  </a:lnTo>
                  <a:lnTo>
                    <a:pt x="149" y="1242"/>
                  </a:lnTo>
                  <a:lnTo>
                    <a:pt x="241" y="1353"/>
                  </a:lnTo>
                  <a:lnTo>
                    <a:pt x="352" y="1446"/>
                  </a:lnTo>
                  <a:lnTo>
                    <a:pt x="501" y="1520"/>
                  </a:lnTo>
                  <a:lnTo>
                    <a:pt x="649" y="1576"/>
                  </a:lnTo>
                  <a:lnTo>
                    <a:pt x="797" y="1594"/>
                  </a:lnTo>
                  <a:lnTo>
                    <a:pt x="964" y="1576"/>
                  </a:lnTo>
                  <a:lnTo>
                    <a:pt x="1112" y="1520"/>
                  </a:lnTo>
                  <a:lnTo>
                    <a:pt x="1242" y="1446"/>
                  </a:lnTo>
                  <a:lnTo>
                    <a:pt x="1372" y="1353"/>
                  </a:lnTo>
                  <a:lnTo>
                    <a:pt x="1465" y="1242"/>
                  </a:lnTo>
                  <a:lnTo>
                    <a:pt x="1539" y="1094"/>
                  </a:lnTo>
                  <a:lnTo>
                    <a:pt x="1576" y="946"/>
                  </a:lnTo>
                  <a:lnTo>
                    <a:pt x="1594" y="797"/>
                  </a:lnTo>
                  <a:lnTo>
                    <a:pt x="1576" y="631"/>
                  </a:lnTo>
                  <a:lnTo>
                    <a:pt x="1539" y="482"/>
                  </a:lnTo>
                  <a:lnTo>
                    <a:pt x="1465" y="353"/>
                  </a:lnTo>
                  <a:lnTo>
                    <a:pt x="1372" y="223"/>
                  </a:lnTo>
                  <a:lnTo>
                    <a:pt x="1242" y="130"/>
                  </a:lnTo>
                  <a:lnTo>
                    <a:pt x="1112" y="56"/>
                  </a:lnTo>
                  <a:lnTo>
                    <a:pt x="964" y="19"/>
                  </a:lnTo>
                  <a:lnTo>
                    <a:pt x="79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33"/>
            <p:cNvSpPr/>
            <p:nvPr/>
          </p:nvSpPr>
          <p:spPr>
            <a:xfrm>
              <a:off x="7084137" y="1815466"/>
              <a:ext cx="50143" cy="49438"/>
            </a:xfrm>
            <a:custGeom>
              <a:avLst/>
              <a:gdLst/>
              <a:ahLst/>
              <a:cxnLst/>
              <a:rect l="l" t="t" r="r" b="b"/>
              <a:pathLst>
                <a:path w="1279" h="1261" extrusionOk="0">
                  <a:moveTo>
                    <a:pt x="501" y="0"/>
                  </a:moveTo>
                  <a:lnTo>
                    <a:pt x="389" y="37"/>
                  </a:lnTo>
                  <a:lnTo>
                    <a:pt x="278" y="93"/>
                  </a:lnTo>
                  <a:lnTo>
                    <a:pt x="185" y="186"/>
                  </a:lnTo>
                  <a:lnTo>
                    <a:pt x="111" y="278"/>
                  </a:lnTo>
                  <a:lnTo>
                    <a:pt x="56" y="371"/>
                  </a:lnTo>
                  <a:lnTo>
                    <a:pt x="19" y="501"/>
                  </a:lnTo>
                  <a:lnTo>
                    <a:pt x="0" y="630"/>
                  </a:lnTo>
                  <a:lnTo>
                    <a:pt x="19" y="760"/>
                  </a:lnTo>
                  <a:lnTo>
                    <a:pt x="56" y="871"/>
                  </a:lnTo>
                  <a:lnTo>
                    <a:pt x="111" y="983"/>
                  </a:lnTo>
                  <a:lnTo>
                    <a:pt x="185" y="1075"/>
                  </a:lnTo>
                  <a:lnTo>
                    <a:pt x="278" y="1149"/>
                  </a:lnTo>
                  <a:lnTo>
                    <a:pt x="389" y="1205"/>
                  </a:lnTo>
                  <a:lnTo>
                    <a:pt x="501" y="1242"/>
                  </a:lnTo>
                  <a:lnTo>
                    <a:pt x="630" y="1261"/>
                  </a:lnTo>
                  <a:lnTo>
                    <a:pt x="760" y="1242"/>
                  </a:lnTo>
                  <a:lnTo>
                    <a:pt x="890" y="1205"/>
                  </a:lnTo>
                  <a:lnTo>
                    <a:pt x="982" y="1149"/>
                  </a:lnTo>
                  <a:lnTo>
                    <a:pt x="1094" y="1075"/>
                  </a:lnTo>
                  <a:lnTo>
                    <a:pt x="1168" y="983"/>
                  </a:lnTo>
                  <a:lnTo>
                    <a:pt x="1223" y="871"/>
                  </a:lnTo>
                  <a:lnTo>
                    <a:pt x="1260" y="760"/>
                  </a:lnTo>
                  <a:lnTo>
                    <a:pt x="1279" y="630"/>
                  </a:lnTo>
                  <a:lnTo>
                    <a:pt x="1260" y="501"/>
                  </a:lnTo>
                  <a:lnTo>
                    <a:pt x="1223" y="371"/>
                  </a:lnTo>
                  <a:lnTo>
                    <a:pt x="1168" y="278"/>
                  </a:lnTo>
                  <a:lnTo>
                    <a:pt x="1094" y="186"/>
                  </a:lnTo>
                  <a:lnTo>
                    <a:pt x="982" y="93"/>
                  </a:lnTo>
                  <a:lnTo>
                    <a:pt x="890" y="37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33"/>
            <p:cNvSpPr/>
            <p:nvPr/>
          </p:nvSpPr>
          <p:spPr>
            <a:xfrm>
              <a:off x="7107386" y="1819818"/>
              <a:ext cx="11644" cy="34187"/>
            </a:xfrm>
            <a:custGeom>
              <a:avLst/>
              <a:gdLst/>
              <a:ahLst/>
              <a:cxnLst/>
              <a:rect l="l" t="t" r="r" b="b"/>
              <a:pathLst>
                <a:path w="297" h="872" extrusionOk="0">
                  <a:moveTo>
                    <a:pt x="19" y="0"/>
                  </a:moveTo>
                  <a:lnTo>
                    <a:pt x="0" y="37"/>
                  </a:lnTo>
                  <a:lnTo>
                    <a:pt x="0" y="519"/>
                  </a:lnTo>
                  <a:lnTo>
                    <a:pt x="19" y="538"/>
                  </a:lnTo>
                  <a:lnTo>
                    <a:pt x="241" y="853"/>
                  </a:lnTo>
                  <a:lnTo>
                    <a:pt x="260" y="872"/>
                  </a:lnTo>
                  <a:lnTo>
                    <a:pt x="297" y="853"/>
                  </a:lnTo>
                  <a:lnTo>
                    <a:pt x="297" y="834"/>
                  </a:lnTo>
                  <a:lnTo>
                    <a:pt x="297" y="816"/>
                  </a:lnTo>
                  <a:lnTo>
                    <a:pt x="74" y="501"/>
                  </a:lnTo>
                  <a:lnTo>
                    <a:pt x="74" y="37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33"/>
            <p:cNvSpPr/>
            <p:nvPr/>
          </p:nvSpPr>
          <p:spPr>
            <a:xfrm>
              <a:off x="7107386" y="1807469"/>
              <a:ext cx="34187" cy="31286"/>
            </a:xfrm>
            <a:custGeom>
              <a:avLst/>
              <a:gdLst/>
              <a:ahLst/>
              <a:cxnLst/>
              <a:rect l="l" t="t" r="r" b="b"/>
              <a:pathLst>
                <a:path w="872" h="798" extrusionOk="0">
                  <a:moveTo>
                    <a:pt x="19" y="0"/>
                  </a:moveTo>
                  <a:lnTo>
                    <a:pt x="0" y="37"/>
                  </a:lnTo>
                  <a:lnTo>
                    <a:pt x="19" y="56"/>
                  </a:lnTo>
                  <a:lnTo>
                    <a:pt x="37" y="74"/>
                  </a:lnTo>
                  <a:lnTo>
                    <a:pt x="186" y="93"/>
                  </a:lnTo>
                  <a:lnTo>
                    <a:pt x="315" y="130"/>
                  </a:lnTo>
                  <a:lnTo>
                    <a:pt x="445" y="186"/>
                  </a:lnTo>
                  <a:lnTo>
                    <a:pt x="556" y="278"/>
                  </a:lnTo>
                  <a:lnTo>
                    <a:pt x="649" y="371"/>
                  </a:lnTo>
                  <a:lnTo>
                    <a:pt x="723" y="501"/>
                  </a:lnTo>
                  <a:lnTo>
                    <a:pt x="779" y="630"/>
                  </a:lnTo>
                  <a:lnTo>
                    <a:pt x="797" y="760"/>
                  </a:lnTo>
                  <a:lnTo>
                    <a:pt x="816" y="779"/>
                  </a:lnTo>
                  <a:lnTo>
                    <a:pt x="834" y="797"/>
                  </a:lnTo>
                  <a:lnTo>
                    <a:pt x="871" y="779"/>
                  </a:lnTo>
                  <a:lnTo>
                    <a:pt x="871" y="760"/>
                  </a:lnTo>
                  <a:lnTo>
                    <a:pt x="834" y="593"/>
                  </a:lnTo>
                  <a:lnTo>
                    <a:pt x="779" y="464"/>
                  </a:lnTo>
                  <a:lnTo>
                    <a:pt x="705" y="334"/>
                  </a:lnTo>
                  <a:lnTo>
                    <a:pt x="612" y="223"/>
                  </a:lnTo>
                  <a:lnTo>
                    <a:pt x="482" y="130"/>
                  </a:lnTo>
                  <a:lnTo>
                    <a:pt x="352" y="56"/>
                  </a:lnTo>
                  <a:lnTo>
                    <a:pt x="204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33"/>
            <p:cNvSpPr/>
            <p:nvPr/>
          </p:nvSpPr>
          <p:spPr>
            <a:xfrm>
              <a:off x="7077590" y="1847418"/>
              <a:ext cx="36382" cy="25483"/>
            </a:xfrm>
            <a:custGeom>
              <a:avLst/>
              <a:gdLst/>
              <a:ahLst/>
              <a:cxnLst/>
              <a:rect l="l" t="t" r="r" b="b"/>
              <a:pathLst>
                <a:path w="928" h="650" extrusionOk="0">
                  <a:moveTo>
                    <a:pt x="37" y="1"/>
                  </a:moveTo>
                  <a:lnTo>
                    <a:pt x="19" y="19"/>
                  </a:lnTo>
                  <a:lnTo>
                    <a:pt x="0" y="56"/>
                  </a:lnTo>
                  <a:lnTo>
                    <a:pt x="56" y="168"/>
                  </a:lnTo>
                  <a:lnTo>
                    <a:pt x="130" y="297"/>
                  </a:lnTo>
                  <a:lnTo>
                    <a:pt x="204" y="390"/>
                  </a:lnTo>
                  <a:lnTo>
                    <a:pt x="315" y="483"/>
                  </a:lnTo>
                  <a:lnTo>
                    <a:pt x="427" y="538"/>
                  </a:lnTo>
                  <a:lnTo>
                    <a:pt x="538" y="594"/>
                  </a:lnTo>
                  <a:lnTo>
                    <a:pt x="668" y="631"/>
                  </a:lnTo>
                  <a:lnTo>
                    <a:pt x="797" y="649"/>
                  </a:lnTo>
                  <a:lnTo>
                    <a:pt x="890" y="631"/>
                  </a:lnTo>
                  <a:lnTo>
                    <a:pt x="909" y="631"/>
                  </a:lnTo>
                  <a:lnTo>
                    <a:pt x="927" y="594"/>
                  </a:lnTo>
                  <a:lnTo>
                    <a:pt x="909" y="575"/>
                  </a:lnTo>
                  <a:lnTo>
                    <a:pt x="871" y="557"/>
                  </a:lnTo>
                  <a:lnTo>
                    <a:pt x="797" y="575"/>
                  </a:lnTo>
                  <a:lnTo>
                    <a:pt x="686" y="557"/>
                  </a:lnTo>
                  <a:lnTo>
                    <a:pt x="556" y="520"/>
                  </a:lnTo>
                  <a:lnTo>
                    <a:pt x="445" y="483"/>
                  </a:lnTo>
                  <a:lnTo>
                    <a:pt x="352" y="408"/>
                  </a:lnTo>
                  <a:lnTo>
                    <a:pt x="260" y="334"/>
                  </a:lnTo>
                  <a:lnTo>
                    <a:pt x="186" y="242"/>
                  </a:lnTo>
                  <a:lnTo>
                    <a:pt x="130" y="149"/>
                  </a:lnTo>
                  <a:lnTo>
                    <a:pt x="74" y="19"/>
                  </a:lnTo>
                  <a:lnTo>
                    <a:pt x="56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33"/>
            <p:cNvSpPr/>
            <p:nvPr/>
          </p:nvSpPr>
          <p:spPr>
            <a:xfrm>
              <a:off x="7570985" y="637552"/>
              <a:ext cx="696163" cy="856747"/>
            </a:xfrm>
            <a:custGeom>
              <a:avLst/>
              <a:gdLst/>
              <a:ahLst/>
              <a:cxnLst/>
              <a:rect l="l" t="t" r="r" b="b"/>
              <a:pathLst>
                <a:path w="17757" h="21853" extrusionOk="0">
                  <a:moveTo>
                    <a:pt x="8507" y="1"/>
                  </a:moveTo>
                  <a:lnTo>
                    <a:pt x="7766" y="19"/>
                  </a:lnTo>
                  <a:lnTo>
                    <a:pt x="7080" y="75"/>
                  </a:lnTo>
                  <a:lnTo>
                    <a:pt x="6413" y="168"/>
                  </a:lnTo>
                  <a:lnTo>
                    <a:pt x="5801" y="316"/>
                  </a:lnTo>
                  <a:lnTo>
                    <a:pt x="5227" y="483"/>
                  </a:lnTo>
                  <a:lnTo>
                    <a:pt x="4689" y="687"/>
                  </a:lnTo>
                  <a:lnTo>
                    <a:pt x="4189" y="909"/>
                  </a:lnTo>
                  <a:lnTo>
                    <a:pt x="3726" y="1169"/>
                  </a:lnTo>
                  <a:lnTo>
                    <a:pt x="3299" y="1447"/>
                  </a:lnTo>
                  <a:lnTo>
                    <a:pt x="2891" y="1743"/>
                  </a:lnTo>
                  <a:lnTo>
                    <a:pt x="2539" y="2077"/>
                  </a:lnTo>
                  <a:lnTo>
                    <a:pt x="2206" y="2410"/>
                  </a:lnTo>
                  <a:lnTo>
                    <a:pt x="1891" y="2763"/>
                  </a:lnTo>
                  <a:lnTo>
                    <a:pt x="1613" y="3115"/>
                  </a:lnTo>
                  <a:lnTo>
                    <a:pt x="1372" y="3485"/>
                  </a:lnTo>
                  <a:lnTo>
                    <a:pt x="1149" y="3856"/>
                  </a:lnTo>
                  <a:lnTo>
                    <a:pt x="945" y="4245"/>
                  </a:lnTo>
                  <a:lnTo>
                    <a:pt x="760" y="4635"/>
                  </a:lnTo>
                  <a:lnTo>
                    <a:pt x="612" y="5005"/>
                  </a:lnTo>
                  <a:lnTo>
                    <a:pt x="482" y="5394"/>
                  </a:lnTo>
                  <a:lnTo>
                    <a:pt x="371" y="5765"/>
                  </a:lnTo>
                  <a:lnTo>
                    <a:pt x="260" y="6117"/>
                  </a:lnTo>
                  <a:lnTo>
                    <a:pt x="185" y="6469"/>
                  </a:lnTo>
                  <a:lnTo>
                    <a:pt x="130" y="6822"/>
                  </a:lnTo>
                  <a:lnTo>
                    <a:pt x="74" y="7137"/>
                  </a:lnTo>
                  <a:lnTo>
                    <a:pt x="19" y="7730"/>
                  </a:lnTo>
                  <a:lnTo>
                    <a:pt x="0" y="8212"/>
                  </a:lnTo>
                  <a:lnTo>
                    <a:pt x="0" y="8601"/>
                  </a:lnTo>
                  <a:lnTo>
                    <a:pt x="19" y="8805"/>
                  </a:lnTo>
                  <a:lnTo>
                    <a:pt x="37" y="9009"/>
                  </a:lnTo>
                  <a:lnTo>
                    <a:pt x="111" y="9472"/>
                  </a:lnTo>
                  <a:lnTo>
                    <a:pt x="223" y="9954"/>
                  </a:lnTo>
                  <a:lnTo>
                    <a:pt x="334" y="10454"/>
                  </a:lnTo>
                  <a:lnTo>
                    <a:pt x="426" y="10936"/>
                  </a:lnTo>
                  <a:lnTo>
                    <a:pt x="519" y="11400"/>
                  </a:lnTo>
                  <a:lnTo>
                    <a:pt x="575" y="11789"/>
                  </a:lnTo>
                  <a:lnTo>
                    <a:pt x="575" y="11956"/>
                  </a:lnTo>
                  <a:lnTo>
                    <a:pt x="575" y="12104"/>
                  </a:lnTo>
                  <a:lnTo>
                    <a:pt x="519" y="12438"/>
                  </a:lnTo>
                  <a:lnTo>
                    <a:pt x="408" y="12864"/>
                  </a:lnTo>
                  <a:lnTo>
                    <a:pt x="297" y="13364"/>
                  </a:lnTo>
                  <a:lnTo>
                    <a:pt x="185" y="13939"/>
                  </a:lnTo>
                  <a:lnTo>
                    <a:pt x="130" y="14235"/>
                  </a:lnTo>
                  <a:lnTo>
                    <a:pt x="111" y="14550"/>
                  </a:lnTo>
                  <a:lnTo>
                    <a:pt x="93" y="14866"/>
                  </a:lnTo>
                  <a:lnTo>
                    <a:pt x="93" y="15181"/>
                  </a:lnTo>
                  <a:lnTo>
                    <a:pt x="130" y="15514"/>
                  </a:lnTo>
                  <a:lnTo>
                    <a:pt x="185" y="15848"/>
                  </a:lnTo>
                  <a:lnTo>
                    <a:pt x="260" y="16181"/>
                  </a:lnTo>
                  <a:lnTo>
                    <a:pt x="371" y="16497"/>
                  </a:lnTo>
                  <a:lnTo>
                    <a:pt x="575" y="16886"/>
                  </a:lnTo>
                  <a:lnTo>
                    <a:pt x="779" y="17275"/>
                  </a:lnTo>
                  <a:lnTo>
                    <a:pt x="1020" y="17627"/>
                  </a:lnTo>
                  <a:lnTo>
                    <a:pt x="1242" y="17961"/>
                  </a:lnTo>
                  <a:lnTo>
                    <a:pt x="1483" y="18276"/>
                  </a:lnTo>
                  <a:lnTo>
                    <a:pt x="1742" y="18591"/>
                  </a:lnTo>
                  <a:lnTo>
                    <a:pt x="2002" y="18869"/>
                  </a:lnTo>
                  <a:lnTo>
                    <a:pt x="2261" y="19147"/>
                  </a:lnTo>
                  <a:lnTo>
                    <a:pt x="2521" y="19406"/>
                  </a:lnTo>
                  <a:lnTo>
                    <a:pt x="2799" y="19647"/>
                  </a:lnTo>
                  <a:lnTo>
                    <a:pt x="3077" y="19870"/>
                  </a:lnTo>
                  <a:lnTo>
                    <a:pt x="3355" y="20092"/>
                  </a:lnTo>
                  <a:lnTo>
                    <a:pt x="3633" y="20296"/>
                  </a:lnTo>
                  <a:lnTo>
                    <a:pt x="3929" y="20481"/>
                  </a:lnTo>
                  <a:lnTo>
                    <a:pt x="4485" y="20815"/>
                  </a:lnTo>
                  <a:lnTo>
                    <a:pt x="5023" y="21093"/>
                  </a:lnTo>
                  <a:lnTo>
                    <a:pt x="5560" y="21315"/>
                  </a:lnTo>
                  <a:lnTo>
                    <a:pt x="6061" y="21501"/>
                  </a:lnTo>
                  <a:lnTo>
                    <a:pt x="6524" y="21649"/>
                  </a:lnTo>
                  <a:lnTo>
                    <a:pt x="6951" y="21760"/>
                  </a:lnTo>
                  <a:lnTo>
                    <a:pt x="7321" y="21816"/>
                  </a:lnTo>
                  <a:lnTo>
                    <a:pt x="7618" y="21853"/>
                  </a:lnTo>
                  <a:lnTo>
                    <a:pt x="7859" y="21853"/>
                  </a:lnTo>
                  <a:lnTo>
                    <a:pt x="8100" y="21816"/>
                  </a:lnTo>
                  <a:lnTo>
                    <a:pt x="8378" y="21760"/>
                  </a:lnTo>
                  <a:lnTo>
                    <a:pt x="8711" y="21686"/>
                  </a:lnTo>
                  <a:lnTo>
                    <a:pt x="9063" y="21575"/>
                  </a:lnTo>
                  <a:lnTo>
                    <a:pt x="9471" y="21445"/>
                  </a:lnTo>
                  <a:lnTo>
                    <a:pt x="9897" y="21278"/>
                  </a:lnTo>
                  <a:lnTo>
                    <a:pt x="10342" y="21093"/>
                  </a:lnTo>
                  <a:lnTo>
                    <a:pt x="10806" y="20889"/>
                  </a:lnTo>
                  <a:lnTo>
                    <a:pt x="11269" y="20667"/>
                  </a:lnTo>
                  <a:lnTo>
                    <a:pt x="11751" y="20407"/>
                  </a:lnTo>
                  <a:lnTo>
                    <a:pt x="12214" y="20148"/>
                  </a:lnTo>
                  <a:lnTo>
                    <a:pt x="12678" y="19851"/>
                  </a:lnTo>
                  <a:lnTo>
                    <a:pt x="13141" y="19555"/>
                  </a:lnTo>
                  <a:lnTo>
                    <a:pt x="13567" y="19221"/>
                  </a:lnTo>
                  <a:lnTo>
                    <a:pt x="13975" y="18869"/>
                  </a:lnTo>
                  <a:lnTo>
                    <a:pt x="14346" y="18517"/>
                  </a:lnTo>
                  <a:lnTo>
                    <a:pt x="14531" y="18313"/>
                  </a:lnTo>
                  <a:lnTo>
                    <a:pt x="14698" y="18109"/>
                  </a:lnTo>
                  <a:lnTo>
                    <a:pt x="14883" y="17887"/>
                  </a:lnTo>
                  <a:lnTo>
                    <a:pt x="15050" y="17627"/>
                  </a:lnTo>
                  <a:lnTo>
                    <a:pt x="15365" y="17108"/>
                  </a:lnTo>
                  <a:lnTo>
                    <a:pt x="15662" y="16534"/>
                  </a:lnTo>
                  <a:lnTo>
                    <a:pt x="15958" y="15922"/>
                  </a:lnTo>
                  <a:lnTo>
                    <a:pt x="16218" y="15292"/>
                  </a:lnTo>
                  <a:lnTo>
                    <a:pt x="16477" y="14643"/>
                  </a:lnTo>
                  <a:lnTo>
                    <a:pt x="16700" y="13994"/>
                  </a:lnTo>
                  <a:lnTo>
                    <a:pt x="16922" y="13346"/>
                  </a:lnTo>
                  <a:lnTo>
                    <a:pt x="17107" y="12716"/>
                  </a:lnTo>
                  <a:lnTo>
                    <a:pt x="17274" y="12122"/>
                  </a:lnTo>
                  <a:lnTo>
                    <a:pt x="17404" y="11548"/>
                  </a:lnTo>
                  <a:lnTo>
                    <a:pt x="17534" y="11047"/>
                  </a:lnTo>
                  <a:lnTo>
                    <a:pt x="17608" y="10584"/>
                  </a:lnTo>
                  <a:lnTo>
                    <a:pt x="17682" y="10195"/>
                  </a:lnTo>
                  <a:lnTo>
                    <a:pt x="17719" y="9898"/>
                  </a:lnTo>
                  <a:lnTo>
                    <a:pt x="17737" y="9565"/>
                  </a:lnTo>
                  <a:lnTo>
                    <a:pt x="17756" y="9083"/>
                  </a:lnTo>
                  <a:lnTo>
                    <a:pt x="17737" y="8508"/>
                  </a:lnTo>
                  <a:lnTo>
                    <a:pt x="17682" y="7822"/>
                  </a:lnTo>
                  <a:lnTo>
                    <a:pt x="17626" y="7470"/>
                  </a:lnTo>
                  <a:lnTo>
                    <a:pt x="17571" y="7081"/>
                  </a:lnTo>
                  <a:lnTo>
                    <a:pt x="17478" y="6692"/>
                  </a:lnTo>
                  <a:lnTo>
                    <a:pt x="17385" y="6284"/>
                  </a:lnTo>
                  <a:lnTo>
                    <a:pt x="17274" y="5876"/>
                  </a:lnTo>
                  <a:lnTo>
                    <a:pt x="17144" y="5450"/>
                  </a:lnTo>
                  <a:lnTo>
                    <a:pt x="16978" y="5042"/>
                  </a:lnTo>
                  <a:lnTo>
                    <a:pt x="16792" y="4616"/>
                  </a:lnTo>
                  <a:lnTo>
                    <a:pt x="16588" y="4208"/>
                  </a:lnTo>
                  <a:lnTo>
                    <a:pt x="16347" y="3782"/>
                  </a:lnTo>
                  <a:lnTo>
                    <a:pt x="16088" y="3393"/>
                  </a:lnTo>
                  <a:lnTo>
                    <a:pt x="15791" y="2985"/>
                  </a:lnTo>
                  <a:lnTo>
                    <a:pt x="15458" y="2614"/>
                  </a:lnTo>
                  <a:lnTo>
                    <a:pt x="15106" y="2244"/>
                  </a:lnTo>
                  <a:lnTo>
                    <a:pt x="14716" y="1891"/>
                  </a:lnTo>
                  <a:lnTo>
                    <a:pt x="14272" y="1576"/>
                  </a:lnTo>
                  <a:lnTo>
                    <a:pt x="13808" y="1261"/>
                  </a:lnTo>
                  <a:lnTo>
                    <a:pt x="13289" y="1002"/>
                  </a:lnTo>
                  <a:lnTo>
                    <a:pt x="13030" y="872"/>
                  </a:lnTo>
                  <a:lnTo>
                    <a:pt x="12752" y="742"/>
                  </a:lnTo>
                  <a:lnTo>
                    <a:pt x="12455" y="631"/>
                  </a:lnTo>
                  <a:lnTo>
                    <a:pt x="12140" y="520"/>
                  </a:lnTo>
                  <a:lnTo>
                    <a:pt x="11825" y="427"/>
                  </a:lnTo>
                  <a:lnTo>
                    <a:pt x="11510" y="335"/>
                  </a:lnTo>
                  <a:lnTo>
                    <a:pt x="11176" y="260"/>
                  </a:lnTo>
                  <a:lnTo>
                    <a:pt x="10824" y="205"/>
                  </a:lnTo>
                  <a:lnTo>
                    <a:pt x="10453" y="131"/>
                  </a:lnTo>
                  <a:lnTo>
                    <a:pt x="10083" y="94"/>
                  </a:lnTo>
                  <a:lnTo>
                    <a:pt x="9694" y="57"/>
                  </a:lnTo>
                  <a:lnTo>
                    <a:pt x="9304" y="19"/>
                  </a:lnTo>
                  <a:lnTo>
                    <a:pt x="850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33"/>
            <p:cNvSpPr/>
            <p:nvPr/>
          </p:nvSpPr>
          <p:spPr>
            <a:xfrm>
              <a:off x="7566594" y="633200"/>
              <a:ext cx="704906" cy="865490"/>
            </a:xfrm>
            <a:custGeom>
              <a:avLst/>
              <a:gdLst/>
              <a:ahLst/>
              <a:cxnLst/>
              <a:rect l="l" t="t" r="r" b="b"/>
              <a:pathLst>
                <a:path w="17980" h="22076" extrusionOk="0">
                  <a:moveTo>
                    <a:pt x="9009" y="223"/>
                  </a:moveTo>
                  <a:lnTo>
                    <a:pt x="9416" y="242"/>
                  </a:lnTo>
                  <a:lnTo>
                    <a:pt x="9917" y="279"/>
                  </a:lnTo>
                  <a:lnTo>
                    <a:pt x="10399" y="334"/>
                  </a:lnTo>
                  <a:lnTo>
                    <a:pt x="10881" y="408"/>
                  </a:lnTo>
                  <a:lnTo>
                    <a:pt x="11325" y="501"/>
                  </a:lnTo>
                  <a:lnTo>
                    <a:pt x="11770" y="612"/>
                  </a:lnTo>
                  <a:lnTo>
                    <a:pt x="12197" y="742"/>
                  </a:lnTo>
                  <a:lnTo>
                    <a:pt x="12623" y="890"/>
                  </a:lnTo>
                  <a:lnTo>
                    <a:pt x="13012" y="1039"/>
                  </a:lnTo>
                  <a:lnTo>
                    <a:pt x="13401" y="1224"/>
                  </a:lnTo>
                  <a:lnTo>
                    <a:pt x="13772" y="1428"/>
                  </a:lnTo>
                  <a:lnTo>
                    <a:pt x="14124" y="1632"/>
                  </a:lnTo>
                  <a:lnTo>
                    <a:pt x="14458" y="1873"/>
                  </a:lnTo>
                  <a:lnTo>
                    <a:pt x="14791" y="2132"/>
                  </a:lnTo>
                  <a:lnTo>
                    <a:pt x="15088" y="2392"/>
                  </a:lnTo>
                  <a:lnTo>
                    <a:pt x="15384" y="2670"/>
                  </a:lnTo>
                  <a:lnTo>
                    <a:pt x="15662" y="2985"/>
                  </a:lnTo>
                  <a:lnTo>
                    <a:pt x="15885" y="3244"/>
                  </a:lnTo>
                  <a:lnTo>
                    <a:pt x="16089" y="3522"/>
                  </a:lnTo>
                  <a:lnTo>
                    <a:pt x="16274" y="3800"/>
                  </a:lnTo>
                  <a:lnTo>
                    <a:pt x="16441" y="4078"/>
                  </a:lnTo>
                  <a:lnTo>
                    <a:pt x="16608" y="4375"/>
                  </a:lnTo>
                  <a:lnTo>
                    <a:pt x="16756" y="4653"/>
                  </a:lnTo>
                  <a:lnTo>
                    <a:pt x="16886" y="4949"/>
                  </a:lnTo>
                  <a:lnTo>
                    <a:pt x="17015" y="5246"/>
                  </a:lnTo>
                  <a:lnTo>
                    <a:pt x="17219" y="5821"/>
                  </a:lnTo>
                  <a:lnTo>
                    <a:pt x="17386" y="6395"/>
                  </a:lnTo>
                  <a:lnTo>
                    <a:pt x="17516" y="6951"/>
                  </a:lnTo>
                  <a:lnTo>
                    <a:pt x="17609" y="7489"/>
                  </a:lnTo>
                  <a:lnTo>
                    <a:pt x="17664" y="7989"/>
                  </a:lnTo>
                  <a:lnTo>
                    <a:pt x="17720" y="8452"/>
                  </a:lnTo>
                  <a:lnTo>
                    <a:pt x="17738" y="8860"/>
                  </a:lnTo>
                  <a:lnTo>
                    <a:pt x="17738" y="9231"/>
                  </a:lnTo>
                  <a:lnTo>
                    <a:pt x="17738" y="9768"/>
                  </a:lnTo>
                  <a:lnTo>
                    <a:pt x="17720" y="9991"/>
                  </a:lnTo>
                  <a:lnTo>
                    <a:pt x="17683" y="10287"/>
                  </a:lnTo>
                  <a:lnTo>
                    <a:pt x="17627" y="10658"/>
                  </a:lnTo>
                  <a:lnTo>
                    <a:pt x="17534" y="11103"/>
                  </a:lnTo>
                  <a:lnTo>
                    <a:pt x="17423" y="11603"/>
                  </a:lnTo>
                  <a:lnTo>
                    <a:pt x="17275" y="12159"/>
                  </a:lnTo>
                  <a:lnTo>
                    <a:pt x="17127" y="12752"/>
                  </a:lnTo>
                  <a:lnTo>
                    <a:pt x="16941" y="13383"/>
                  </a:lnTo>
                  <a:lnTo>
                    <a:pt x="16737" y="14013"/>
                  </a:lnTo>
                  <a:lnTo>
                    <a:pt x="16496" y="14661"/>
                  </a:lnTo>
                  <a:lnTo>
                    <a:pt x="16256" y="15310"/>
                  </a:lnTo>
                  <a:lnTo>
                    <a:pt x="15996" y="15940"/>
                  </a:lnTo>
                  <a:lnTo>
                    <a:pt x="15700" y="16552"/>
                  </a:lnTo>
                  <a:lnTo>
                    <a:pt x="15403" y="17127"/>
                  </a:lnTo>
                  <a:lnTo>
                    <a:pt x="15069" y="17664"/>
                  </a:lnTo>
                  <a:lnTo>
                    <a:pt x="14903" y="17905"/>
                  </a:lnTo>
                  <a:lnTo>
                    <a:pt x="14736" y="18146"/>
                  </a:lnTo>
                  <a:lnTo>
                    <a:pt x="14569" y="18350"/>
                  </a:lnTo>
                  <a:lnTo>
                    <a:pt x="14384" y="18554"/>
                  </a:lnTo>
                  <a:lnTo>
                    <a:pt x="14013" y="18906"/>
                  </a:lnTo>
                  <a:lnTo>
                    <a:pt x="13605" y="19258"/>
                  </a:lnTo>
                  <a:lnTo>
                    <a:pt x="13160" y="19573"/>
                  </a:lnTo>
                  <a:lnTo>
                    <a:pt x="12715" y="19888"/>
                  </a:lnTo>
                  <a:lnTo>
                    <a:pt x="12252" y="20166"/>
                  </a:lnTo>
                  <a:lnTo>
                    <a:pt x="11770" y="20444"/>
                  </a:lnTo>
                  <a:lnTo>
                    <a:pt x="11307" y="20685"/>
                  </a:lnTo>
                  <a:lnTo>
                    <a:pt x="10825" y="20908"/>
                  </a:lnTo>
                  <a:lnTo>
                    <a:pt x="10380" y="21111"/>
                  </a:lnTo>
                  <a:lnTo>
                    <a:pt x="9935" y="21297"/>
                  </a:lnTo>
                  <a:lnTo>
                    <a:pt x="9509" y="21445"/>
                  </a:lnTo>
                  <a:lnTo>
                    <a:pt x="9120" y="21575"/>
                  </a:lnTo>
                  <a:lnTo>
                    <a:pt x="8768" y="21686"/>
                  </a:lnTo>
                  <a:lnTo>
                    <a:pt x="8453" y="21760"/>
                  </a:lnTo>
                  <a:lnTo>
                    <a:pt x="8193" y="21816"/>
                  </a:lnTo>
                  <a:lnTo>
                    <a:pt x="7971" y="21853"/>
                  </a:lnTo>
                  <a:lnTo>
                    <a:pt x="7748" y="21853"/>
                  </a:lnTo>
                  <a:lnTo>
                    <a:pt x="7452" y="21816"/>
                  </a:lnTo>
                  <a:lnTo>
                    <a:pt x="7100" y="21760"/>
                  </a:lnTo>
                  <a:lnTo>
                    <a:pt x="6673" y="21649"/>
                  </a:lnTo>
                  <a:lnTo>
                    <a:pt x="6228" y="21501"/>
                  </a:lnTo>
                  <a:lnTo>
                    <a:pt x="5728" y="21334"/>
                  </a:lnTo>
                  <a:lnTo>
                    <a:pt x="5209" y="21093"/>
                  </a:lnTo>
                  <a:lnTo>
                    <a:pt x="4672" y="20815"/>
                  </a:lnTo>
                  <a:lnTo>
                    <a:pt x="4116" y="20500"/>
                  </a:lnTo>
                  <a:lnTo>
                    <a:pt x="3838" y="20314"/>
                  </a:lnTo>
                  <a:lnTo>
                    <a:pt x="3560" y="20111"/>
                  </a:lnTo>
                  <a:lnTo>
                    <a:pt x="3282" y="19907"/>
                  </a:lnTo>
                  <a:lnTo>
                    <a:pt x="3003" y="19684"/>
                  </a:lnTo>
                  <a:lnTo>
                    <a:pt x="2725" y="19443"/>
                  </a:lnTo>
                  <a:lnTo>
                    <a:pt x="2466" y="19184"/>
                  </a:lnTo>
                  <a:lnTo>
                    <a:pt x="2207" y="18924"/>
                  </a:lnTo>
                  <a:lnTo>
                    <a:pt x="1947" y="18628"/>
                  </a:lnTo>
                  <a:lnTo>
                    <a:pt x="1688" y="18331"/>
                  </a:lnTo>
                  <a:lnTo>
                    <a:pt x="1447" y="18016"/>
                  </a:lnTo>
                  <a:lnTo>
                    <a:pt x="1224" y="17683"/>
                  </a:lnTo>
                  <a:lnTo>
                    <a:pt x="1002" y="17330"/>
                  </a:lnTo>
                  <a:lnTo>
                    <a:pt x="798" y="16960"/>
                  </a:lnTo>
                  <a:lnTo>
                    <a:pt x="594" y="16570"/>
                  </a:lnTo>
                  <a:lnTo>
                    <a:pt x="501" y="16330"/>
                  </a:lnTo>
                  <a:lnTo>
                    <a:pt x="427" y="16089"/>
                  </a:lnTo>
                  <a:lnTo>
                    <a:pt x="372" y="15848"/>
                  </a:lnTo>
                  <a:lnTo>
                    <a:pt x="335" y="15588"/>
                  </a:lnTo>
                  <a:lnTo>
                    <a:pt x="316" y="15347"/>
                  </a:lnTo>
                  <a:lnTo>
                    <a:pt x="316" y="15106"/>
                  </a:lnTo>
                  <a:lnTo>
                    <a:pt x="316" y="14865"/>
                  </a:lnTo>
                  <a:lnTo>
                    <a:pt x="335" y="14624"/>
                  </a:lnTo>
                  <a:lnTo>
                    <a:pt x="390" y="14161"/>
                  </a:lnTo>
                  <a:lnTo>
                    <a:pt x="464" y="13716"/>
                  </a:lnTo>
                  <a:lnTo>
                    <a:pt x="557" y="13308"/>
                  </a:lnTo>
                  <a:lnTo>
                    <a:pt x="650" y="12938"/>
                  </a:lnTo>
                  <a:lnTo>
                    <a:pt x="742" y="12549"/>
                  </a:lnTo>
                  <a:lnTo>
                    <a:pt x="798" y="12233"/>
                  </a:lnTo>
                  <a:lnTo>
                    <a:pt x="798" y="12067"/>
                  </a:lnTo>
                  <a:lnTo>
                    <a:pt x="798" y="11881"/>
                  </a:lnTo>
                  <a:lnTo>
                    <a:pt x="742" y="11474"/>
                  </a:lnTo>
                  <a:lnTo>
                    <a:pt x="650" y="10973"/>
                  </a:lnTo>
                  <a:lnTo>
                    <a:pt x="538" y="10454"/>
                  </a:lnTo>
                  <a:lnTo>
                    <a:pt x="427" y="9991"/>
                  </a:lnTo>
                  <a:lnTo>
                    <a:pt x="335" y="9527"/>
                  </a:lnTo>
                  <a:lnTo>
                    <a:pt x="260" y="9083"/>
                  </a:lnTo>
                  <a:lnTo>
                    <a:pt x="223" y="8712"/>
                  </a:lnTo>
                  <a:lnTo>
                    <a:pt x="223" y="8489"/>
                  </a:lnTo>
                  <a:lnTo>
                    <a:pt x="223" y="8230"/>
                  </a:lnTo>
                  <a:lnTo>
                    <a:pt x="223" y="7952"/>
                  </a:lnTo>
                  <a:lnTo>
                    <a:pt x="260" y="7618"/>
                  </a:lnTo>
                  <a:lnTo>
                    <a:pt x="297" y="7248"/>
                  </a:lnTo>
                  <a:lnTo>
                    <a:pt x="353" y="6858"/>
                  </a:lnTo>
                  <a:lnTo>
                    <a:pt x="446" y="6451"/>
                  </a:lnTo>
                  <a:lnTo>
                    <a:pt x="538" y="6024"/>
                  </a:lnTo>
                  <a:lnTo>
                    <a:pt x="668" y="5580"/>
                  </a:lnTo>
                  <a:lnTo>
                    <a:pt x="835" y="5135"/>
                  </a:lnTo>
                  <a:lnTo>
                    <a:pt x="1020" y="4671"/>
                  </a:lnTo>
                  <a:lnTo>
                    <a:pt x="1243" y="4227"/>
                  </a:lnTo>
                  <a:lnTo>
                    <a:pt x="1502" y="3763"/>
                  </a:lnTo>
                  <a:lnTo>
                    <a:pt x="1799" y="3318"/>
                  </a:lnTo>
                  <a:lnTo>
                    <a:pt x="2132" y="2892"/>
                  </a:lnTo>
                  <a:lnTo>
                    <a:pt x="2318" y="2688"/>
                  </a:lnTo>
                  <a:lnTo>
                    <a:pt x="2503" y="2484"/>
                  </a:lnTo>
                  <a:lnTo>
                    <a:pt x="2781" y="2206"/>
                  </a:lnTo>
                  <a:lnTo>
                    <a:pt x="3078" y="1947"/>
                  </a:lnTo>
                  <a:lnTo>
                    <a:pt x="3393" y="1706"/>
                  </a:lnTo>
                  <a:lnTo>
                    <a:pt x="3708" y="1483"/>
                  </a:lnTo>
                  <a:lnTo>
                    <a:pt x="4041" y="1280"/>
                  </a:lnTo>
                  <a:lnTo>
                    <a:pt x="4394" y="1094"/>
                  </a:lnTo>
                  <a:lnTo>
                    <a:pt x="4746" y="927"/>
                  </a:lnTo>
                  <a:lnTo>
                    <a:pt x="5135" y="779"/>
                  </a:lnTo>
                  <a:lnTo>
                    <a:pt x="5524" y="649"/>
                  </a:lnTo>
                  <a:lnTo>
                    <a:pt x="5913" y="538"/>
                  </a:lnTo>
                  <a:lnTo>
                    <a:pt x="6340" y="446"/>
                  </a:lnTo>
                  <a:lnTo>
                    <a:pt x="6766" y="353"/>
                  </a:lnTo>
                  <a:lnTo>
                    <a:pt x="7211" y="297"/>
                  </a:lnTo>
                  <a:lnTo>
                    <a:pt x="7656" y="260"/>
                  </a:lnTo>
                  <a:lnTo>
                    <a:pt x="8119" y="223"/>
                  </a:lnTo>
                  <a:close/>
                  <a:moveTo>
                    <a:pt x="8304" y="1"/>
                  </a:moveTo>
                  <a:lnTo>
                    <a:pt x="7785" y="19"/>
                  </a:lnTo>
                  <a:lnTo>
                    <a:pt x="7266" y="75"/>
                  </a:lnTo>
                  <a:lnTo>
                    <a:pt x="6766" y="130"/>
                  </a:lnTo>
                  <a:lnTo>
                    <a:pt x="6284" y="223"/>
                  </a:lnTo>
                  <a:lnTo>
                    <a:pt x="5821" y="334"/>
                  </a:lnTo>
                  <a:lnTo>
                    <a:pt x="5357" y="464"/>
                  </a:lnTo>
                  <a:lnTo>
                    <a:pt x="4931" y="631"/>
                  </a:lnTo>
                  <a:lnTo>
                    <a:pt x="4505" y="798"/>
                  </a:lnTo>
                  <a:lnTo>
                    <a:pt x="4116" y="1002"/>
                  </a:lnTo>
                  <a:lnTo>
                    <a:pt x="3726" y="1224"/>
                  </a:lnTo>
                  <a:lnTo>
                    <a:pt x="3356" y="1465"/>
                  </a:lnTo>
                  <a:lnTo>
                    <a:pt x="3003" y="1724"/>
                  </a:lnTo>
                  <a:lnTo>
                    <a:pt x="2670" y="2021"/>
                  </a:lnTo>
                  <a:lnTo>
                    <a:pt x="2336" y="2318"/>
                  </a:lnTo>
                  <a:lnTo>
                    <a:pt x="2151" y="2540"/>
                  </a:lnTo>
                  <a:lnTo>
                    <a:pt x="1966" y="2744"/>
                  </a:lnTo>
                  <a:lnTo>
                    <a:pt x="1613" y="3189"/>
                  </a:lnTo>
                  <a:lnTo>
                    <a:pt x="1317" y="3652"/>
                  </a:lnTo>
                  <a:lnTo>
                    <a:pt x="1057" y="4115"/>
                  </a:lnTo>
                  <a:lnTo>
                    <a:pt x="816" y="4579"/>
                  </a:lnTo>
                  <a:lnTo>
                    <a:pt x="631" y="5061"/>
                  </a:lnTo>
                  <a:lnTo>
                    <a:pt x="464" y="5524"/>
                  </a:lnTo>
                  <a:lnTo>
                    <a:pt x="335" y="5969"/>
                  </a:lnTo>
                  <a:lnTo>
                    <a:pt x="223" y="6414"/>
                  </a:lnTo>
                  <a:lnTo>
                    <a:pt x="131" y="6821"/>
                  </a:lnTo>
                  <a:lnTo>
                    <a:pt x="75" y="7229"/>
                  </a:lnTo>
                  <a:lnTo>
                    <a:pt x="38" y="7600"/>
                  </a:lnTo>
                  <a:lnTo>
                    <a:pt x="1" y="7933"/>
                  </a:lnTo>
                  <a:lnTo>
                    <a:pt x="1" y="8249"/>
                  </a:lnTo>
                  <a:lnTo>
                    <a:pt x="1" y="8508"/>
                  </a:lnTo>
                  <a:lnTo>
                    <a:pt x="1" y="8712"/>
                  </a:lnTo>
                  <a:lnTo>
                    <a:pt x="38" y="9120"/>
                  </a:lnTo>
                  <a:lnTo>
                    <a:pt x="112" y="9546"/>
                  </a:lnTo>
                  <a:lnTo>
                    <a:pt x="205" y="10028"/>
                  </a:lnTo>
                  <a:lnTo>
                    <a:pt x="316" y="10510"/>
                  </a:lnTo>
                  <a:lnTo>
                    <a:pt x="427" y="11010"/>
                  </a:lnTo>
                  <a:lnTo>
                    <a:pt x="520" y="11474"/>
                  </a:lnTo>
                  <a:lnTo>
                    <a:pt x="575" y="11881"/>
                  </a:lnTo>
                  <a:lnTo>
                    <a:pt x="575" y="12067"/>
                  </a:lnTo>
                  <a:lnTo>
                    <a:pt x="575" y="12215"/>
                  </a:lnTo>
                  <a:lnTo>
                    <a:pt x="520" y="12511"/>
                  </a:lnTo>
                  <a:lnTo>
                    <a:pt x="427" y="12882"/>
                  </a:lnTo>
                  <a:lnTo>
                    <a:pt x="335" y="13271"/>
                  </a:lnTo>
                  <a:lnTo>
                    <a:pt x="242" y="13698"/>
                  </a:lnTo>
                  <a:lnTo>
                    <a:pt x="168" y="14142"/>
                  </a:lnTo>
                  <a:lnTo>
                    <a:pt x="112" y="14624"/>
                  </a:lnTo>
                  <a:lnTo>
                    <a:pt x="94" y="14865"/>
                  </a:lnTo>
                  <a:lnTo>
                    <a:pt x="94" y="15125"/>
                  </a:lnTo>
                  <a:lnTo>
                    <a:pt x="94" y="15384"/>
                  </a:lnTo>
                  <a:lnTo>
                    <a:pt x="131" y="15644"/>
                  </a:lnTo>
                  <a:lnTo>
                    <a:pt x="168" y="15885"/>
                  </a:lnTo>
                  <a:lnTo>
                    <a:pt x="223" y="16144"/>
                  </a:lnTo>
                  <a:lnTo>
                    <a:pt x="297" y="16404"/>
                  </a:lnTo>
                  <a:lnTo>
                    <a:pt x="390" y="16663"/>
                  </a:lnTo>
                  <a:lnTo>
                    <a:pt x="594" y="17052"/>
                  </a:lnTo>
                  <a:lnTo>
                    <a:pt x="798" y="17423"/>
                  </a:lnTo>
                  <a:lnTo>
                    <a:pt x="1020" y="17775"/>
                  </a:lnTo>
                  <a:lnTo>
                    <a:pt x="1243" y="18109"/>
                  </a:lnTo>
                  <a:lnTo>
                    <a:pt x="1484" y="18442"/>
                  </a:lnTo>
                  <a:lnTo>
                    <a:pt x="1725" y="18739"/>
                  </a:lnTo>
                  <a:lnTo>
                    <a:pt x="1984" y="19017"/>
                  </a:lnTo>
                  <a:lnTo>
                    <a:pt x="2244" y="19295"/>
                  </a:lnTo>
                  <a:lnTo>
                    <a:pt x="2503" y="19555"/>
                  </a:lnTo>
                  <a:lnTo>
                    <a:pt x="2781" y="19795"/>
                  </a:lnTo>
                  <a:lnTo>
                    <a:pt x="3059" y="20018"/>
                  </a:lnTo>
                  <a:lnTo>
                    <a:pt x="3337" y="20240"/>
                  </a:lnTo>
                  <a:lnTo>
                    <a:pt x="3597" y="20444"/>
                  </a:lnTo>
                  <a:lnTo>
                    <a:pt x="3875" y="20630"/>
                  </a:lnTo>
                  <a:lnTo>
                    <a:pt x="4431" y="20963"/>
                  </a:lnTo>
                  <a:lnTo>
                    <a:pt x="4968" y="21241"/>
                  </a:lnTo>
                  <a:lnTo>
                    <a:pt x="5506" y="21482"/>
                  </a:lnTo>
                  <a:lnTo>
                    <a:pt x="6006" y="21667"/>
                  </a:lnTo>
                  <a:lnTo>
                    <a:pt x="6469" y="21834"/>
                  </a:lnTo>
                  <a:lnTo>
                    <a:pt x="6896" y="21945"/>
                  </a:lnTo>
                  <a:lnTo>
                    <a:pt x="7285" y="22020"/>
                  </a:lnTo>
                  <a:lnTo>
                    <a:pt x="7600" y="22057"/>
                  </a:lnTo>
                  <a:lnTo>
                    <a:pt x="7878" y="22075"/>
                  </a:lnTo>
                  <a:lnTo>
                    <a:pt x="7989" y="22075"/>
                  </a:lnTo>
                  <a:lnTo>
                    <a:pt x="8212" y="22038"/>
                  </a:lnTo>
                  <a:lnTo>
                    <a:pt x="8490" y="21983"/>
                  </a:lnTo>
                  <a:lnTo>
                    <a:pt x="8805" y="21908"/>
                  </a:lnTo>
                  <a:lnTo>
                    <a:pt x="9175" y="21797"/>
                  </a:lnTo>
                  <a:lnTo>
                    <a:pt x="9583" y="21667"/>
                  </a:lnTo>
                  <a:lnTo>
                    <a:pt x="10009" y="21519"/>
                  </a:lnTo>
                  <a:lnTo>
                    <a:pt x="10454" y="21334"/>
                  </a:lnTo>
                  <a:lnTo>
                    <a:pt x="10918" y="21130"/>
                  </a:lnTo>
                  <a:lnTo>
                    <a:pt x="11400" y="20908"/>
                  </a:lnTo>
                  <a:lnTo>
                    <a:pt x="11881" y="20648"/>
                  </a:lnTo>
                  <a:lnTo>
                    <a:pt x="12363" y="20370"/>
                  </a:lnTo>
                  <a:lnTo>
                    <a:pt x="12827" y="20092"/>
                  </a:lnTo>
                  <a:lnTo>
                    <a:pt x="13290" y="19777"/>
                  </a:lnTo>
                  <a:lnTo>
                    <a:pt x="13735" y="19425"/>
                  </a:lnTo>
                  <a:lnTo>
                    <a:pt x="14161" y="19073"/>
                  </a:lnTo>
                  <a:lnTo>
                    <a:pt x="14550" y="18702"/>
                  </a:lnTo>
                  <a:lnTo>
                    <a:pt x="14736" y="18498"/>
                  </a:lnTo>
                  <a:lnTo>
                    <a:pt x="14903" y="18294"/>
                  </a:lnTo>
                  <a:lnTo>
                    <a:pt x="15088" y="18053"/>
                  </a:lnTo>
                  <a:lnTo>
                    <a:pt x="15255" y="17794"/>
                  </a:lnTo>
                  <a:lnTo>
                    <a:pt x="15588" y="17256"/>
                  </a:lnTo>
                  <a:lnTo>
                    <a:pt x="15885" y="16682"/>
                  </a:lnTo>
                  <a:lnTo>
                    <a:pt x="16181" y="16052"/>
                  </a:lnTo>
                  <a:lnTo>
                    <a:pt x="16459" y="15421"/>
                  </a:lnTo>
                  <a:lnTo>
                    <a:pt x="16700" y="14754"/>
                  </a:lnTo>
                  <a:lnTo>
                    <a:pt x="16941" y="14105"/>
                  </a:lnTo>
                  <a:lnTo>
                    <a:pt x="17145" y="13457"/>
                  </a:lnTo>
                  <a:lnTo>
                    <a:pt x="17331" y="12827"/>
                  </a:lnTo>
                  <a:lnTo>
                    <a:pt x="17497" y="12215"/>
                  </a:lnTo>
                  <a:lnTo>
                    <a:pt x="17627" y="11659"/>
                  </a:lnTo>
                  <a:lnTo>
                    <a:pt x="17757" y="11140"/>
                  </a:lnTo>
                  <a:lnTo>
                    <a:pt x="17849" y="10695"/>
                  </a:lnTo>
                  <a:lnTo>
                    <a:pt x="17905" y="10306"/>
                  </a:lnTo>
                  <a:lnTo>
                    <a:pt x="17942" y="10009"/>
                  </a:lnTo>
                  <a:lnTo>
                    <a:pt x="17961" y="9694"/>
                  </a:lnTo>
                  <a:lnTo>
                    <a:pt x="17979" y="9120"/>
                  </a:lnTo>
                  <a:lnTo>
                    <a:pt x="17961" y="8730"/>
                  </a:lnTo>
                  <a:lnTo>
                    <a:pt x="17942" y="8304"/>
                  </a:lnTo>
                  <a:lnTo>
                    <a:pt x="17887" y="7841"/>
                  </a:lnTo>
                  <a:lnTo>
                    <a:pt x="17812" y="7322"/>
                  </a:lnTo>
                  <a:lnTo>
                    <a:pt x="17720" y="6803"/>
                  </a:lnTo>
                  <a:lnTo>
                    <a:pt x="17590" y="6247"/>
                  </a:lnTo>
                  <a:lnTo>
                    <a:pt x="17405" y="5672"/>
                  </a:lnTo>
                  <a:lnTo>
                    <a:pt x="17201" y="5098"/>
                  </a:lnTo>
                  <a:lnTo>
                    <a:pt x="17071" y="4801"/>
                  </a:lnTo>
                  <a:lnTo>
                    <a:pt x="16941" y="4523"/>
                  </a:lnTo>
                  <a:lnTo>
                    <a:pt x="16793" y="4227"/>
                  </a:lnTo>
                  <a:lnTo>
                    <a:pt x="16626" y="3949"/>
                  </a:lnTo>
                  <a:lnTo>
                    <a:pt x="16441" y="3652"/>
                  </a:lnTo>
                  <a:lnTo>
                    <a:pt x="16256" y="3374"/>
                  </a:lnTo>
                  <a:lnTo>
                    <a:pt x="16052" y="3096"/>
                  </a:lnTo>
                  <a:lnTo>
                    <a:pt x="15829" y="2836"/>
                  </a:lnTo>
                  <a:lnTo>
                    <a:pt x="15551" y="2521"/>
                  </a:lnTo>
                  <a:lnTo>
                    <a:pt x="15255" y="2225"/>
                  </a:lnTo>
                  <a:lnTo>
                    <a:pt x="14921" y="1947"/>
                  </a:lnTo>
                  <a:lnTo>
                    <a:pt x="14606" y="1687"/>
                  </a:lnTo>
                  <a:lnTo>
                    <a:pt x="14254" y="1465"/>
                  </a:lnTo>
                  <a:lnTo>
                    <a:pt x="13883" y="1243"/>
                  </a:lnTo>
                  <a:lnTo>
                    <a:pt x="13512" y="1039"/>
                  </a:lnTo>
                  <a:lnTo>
                    <a:pt x="13123" y="853"/>
                  </a:lnTo>
                  <a:lnTo>
                    <a:pt x="12715" y="686"/>
                  </a:lnTo>
                  <a:lnTo>
                    <a:pt x="12289" y="520"/>
                  </a:lnTo>
                  <a:lnTo>
                    <a:pt x="11844" y="390"/>
                  </a:lnTo>
                  <a:lnTo>
                    <a:pt x="11381" y="279"/>
                  </a:lnTo>
                  <a:lnTo>
                    <a:pt x="10918" y="186"/>
                  </a:lnTo>
                  <a:lnTo>
                    <a:pt x="10436" y="112"/>
                  </a:lnTo>
                  <a:lnTo>
                    <a:pt x="9935" y="56"/>
                  </a:lnTo>
                  <a:lnTo>
                    <a:pt x="9416" y="19"/>
                  </a:lnTo>
                  <a:lnTo>
                    <a:pt x="8860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33"/>
            <p:cNvSpPr/>
            <p:nvPr/>
          </p:nvSpPr>
          <p:spPr>
            <a:xfrm>
              <a:off x="7930651" y="1020507"/>
              <a:ext cx="78528" cy="78528"/>
            </a:xfrm>
            <a:custGeom>
              <a:avLst/>
              <a:gdLst/>
              <a:ahLst/>
              <a:cxnLst/>
              <a:rect l="l" t="t" r="r" b="b"/>
              <a:pathLst>
                <a:path w="2003" h="2003" extrusionOk="0">
                  <a:moveTo>
                    <a:pt x="1020" y="1"/>
                  </a:moveTo>
                  <a:lnTo>
                    <a:pt x="816" y="19"/>
                  </a:lnTo>
                  <a:lnTo>
                    <a:pt x="631" y="75"/>
                  </a:lnTo>
                  <a:lnTo>
                    <a:pt x="445" y="167"/>
                  </a:lnTo>
                  <a:lnTo>
                    <a:pt x="297" y="279"/>
                  </a:lnTo>
                  <a:lnTo>
                    <a:pt x="186" y="427"/>
                  </a:lnTo>
                  <a:lnTo>
                    <a:pt x="75" y="594"/>
                  </a:lnTo>
                  <a:lnTo>
                    <a:pt x="19" y="779"/>
                  </a:lnTo>
                  <a:lnTo>
                    <a:pt x="1" y="983"/>
                  </a:lnTo>
                  <a:lnTo>
                    <a:pt x="19" y="1187"/>
                  </a:lnTo>
                  <a:lnTo>
                    <a:pt x="75" y="1372"/>
                  </a:lnTo>
                  <a:lnTo>
                    <a:pt x="167" y="1539"/>
                  </a:lnTo>
                  <a:lnTo>
                    <a:pt x="279" y="1706"/>
                  </a:lnTo>
                  <a:lnTo>
                    <a:pt x="427" y="1817"/>
                  </a:lnTo>
                  <a:lnTo>
                    <a:pt x="594" y="1910"/>
                  </a:lnTo>
                  <a:lnTo>
                    <a:pt x="779" y="1984"/>
                  </a:lnTo>
                  <a:lnTo>
                    <a:pt x="983" y="2002"/>
                  </a:lnTo>
                  <a:lnTo>
                    <a:pt x="1187" y="1984"/>
                  </a:lnTo>
                  <a:lnTo>
                    <a:pt x="1372" y="1928"/>
                  </a:lnTo>
                  <a:lnTo>
                    <a:pt x="1539" y="1835"/>
                  </a:lnTo>
                  <a:lnTo>
                    <a:pt x="1706" y="1724"/>
                  </a:lnTo>
                  <a:lnTo>
                    <a:pt x="1817" y="1576"/>
                  </a:lnTo>
                  <a:lnTo>
                    <a:pt x="1910" y="1409"/>
                  </a:lnTo>
                  <a:lnTo>
                    <a:pt x="1984" y="1224"/>
                  </a:lnTo>
                  <a:lnTo>
                    <a:pt x="2002" y="1020"/>
                  </a:lnTo>
                  <a:lnTo>
                    <a:pt x="1984" y="816"/>
                  </a:lnTo>
                  <a:lnTo>
                    <a:pt x="1928" y="631"/>
                  </a:lnTo>
                  <a:lnTo>
                    <a:pt x="1836" y="445"/>
                  </a:lnTo>
                  <a:lnTo>
                    <a:pt x="1724" y="297"/>
                  </a:lnTo>
                  <a:lnTo>
                    <a:pt x="1576" y="186"/>
                  </a:lnTo>
                  <a:lnTo>
                    <a:pt x="1409" y="75"/>
                  </a:lnTo>
                  <a:lnTo>
                    <a:pt x="1224" y="19"/>
                  </a:lnTo>
                  <a:lnTo>
                    <a:pt x="1020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33"/>
            <p:cNvSpPr/>
            <p:nvPr/>
          </p:nvSpPr>
          <p:spPr>
            <a:xfrm>
              <a:off x="7667625" y="1016155"/>
              <a:ext cx="79233" cy="78528"/>
            </a:xfrm>
            <a:custGeom>
              <a:avLst/>
              <a:gdLst/>
              <a:ahLst/>
              <a:cxnLst/>
              <a:rect l="l" t="t" r="r" b="b"/>
              <a:pathLst>
                <a:path w="2021" h="2003" extrusionOk="0">
                  <a:moveTo>
                    <a:pt x="1020" y="0"/>
                  </a:moveTo>
                  <a:lnTo>
                    <a:pt x="834" y="19"/>
                  </a:lnTo>
                  <a:lnTo>
                    <a:pt x="630" y="74"/>
                  </a:lnTo>
                  <a:lnTo>
                    <a:pt x="464" y="167"/>
                  </a:lnTo>
                  <a:lnTo>
                    <a:pt x="315" y="278"/>
                  </a:lnTo>
                  <a:lnTo>
                    <a:pt x="186" y="427"/>
                  </a:lnTo>
                  <a:lnTo>
                    <a:pt x="93" y="593"/>
                  </a:lnTo>
                  <a:lnTo>
                    <a:pt x="37" y="779"/>
                  </a:lnTo>
                  <a:lnTo>
                    <a:pt x="0" y="983"/>
                  </a:lnTo>
                  <a:lnTo>
                    <a:pt x="19" y="1187"/>
                  </a:lnTo>
                  <a:lnTo>
                    <a:pt x="74" y="1372"/>
                  </a:lnTo>
                  <a:lnTo>
                    <a:pt x="167" y="1557"/>
                  </a:lnTo>
                  <a:lnTo>
                    <a:pt x="297" y="1706"/>
                  </a:lnTo>
                  <a:lnTo>
                    <a:pt x="445" y="1817"/>
                  </a:lnTo>
                  <a:lnTo>
                    <a:pt x="612" y="1928"/>
                  </a:lnTo>
                  <a:lnTo>
                    <a:pt x="797" y="1984"/>
                  </a:lnTo>
                  <a:lnTo>
                    <a:pt x="1001" y="2002"/>
                  </a:lnTo>
                  <a:lnTo>
                    <a:pt x="1205" y="1984"/>
                  </a:lnTo>
                  <a:lnTo>
                    <a:pt x="1390" y="1928"/>
                  </a:lnTo>
                  <a:lnTo>
                    <a:pt x="1557" y="1835"/>
                  </a:lnTo>
                  <a:lnTo>
                    <a:pt x="1705" y="1724"/>
                  </a:lnTo>
                  <a:lnTo>
                    <a:pt x="1835" y="1576"/>
                  </a:lnTo>
                  <a:lnTo>
                    <a:pt x="1928" y="1409"/>
                  </a:lnTo>
                  <a:lnTo>
                    <a:pt x="1983" y="1224"/>
                  </a:lnTo>
                  <a:lnTo>
                    <a:pt x="2020" y="1020"/>
                  </a:lnTo>
                  <a:lnTo>
                    <a:pt x="2002" y="816"/>
                  </a:lnTo>
                  <a:lnTo>
                    <a:pt x="1946" y="631"/>
                  </a:lnTo>
                  <a:lnTo>
                    <a:pt x="1854" y="464"/>
                  </a:lnTo>
                  <a:lnTo>
                    <a:pt x="1724" y="297"/>
                  </a:lnTo>
                  <a:lnTo>
                    <a:pt x="1594" y="186"/>
                  </a:lnTo>
                  <a:lnTo>
                    <a:pt x="1409" y="93"/>
                  </a:lnTo>
                  <a:lnTo>
                    <a:pt x="1223" y="19"/>
                  </a:lnTo>
                  <a:lnTo>
                    <a:pt x="1020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33"/>
            <p:cNvSpPr/>
            <p:nvPr/>
          </p:nvSpPr>
          <p:spPr>
            <a:xfrm>
              <a:off x="7919047" y="928963"/>
              <a:ext cx="124280" cy="39989"/>
            </a:xfrm>
            <a:custGeom>
              <a:avLst/>
              <a:gdLst/>
              <a:ahLst/>
              <a:cxnLst/>
              <a:rect l="l" t="t" r="r" b="b"/>
              <a:pathLst>
                <a:path w="3170" h="1020" extrusionOk="0">
                  <a:moveTo>
                    <a:pt x="982" y="0"/>
                  </a:moveTo>
                  <a:lnTo>
                    <a:pt x="686" y="56"/>
                  </a:lnTo>
                  <a:lnTo>
                    <a:pt x="389" y="130"/>
                  </a:lnTo>
                  <a:lnTo>
                    <a:pt x="56" y="260"/>
                  </a:lnTo>
                  <a:lnTo>
                    <a:pt x="19" y="297"/>
                  </a:lnTo>
                  <a:lnTo>
                    <a:pt x="0" y="334"/>
                  </a:lnTo>
                  <a:lnTo>
                    <a:pt x="0" y="371"/>
                  </a:lnTo>
                  <a:lnTo>
                    <a:pt x="19" y="427"/>
                  </a:lnTo>
                  <a:lnTo>
                    <a:pt x="37" y="445"/>
                  </a:lnTo>
                  <a:lnTo>
                    <a:pt x="74" y="482"/>
                  </a:lnTo>
                  <a:lnTo>
                    <a:pt x="111" y="482"/>
                  </a:lnTo>
                  <a:lnTo>
                    <a:pt x="167" y="464"/>
                  </a:lnTo>
                  <a:lnTo>
                    <a:pt x="445" y="352"/>
                  </a:lnTo>
                  <a:lnTo>
                    <a:pt x="723" y="260"/>
                  </a:lnTo>
                  <a:lnTo>
                    <a:pt x="1001" y="223"/>
                  </a:lnTo>
                  <a:lnTo>
                    <a:pt x="1260" y="223"/>
                  </a:lnTo>
                  <a:lnTo>
                    <a:pt x="1501" y="241"/>
                  </a:lnTo>
                  <a:lnTo>
                    <a:pt x="1724" y="278"/>
                  </a:lnTo>
                  <a:lnTo>
                    <a:pt x="1946" y="334"/>
                  </a:lnTo>
                  <a:lnTo>
                    <a:pt x="2132" y="408"/>
                  </a:lnTo>
                  <a:lnTo>
                    <a:pt x="2317" y="501"/>
                  </a:lnTo>
                  <a:lnTo>
                    <a:pt x="2484" y="593"/>
                  </a:lnTo>
                  <a:lnTo>
                    <a:pt x="2725" y="779"/>
                  </a:lnTo>
                  <a:lnTo>
                    <a:pt x="2891" y="908"/>
                  </a:lnTo>
                  <a:lnTo>
                    <a:pt x="2966" y="983"/>
                  </a:lnTo>
                  <a:lnTo>
                    <a:pt x="3003" y="1001"/>
                  </a:lnTo>
                  <a:lnTo>
                    <a:pt x="3058" y="1020"/>
                  </a:lnTo>
                  <a:lnTo>
                    <a:pt x="3095" y="1001"/>
                  </a:lnTo>
                  <a:lnTo>
                    <a:pt x="3132" y="983"/>
                  </a:lnTo>
                  <a:lnTo>
                    <a:pt x="3151" y="945"/>
                  </a:lnTo>
                  <a:lnTo>
                    <a:pt x="3169" y="908"/>
                  </a:lnTo>
                  <a:lnTo>
                    <a:pt x="3151" y="871"/>
                  </a:lnTo>
                  <a:lnTo>
                    <a:pt x="3132" y="834"/>
                  </a:lnTo>
                  <a:lnTo>
                    <a:pt x="3077" y="760"/>
                  </a:lnTo>
                  <a:lnTo>
                    <a:pt x="2891" y="612"/>
                  </a:lnTo>
                  <a:lnTo>
                    <a:pt x="2613" y="427"/>
                  </a:lnTo>
                  <a:lnTo>
                    <a:pt x="2428" y="315"/>
                  </a:lnTo>
                  <a:lnTo>
                    <a:pt x="2243" y="223"/>
                  </a:lnTo>
                  <a:lnTo>
                    <a:pt x="2020" y="148"/>
                  </a:lnTo>
                  <a:lnTo>
                    <a:pt x="1798" y="74"/>
                  </a:lnTo>
                  <a:lnTo>
                    <a:pt x="1538" y="19"/>
                  </a:lnTo>
                  <a:lnTo>
                    <a:pt x="1260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33"/>
            <p:cNvSpPr/>
            <p:nvPr/>
          </p:nvSpPr>
          <p:spPr>
            <a:xfrm>
              <a:off x="7645827" y="927512"/>
              <a:ext cx="124280" cy="37794"/>
            </a:xfrm>
            <a:custGeom>
              <a:avLst/>
              <a:gdLst/>
              <a:ahLst/>
              <a:cxnLst/>
              <a:rect l="l" t="t" r="r" b="b"/>
              <a:pathLst>
                <a:path w="3170" h="964" extrusionOk="0">
                  <a:moveTo>
                    <a:pt x="1909" y="0"/>
                  </a:moveTo>
                  <a:lnTo>
                    <a:pt x="1650" y="19"/>
                  </a:lnTo>
                  <a:lnTo>
                    <a:pt x="1390" y="56"/>
                  </a:lnTo>
                  <a:lnTo>
                    <a:pt x="1149" y="130"/>
                  </a:lnTo>
                  <a:lnTo>
                    <a:pt x="945" y="204"/>
                  </a:lnTo>
                  <a:lnTo>
                    <a:pt x="742" y="297"/>
                  </a:lnTo>
                  <a:lnTo>
                    <a:pt x="556" y="389"/>
                  </a:lnTo>
                  <a:lnTo>
                    <a:pt x="278" y="575"/>
                  </a:lnTo>
                  <a:lnTo>
                    <a:pt x="93" y="723"/>
                  </a:lnTo>
                  <a:lnTo>
                    <a:pt x="19" y="779"/>
                  </a:lnTo>
                  <a:lnTo>
                    <a:pt x="0" y="816"/>
                  </a:lnTo>
                  <a:lnTo>
                    <a:pt x="0" y="853"/>
                  </a:lnTo>
                  <a:lnTo>
                    <a:pt x="0" y="890"/>
                  </a:lnTo>
                  <a:lnTo>
                    <a:pt x="19" y="927"/>
                  </a:lnTo>
                  <a:lnTo>
                    <a:pt x="56" y="964"/>
                  </a:lnTo>
                  <a:lnTo>
                    <a:pt x="148" y="964"/>
                  </a:lnTo>
                  <a:lnTo>
                    <a:pt x="186" y="927"/>
                  </a:lnTo>
                  <a:lnTo>
                    <a:pt x="241" y="871"/>
                  </a:lnTo>
                  <a:lnTo>
                    <a:pt x="408" y="742"/>
                  </a:lnTo>
                  <a:lnTo>
                    <a:pt x="667" y="575"/>
                  </a:lnTo>
                  <a:lnTo>
                    <a:pt x="834" y="482"/>
                  </a:lnTo>
                  <a:lnTo>
                    <a:pt x="1020" y="408"/>
                  </a:lnTo>
                  <a:lnTo>
                    <a:pt x="1223" y="334"/>
                  </a:lnTo>
                  <a:lnTo>
                    <a:pt x="1427" y="278"/>
                  </a:lnTo>
                  <a:lnTo>
                    <a:pt x="1668" y="241"/>
                  </a:lnTo>
                  <a:lnTo>
                    <a:pt x="1909" y="223"/>
                  </a:lnTo>
                  <a:lnTo>
                    <a:pt x="2169" y="241"/>
                  </a:lnTo>
                  <a:lnTo>
                    <a:pt x="2447" y="297"/>
                  </a:lnTo>
                  <a:lnTo>
                    <a:pt x="2725" y="389"/>
                  </a:lnTo>
                  <a:lnTo>
                    <a:pt x="3003" y="519"/>
                  </a:lnTo>
                  <a:lnTo>
                    <a:pt x="3095" y="519"/>
                  </a:lnTo>
                  <a:lnTo>
                    <a:pt x="3132" y="501"/>
                  </a:lnTo>
                  <a:lnTo>
                    <a:pt x="3170" y="464"/>
                  </a:lnTo>
                  <a:lnTo>
                    <a:pt x="3170" y="426"/>
                  </a:lnTo>
                  <a:lnTo>
                    <a:pt x="3170" y="389"/>
                  </a:lnTo>
                  <a:lnTo>
                    <a:pt x="3151" y="352"/>
                  </a:lnTo>
                  <a:lnTo>
                    <a:pt x="3114" y="315"/>
                  </a:lnTo>
                  <a:lnTo>
                    <a:pt x="2799" y="167"/>
                  </a:lnTo>
                  <a:lnTo>
                    <a:pt x="2502" y="74"/>
                  </a:lnTo>
                  <a:lnTo>
                    <a:pt x="2206" y="19"/>
                  </a:lnTo>
                  <a:lnTo>
                    <a:pt x="1909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33"/>
            <p:cNvSpPr/>
            <p:nvPr/>
          </p:nvSpPr>
          <p:spPr>
            <a:xfrm>
              <a:off x="7996045" y="1020507"/>
              <a:ext cx="31286" cy="38539"/>
            </a:xfrm>
            <a:custGeom>
              <a:avLst/>
              <a:gdLst/>
              <a:ahLst/>
              <a:cxnLst/>
              <a:rect l="l" t="t" r="r" b="b"/>
              <a:pathLst>
                <a:path w="798" h="983" extrusionOk="0">
                  <a:moveTo>
                    <a:pt x="798" y="1"/>
                  </a:moveTo>
                  <a:lnTo>
                    <a:pt x="1" y="390"/>
                  </a:lnTo>
                  <a:lnTo>
                    <a:pt x="19" y="983"/>
                  </a:lnTo>
                  <a:lnTo>
                    <a:pt x="798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33"/>
            <p:cNvSpPr/>
            <p:nvPr/>
          </p:nvSpPr>
          <p:spPr>
            <a:xfrm>
              <a:off x="7643632" y="1023408"/>
              <a:ext cx="35637" cy="31286"/>
            </a:xfrm>
            <a:custGeom>
              <a:avLst/>
              <a:gdLst/>
              <a:ahLst/>
              <a:cxnLst/>
              <a:rect l="l" t="t" r="r" b="b"/>
              <a:pathLst>
                <a:path w="909" h="798" extrusionOk="0">
                  <a:moveTo>
                    <a:pt x="1" y="1"/>
                  </a:moveTo>
                  <a:lnTo>
                    <a:pt x="779" y="798"/>
                  </a:lnTo>
                  <a:lnTo>
                    <a:pt x="909" y="39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33"/>
            <p:cNvSpPr/>
            <p:nvPr/>
          </p:nvSpPr>
          <p:spPr>
            <a:xfrm>
              <a:off x="7755523" y="1258128"/>
              <a:ext cx="200612" cy="74137"/>
            </a:xfrm>
            <a:custGeom>
              <a:avLst/>
              <a:gdLst/>
              <a:ahLst/>
              <a:cxnLst/>
              <a:rect l="l" t="t" r="r" b="b"/>
              <a:pathLst>
                <a:path w="5117" h="1891" extrusionOk="0">
                  <a:moveTo>
                    <a:pt x="5116" y="0"/>
                  </a:moveTo>
                  <a:lnTo>
                    <a:pt x="4875" y="167"/>
                  </a:lnTo>
                  <a:lnTo>
                    <a:pt x="4616" y="315"/>
                  </a:lnTo>
                  <a:lnTo>
                    <a:pt x="4282" y="519"/>
                  </a:lnTo>
                  <a:lnTo>
                    <a:pt x="3893" y="705"/>
                  </a:lnTo>
                  <a:lnTo>
                    <a:pt x="3467" y="890"/>
                  </a:lnTo>
                  <a:lnTo>
                    <a:pt x="3244" y="946"/>
                  </a:lnTo>
                  <a:lnTo>
                    <a:pt x="3022" y="1020"/>
                  </a:lnTo>
                  <a:lnTo>
                    <a:pt x="2781" y="1057"/>
                  </a:lnTo>
                  <a:lnTo>
                    <a:pt x="2559" y="1075"/>
                  </a:lnTo>
                  <a:lnTo>
                    <a:pt x="2095" y="1075"/>
                  </a:lnTo>
                  <a:lnTo>
                    <a:pt x="1873" y="1057"/>
                  </a:lnTo>
                  <a:lnTo>
                    <a:pt x="1650" y="1020"/>
                  </a:lnTo>
                  <a:lnTo>
                    <a:pt x="1224" y="927"/>
                  </a:lnTo>
                  <a:lnTo>
                    <a:pt x="835" y="834"/>
                  </a:lnTo>
                  <a:lnTo>
                    <a:pt x="501" y="723"/>
                  </a:lnTo>
                  <a:lnTo>
                    <a:pt x="242" y="612"/>
                  </a:lnTo>
                  <a:lnTo>
                    <a:pt x="1" y="519"/>
                  </a:lnTo>
                  <a:lnTo>
                    <a:pt x="38" y="575"/>
                  </a:lnTo>
                  <a:lnTo>
                    <a:pt x="112" y="742"/>
                  </a:lnTo>
                  <a:lnTo>
                    <a:pt x="279" y="964"/>
                  </a:lnTo>
                  <a:lnTo>
                    <a:pt x="390" y="1075"/>
                  </a:lnTo>
                  <a:lnTo>
                    <a:pt x="520" y="1205"/>
                  </a:lnTo>
                  <a:lnTo>
                    <a:pt x="668" y="1335"/>
                  </a:lnTo>
                  <a:lnTo>
                    <a:pt x="835" y="1465"/>
                  </a:lnTo>
                  <a:lnTo>
                    <a:pt x="1039" y="1576"/>
                  </a:lnTo>
                  <a:lnTo>
                    <a:pt x="1261" y="1668"/>
                  </a:lnTo>
                  <a:lnTo>
                    <a:pt x="1521" y="1761"/>
                  </a:lnTo>
                  <a:lnTo>
                    <a:pt x="1799" y="1835"/>
                  </a:lnTo>
                  <a:lnTo>
                    <a:pt x="2095" y="1872"/>
                  </a:lnTo>
                  <a:lnTo>
                    <a:pt x="2429" y="1891"/>
                  </a:lnTo>
                  <a:lnTo>
                    <a:pt x="2762" y="1872"/>
                  </a:lnTo>
                  <a:lnTo>
                    <a:pt x="3078" y="1798"/>
                  </a:lnTo>
                  <a:lnTo>
                    <a:pt x="3374" y="1705"/>
                  </a:lnTo>
                  <a:lnTo>
                    <a:pt x="3634" y="1594"/>
                  </a:lnTo>
                  <a:lnTo>
                    <a:pt x="3875" y="1446"/>
                  </a:lnTo>
                  <a:lnTo>
                    <a:pt x="4097" y="1298"/>
                  </a:lnTo>
                  <a:lnTo>
                    <a:pt x="4301" y="1112"/>
                  </a:lnTo>
                  <a:lnTo>
                    <a:pt x="4468" y="946"/>
                  </a:lnTo>
                  <a:lnTo>
                    <a:pt x="4616" y="760"/>
                  </a:lnTo>
                  <a:lnTo>
                    <a:pt x="4764" y="593"/>
                  </a:lnTo>
                  <a:lnTo>
                    <a:pt x="4950" y="297"/>
                  </a:lnTo>
                  <a:lnTo>
                    <a:pt x="5079" y="74"/>
                  </a:lnTo>
                  <a:lnTo>
                    <a:pt x="511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33"/>
            <p:cNvSpPr/>
            <p:nvPr/>
          </p:nvSpPr>
          <p:spPr>
            <a:xfrm>
              <a:off x="7743918" y="1247229"/>
              <a:ext cx="224566" cy="57435"/>
            </a:xfrm>
            <a:custGeom>
              <a:avLst/>
              <a:gdLst/>
              <a:ahLst/>
              <a:cxnLst/>
              <a:rect l="l" t="t" r="r" b="b"/>
              <a:pathLst>
                <a:path w="5728" h="1465" extrusionOk="0">
                  <a:moveTo>
                    <a:pt x="5579" y="0"/>
                  </a:moveTo>
                  <a:lnTo>
                    <a:pt x="5542" y="37"/>
                  </a:lnTo>
                  <a:lnTo>
                    <a:pt x="5412" y="130"/>
                  </a:lnTo>
                  <a:lnTo>
                    <a:pt x="5079" y="371"/>
                  </a:lnTo>
                  <a:lnTo>
                    <a:pt x="4856" y="519"/>
                  </a:lnTo>
                  <a:lnTo>
                    <a:pt x="4578" y="668"/>
                  </a:lnTo>
                  <a:lnTo>
                    <a:pt x="4245" y="816"/>
                  </a:lnTo>
                  <a:lnTo>
                    <a:pt x="3893" y="964"/>
                  </a:lnTo>
                  <a:lnTo>
                    <a:pt x="3522" y="1094"/>
                  </a:lnTo>
                  <a:lnTo>
                    <a:pt x="3096" y="1168"/>
                  </a:lnTo>
                  <a:lnTo>
                    <a:pt x="2892" y="1205"/>
                  </a:lnTo>
                  <a:lnTo>
                    <a:pt x="2651" y="1224"/>
                  </a:lnTo>
                  <a:lnTo>
                    <a:pt x="2428" y="1242"/>
                  </a:lnTo>
                  <a:lnTo>
                    <a:pt x="2187" y="1242"/>
                  </a:lnTo>
                  <a:lnTo>
                    <a:pt x="1965" y="1224"/>
                  </a:lnTo>
                  <a:lnTo>
                    <a:pt x="1705" y="1186"/>
                  </a:lnTo>
                  <a:lnTo>
                    <a:pt x="1465" y="1131"/>
                  </a:lnTo>
                  <a:lnTo>
                    <a:pt x="1205" y="1075"/>
                  </a:lnTo>
                  <a:lnTo>
                    <a:pt x="964" y="983"/>
                  </a:lnTo>
                  <a:lnTo>
                    <a:pt x="705" y="871"/>
                  </a:lnTo>
                  <a:lnTo>
                    <a:pt x="445" y="760"/>
                  </a:lnTo>
                  <a:lnTo>
                    <a:pt x="167" y="612"/>
                  </a:lnTo>
                  <a:lnTo>
                    <a:pt x="130" y="593"/>
                  </a:lnTo>
                  <a:lnTo>
                    <a:pt x="93" y="593"/>
                  </a:lnTo>
                  <a:lnTo>
                    <a:pt x="56" y="612"/>
                  </a:lnTo>
                  <a:lnTo>
                    <a:pt x="19" y="649"/>
                  </a:lnTo>
                  <a:lnTo>
                    <a:pt x="0" y="686"/>
                  </a:lnTo>
                  <a:lnTo>
                    <a:pt x="0" y="723"/>
                  </a:lnTo>
                  <a:lnTo>
                    <a:pt x="19" y="760"/>
                  </a:lnTo>
                  <a:lnTo>
                    <a:pt x="56" y="797"/>
                  </a:lnTo>
                  <a:lnTo>
                    <a:pt x="371" y="964"/>
                  </a:lnTo>
                  <a:lnTo>
                    <a:pt x="668" y="1112"/>
                  </a:lnTo>
                  <a:lnTo>
                    <a:pt x="964" y="1224"/>
                  </a:lnTo>
                  <a:lnTo>
                    <a:pt x="1261" y="1316"/>
                  </a:lnTo>
                  <a:lnTo>
                    <a:pt x="1539" y="1372"/>
                  </a:lnTo>
                  <a:lnTo>
                    <a:pt x="1817" y="1427"/>
                  </a:lnTo>
                  <a:lnTo>
                    <a:pt x="2095" y="1446"/>
                  </a:lnTo>
                  <a:lnTo>
                    <a:pt x="2373" y="1465"/>
                  </a:lnTo>
                  <a:lnTo>
                    <a:pt x="2725" y="1446"/>
                  </a:lnTo>
                  <a:lnTo>
                    <a:pt x="3058" y="1409"/>
                  </a:lnTo>
                  <a:lnTo>
                    <a:pt x="3374" y="1353"/>
                  </a:lnTo>
                  <a:lnTo>
                    <a:pt x="3689" y="1261"/>
                  </a:lnTo>
                  <a:lnTo>
                    <a:pt x="3985" y="1168"/>
                  </a:lnTo>
                  <a:lnTo>
                    <a:pt x="4245" y="1075"/>
                  </a:lnTo>
                  <a:lnTo>
                    <a:pt x="4504" y="946"/>
                  </a:lnTo>
                  <a:lnTo>
                    <a:pt x="4727" y="834"/>
                  </a:lnTo>
                  <a:lnTo>
                    <a:pt x="5134" y="612"/>
                  </a:lnTo>
                  <a:lnTo>
                    <a:pt x="5431" y="408"/>
                  </a:lnTo>
                  <a:lnTo>
                    <a:pt x="5616" y="260"/>
                  </a:lnTo>
                  <a:lnTo>
                    <a:pt x="5690" y="204"/>
                  </a:lnTo>
                  <a:lnTo>
                    <a:pt x="5709" y="167"/>
                  </a:lnTo>
                  <a:lnTo>
                    <a:pt x="5727" y="111"/>
                  </a:lnTo>
                  <a:lnTo>
                    <a:pt x="5709" y="74"/>
                  </a:lnTo>
                  <a:lnTo>
                    <a:pt x="5690" y="37"/>
                  </a:lnTo>
                  <a:lnTo>
                    <a:pt x="5653" y="19"/>
                  </a:lnTo>
                  <a:lnTo>
                    <a:pt x="5616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33"/>
            <p:cNvSpPr/>
            <p:nvPr/>
          </p:nvSpPr>
          <p:spPr>
            <a:xfrm>
              <a:off x="7751916" y="1048852"/>
              <a:ext cx="74882" cy="202768"/>
            </a:xfrm>
            <a:custGeom>
              <a:avLst/>
              <a:gdLst/>
              <a:ahLst/>
              <a:cxnLst/>
              <a:rect l="l" t="t" r="r" b="b"/>
              <a:pathLst>
                <a:path w="1910" h="5172" extrusionOk="0">
                  <a:moveTo>
                    <a:pt x="1798" y="0"/>
                  </a:moveTo>
                  <a:lnTo>
                    <a:pt x="1761" y="19"/>
                  </a:lnTo>
                  <a:lnTo>
                    <a:pt x="1724" y="37"/>
                  </a:lnTo>
                  <a:lnTo>
                    <a:pt x="1705" y="75"/>
                  </a:lnTo>
                  <a:lnTo>
                    <a:pt x="1687" y="130"/>
                  </a:lnTo>
                  <a:lnTo>
                    <a:pt x="1687" y="353"/>
                  </a:lnTo>
                  <a:lnTo>
                    <a:pt x="1687" y="612"/>
                  </a:lnTo>
                  <a:lnTo>
                    <a:pt x="1650" y="927"/>
                  </a:lnTo>
                  <a:lnTo>
                    <a:pt x="1576" y="1261"/>
                  </a:lnTo>
                  <a:lnTo>
                    <a:pt x="1539" y="1446"/>
                  </a:lnTo>
                  <a:lnTo>
                    <a:pt x="1483" y="1613"/>
                  </a:lnTo>
                  <a:lnTo>
                    <a:pt x="1409" y="1780"/>
                  </a:lnTo>
                  <a:lnTo>
                    <a:pt x="1316" y="1947"/>
                  </a:lnTo>
                  <a:lnTo>
                    <a:pt x="1223" y="2113"/>
                  </a:lnTo>
                  <a:lnTo>
                    <a:pt x="1112" y="2243"/>
                  </a:lnTo>
                  <a:lnTo>
                    <a:pt x="1001" y="2354"/>
                  </a:lnTo>
                  <a:lnTo>
                    <a:pt x="908" y="2428"/>
                  </a:lnTo>
                  <a:lnTo>
                    <a:pt x="779" y="2503"/>
                  </a:lnTo>
                  <a:lnTo>
                    <a:pt x="667" y="2577"/>
                  </a:lnTo>
                  <a:lnTo>
                    <a:pt x="538" y="2614"/>
                  </a:lnTo>
                  <a:lnTo>
                    <a:pt x="408" y="2651"/>
                  </a:lnTo>
                  <a:lnTo>
                    <a:pt x="260" y="2688"/>
                  </a:lnTo>
                  <a:lnTo>
                    <a:pt x="111" y="2688"/>
                  </a:lnTo>
                  <a:lnTo>
                    <a:pt x="56" y="2706"/>
                  </a:lnTo>
                  <a:lnTo>
                    <a:pt x="0" y="2762"/>
                  </a:lnTo>
                  <a:lnTo>
                    <a:pt x="0" y="2818"/>
                  </a:lnTo>
                  <a:lnTo>
                    <a:pt x="19" y="2873"/>
                  </a:lnTo>
                  <a:lnTo>
                    <a:pt x="167" y="3059"/>
                  </a:lnTo>
                  <a:lnTo>
                    <a:pt x="501" y="3429"/>
                  </a:lnTo>
                  <a:lnTo>
                    <a:pt x="704" y="3652"/>
                  </a:lnTo>
                  <a:lnTo>
                    <a:pt x="927" y="3856"/>
                  </a:lnTo>
                  <a:lnTo>
                    <a:pt x="1149" y="4041"/>
                  </a:lnTo>
                  <a:lnTo>
                    <a:pt x="1390" y="4189"/>
                  </a:lnTo>
                  <a:lnTo>
                    <a:pt x="1464" y="5079"/>
                  </a:lnTo>
                  <a:lnTo>
                    <a:pt x="1464" y="5116"/>
                  </a:lnTo>
                  <a:lnTo>
                    <a:pt x="1501" y="5134"/>
                  </a:lnTo>
                  <a:lnTo>
                    <a:pt x="1520" y="5171"/>
                  </a:lnTo>
                  <a:lnTo>
                    <a:pt x="1576" y="5171"/>
                  </a:lnTo>
                  <a:lnTo>
                    <a:pt x="1613" y="5153"/>
                  </a:lnTo>
                  <a:lnTo>
                    <a:pt x="1650" y="5134"/>
                  </a:lnTo>
                  <a:lnTo>
                    <a:pt x="1668" y="5097"/>
                  </a:lnTo>
                  <a:lnTo>
                    <a:pt x="1687" y="5060"/>
                  </a:lnTo>
                  <a:lnTo>
                    <a:pt x="1594" y="4115"/>
                  </a:lnTo>
                  <a:lnTo>
                    <a:pt x="1576" y="4059"/>
                  </a:lnTo>
                  <a:lnTo>
                    <a:pt x="1539" y="4022"/>
                  </a:lnTo>
                  <a:lnTo>
                    <a:pt x="1372" y="3930"/>
                  </a:lnTo>
                  <a:lnTo>
                    <a:pt x="1205" y="3800"/>
                  </a:lnTo>
                  <a:lnTo>
                    <a:pt x="1038" y="3670"/>
                  </a:lnTo>
                  <a:lnTo>
                    <a:pt x="871" y="3503"/>
                  </a:lnTo>
                  <a:lnTo>
                    <a:pt x="556" y="3170"/>
                  </a:lnTo>
                  <a:lnTo>
                    <a:pt x="334" y="2892"/>
                  </a:lnTo>
                  <a:lnTo>
                    <a:pt x="464" y="2873"/>
                  </a:lnTo>
                  <a:lnTo>
                    <a:pt x="593" y="2836"/>
                  </a:lnTo>
                  <a:lnTo>
                    <a:pt x="723" y="2799"/>
                  </a:lnTo>
                  <a:lnTo>
                    <a:pt x="853" y="2725"/>
                  </a:lnTo>
                  <a:lnTo>
                    <a:pt x="964" y="2669"/>
                  </a:lnTo>
                  <a:lnTo>
                    <a:pt x="1075" y="2595"/>
                  </a:lnTo>
                  <a:lnTo>
                    <a:pt x="1168" y="2503"/>
                  </a:lnTo>
                  <a:lnTo>
                    <a:pt x="1279" y="2391"/>
                  </a:lnTo>
                  <a:lnTo>
                    <a:pt x="1409" y="2243"/>
                  </a:lnTo>
                  <a:lnTo>
                    <a:pt x="1501" y="2076"/>
                  </a:lnTo>
                  <a:lnTo>
                    <a:pt x="1594" y="1891"/>
                  </a:lnTo>
                  <a:lnTo>
                    <a:pt x="1687" y="1706"/>
                  </a:lnTo>
                  <a:lnTo>
                    <a:pt x="1742" y="1520"/>
                  </a:lnTo>
                  <a:lnTo>
                    <a:pt x="1798" y="1335"/>
                  </a:lnTo>
                  <a:lnTo>
                    <a:pt x="1872" y="983"/>
                  </a:lnTo>
                  <a:lnTo>
                    <a:pt x="1909" y="649"/>
                  </a:lnTo>
                  <a:lnTo>
                    <a:pt x="1909" y="371"/>
                  </a:lnTo>
                  <a:lnTo>
                    <a:pt x="1909" y="112"/>
                  </a:lnTo>
                  <a:lnTo>
                    <a:pt x="1909" y="75"/>
                  </a:lnTo>
                  <a:lnTo>
                    <a:pt x="1872" y="37"/>
                  </a:lnTo>
                  <a:lnTo>
                    <a:pt x="1835" y="19"/>
                  </a:lnTo>
                  <a:lnTo>
                    <a:pt x="1798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33"/>
            <p:cNvSpPr/>
            <p:nvPr/>
          </p:nvSpPr>
          <p:spPr>
            <a:xfrm>
              <a:off x="7529545" y="618695"/>
              <a:ext cx="777553" cy="494140"/>
            </a:xfrm>
            <a:custGeom>
              <a:avLst/>
              <a:gdLst/>
              <a:ahLst/>
              <a:cxnLst/>
              <a:rect l="l" t="t" r="r" b="b"/>
              <a:pathLst>
                <a:path w="19833" h="12604" extrusionOk="0">
                  <a:moveTo>
                    <a:pt x="9676" y="0"/>
                  </a:moveTo>
                  <a:lnTo>
                    <a:pt x="9249" y="37"/>
                  </a:lnTo>
                  <a:lnTo>
                    <a:pt x="8804" y="74"/>
                  </a:lnTo>
                  <a:lnTo>
                    <a:pt x="8378" y="130"/>
                  </a:lnTo>
                  <a:lnTo>
                    <a:pt x="7933" y="204"/>
                  </a:lnTo>
                  <a:lnTo>
                    <a:pt x="7507" y="297"/>
                  </a:lnTo>
                  <a:lnTo>
                    <a:pt x="7081" y="389"/>
                  </a:lnTo>
                  <a:lnTo>
                    <a:pt x="6673" y="500"/>
                  </a:lnTo>
                  <a:lnTo>
                    <a:pt x="6247" y="630"/>
                  </a:lnTo>
                  <a:lnTo>
                    <a:pt x="5413" y="908"/>
                  </a:lnTo>
                  <a:lnTo>
                    <a:pt x="4597" y="1205"/>
                  </a:lnTo>
                  <a:lnTo>
                    <a:pt x="3800" y="1557"/>
                  </a:lnTo>
                  <a:lnTo>
                    <a:pt x="3003" y="1946"/>
                  </a:lnTo>
                  <a:lnTo>
                    <a:pt x="2225" y="2335"/>
                  </a:lnTo>
                  <a:lnTo>
                    <a:pt x="1465" y="2762"/>
                  </a:lnTo>
                  <a:lnTo>
                    <a:pt x="1205" y="2928"/>
                  </a:lnTo>
                  <a:lnTo>
                    <a:pt x="946" y="3095"/>
                  </a:lnTo>
                  <a:lnTo>
                    <a:pt x="705" y="3281"/>
                  </a:lnTo>
                  <a:lnTo>
                    <a:pt x="501" y="3466"/>
                  </a:lnTo>
                  <a:lnTo>
                    <a:pt x="297" y="3688"/>
                  </a:lnTo>
                  <a:lnTo>
                    <a:pt x="223" y="3818"/>
                  </a:lnTo>
                  <a:lnTo>
                    <a:pt x="149" y="3929"/>
                  </a:lnTo>
                  <a:lnTo>
                    <a:pt x="93" y="4059"/>
                  </a:lnTo>
                  <a:lnTo>
                    <a:pt x="56" y="4189"/>
                  </a:lnTo>
                  <a:lnTo>
                    <a:pt x="19" y="4337"/>
                  </a:lnTo>
                  <a:lnTo>
                    <a:pt x="1" y="4467"/>
                  </a:lnTo>
                  <a:lnTo>
                    <a:pt x="19" y="4652"/>
                  </a:lnTo>
                  <a:lnTo>
                    <a:pt x="38" y="4819"/>
                  </a:lnTo>
                  <a:lnTo>
                    <a:pt x="93" y="4986"/>
                  </a:lnTo>
                  <a:lnTo>
                    <a:pt x="167" y="5134"/>
                  </a:lnTo>
                  <a:lnTo>
                    <a:pt x="260" y="5282"/>
                  </a:lnTo>
                  <a:lnTo>
                    <a:pt x="371" y="5431"/>
                  </a:lnTo>
                  <a:lnTo>
                    <a:pt x="501" y="5560"/>
                  </a:lnTo>
                  <a:lnTo>
                    <a:pt x="649" y="5672"/>
                  </a:lnTo>
                  <a:lnTo>
                    <a:pt x="798" y="5783"/>
                  </a:lnTo>
                  <a:lnTo>
                    <a:pt x="964" y="5875"/>
                  </a:lnTo>
                  <a:lnTo>
                    <a:pt x="1298" y="6061"/>
                  </a:lnTo>
                  <a:lnTo>
                    <a:pt x="1669" y="6191"/>
                  </a:lnTo>
                  <a:lnTo>
                    <a:pt x="2039" y="6302"/>
                  </a:lnTo>
                  <a:lnTo>
                    <a:pt x="2707" y="6450"/>
                  </a:lnTo>
                  <a:lnTo>
                    <a:pt x="3374" y="6543"/>
                  </a:lnTo>
                  <a:lnTo>
                    <a:pt x="4060" y="6598"/>
                  </a:lnTo>
                  <a:lnTo>
                    <a:pt x="4745" y="6617"/>
                  </a:lnTo>
                  <a:lnTo>
                    <a:pt x="5431" y="6580"/>
                  </a:lnTo>
                  <a:lnTo>
                    <a:pt x="6117" y="6506"/>
                  </a:lnTo>
                  <a:lnTo>
                    <a:pt x="6784" y="6394"/>
                  </a:lnTo>
                  <a:lnTo>
                    <a:pt x="7451" y="6228"/>
                  </a:lnTo>
                  <a:lnTo>
                    <a:pt x="7896" y="6098"/>
                  </a:lnTo>
                  <a:lnTo>
                    <a:pt x="8323" y="5968"/>
                  </a:lnTo>
                  <a:lnTo>
                    <a:pt x="9175" y="5672"/>
                  </a:lnTo>
                  <a:lnTo>
                    <a:pt x="10028" y="5375"/>
                  </a:lnTo>
                  <a:lnTo>
                    <a:pt x="10454" y="5227"/>
                  </a:lnTo>
                  <a:lnTo>
                    <a:pt x="10880" y="5097"/>
                  </a:lnTo>
                  <a:lnTo>
                    <a:pt x="11325" y="5004"/>
                  </a:lnTo>
                  <a:lnTo>
                    <a:pt x="11770" y="4912"/>
                  </a:lnTo>
                  <a:lnTo>
                    <a:pt x="12215" y="4856"/>
                  </a:lnTo>
                  <a:lnTo>
                    <a:pt x="12678" y="4838"/>
                  </a:lnTo>
                  <a:lnTo>
                    <a:pt x="13123" y="4856"/>
                  </a:lnTo>
                  <a:lnTo>
                    <a:pt x="13345" y="4875"/>
                  </a:lnTo>
                  <a:lnTo>
                    <a:pt x="13568" y="4893"/>
                  </a:lnTo>
                  <a:lnTo>
                    <a:pt x="13790" y="4949"/>
                  </a:lnTo>
                  <a:lnTo>
                    <a:pt x="13994" y="5004"/>
                  </a:lnTo>
                  <a:lnTo>
                    <a:pt x="14217" y="5078"/>
                  </a:lnTo>
                  <a:lnTo>
                    <a:pt x="14420" y="5153"/>
                  </a:lnTo>
                  <a:lnTo>
                    <a:pt x="14643" y="5264"/>
                  </a:lnTo>
                  <a:lnTo>
                    <a:pt x="14865" y="5375"/>
                  </a:lnTo>
                  <a:lnTo>
                    <a:pt x="15088" y="5523"/>
                  </a:lnTo>
                  <a:lnTo>
                    <a:pt x="15273" y="5672"/>
                  </a:lnTo>
                  <a:lnTo>
                    <a:pt x="15477" y="5838"/>
                  </a:lnTo>
                  <a:lnTo>
                    <a:pt x="15662" y="6005"/>
                  </a:lnTo>
                  <a:lnTo>
                    <a:pt x="15829" y="6191"/>
                  </a:lnTo>
                  <a:lnTo>
                    <a:pt x="15996" y="6376"/>
                  </a:lnTo>
                  <a:lnTo>
                    <a:pt x="16144" y="6580"/>
                  </a:lnTo>
                  <a:lnTo>
                    <a:pt x="16292" y="6802"/>
                  </a:lnTo>
                  <a:lnTo>
                    <a:pt x="16422" y="7006"/>
                  </a:lnTo>
                  <a:lnTo>
                    <a:pt x="16552" y="7247"/>
                  </a:lnTo>
                  <a:lnTo>
                    <a:pt x="16774" y="7710"/>
                  </a:lnTo>
                  <a:lnTo>
                    <a:pt x="16960" y="8174"/>
                  </a:lnTo>
                  <a:lnTo>
                    <a:pt x="17108" y="8674"/>
                  </a:lnTo>
                  <a:lnTo>
                    <a:pt x="17219" y="9156"/>
                  </a:lnTo>
                  <a:lnTo>
                    <a:pt x="17312" y="9656"/>
                  </a:lnTo>
                  <a:lnTo>
                    <a:pt x="17367" y="10157"/>
                  </a:lnTo>
                  <a:lnTo>
                    <a:pt x="17423" y="10676"/>
                  </a:lnTo>
                  <a:lnTo>
                    <a:pt x="17460" y="11176"/>
                  </a:lnTo>
                  <a:lnTo>
                    <a:pt x="17497" y="12196"/>
                  </a:lnTo>
                  <a:lnTo>
                    <a:pt x="19110" y="12603"/>
                  </a:lnTo>
                  <a:lnTo>
                    <a:pt x="19276" y="12214"/>
                  </a:lnTo>
                  <a:lnTo>
                    <a:pt x="19406" y="11806"/>
                  </a:lnTo>
                  <a:lnTo>
                    <a:pt x="19536" y="11399"/>
                  </a:lnTo>
                  <a:lnTo>
                    <a:pt x="19629" y="10991"/>
                  </a:lnTo>
                  <a:lnTo>
                    <a:pt x="19721" y="10565"/>
                  </a:lnTo>
                  <a:lnTo>
                    <a:pt x="19777" y="10138"/>
                  </a:lnTo>
                  <a:lnTo>
                    <a:pt x="19814" y="9712"/>
                  </a:lnTo>
                  <a:lnTo>
                    <a:pt x="19832" y="9286"/>
                  </a:lnTo>
                  <a:lnTo>
                    <a:pt x="19832" y="8859"/>
                  </a:lnTo>
                  <a:lnTo>
                    <a:pt x="19814" y="8433"/>
                  </a:lnTo>
                  <a:lnTo>
                    <a:pt x="19777" y="8007"/>
                  </a:lnTo>
                  <a:lnTo>
                    <a:pt x="19721" y="7581"/>
                  </a:lnTo>
                  <a:lnTo>
                    <a:pt x="19647" y="7154"/>
                  </a:lnTo>
                  <a:lnTo>
                    <a:pt x="19554" y="6747"/>
                  </a:lnTo>
                  <a:lnTo>
                    <a:pt x="19425" y="6320"/>
                  </a:lnTo>
                  <a:lnTo>
                    <a:pt x="19295" y="5913"/>
                  </a:lnTo>
                  <a:lnTo>
                    <a:pt x="19128" y="5523"/>
                  </a:lnTo>
                  <a:lnTo>
                    <a:pt x="18943" y="5134"/>
                  </a:lnTo>
                  <a:lnTo>
                    <a:pt x="18757" y="4745"/>
                  </a:lnTo>
                  <a:lnTo>
                    <a:pt x="18535" y="4374"/>
                  </a:lnTo>
                  <a:lnTo>
                    <a:pt x="18313" y="4022"/>
                  </a:lnTo>
                  <a:lnTo>
                    <a:pt x="18053" y="3670"/>
                  </a:lnTo>
                  <a:lnTo>
                    <a:pt x="17794" y="3336"/>
                  </a:lnTo>
                  <a:lnTo>
                    <a:pt x="17516" y="3021"/>
                  </a:lnTo>
                  <a:lnTo>
                    <a:pt x="17219" y="2706"/>
                  </a:lnTo>
                  <a:lnTo>
                    <a:pt x="16904" y="2410"/>
                  </a:lnTo>
                  <a:lnTo>
                    <a:pt x="16589" y="2131"/>
                  </a:lnTo>
                  <a:lnTo>
                    <a:pt x="16237" y="1853"/>
                  </a:lnTo>
                  <a:lnTo>
                    <a:pt x="15903" y="1613"/>
                  </a:lnTo>
                  <a:lnTo>
                    <a:pt x="15532" y="1372"/>
                  </a:lnTo>
                  <a:lnTo>
                    <a:pt x="15162" y="1168"/>
                  </a:lnTo>
                  <a:lnTo>
                    <a:pt x="14791" y="964"/>
                  </a:lnTo>
                  <a:lnTo>
                    <a:pt x="14383" y="778"/>
                  </a:lnTo>
                  <a:lnTo>
                    <a:pt x="13976" y="630"/>
                  </a:lnTo>
                  <a:lnTo>
                    <a:pt x="13568" y="482"/>
                  </a:lnTo>
                  <a:lnTo>
                    <a:pt x="13160" y="352"/>
                  </a:lnTo>
                  <a:lnTo>
                    <a:pt x="12734" y="260"/>
                  </a:lnTo>
                  <a:lnTo>
                    <a:pt x="12307" y="167"/>
                  </a:lnTo>
                  <a:lnTo>
                    <a:pt x="11863" y="93"/>
                  </a:lnTo>
                  <a:lnTo>
                    <a:pt x="11436" y="56"/>
                  </a:lnTo>
                  <a:lnTo>
                    <a:pt x="10992" y="19"/>
                  </a:lnTo>
                  <a:lnTo>
                    <a:pt x="1056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33"/>
            <p:cNvSpPr/>
            <p:nvPr/>
          </p:nvSpPr>
          <p:spPr>
            <a:xfrm>
              <a:off x="7862356" y="953662"/>
              <a:ext cx="216568" cy="216568"/>
            </a:xfrm>
            <a:custGeom>
              <a:avLst/>
              <a:gdLst/>
              <a:ahLst/>
              <a:cxnLst/>
              <a:rect l="l" t="t" r="r" b="b"/>
              <a:pathLst>
                <a:path w="5524" h="5524" extrusionOk="0">
                  <a:moveTo>
                    <a:pt x="2762" y="149"/>
                  </a:moveTo>
                  <a:lnTo>
                    <a:pt x="3021" y="167"/>
                  </a:lnTo>
                  <a:lnTo>
                    <a:pt x="3281" y="204"/>
                  </a:lnTo>
                  <a:lnTo>
                    <a:pt x="3540" y="278"/>
                  </a:lnTo>
                  <a:lnTo>
                    <a:pt x="3763" y="371"/>
                  </a:lnTo>
                  <a:lnTo>
                    <a:pt x="4004" y="464"/>
                  </a:lnTo>
                  <a:lnTo>
                    <a:pt x="4208" y="612"/>
                  </a:lnTo>
                  <a:lnTo>
                    <a:pt x="4412" y="760"/>
                  </a:lnTo>
                  <a:lnTo>
                    <a:pt x="4597" y="927"/>
                  </a:lnTo>
                  <a:lnTo>
                    <a:pt x="4764" y="1112"/>
                  </a:lnTo>
                  <a:lnTo>
                    <a:pt x="4931" y="1316"/>
                  </a:lnTo>
                  <a:lnTo>
                    <a:pt x="5060" y="1520"/>
                  </a:lnTo>
                  <a:lnTo>
                    <a:pt x="5171" y="1761"/>
                  </a:lnTo>
                  <a:lnTo>
                    <a:pt x="5246" y="2002"/>
                  </a:lnTo>
                  <a:lnTo>
                    <a:pt x="5320" y="2243"/>
                  </a:lnTo>
                  <a:lnTo>
                    <a:pt x="5357" y="2503"/>
                  </a:lnTo>
                  <a:lnTo>
                    <a:pt x="5375" y="2762"/>
                  </a:lnTo>
                  <a:lnTo>
                    <a:pt x="5357" y="3040"/>
                  </a:lnTo>
                  <a:lnTo>
                    <a:pt x="5320" y="3300"/>
                  </a:lnTo>
                  <a:lnTo>
                    <a:pt x="5246" y="3540"/>
                  </a:lnTo>
                  <a:lnTo>
                    <a:pt x="5171" y="3781"/>
                  </a:lnTo>
                  <a:lnTo>
                    <a:pt x="5060" y="4022"/>
                  </a:lnTo>
                  <a:lnTo>
                    <a:pt x="4931" y="4226"/>
                  </a:lnTo>
                  <a:lnTo>
                    <a:pt x="4764" y="4430"/>
                  </a:lnTo>
                  <a:lnTo>
                    <a:pt x="4597" y="4615"/>
                  </a:lnTo>
                  <a:lnTo>
                    <a:pt x="4412" y="4782"/>
                  </a:lnTo>
                  <a:lnTo>
                    <a:pt x="4208" y="4931"/>
                  </a:lnTo>
                  <a:lnTo>
                    <a:pt x="4004" y="5060"/>
                  </a:lnTo>
                  <a:lnTo>
                    <a:pt x="3763" y="5171"/>
                  </a:lnTo>
                  <a:lnTo>
                    <a:pt x="3540" y="5264"/>
                  </a:lnTo>
                  <a:lnTo>
                    <a:pt x="3281" y="5338"/>
                  </a:lnTo>
                  <a:lnTo>
                    <a:pt x="3021" y="5375"/>
                  </a:lnTo>
                  <a:lnTo>
                    <a:pt x="2484" y="5375"/>
                  </a:lnTo>
                  <a:lnTo>
                    <a:pt x="2225" y="5338"/>
                  </a:lnTo>
                  <a:lnTo>
                    <a:pt x="1984" y="5264"/>
                  </a:lnTo>
                  <a:lnTo>
                    <a:pt x="1743" y="5171"/>
                  </a:lnTo>
                  <a:lnTo>
                    <a:pt x="1502" y="5060"/>
                  </a:lnTo>
                  <a:lnTo>
                    <a:pt x="1298" y="4931"/>
                  </a:lnTo>
                  <a:lnTo>
                    <a:pt x="1094" y="4782"/>
                  </a:lnTo>
                  <a:lnTo>
                    <a:pt x="909" y="4615"/>
                  </a:lnTo>
                  <a:lnTo>
                    <a:pt x="742" y="4430"/>
                  </a:lnTo>
                  <a:lnTo>
                    <a:pt x="594" y="4226"/>
                  </a:lnTo>
                  <a:lnTo>
                    <a:pt x="464" y="4022"/>
                  </a:lnTo>
                  <a:lnTo>
                    <a:pt x="353" y="3781"/>
                  </a:lnTo>
                  <a:lnTo>
                    <a:pt x="260" y="3540"/>
                  </a:lnTo>
                  <a:lnTo>
                    <a:pt x="204" y="3300"/>
                  </a:lnTo>
                  <a:lnTo>
                    <a:pt x="149" y="3040"/>
                  </a:lnTo>
                  <a:lnTo>
                    <a:pt x="149" y="2762"/>
                  </a:lnTo>
                  <a:lnTo>
                    <a:pt x="149" y="2503"/>
                  </a:lnTo>
                  <a:lnTo>
                    <a:pt x="204" y="2243"/>
                  </a:lnTo>
                  <a:lnTo>
                    <a:pt x="260" y="2002"/>
                  </a:lnTo>
                  <a:lnTo>
                    <a:pt x="353" y="1761"/>
                  </a:lnTo>
                  <a:lnTo>
                    <a:pt x="464" y="1520"/>
                  </a:lnTo>
                  <a:lnTo>
                    <a:pt x="594" y="1316"/>
                  </a:lnTo>
                  <a:lnTo>
                    <a:pt x="742" y="1112"/>
                  </a:lnTo>
                  <a:lnTo>
                    <a:pt x="909" y="927"/>
                  </a:lnTo>
                  <a:lnTo>
                    <a:pt x="1094" y="760"/>
                  </a:lnTo>
                  <a:lnTo>
                    <a:pt x="1298" y="612"/>
                  </a:lnTo>
                  <a:lnTo>
                    <a:pt x="1502" y="464"/>
                  </a:lnTo>
                  <a:lnTo>
                    <a:pt x="1743" y="371"/>
                  </a:lnTo>
                  <a:lnTo>
                    <a:pt x="1984" y="278"/>
                  </a:lnTo>
                  <a:lnTo>
                    <a:pt x="2225" y="204"/>
                  </a:lnTo>
                  <a:lnTo>
                    <a:pt x="2484" y="167"/>
                  </a:lnTo>
                  <a:lnTo>
                    <a:pt x="2762" y="149"/>
                  </a:lnTo>
                  <a:close/>
                  <a:moveTo>
                    <a:pt x="2762" y="0"/>
                  </a:moveTo>
                  <a:lnTo>
                    <a:pt x="2465" y="19"/>
                  </a:lnTo>
                  <a:lnTo>
                    <a:pt x="2206" y="56"/>
                  </a:lnTo>
                  <a:lnTo>
                    <a:pt x="1928" y="130"/>
                  </a:lnTo>
                  <a:lnTo>
                    <a:pt x="1687" y="223"/>
                  </a:lnTo>
                  <a:lnTo>
                    <a:pt x="1446" y="334"/>
                  </a:lnTo>
                  <a:lnTo>
                    <a:pt x="1205" y="482"/>
                  </a:lnTo>
                  <a:lnTo>
                    <a:pt x="1001" y="631"/>
                  </a:lnTo>
                  <a:lnTo>
                    <a:pt x="797" y="816"/>
                  </a:lnTo>
                  <a:lnTo>
                    <a:pt x="631" y="1020"/>
                  </a:lnTo>
                  <a:lnTo>
                    <a:pt x="464" y="1224"/>
                  </a:lnTo>
                  <a:lnTo>
                    <a:pt x="334" y="1446"/>
                  </a:lnTo>
                  <a:lnTo>
                    <a:pt x="204" y="1687"/>
                  </a:lnTo>
                  <a:lnTo>
                    <a:pt x="112" y="1947"/>
                  </a:lnTo>
                  <a:lnTo>
                    <a:pt x="56" y="2206"/>
                  </a:lnTo>
                  <a:lnTo>
                    <a:pt x="0" y="2484"/>
                  </a:lnTo>
                  <a:lnTo>
                    <a:pt x="0" y="2762"/>
                  </a:lnTo>
                  <a:lnTo>
                    <a:pt x="0" y="3059"/>
                  </a:lnTo>
                  <a:lnTo>
                    <a:pt x="56" y="3318"/>
                  </a:lnTo>
                  <a:lnTo>
                    <a:pt x="112" y="3596"/>
                  </a:lnTo>
                  <a:lnTo>
                    <a:pt x="204" y="3837"/>
                  </a:lnTo>
                  <a:lnTo>
                    <a:pt x="334" y="4078"/>
                  </a:lnTo>
                  <a:lnTo>
                    <a:pt x="464" y="4319"/>
                  </a:lnTo>
                  <a:lnTo>
                    <a:pt x="631" y="4523"/>
                  </a:lnTo>
                  <a:lnTo>
                    <a:pt x="797" y="4727"/>
                  </a:lnTo>
                  <a:lnTo>
                    <a:pt x="1001" y="4893"/>
                  </a:lnTo>
                  <a:lnTo>
                    <a:pt x="1205" y="5060"/>
                  </a:lnTo>
                  <a:lnTo>
                    <a:pt x="1446" y="5190"/>
                  </a:lnTo>
                  <a:lnTo>
                    <a:pt x="1687" y="5320"/>
                  </a:lnTo>
                  <a:lnTo>
                    <a:pt x="1928" y="5412"/>
                  </a:lnTo>
                  <a:lnTo>
                    <a:pt x="2206" y="5468"/>
                  </a:lnTo>
                  <a:lnTo>
                    <a:pt x="2465" y="5524"/>
                  </a:lnTo>
                  <a:lnTo>
                    <a:pt x="3040" y="5524"/>
                  </a:lnTo>
                  <a:lnTo>
                    <a:pt x="3318" y="5468"/>
                  </a:lnTo>
                  <a:lnTo>
                    <a:pt x="3578" y="5412"/>
                  </a:lnTo>
                  <a:lnTo>
                    <a:pt x="3837" y="5320"/>
                  </a:lnTo>
                  <a:lnTo>
                    <a:pt x="4078" y="5190"/>
                  </a:lnTo>
                  <a:lnTo>
                    <a:pt x="4300" y="5060"/>
                  </a:lnTo>
                  <a:lnTo>
                    <a:pt x="4504" y="4893"/>
                  </a:lnTo>
                  <a:lnTo>
                    <a:pt x="4708" y="4727"/>
                  </a:lnTo>
                  <a:lnTo>
                    <a:pt x="4893" y="4523"/>
                  </a:lnTo>
                  <a:lnTo>
                    <a:pt x="5042" y="4319"/>
                  </a:lnTo>
                  <a:lnTo>
                    <a:pt x="5190" y="4078"/>
                  </a:lnTo>
                  <a:lnTo>
                    <a:pt x="5301" y="3837"/>
                  </a:lnTo>
                  <a:lnTo>
                    <a:pt x="5394" y="3596"/>
                  </a:lnTo>
                  <a:lnTo>
                    <a:pt x="5468" y="3318"/>
                  </a:lnTo>
                  <a:lnTo>
                    <a:pt x="5505" y="3059"/>
                  </a:lnTo>
                  <a:lnTo>
                    <a:pt x="5524" y="2762"/>
                  </a:lnTo>
                  <a:lnTo>
                    <a:pt x="5505" y="2484"/>
                  </a:lnTo>
                  <a:lnTo>
                    <a:pt x="5468" y="2206"/>
                  </a:lnTo>
                  <a:lnTo>
                    <a:pt x="5394" y="1947"/>
                  </a:lnTo>
                  <a:lnTo>
                    <a:pt x="5301" y="1687"/>
                  </a:lnTo>
                  <a:lnTo>
                    <a:pt x="5190" y="1446"/>
                  </a:lnTo>
                  <a:lnTo>
                    <a:pt x="5042" y="1224"/>
                  </a:lnTo>
                  <a:lnTo>
                    <a:pt x="4893" y="1020"/>
                  </a:lnTo>
                  <a:lnTo>
                    <a:pt x="4708" y="816"/>
                  </a:lnTo>
                  <a:lnTo>
                    <a:pt x="4504" y="631"/>
                  </a:lnTo>
                  <a:lnTo>
                    <a:pt x="4300" y="482"/>
                  </a:lnTo>
                  <a:lnTo>
                    <a:pt x="4078" y="334"/>
                  </a:lnTo>
                  <a:lnTo>
                    <a:pt x="3837" y="223"/>
                  </a:lnTo>
                  <a:lnTo>
                    <a:pt x="3578" y="130"/>
                  </a:lnTo>
                  <a:lnTo>
                    <a:pt x="3318" y="56"/>
                  </a:lnTo>
                  <a:lnTo>
                    <a:pt x="3040" y="19"/>
                  </a:lnTo>
                  <a:lnTo>
                    <a:pt x="2762" y="0"/>
                  </a:lnTo>
                  <a:close/>
                </a:path>
              </a:pathLst>
            </a:custGeom>
            <a:solidFill>
              <a:srgbClr val="568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33"/>
            <p:cNvSpPr/>
            <p:nvPr/>
          </p:nvSpPr>
          <p:spPr>
            <a:xfrm>
              <a:off x="7563693" y="953662"/>
              <a:ext cx="216608" cy="216568"/>
            </a:xfrm>
            <a:custGeom>
              <a:avLst/>
              <a:gdLst/>
              <a:ahLst/>
              <a:cxnLst/>
              <a:rect l="l" t="t" r="r" b="b"/>
              <a:pathLst>
                <a:path w="5525" h="5524" extrusionOk="0">
                  <a:moveTo>
                    <a:pt x="2762" y="149"/>
                  </a:moveTo>
                  <a:lnTo>
                    <a:pt x="3040" y="167"/>
                  </a:lnTo>
                  <a:lnTo>
                    <a:pt x="3300" y="204"/>
                  </a:lnTo>
                  <a:lnTo>
                    <a:pt x="3541" y="278"/>
                  </a:lnTo>
                  <a:lnTo>
                    <a:pt x="3782" y="371"/>
                  </a:lnTo>
                  <a:lnTo>
                    <a:pt x="4004" y="464"/>
                  </a:lnTo>
                  <a:lnTo>
                    <a:pt x="4227" y="612"/>
                  </a:lnTo>
                  <a:lnTo>
                    <a:pt x="4431" y="760"/>
                  </a:lnTo>
                  <a:lnTo>
                    <a:pt x="4616" y="927"/>
                  </a:lnTo>
                  <a:lnTo>
                    <a:pt x="4783" y="1112"/>
                  </a:lnTo>
                  <a:lnTo>
                    <a:pt x="4931" y="1316"/>
                  </a:lnTo>
                  <a:lnTo>
                    <a:pt x="5061" y="1520"/>
                  </a:lnTo>
                  <a:lnTo>
                    <a:pt x="5172" y="1761"/>
                  </a:lnTo>
                  <a:lnTo>
                    <a:pt x="5265" y="2002"/>
                  </a:lnTo>
                  <a:lnTo>
                    <a:pt x="5320" y="2243"/>
                  </a:lnTo>
                  <a:lnTo>
                    <a:pt x="5376" y="2503"/>
                  </a:lnTo>
                  <a:lnTo>
                    <a:pt x="5376" y="2762"/>
                  </a:lnTo>
                  <a:lnTo>
                    <a:pt x="5376" y="3040"/>
                  </a:lnTo>
                  <a:lnTo>
                    <a:pt x="5320" y="3300"/>
                  </a:lnTo>
                  <a:lnTo>
                    <a:pt x="5265" y="3540"/>
                  </a:lnTo>
                  <a:lnTo>
                    <a:pt x="5172" y="3781"/>
                  </a:lnTo>
                  <a:lnTo>
                    <a:pt x="5061" y="4022"/>
                  </a:lnTo>
                  <a:lnTo>
                    <a:pt x="4931" y="4226"/>
                  </a:lnTo>
                  <a:lnTo>
                    <a:pt x="4783" y="4430"/>
                  </a:lnTo>
                  <a:lnTo>
                    <a:pt x="4616" y="4615"/>
                  </a:lnTo>
                  <a:lnTo>
                    <a:pt x="4431" y="4782"/>
                  </a:lnTo>
                  <a:lnTo>
                    <a:pt x="4227" y="4931"/>
                  </a:lnTo>
                  <a:lnTo>
                    <a:pt x="4004" y="5060"/>
                  </a:lnTo>
                  <a:lnTo>
                    <a:pt x="3782" y="5171"/>
                  </a:lnTo>
                  <a:lnTo>
                    <a:pt x="3541" y="5264"/>
                  </a:lnTo>
                  <a:lnTo>
                    <a:pt x="3300" y="5338"/>
                  </a:lnTo>
                  <a:lnTo>
                    <a:pt x="3040" y="5375"/>
                  </a:lnTo>
                  <a:lnTo>
                    <a:pt x="2503" y="5375"/>
                  </a:lnTo>
                  <a:lnTo>
                    <a:pt x="2243" y="5338"/>
                  </a:lnTo>
                  <a:lnTo>
                    <a:pt x="1984" y="5264"/>
                  </a:lnTo>
                  <a:lnTo>
                    <a:pt x="1743" y="5171"/>
                  </a:lnTo>
                  <a:lnTo>
                    <a:pt x="1521" y="5060"/>
                  </a:lnTo>
                  <a:lnTo>
                    <a:pt x="1298" y="4931"/>
                  </a:lnTo>
                  <a:lnTo>
                    <a:pt x="1113" y="4782"/>
                  </a:lnTo>
                  <a:lnTo>
                    <a:pt x="928" y="4615"/>
                  </a:lnTo>
                  <a:lnTo>
                    <a:pt x="742" y="4430"/>
                  </a:lnTo>
                  <a:lnTo>
                    <a:pt x="594" y="4226"/>
                  </a:lnTo>
                  <a:lnTo>
                    <a:pt x="464" y="4022"/>
                  </a:lnTo>
                  <a:lnTo>
                    <a:pt x="353" y="3781"/>
                  </a:lnTo>
                  <a:lnTo>
                    <a:pt x="279" y="3540"/>
                  </a:lnTo>
                  <a:lnTo>
                    <a:pt x="205" y="3300"/>
                  </a:lnTo>
                  <a:lnTo>
                    <a:pt x="168" y="3040"/>
                  </a:lnTo>
                  <a:lnTo>
                    <a:pt x="149" y="2762"/>
                  </a:lnTo>
                  <a:lnTo>
                    <a:pt x="168" y="2503"/>
                  </a:lnTo>
                  <a:lnTo>
                    <a:pt x="205" y="2243"/>
                  </a:lnTo>
                  <a:lnTo>
                    <a:pt x="279" y="2002"/>
                  </a:lnTo>
                  <a:lnTo>
                    <a:pt x="353" y="1761"/>
                  </a:lnTo>
                  <a:lnTo>
                    <a:pt x="464" y="1520"/>
                  </a:lnTo>
                  <a:lnTo>
                    <a:pt x="594" y="1316"/>
                  </a:lnTo>
                  <a:lnTo>
                    <a:pt x="742" y="1112"/>
                  </a:lnTo>
                  <a:lnTo>
                    <a:pt x="928" y="927"/>
                  </a:lnTo>
                  <a:lnTo>
                    <a:pt x="1113" y="760"/>
                  </a:lnTo>
                  <a:lnTo>
                    <a:pt x="1298" y="612"/>
                  </a:lnTo>
                  <a:lnTo>
                    <a:pt x="1521" y="464"/>
                  </a:lnTo>
                  <a:lnTo>
                    <a:pt x="1743" y="371"/>
                  </a:lnTo>
                  <a:lnTo>
                    <a:pt x="1984" y="278"/>
                  </a:lnTo>
                  <a:lnTo>
                    <a:pt x="2243" y="204"/>
                  </a:lnTo>
                  <a:lnTo>
                    <a:pt x="2503" y="167"/>
                  </a:lnTo>
                  <a:lnTo>
                    <a:pt x="2762" y="149"/>
                  </a:lnTo>
                  <a:close/>
                  <a:moveTo>
                    <a:pt x="2762" y="0"/>
                  </a:moveTo>
                  <a:lnTo>
                    <a:pt x="2484" y="19"/>
                  </a:lnTo>
                  <a:lnTo>
                    <a:pt x="2206" y="56"/>
                  </a:lnTo>
                  <a:lnTo>
                    <a:pt x="1947" y="130"/>
                  </a:lnTo>
                  <a:lnTo>
                    <a:pt x="1687" y="223"/>
                  </a:lnTo>
                  <a:lnTo>
                    <a:pt x="1446" y="334"/>
                  </a:lnTo>
                  <a:lnTo>
                    <a:pt x="1224" y="482"/>
                  </a:lnTo>
                  <a:lnTo>
                    <a:pt x="1020" y="631"/>
                  </a:lnTo>
                  <a:lnTo>
                    <a:pt x="816" y="816"/>
                  </a:lnTo>
                  <a:lnTo>
                    <a:pt x="631" y="1020"/>
                  </a:lnTo>
                  <a:lnTo>
                    <a:pt x="483" y="1224"/>
                  </a:lnTo>
                  <a:lnTo>
                    <a:pt x="334" y="1446"/>
                  </a:lnTo>
                  <a:lnTo>
                    <a:pt x="223" y="1687"/>
                  </a:lnTo>
                  <a:lnTo>
                    <a:pt x="131" y="1947"/>
                  </a:lnTo>
                  <a:lnTo>
                    <a:pt x="56" y="2206"/>
                  </a:lnTo>
                  <a:lnTo>
                    <a:pt x="19" y="2484"/>
                  </a:lnTo>
                  <a:lnTo>
                    <a:pt x="1" y="2762"/>
                  </a:lnTo>
                  <a:lnTo>
                    <a:pt x="19" y="3059"/>
                  </a:lnTo>
                  <a:lnTo>
                    <a:pt x="56" y="3318"/>
                  </a:lnTo>
                  <a:lnTo>
                    <a:pt x="131" y="3596"/>
                  </a:lnTo>
                  <a:lnTo>
                    <a:pt x="223" y="3837"/>
                  </a:lnTo>
                  <a:lnTo>
                    <a:pt x="334" y="4078"/>
                  </a:lnTo>
                  <a:lnTo>
                    <a:pt x="483" y="4319"/>
                  </a:lnTo>
                  <a:lnTo>
                    <a:pt x="631" y="4523"/>
                  </a:lnTo>
                  <a:lnTo>
                    <a:pt x="816" y="4727"/>
                  </a:lnTo>
                  <a:lnTo>
                    <a:pt x="1020" y="4893"/>
                  </a:lnTo>
                  <a:lnTo>
                    <a:pt x="1224" y="5060"/>
                  </a:lnTo>
                  <a:lnTo>
                    <a:pt x="1446" y="5190"/>
                  </a:lnTo>
                  <a:lnTo>
                    <a:pt x="1687" y="5320"/>
                  </a:lnTo>
                  <a:lnTo>
                    <a:pt x="1947" y="5412"/>
                  </a:lnTo>
                  <a:lnTo>
                    <a:pt x="2206" y="5468"/>
                  </a:lnTo>
                  <a:lnTo>
                    <a:pt x="2484" y="5524"/>
                  </a:lnTo>
                  <a:lnTo>
                    <a:pt x="3040" y="5524"/>
                  </a:lnTo>
                  <a:lnTo>
                    <a:pt x="3318" y="5468"/>
                  </a:lnTo>
                  <a:lnTo>
                    <a:pt x="3596" y="5412"/>
                  </a:lnTo>
                  <a:lnTo>
                    <a:pt x="3837" y="5320"/>
                  </a:lnTo>
                  <a:lnTo>
                    <a:pt x="4078" y="5190"/>
                  </a:lnTo>
                  <a:lnTo>
                    <a:pt x="4319" y="5060"/>
                  </a:lnTo>
                  <a:lnTo>
                    <a:pt x="4523" y="4893"/>
                  </a:lnTo>
                  <a:lnTo>
                    <a:pt x="4727" y="4727"/>
                  </a:lnTo>
                  <a:lnTo>
                    <a:pt x="4894" y="4523"/>
                  </a:lnTo>
                  <a:lnTo>
                    <a:pt x="5061" y="4319"/>
                  </a:lnTo>
                  <a:lnTo>
                    <a:pt x="5190" y="4078"/>
                  </a:lnTo>
                  <a:lnTo>
                    <a:pt x="5320" y="3837"/>
                  </a:lnTo>
                  <a:lnTo>
                    <a:pt x="5413" y="3596"/>
                  </a:lnTo>
                  <a:lnTo>
                    <a:pt x="5468" y="3318"/>
                  </a:lnTo>
                  <a:lnTo>
                    <a:pt x="5505" y="3059"/>
                  </a:lnTo>
                  <a:lnTo>
                    <a:pt x="5524" y="2762"/>
                  </a:lnTo>
                  <a:lnTo>
                    <a:pt x="5505" y="2484"/>
                  </a:lnTo>
                  <a:lnTo>
                    <a:pt x="5468" y="2206"/>
                  </a:lnTo>
                  <a:lnTo>
                    <a:pt x="5413" y="1947"/>
                  </a:lnTo>
                  <a:lnTo>
                    <a:pt x="5320" y="1687"/>
                  </a:lnTo>
                  <a:lnTo>
                    <a:pt x="5190" y="1446"/>
                  </a:lnTo>
                  <a:lnTo>
                    <a:pt x="5061" y="1224"/>
                  </a:lnTo>
                  <a:lnTo>
                    <a:pt x="4894" y="1020"/>
                  </a:lnTo>
                  <a:lnTo>
                    <a:pt x="4727" y="816"/>
                  </a:lnTo>
                  <a:lnTo>
                    <a:pt x="4523" y="631"/>
                  </a:lnTo>
                  <a:lnTo>
                    <a:pt x="4319" y="482"/>
                  </a:lnTo>
                  <a:lnTo>
                    <a:pt x="4078" y="334"/>
                  </a:lnTo>
                  <a:lnTo>
                    <a:pt x="3837" y="223"/>
                  </a:lnTo>
                  <a:lnTo>
                    <a:pt x="3596" y="130"/>
                  </a:lnTo>
                  <a:lnTo>
                    <a:pt x="3318" y="56"/>
                  </a:lnTo>
                  <a:lnTo>
                    <a:pt x="3040" y="19"/>
                  </a:lnTo>
                  <a:lnTo>
                    <a:pt x="2762" y="0"/>
                  </a:lnTo>
                  <a:close/>
                </a:path>
              </a:pathLst>
            </a:custGeom>
            <a:solidFill>
              <a:srgbClr val="568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33"/>
            <p:cNvSpPr/>
            <p:nvPr/>
          </p:nvSpPr>
          <p:spPr>
            <a:xfrm>
              <a:off x="7776615" y="1053948"/>
              <a:ext cx="89427" cy="10938"/>
            </a:xfrm>
            <a:custGeom>
              <a:avLst/>
              <a:gdLst/>
              <a:ahLst/>
              <a:cxnLst/>
              <a:rect l="l" t="t" r="r" b="b"/>
              <a:pathLst>
                <a:path w="2281" h="279" extrusionOk="0">
                  <a:moveTo>
                    <a:pt x="964" y="0"/>
                  </a:moveTo>
                  <a:lnTo>
                    <a:pt x="649" y="19"/>
                  </a:lnTo>
                  <a:lnTo>
                    <a:pt x="371" y="56"/>
                  </a:lnTo>
                  <a:lnTo>
                    <a:pt x="186" y="93"/>
                  </a:lnTo>
                  <a:lnTo>
                    <a:pt x="0" y="148"/>
                  </a:lnTo>
                  <a:lnTo>
                    <a:pt x="56" y="278"/>
                  </a:lnTo>
                  <a:lnTo>
                    <a:pt x="204" y="241"/>
                  </a:lnTo>
                  <a:lnTo>
                    <a:pt x="408" y="204"/>
                  </a:lnTo>
                  <a:lnTo>
                    <a:pt x="649" y="167"/>
                  </a:lnTo>
                  <a:lnTo>
                    <a:pt x="983" y="148"/>
                  </a:lnTo>
                  <a:lnTo>
                    <a:pt x="1353" y="148"/>
                  </a:lnTo>
                  <a:lnTo>
                    <a:pt x="1761" y="185"/>
                  </a:lnTo>
                  <a:lnTo>
                    <a:pt x="2002" y="241"/>
                  </a:lnTo>
                  <a:lnTo>
                    <a:pt x="2243" y="278"/>
                  </a:lnTo>
                  <a:lnTo>
                    <a:pt x="2280" y="148"/>
                  </a:lnTo>
                  <a:lnTo>
                    <a:pt x="2021" y="93"/>
                  </a:lnTo>
                  <a:lnTo>
                    <a:pt x="1780" y="37"/>
                  </a:lnTo>
                  <a:lnTo>
                    <a:pt x="1353" y="0"/>
                  </a:lnTo>
                  <a:close/>
                </a:path>
              </a:pathLst>
            </a:custGeom>
            <a:solidFill>
              <a:srgbClr val="568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33"/>
            <p:cNvSpPr/>
            <p:nvPr/>
          </p:nvSpPr>
          <p:spPr>
            <a:xfrm>
              <a:off x="8075239" y="1059006"/>
              <a:ext cx="183166" cy="29129"/>
            </a:xfrm>
            <a:custGeom>
              <a:avLst/>
              <a:gdLst/>
              <a:ahLst/>
              <a:cxnLst/>
              <a:rect l="l" t="t" r="r" b="b"/>
              <a:pathLst>
                <a:path w="4672" h="743" extrusionOk="0">
                  <a:moveTo>
                    <a:pt x="19" y="1"/>
                  </a:moveTo>
                  <a:lnTo>
                    <a:pt x="1" y="149"/>
                  </a:lnTo>
                  <a:lnTo>
                    <a:pt x="4653" y="742"/>
                  </a:lnTo>
                  <a:lnTo>
                    <a:pt x="4672" y="594"/>
                  </a:lnTo>
                  <a:lnTo>
                    <a:pt x="19" y="1"/>
                  </a:lnTo>
                  <a:close/>
                </a:path>
              </a:pathLst>
            </a:custGeom>
            <a:solidFill>
              <a:srgbClr val="568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33"/>
            <p:cNvSpPr/>
            <p:nvPr/>
          </p:nvSpPr>
          <p:spPr>
            <a:xfrm>
              <a:off x="8164627" y="1068454"/>
              <a:ext cx="198417" cy="230408"/>
            </a:xfrm>
            <a:custGeom>
              <a:avLst/>
              <a:gdLst/>
              <a:ahLst/>
              <a:cxnLst/>
              <a:rect l="l" t="t" r="r" b="b"/>
              <a:pathLst>
                <a:path w="5061" h="5877" extrusionOk="0">
                  <a:moveTo>
                    <a:pt x="2966" y="1"/>
                  </a:moveTo>
                  <a:lnTo>
                    <a:pt x="2836" y="19"/>
                  </a:lnTo>
                  <a:lnTo>
                    <a:pt x="2577" y="75"/>
                  </a:lnTo>
                  <a:lnTo>
                    <a:pt x="2355" y="131"/>
                  </a:lnTo>
                  <a:lnTo>
                    <a:pt x="2169" y="186"/>
                  </a:lnTo>
                  <a:lnTo>
                    <a:pt x="1817" y="334"/>
                  </a:lnTo>
                  <a:lnTo>
                    <a:pt x="1613" y="427"/>
                  </a:lnTo>
                  <a:lnTo>
                    <a:pt x="1428" y="538"/>
                  </a:lnTo>
                  <a:lnTo>
                    <a:pt x="1242" y="668"/>
                  </a:lnTo>
                  <a:lnTo>
                    <a:pt x="1057" y="798"/>
                  </a:lnTo>
                  <a:lnTo>
                    <a:pt x="890" y="946"/>
                  </a:lnTo>
                  <a:lnTo>
                    <a:pt x="761" y="1113"/>
                  </a:lnTo>
                  <a:lnTo>
                    <a:pt x="705" y="1298"/>
                  </a:lnTo>
                  <a:lnTo>
                    <a:pt x="557" y="1780"/>
                  </a:lnTo>
                  <a:lnTo>
                    <a:pt x="353" y="2466"/>
                  </a:lnTo>
                  <a:lnTo>
                    <a:pt x="260" y="2855"/>
                  </a:lnTo>
                  <a:lnTo>
                    <a:pt x="167" y="3281"/>
                  </a:lnTo>
                  <a:lnTo>
                    <a:pt x="93" y="3689"/>
                  </a:lnTo>
                  <a:lnTo>
                    <a:pt x="38" y="4097"/>
                  </a:lnTo>
                  <a:lnTo>
                    <a:pt x="1" y="4486"/>
                  </a:lnTo>
                  <a:lnTo>
                    <a:pt x="1" y="4838"/>
                  </a:lnTo>
                  <a:lnTo>
                    <a:pt x="1" y="5005"/>
                  </a:lnTo>
                  <a:lnTo>
                    <a:pt x="38" y="5172"/>
                  </a:lnTo>
                  <a:lnTo>
                    <a:pt x="56" y="5302"/>
                  </a:lnTo>
                  <a:lnTo>
                    <a:pt x="112" y="5431"/>
                  </a:lnTo>
                  <a:lnTo>
                    <a:pt x="167" y="5543"/>
                  </a:lnTo>
                  <a:lnTo>
                    <a:pt x="242" y="5635"/>
                  </a:lnTo>
                  <a:lnTo>
                    <a:pt x="316" y="5709"/>
                  </a:lnTo>
                  <a:lnTo>
                    <a:pt x="408" y="5746"/>
                  </a:lnTo>
                  <a:lnTo>
                    <a:pt x="631" y="5821"/>
                  </a:lnTo>
                  <a:lnTo>
                    <a:pt x="872" y="5858"/>
                  </a:lnTo>
                  <a:lnTo>
                    <a:pt x="1131" y="5876"/>
                  </a:lnTo>
                  <a:lnTo>
                    <a:pt x="1391" y="5876"/>
                  </a:lnTo>
                  <a:lnTo>
                    <a:pt x="1669" y="5839"/>
                  </a:lnTo>
                  <a:lnTo>
                    <a:pt x="1928" y="5802"/>
                  </a:lnTo>
                  <a:lnTo>
                    <a:pt x="2206" y="5728"/>
                  </a:lnTo>
                  <a:lnTo>
                    <a:pt x="2484" y="5635"/>
                  </a:lnTo>
                  <a:lnTo>
                    <a:pt x="2762" y="5524"/>
                  </a:lnTo>
                  <a:lnTo>
                    <a:pt x="3022" y="5413"/>
                  </a:lnTo>
                  <a:lnTo>
                    <a:pt x="3281" y="5265"/>
                  </a:lnTo>
                  <a:lnTo>
                    <a:pt x="3522" y="5116"/>
                  </a:lnTo>
                  <a:lnTo>
                    <a:pt x="3745" y="4950"/>
                  </a:lnTo>
                  <a:lnTo>
                    <a:pt x="3948" y="4764"/>
                  </a:lnTo>
                  <a:lnTo>
                    <a:pt x="4134" y="4579"/>
                  </a:lnTo>
                  <a:lnTo>
                    <a:pt x="4282" y="4393"/>
                  </a:lnTo>
                  <a:lnTo>
                    <a:pt x="4412" y="4171"/>
                  </a:lnTo>
                  <a:lnTo>
                    <a:pt x="4542" y="3967"/>
                  </a:lnTo>
                  <a:lnTo>
                    <a:pt x="4653" y="3726"/>
                  </a:lnTo>
                  <a:lnTo>
                    <a:pt x="4764" y="3485"/>
                  </a:lnTo>
                  <a:lnTo>
                    <a:pt x="4857" y="3244"/>
                  </a:lnTo>
                  <a:lnTo>
                    <a:pt x="4931" y="2985"/>
                  </a:lnTo>
                  <a:lnTo>
                    <a:pt x="4986" y="2744"/>
                  </a:lnTo>
                  <a:lnTo>
                    <a:pt x="5023" y="2484"/>
                  </a:lnTo>
                  <a:lnTo>
                    <a:pt x="5061" y="2225"/>
                  </a:lnTo>
                  <a:lnTo>
                    <a:pt x="5042" y="1984"/>
                  </a:lnTo>
                  <a:lnTo>
                    <a:pt x="5023" y="1743"/>
                  </a:lnTo>
                  <a:lnTo>
                    <a:pt x="4968" y="1502"/>
                  </a:lnTo>
                  <a:lnTo>
                    <a:pt x="4894" y="1280"/>
                  </a:lnTo>
                  <a:lnTo>
                    <a:pt x="4783" y="1057"/>
                  </a:lnTo>
                  <a:lnTo>
                    <a:pt x="4634" y="853"/>
                  </a:lnTo>
                  <a:lnTo>
                    <a:pt x="4467" y="668"/>
                  </a:lnTo>
                  <a:lnTo>
                    <a:pt x="4282" y="501"/>
                  </a:lnTo>
                  <a:lnTo>
                    <a:pt x="4097" y="353"/>
                  </a:lnTo>
                  <a:lnTo>
                    <a:pt x="3930" y="242"/>
                  </a:lnTo>
                  <a:lnTo>
                    <a:pt x="3745" y="168"/>
                  </a:lnTo>
                  <a:lnTo>
                    <a:pt x="3578" y="94"/>
                  </a:lnTo>
                  <a:lnTo>
                    <a:pt x="3411" y="56"/>
                  </a:lnTo>
                  <a:lnTo>
                    <a:pt x="3263" y="19"/>
                  </a:lnTo>
                  <a:lnTo>
                    <a:pt x="31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33"/>
            <p:cNvSpPr/>
            <p:nvPr/>
          </p:nvSpPr>
          <p:spPr>
            <a:xfrm>
              <a:off x="8184974" y="1136044"/>
              <a:ext cx="153370" cy="76332"/>
            </a:xfrm>
            <a:custGeom>
              <a:avLst/>
              <a:gdLst/>
              <a:ahLst/>
              <a:cxnLst/>
              <a:rect l="l" t="t" r="r" b="b"/>
              <a:pathLst>
                <a:path w="3912" h="1947" extrusionOk="0">
                  <a:moveTo>
                    <a:pt x="3800" y="1"/>
                  </a:moveTo>
                  <a:lnTo>
                    <a:pt x="3763" y="19"/>
                  </a:lnTo>
                  <a:lnTo>
                    <a:pt x="75" y="1743"/>
                  </a:lnTo>
                  <a:lnTo>
                    <a:pt x="38" y="1761"/>
                  </a:lnTo>
                  <a:lnTo>
                    <a:pt x="19" y="1798"/>
                  </a:lnTo>
                  <a:lnTo>
                    <a:pt x="1" y="1854"/>
                  </a:lnTo>
                  <a:lnTo>
                    <a:pt x="19" y="1891"/>
                  </a:lnTo>
                  <a:lnTo>
                    <a:pt x="56" y="1947"/>
                  </a:lnTo>
                  <a:lnTo>
                    <a:pt x="167" y="1947"/>
                  </a:lnTo>
                  <a:lnTo>
                    <a:pt x="3856" y="204"/>
                  </a:lnTo>
                  <a:lnTo>
                    <a:pt x="3893" y="186"/>
                  </a:lnTo>
                  <a:lnTo>
                    <a:pt x="3911" y="149"/>
                  </a:lnTo>
                  <a:lnTo>
                    <a:pt x="3911" y="112"/>
                  </a:lnTo>
                  <a:lnTo>
                    <a:pt x="3911" y="56"/>
                  </a:lnTo>
                  <a:lnTo>
                    <a:pt x="3874" y="19"/>
                  </a:lnTo>
                  <a:lnTo>
                    <a:pt x="3837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33"/>
            <p:cNvSpPr/>
            <p:nvPr/>
          </p:nvSpPr>
          <p:spPr>
            <a:xfrm>
              <a:off x="8210418" y="1114991"/>
              <a:ext cx="82134" cy="125730"/>
            </a:xfrm>
            <a:custGeom>
              <a:avLst/>
              <a:gdLst/>
              <a:ahLst/>
              <a:cxnLst/>
              <a:rect l="l" t="t" r="r" b="b"/>
              <a:pathLst>
                <a:path w="2095" h="3207" extrusionOk="0">
                  <a:moveTo>
                    <a:pt x="93" y="0"/>
                  </a:moveTo>
                  <a:lnTo>
                    <a:pt x="56" y="19"/>
                  </a:lnTo>
                  <a:lnTo>
                    <a:pt x="19" y="56"/>
                  </a:lnTo>
                  <a:lnTo>
                    <a:pt x="0" y="93"/>
                  </a:lnTo>
                  <a:lnTo>
                    <a:pt x="0" y="130"/>
                  </a:lnTo>
                  <a:lnTo>
                    <a:pt x="19" y="167"/>
                  </a:lnTo>
                  <a:lnTo>
                    <a:pt x="1891" y="3151"/>
                  </a:lnTo>
                  <a:lnTo>
                    <a:pt x="1928" y="3206"/>
                  </a:lnTo>
                  <a:lnTo>
                    <a:pt x="1984" y="3206"/>
                  </a:lnTo>
                  <a:lnTo>
                    <a:pt x="2039" y="3188"/>
                  </a:lnTo>
                  <a:lnTo>
                    <a:pt x="2076" y="3169"/>
                  </a:lnTo>
                  <a:lnTo>
                    <a:pt x="2095" y="3132"/>
                  </a:lnTo>
                  <a:lnTo>
                    <a:pt x="2095" y="3077"/>
                  </a:lnTo>
                  <a:lnTo>
                    <a:pt x="2076" y="3040"/>
                  </a:lnTo>
                  <a:lnTo>
                    <a:pt x="204" y="56"/>
                  </a:lnTo>
                  <a:lnTo>
                    <a:pt x="186" y="19"/>
                  </a:lnTo>
                  <a:lnTo>
                    <a:pt x="149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33"/>
            <p:cNvSpPr/>
            <p:nvPr/>
          </p:nvSpPr>
          <p:spPr>
            <a:xfrm>
              <a:off x="8177721" y="1065553"/>
              <a:ext cx="187518" cy="236210"/>
            </a:xfrm>
            <a:custGeom>
              <a:avLst/>
              <a:gdLst/>
              <a:ahLst/>
              <a:cxnLst/>
              <a:rect l="l" t="t" r="r" b="b"/>
              <a:pathLst>
                <a:path w="4783" h="6025" extrusionOk="0">
                  <a:moveTo>
                    <a:pt x="2688" y="1"/>
                  </a:moveTo>
                  <a:lnTo>
                    <a:pt x="2540" y="19"/>
                  </a:lnTo>
                  <a:lnTo>
                    <a:pt x="2280" y="56"/>
                  </a:lnTo>
                  <a:lnTo>
                    <a:pt x="2058" y="112"/>
                  </a:lnTo>
                  <a:lnTo>
                    <a:pt x="1872" y="168"/>
                  </a:lnTo>
                  <a:lnTo>
                    <a:pt x="1817" y="186"/>
                  </a:lnTo>
                  <a:lnTo>
                    <a:pt x="1539" y="297"/>
                  </a:lnTo>
                  <a:lnTo>
                    <a:pt x="1353" y="390"/>
                  </a:lnTo>
                  <a:lnTo>
                    <a:pt x="1149" y="483"/>
                  </a:lnTo>
                  <a:lnTo>
                    <a:pt x="927" y="612"/>
                  </a:lnTo>
                  <a:lnTo>
                    <a:pt x="723" y="779"/>
                  </a:lnTo>
                  <a:lnTo>
                    <a:pt x="538" y="946"/>
                  </a:lnTo>
                  <a:lnTo>
                    <a:pt x="371" y="1150"/>
                  </a:lnTo>
                  <a:lnTo>
                    <a:pt x="352" y="1168"/>
                  </a:lnTo>
                  <a:lnTo>
                    <a:pt x="352" y="1205"/>
                  </a:lnTo>
                  <a:lnTo>
                    <a:pt x="371" y="1224"/>
                  </a:lnTo>
                  <a:lnTo>
                    <a:pt x="390" y="1261"/>
                  </a:lnTo>
                  <a:lnTo>
                    <a:pt x="464" y="1261"/>
                  </a:lnTo>
                  <a:lnTo>
                    <a:pt x="482" y="1242"/>
                  </a:lnTo>
                  <a:lnTo>
                    <a:pt x="649" y="1057"/>
                  </a:lnTo>
                  <a:lnTo>
                    <a:pt x="834" y="890"/>
                  </a:lnTo>
                  <a:lnTo>
                    <a:pt x="1020" y="742"/>
                  </a:lnTo>
                  <a:lnTo>
                    <a:pt x="1224" y="612"/>
                  </a:lnTo>
                  <a:lnTo>
                    <a:pt x="1427" y="520"/>
                  </a:lnTo>
                  <a:lnTo>
                    <a:pt x="1613" y="427"/>
                  </a:lnTo>
                  <a:lnTo>
                    <a:pt x="1872" y="334"/>
                  </a:lnTo>
                  <a:lnTo>
                    <a:pt x="1909" y="316"/>
                  </a:lnTo>
                  <a:lnTo>
                    <a:pt x="2113" y="260"/>
                  </a:lnTo>
                  <a:lnTo>
                    <a:pt x="2317" y="205"/>
                  </a:lnTo>
                  <a:lnTo>
                    <a:pt x="2558" y="168"/>
                  </a:lnTo>
                  <a:lnTo>
                    <a:pt x="2688" y="149"/>
                  </a:lnTo>
                  <a:lnTo>
                    <a:pt x="2818" y="168"/>
                  </a:lnTo>
                  <a:lnTo>
                    <a:pt x="2966" y="168"/>
                  </a:lnTo>
                  <a:lnTo>
                    <a:pt x="3114" y="205"/>
                  </a:lnTo>
                  <a:lnTo>
                    <a:pt x="3262" y="260"/>
                  </a:lnTo>
                  <a:lnTo>
                    <a:pt x="3411" y="316"/>
                  </a:lnTo>
                  <a:lnTo>
                    <a:pt x="3577" y="408"/>
                  </a:lnTo>
                  <a:lnTo>
                    <a:pt x="3744" y="501"/>
                  </a:lnTo>
                  <a:lnTo>
                    <a:pt x="3911" y="631"/>
                  </a:lnTo>
                  <a:lnTo>
                    <a:pt x="4078" y="798"/>
                  </a:lnTo>
                  <a:lnTo>
                    <a:pt x="4245" y="964"/>
                  </a:lnTo>
                  <a:lnTo>
                    <a:pt x="4374" y="1150"/>
                  </a:lnTo>
                  <a:lnTo>
                    <a:pt x="4467" y="1354"/>
                  </a:lnTo>
                  <a:lnTo>
                    <a:pt x="4560" y="1558"/>
                  </a:lnTo>
                  <a:lnTo>
                    <a:pt x="4597" y="1799"/>
                  </a:lnTo>
                  <a:lnTo>
                    <a:pt x="4634" y="2021"/>
                  </a:lnTo>
                  <a:lnTo>
                    <a:pt x="4634" y="2262"/>
                  </a:lnTo>
                  <a:lnTo>
                    <a:pt x="4634" y="2503"/>
                  </a:lnTo>
                  <a:lnTo>
                    <a:pt x="4597" y="2744"/>
                  </a:lnTo>
                  <a:lnTo>
                    <a:pt x="4541" y="3003"/>
                  </a:lnTo>
                  <a:lnTo>
                    <a:pt x="4467" y="3244"/>
                  </a:lnTo>
                  <a:lnTo>
                    <a:pt x="4374" y="3485"/>
                  </a:lnTo>
                  <a:lnTo>
                    <a:pt x="4282" y="3726"/>
                  </a:lnTo>
                  <a:lnTo>
                    <a:pt x="4152" y="3967"/>
                  </a:lnTo>
                  <a:lnTo>
                    <a:pt x="4022" y="4208"/>
                  </a:lnTo>
                  <a:lnTo>
                    <a:pt x="3893" y="4412"/>
                  </a:lnTo>
                  <a:lnTo>
                    <a:pt x="3726" y="4616"/>
                  </a:lnTo>
                  <a:lnTo>
                    <a:pt x="3559" y="4801"/>
                  </a:lnTo>
                  <a:lnTo>
                    <a:pt x="3355" y="4968"/>
                  </a:lnTo>
                  <a:lnTo>
                    <a:pt x="3133" y="5135"/>
                  </a:lnTo>
                  <a:lnTo>
                    <a:pt x="2892" y="5283"/>
                  </a:lnTo>
                  <a:lnTo>
                    <a:pt x="2651" y="5413"/>
                  </a:lnTo>
                  <a:lnTo>
                    <a:pt x="2391" y="5542"/>
                  </a:lnTo>
                  <a:lnTo>
                    <a:pt x="2113" y="5635"/>
                  </a:lnTo>
                  <a:lnTo>
                    <a:pt x="1854" y="5728"/>
                  </a:lnTo>
                  <a:lnTo>
                    <a:pt x="1576" y="5802"/>
                  </a:lnTo>
                  <a:lnTo>
                    <a:pt x="1316" y="5839"/>
                  </a:lnTo>
                  <a:lnTo>
                    <a:pt x="1038" y="5876"/>
                  </a:lnTo>
                  <a:lnTo>
                    <a:pt x="797" y="5876"/>
                  </a:lnTo>
                  <a:lnTo>
                    <a:pt x="556" y="5858"/>
                  </a:lnTo>
                  <a:lnTo>
                    <a:pt x="315" y="5820"/>
                  </a:lnTo>
                  <a:lnTo>
                    <a:pt x="112" y="5765"/>
                  </a:lnTo>
                  <a:lnTo>
                    <a:pt x="74" y="5746"/>
                  </a:lnTo>
                  <a:lnTo>
                    <a:pt x="56" y="5765"/>
                  </a:lnTo>
                  <a:lnTo>
                    <a:pt x="37" y="5783"/>
                  </a:lnTo>
                  <a:lnTo>
                    <a:pt x="19" y="5802"/>
                  </a:lnTo>
                  <a:lnTo>
                    <a:pt x="0" y="5839"/>
                  </a:lnTo>
                  <a:lnTo>
                    <a:pt x="19" y="5858"/>
                  </a:lnTo>
                  <a:lnTo>
                    <a:pt x="37" y="5876"/>
                  </a:lnTo>
                  <a:lnTo>
                    <a:pt x="56" y="5895"/>
                  </a:lnTo>
                  <a:lnTo>
                    <a:pt x="241" y="5950"/>
                  </a:lnTo>
                  <a:lnTo>
                    <a:pt x="427" y="6006"/>
                  </a:lnTo>
                  <a:lnTo>
                    <a:pt x="630" y="6024"/>
                  </a:lnTo>
                  <a:lnTo>
                    <a:pt x="1057" y="6024"/>
                  </a:lnTo>
                  <a:lnTo>
                    <a:pt x="1279" y="6006"/>
                  </a:lnTo>
                  <a:lnTo>
                    <a:pt x="1502" y="5969"/>
                  </a:lnTo>
                  <a:lnTo>
                    <a:pt x="1724" y="5913"/>
                  </a:lnTo>
                  <a:lnTo>
                    <a:pt x="1946" y="5858"/>
                  </a:lnTo>
                  <a:lnTo>
                    <a:pt x="2187" y="5783"/>
                  </a:lnTo>
                  <a:lnTo>
                    <a:pt x="2391" y="5691"/>
                  </a:lnTo>
                  <a:lnTo>
                    <a:pt x="2614" y="5598"/>
                  </a:lnTo>
                  <a:lnTo>
                    <a:pt x="2836" y="5487"/>
                  </a:lnTo>
                  <a:lnTo>
                    <a:pt x="3040" y="5376"/>
                  </a:lnTo>
                  <a:lnTo>
                    <a:pt x="3225" y="5246"/>
                  </a:lnTo>
                  <a:lnTo>
                    <a:pt x="3411" y="5116"/>
                  </a:lnTo>
                  <a:lnTo>
                    <a:pt x="3577" y="4968"/>
                  </a:lnTo>
                  <a:lnTo>
                    <a:pt x="3744" y="4820"/>
                  </a:lnTo>
                  <a:lnTo>
                    <a:pt x="3874" y="4671"/>
                  </a:lnTo>
                  <a:lnTo>
                    <a:pt x="4004" y="4505"/>
                  </a:lnTo>
                  <a:lnTo>
                    <a:pt x="4152" y="4282"/>
                  </a:lnTo>
                  <a:lnTo>
                    <a:pt x="4300" y="4041"/>
                  </a:lnTo>
                  <a:lnTo>
                    <a:pt x="4411" y="3782"/>
                  </a:lnTo>
                  <a:lnTo>
                    <a:pt x="4523" y="3541"/>
                  </a:lnTo>
                  <a:lnTo>
                    <a:pt x="4615" y="3281"/>
                  </a:lnTo>
                  <a:lnTo>
                    <a:pt x="4689" y="3022"/>
                  </a:lnTo>
                  <a:lnTo>
                    <a:pt x="4745" y="2762"/>
                  </a:lnTo>
                  <a:lnTo>
                    <a:pt x="4782" y="2503"/>
                  </a:lnTo>
                  <a:lnTo>
                    <a:pt x="4782" y="2243"/>
                  </a:lnTo>
                  <a:lnTo>
                    <a:pt x="4782" y="1984"/>
                  </a:lnTo>
                  <a:lnTo>
                    <a:pt x="4745" y="1743"/>
                  </a:lnTo>
                  <a:lnTo>
                    <a:pt x="4689" y="1502"/>
                  </a:lnTo>
                  <a:lnTo>
                    <a:pt x="4597" y="1280"/>
                  </a:lnTo>
                  <a:lnTo>
                    <a:pt x="4504" y="1057"/>
                  </a:lnTo>
                  <a:lnTo>
                    <a:pt x="4356" y="872"/>
                  </a:lnTo>
                  <a:lnTo>
                    <a:pt x="4189" y="686"/>
                  </a:lnTo>
                  <a:lnTo>
                    <a:pt x="4004" y="520"/>
                  </a:lnTo>
                  <a:lnTo>
                    <a:pt x="3818" y="371"/>
                  </a:lnTo>
                  <a:lnTo>
                    <a:pt x="3633" y="260"/>
                  </a:lnTo>
                  <a:lnTo>
                    <a:pt x="3466" y="186"/>
                  </a:lnTo>
                  <a:lnTo>
                    <a:pt x="3299" y="112"/>
                  </a:lnTo>
                  <a:lnTo>
                    <a:pt x="3133" y="56"/>
                  </a:lnTo>
                  <a:lnTo>
                    <a:pt x="2984" y="19"/>
                  </a:lnTo>
                  <a:lnTo>
                    <a:pt x="2818" y="19"/>
                  </a:lnTo>
                  <a:lnTo>
                    <a:pt x="2688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AFEE27AF-05BC-3603-2061-65E9287B4770}"/>
              </a:ext>
            </a:extLst>
          </p:cNvPr>
          <p:cNvSpPr txBox="1"/>
          <p:nvPr/>
        </p:nvSpPr>
        <p:spPr>
          <a:xfrm>
            <a:off x="2286000" y="1641823"/>
            <a:ext cx="4572000" cy="189795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30480" marR="30480" indent="457200" algn="just">
              <a:spcBef>
                <a:spcPts val="500"/>
              </a:spcBef>
              <a:spcAft>
                <a:spcPts val="500"/>
              </a:spcAft>
              <a:defRPr b="1">
                <a:solidFill>
                  <a:srgbClr val="0070C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defRPr>
            </a:lvl1pPr>
          </a:lstStyle>
          <a:p>
            <a:r>
              <a:rPr lang="en-US" dirty="0" err="1">
                <a:latin typeface="#9Slide03 BoosterNextFYBlack" panose="02000A03000000020004" pitchFamily="2" charset="0"/>
              </a:rPr>
              <a:t>Câu</a:t>
            </a:r>
            <a:r>
              <a:rPr lang="en-US" dirty="0">
                <a:latin typeface="#9Slide03 BoosterNextFYBlack" panose="02000A03000000020004" pitchFamily="2" charset="0"/>
              </a:rPr>
              <a:t> 5: </a:t>
            </a:r>
            <a:r>
              <a:rPr lang="en-US" dirty="0" err="1">
                <a:latin typeface="#9Slide03 BoosterNextFYBlack" panose="02000A03000000020004" pitchFamily="2" charset="0"/>
              </a:rPr>
              <a:t>Trong</a:t>
            </a:r>
            <a:r>
              <a:rPr lang="en-US" dirty="0">
                <a:latin typeface="#9Slide03 BoosterNextFYBlack" panose="02000A03000000020004" pitchFamily="2" charset="0"/>
              </a:rPr>
              <a:t> </a:t>
            </a:r>
            <a:r>
              <a:rPr lang="en-US" dirty="0" err="1">
                <a:latin typeface="#9Slide03 BoosterNextFYBlack" panose="02000A03000000020004" pitchFamily="2" charset="0"/>
              </a:rPr>
              <a:t>các</a:t>
            </a:r>
            <a:r>
              <a:rPr lang="en-US" dirty="0">
                <a:latin typeface="#9Slide03 BoosterNextFYBlack" panose="02000A03000000020004" pitchFamily="2" charset="0"/>
              </a:rPr>
              <a:t> </a:t>
            </a:r>
            <a:r>
              <a:rPr lang="en-US" dirty="0" err="1">
                <a:latin typeface="#9Slide03 BoosterNextFYBlack" panose="02000A03000000020004" pitchFamily="2" charset="0"/>
              </a:rPr>
              <a:t>câu</a:t>
            </a:r>
            <a:r>
              <a:rPr lang="en-US" dirty="0">
                <a:latin typeface="#9Slide03 BoosterNextFYBlack" panose="02000A03000000020004" pitchFamily="2" charset="0"/>
              </a:rPr>
              <a:t> </a:t>
            </a:r>
            <a:r>
              <a:rPr lang="en-US" dirty="0" err="1">
                <a:latin typeface="#9Slide03 BoosterNextFYBlack" panose="02000A03000000020004" pitchFamily="2" charset="0"/>
              </a:rPr>
              <a:t>sau</a:t>
            </a:r>
            <a:r>
              <a:rPr lang="en-US" dirty="0">
                <a:latin typeface="#9Slide03 BoosterNextFYBlack" panose="02000A03000000020004" pitchFamily="2" charset="0"/>
              </a:rPr>
              <a:t>, </a:t>
            </a:r>
            <a:r>
              <a:rPr lang="en-US" dirty="0" err="1">
                <a:latin typeface="#9Slide03 BoosterNextFYBlack" panose="02000A03000000020004" pitchFamily="2" charset="0"/>
              </a:rPr>
              <a:t>câu</a:t>
            </a:r>
            <a:r>
              <a:rPr lang="en-US" dirty="0">
                <a:latin typeface="#9Slide03 BoosterNextFYBlack" panose="02000A03000000020004" pitchFamily="2" charset="0"/>
              </a:rPr>
              <a:t> </a:t>
            </a:r>
            <a:r>
              <a:rPr lang="en-US" dirty="0" err="1">
                <a:latin typeface="#9Slide03 BoosterNextFYBlack" panose="02000A03000000020004" pitchFamily="2" charset="0"/>
              </a:rPr>
              <a:t>nào</a:t>
            </a:r>
            <a:r>
              <a:rPr lang="en-US" dirty="0">
                <a:latin typeface="#9Slide03 BoosterNextFYBlack" panose="02000A03000000020004" pitchFamily="2" charset="0"/>
              </a:rPr>
              <a:t> </a:t>
            </a:r>
            <a:r>
              <a:rPr lang="en-US" dirty="0" err="1">
                <a:latin typeface="#9Slide03 BoosterNextFYBlack" panose="02000A03000000020004" pitchFamily="2" charset="0"/>
              </a:rPr>
              <a:t>không</a:t>
            </a:r>
            <a:r>
              <a:rPr lang="en-US" dirty="0">
                <a:latin typeface="#9Slide03 BoosterNextFYBlack" panose="02000A03000000020004" pitchFamily="2" charset="0"/>
              </a:rPr>
              <a:t> </a:t>
            </a:r>
            <a:r>
              <a:rPr lang="vi-VN" dirty="0">
                <a:latin typeface="#9Slide03 BoosterNextFYBlack" panose="02000A03000000020004" pitchFamily="2" charset="0"/>
              </a:rPr>
              <a:t>có vị ngữ là cụm động từ</a:t>
            </a:r>
            <a:r>
              <a:rPr lang="en-US" dirty="0">
                <a:latin typeface="#9Slide03 BoosterNextFYBlack" panose="02000A03000000020004" pitchFamily="2" charset="0"/>
              </a:rPr>
              <a:t>?</a:t>
            </a:r>
          </a:p>
          <a:p>
            <a:r>
              <a:rPr lang="en-US" dirty="0"/>
              <a:t>A. </a:t>
            </a:r>
            <a:r>
              <a:rPr lang="en-US" dirty="0" err="1"/>
              <a:t>Mẹ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vi-VN" dirty="0"/>
              <a:t>khiến tôi rất vui</a:t>
            </a:r>
            <a:r>
              <a:rPr lang="en-US" dirty="0"/>
              <a:t>.</a:t>
            </a:r>
          </a:p>
          <a:p>
            <a:r>
              <a:rPr lang="en-US" dirty="0"/>
              <a:t>B. </a:t>
            </a:r>
            <a:r>
              <a:rPr lang="en-US" dirty="0" err="1"/>
              <a:t>Mẹ</a:t>
            </a:r>
            <a:r>
              <a:rPr lang="en-US" dirty="0"/>
              <a:t> </a:t>
            </a:r>
            <a:r>
              <a:rPr lang="en-US" dirty="0" err="1"/>
              <a:t>tôi</a:t>
            </a:r>
            <a:r>
              <a:rPr lang="en-US" dirty="0"/>
              <a:t> </a:t>
            </a:r>
            <a:r>
              <a:rPr lang="en-US" dirty="0" err="1"/>
              <a:t>luôn</a:t>
            </a:r>
            <a:r>
              <a:rPr lang="en-US" dirty="0"/>
              <a:t> </a:t>
            </a:r>
            <a:r>
              <a:rPr lang="en-US" dirty="0" err="1"/>
              <a:t>dậy</a:t>
            </a:r>
            <a:r>
              <a:rPr lang="en-US" dirty="0"/>
              <a:t> </a:t>
            </a:r>
            <a:r>
              <a:rPr lang="en-US" dirty="0" err="1"/>
              <a:t>sớm</a:t>
            </a:r>
            <a:r>
              <a:rPr lang="en-US" dirty="0"/>
              <a:t>.</a:t>
            </a:r>
          </a:p>
          <a:p>
            <a:r>
              <a:rPr lang="en-US" dirty="0"/>
              <a:t>C. </a:t>
            </a:r>
            <a:r>
              <a:rPr lang="en-US" dirty="0" err="1"/>
              <a:t>Gió</a:t>
            </a:r>
            <a:r>
              <a:rPr lang="en-US" dirty="0"/>
              <a:t> to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bàn</a:t>
            </a:r>
            <a:r>
              <a:rPr lang="en-US" dirty="0"/>
              <a:t> </a:t>
            </a:r>
            <a:r>
              <a:rPr lang="en-US" dirty="0" err="1"/>
              <a:t>đổ</a:t>
            </a:r>
            <a:r>
              <a:rPr lang="en-US" dirty="0"/>
              <a:t>.</a:t>
            </a:r>
          </a:p>
          <a:p>
            <a:r>
              <a:rPr lang="en-US" dirty="0"/>
              <a:t>D. </a:t>
            </a:r>
            <a:r>
              <a:rPr lang="en-US" dirty="0" err="1"/>
              <a:t>Tôi</a:t>
            </a:r>
            <a:r>
              <a:rPr lang="en-US" dirty="0"/>
              <a:t> </a:t>
            </a:r>
            <a:r>
              <a:rPr lang="en-US" dirty="0" err="1"/>
              <a:t>luôn</a:t>
            </a:r>
            <a:r>
              <a:rPr lang="en-US" dirty="0"/>
              <a:t> </a:t>
            </a:r>
            <a:r>
              <a:rPr lang="en-US" dirty="0" err="1"/>
              <a:t>nghĩ</a:t>
            </a:r>
            <a:r>
              <a:rPr lang="en-US" dirty="0"/>
              <a:t> </a:t>
            </a:r>
            <a:r>
              <a:rPr lang="en-US" dirty="0" err="1"/>
              <a:t>bạn</a:t>
            </a:r>
            <a:r>
              <a:rPr lang="en-US" dirty="0"/>
              <a:t> </a:t>
            </a:r>
            <a:r>
              <a:rPr lang="en-US" dirty="0" err="1"/>
              <a:t>ấy</a:t>
            </a:r>
            <a:r>
              <a:rPr lang="en-US" dirty="0"/>
              <a:t> </a:t>
            </a:r>
            <a:r>
              <a:rPr lang="en-US" dirty="0" err="1"/>
              <a:t>rất</a:t>
            </a:r>
            <a:r>
              <a:rPr lang="en-US" dirty="0"/>
              <a:t> </a:t>
            </a:r>
            <a:r>
              <a:rPr lang="en-US" dirty="0" err="1"/>
              <a:t>tốt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14552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9" name="Google Shape;1469;p30"/>
          <p:cNvGrpSpPr/>
          <p:nvPr/>
        </p:nvGrpSpPr>
        <p:grpSpPr>
          <a:xfrm>
            <a:off x="64150" y="2090000"/>
            <a:ext cx="1102825" cy="1470925"/>
            <a:chOff x="8269775" y="3716750"/>
            <a:chExt cx="1102825" cy="1470925"/>
          </a:xfrm>
        </p:grpSpPr>
        <p:sp>
          <p:nvSpPr>
            <p:cNvPr id="1470" name="Google Shape;1470;p30"/>
            <p:cNvSpPr/>
            <p:nvPr/>
          </p:nvSpPr>
          <p:spPr>
            <a:xfrm>
              <a:off x="8420425" y="3716750"/>
              <a:ext cx="813575" cy="1012425"/>
            </a:xfrm>
            <a:custGeom>
              <a:avLst/>
              <a:gdLst/>
              <a:ahLst/>
              <a:cxnLst/>
              <a:rect l="l" t="t" r="r" b="b"/>
              <a:pathLst>
                <a:path w="32543" h="40497" extrusionOk="0">
                  <a:moveTo>
                    <a:pt x="2251" y="1"/>
                  </a:moveTo>
                  <a:lnTo>
                    <a:pt x="2351" y="201"/>
                  </a:lnTo>
                  <a:lnTo>
                    <a:pt x="2431" y="422"/>
                  </a:lnTo>
                  <a:lnTo>
                    <a:pt x="2492" y="684"/>
                  </a:lnTo>
                  <a:lnTo>
                    <a:pt x="2512" y="985"/>
                  </a:lnTo>
                  <a:lnTo>
                    <a:pt x="2512" y="1286"/>
                  </a:lnTo>
                  <a:lnTo>
                    <a:pt x="2512" y="1608"/>
                  </a:lnTo>
                  <a:lnTo>
                    <a:pt x="2472" y="1949"/>
                  </a:lnTo>
                  <a:lnTo>
                    <a:pt x="2411" y="2291"/>
                  </a:lnTo>
                  <a:lnTo>
                    <a:pt x="2351" y="2632"/>
                  </a:lnTo>
                  <a:lnTo>
                    <a:pt x="2291" y="2973"/>
                  </a:lnTo>
                  <a:lnTo>
                    <a:pt x="2110" y="3616"/>
                  </a:lnTo>
                  <a:lnTo>
                    <a:pt x="1909" y="4179"/>
                  </a:lnTo>
                  <a:lnTo>
                    <a:pt x="1728" y="4661"/>
                  </a:lnTo>
                  <a:lnTo>
                    <a:pt x="1527" y="5042"/>
                  </a:lnTo>
                  <a:lnTo>
                    <a:pt x="1327" y="5444"/>
                  </a:lnTo>
                  <a:lnTo>
                    <a:pt x="885" y="6208"/>
                  </a:lnTo>
                  <a:lnTo>
                    <a:pt x="664" y="6589"/>
                  </a:lnTo>
                  <a:lnTo>
                    <a:pt x="483" y="6991"/>
                  </a:lnTo>
                  <a:lnTo>
                    <a:pt x="302" y="7393"/>
                  </a:lnTo>
                  <a:lnTo>
                    <a:pt x="162" y="7794"/>
                  </a:lnTo>
                  <a:lnTo>
                    <a:pt x="101" y="8015"/>
                  </a:lnTo>
                  <a:lnTo>
                    <a:pt x="61" y="8236"/>
                  </a:lnTo>
                  <a:lnTo>
                    <a:pt x="21" y="8457"/>
                  </a:lnTo>
                  <a:lnTo>
                    <a:pt x="1" y="8678"/>
                  </a:lnTo>
                  <a:lnTo>
                    <a:pt x="1" y="8899"/>
                  </a:lnTo>
                  <a:lnTo>
                    <a:pt x="1" y="9140"/>
                  </a:lnTo>
                  <a:lnTo>
                    <a:pt x="41" y="9361"/>
                  </a:lnTo>
                  <a:lnTo>
                    <a:pt x="81" y="9562"/>
                  </a:lnTo>
                  <a:lnTo>
                    <a:pt x="121" y="9783"/>
                  </a:lnTo>
                  <a:lnTo>
                    <a:pt x="202" y="9984"/>
                  </a:lnTo>
                  <a:lnTo>
                    <a:pt x="282" y="10185"/>
                  </a:lnTo>
                  <a:lnTo>
                    <a:pt x="403" y="10366"/>
                  </a:lnTo>
                  <a:lnTo>
                    <a:pt x="523" y="10546"/>
                  </a:lnTo>
                  <a:lnTo>
                    <a:pt x="664" y="10687"/>
                  </a:lnTo>
                  <a:lnTo>
                    <a:pt x="824" y="10828"/>
                  </a:lnTo>
                  <a:lnTo>
                    <a:pt x="1005" y="10968"/>
                  </a:lnTo>
                  <a:lnTo>
                    <a:pt x="1246" y="11089"/>
                  </a:lnTo>
                  <a:lnTo>
                    <a:pt x="1487" y="11189"/>
                  </a:lnTo>
                  <a:lnTo>
                    <a:pt x="1748" y="11270"/>
                  </a:lnTo>
                  <a:lnTo>
                    <a:pt x="2030" y="11350"/>
                  </a:lnTo>
                  <a:lnTo>
                    <a:pt x="2291" y="11430"/>
                  </a:lnTo>
                  <a:lnTo>
                    <a:pt x="2552" y="11511"/>
                  </a:lnTo>
                  <a:lnTo>
                    <a:pt x="2793" y="11611"/>
                  </a:lnTo>
                  <a:lnTo>
                    <a:pt x="3034" y="11752"/>
                  </a:lnTo>
                  <a:lnTo>
                    <a:pt x="3235" y="11932"/>
                  </a:lnTo>
                  <a:lnTo>
                    <a:pt x="3416" y="12113"/>
                  </a:lnTo>
                  <a:lnTo>
                    <a:pt x="3556" y="12314"/>
                  </a:lnTo>
                  <a:lnTo>
                    <a:pt x="3677" y="12555"/>
                  </a:lnTo>
                  <a:lnTo>
                    <a:pt x="3757" y="12796"/>
                  </a:lnTo>
                  <a:lnTo>
                    <a:pt x="3817" y="13037"/>
                  </a:lnTo>
                  <a:lnTo>
                    <a:pt x="3858" y="13318"/>
                  </a:lnTo>
                  <a:lnTo>
                    <a:pt x="3878" y="13580"/>
                  </a:lnTo>
                  <a:lnTo>
                    <a:pt x="3858" y="13861"/>
                  </a:lnTo>
                  <a:lnTo>
                    <a:pt x="3837" y="14142"/>
                  </a:lnTo>
                  <a:lnTo>
                    <a:pt x="3797" y="14423"/>
                  </a:lnTo>
                  <a:lnTo>
                    <a:pt x="3737" y="14725"/>
                  </a:lnTo>
                  <a:lnTo>
                    <a:pt x="3596" y="15287"/>
                  </a:lnTo>
                  <a:lnTo>
                    <a:pt x="3396" y="15809"/>
                  </a:lnTo>
                  <a:lnTo>
                    <a:pt x="3215" y="16352"/>
                  </a:lnTo>
                  <a:lnTo>
                    <a:pt x="3034" y="16894"/>
                  </a:lnTo>
                  <a:lnTo>
                    <a:pt x="2893" y="17456"/>
                  </a:lnTo>
                  <a:lnTo>
                    <a:pt x="2833" y="17738"/>
                  </a:lnTo>
                  <a:lnTo>
                    <a:pt x="2793" y="18019"/>
                  </a:lnTo>
                  <a:lnTo>
                    <a:pt x="2773" y="18280"/>
                  </a:lnTo>
                  <a:lnTo>
                    <a:pt x="2773" y="18561"/>
                  </a:lnTo>
                  <a:lnTo>
                    <a:pt x="2793" y="18822"/>
                  </a:lnTo>
                  <a:lnTo>
                    <a:pt x="2853" y="19063"/>
                  </a:lnTo>
                  <a:lnTo>
                    <a:pt x="2934" y="19324"/>
                  </a:lnTo>
                  <a:lnTo>
                    <a:pt x="3034" y="19545"/>
                  </a:lnTo>
                  <a:lnTo>
                    <a:pt x="3175" y="19766"/>
                  </a:lnTo>
                  <a:lnTo>
                    <a:pt x="3335" y="19987"/>
                  </a:lnTo>
                  <a:lnTo>
                    <a:pt x="3456" y="20108"/>
                  </a:lnTo>
                  <a:lnTo>
                    <a:pt x="3596" y="20208"/>
                  </a:lnTo>
                  <a:lnTo>
                    <a:pt x="3737" y="20309"/>
                  </a:lnTo>
                  <a:lnTo>
                    <a:pt x="3878" y="20389"/>
                  </a:lnTo>
                  <a:lnTo>
                    <a:pt x="4199" y="20550"/>
                  </a:lnTo>
                  <a:lnTo>
                    <a:pt x="4541" y="20670"/>
                  </a:lnTo>
                  <a:lnTo>
                    <a:pt x="4882" y="20751"/>
                  </a:lnTo>
                  <a:lnTo>
                    <a:pt x="5244" y="20831"/>
                  </a:lnTo>
                  <a:lnTo>
                    <a:pt x="5967" y="20952"/>
                  </a:lnTo>
                  <a:lnTo>
                    <a:pt x="6328" y="21032"/>
                  </a:lnTo>
                  <a:lnTo>
                    <a:pt x="6690" y="21092"/>
                  </a:lnTo>
                  <a:lnTo>
                    <a:pt x="7011" y="21193"/>
                  </a:lnTo>
                  <a:lnTo>
                    <a:pt x="7333" y="21313"/>
                  </a:lnTo>
                  <a:lnTo>
                    <a:pt x="7634" y="21454"/>
                  </a:lnTo>
                  <a:lnTo>
                    <a:pt x="7754" y="21554"/>
                  </a:lnTo>
                  <a:lnTo>
                    <a:pt x="7875" y="21635"/>
                  </a:lnTo>
                  <a:lnTo>
                    <a:pt x="7996" y="21755"/>
                  </a:lnTo>
                  <a:lnTo>
                    <a:pt x="8096" y="21876"/>
                  </a:lnTo>
                  <a:lnTo>
                    <a:pt x="8196" y="22016"/>
                  </a:lnTo>
                  <a:lnTo>
                    <a:pt x="8277" y="22157"/>
                  </a:lnTo>
                  <a:lnTo>
                    <a:pt x="8337" y="22297"/>
                  </a:lnTo>
                  <a:lnTo>
                    <a:pt x="8397" y="22438"/>
                  </a:lnTo>
                  <a:lnTo>
                    <a:pt x="8437" y="22579"/>
                  </a:lnTo>
                  <a:lnTo>
                    <a:pt x="8458" y="22699"/>
                  </a:lnTo>
                  <a:lnTo>
                    <a:pt x="8478" y="22980"/>
                  </a:lnTo>
                  <a:lnTo>
                    <a:pt x="8437" y="23282"/>
                  </a:lnTo>
                  <a:lnTo>
                    <a:pt x="8397" y="23563"/>
                  </a:lnTo>
                  <a:lnTo>
                    <a:pt x="8317" y="23844"/>
                  </a:lnTo>
                  <a:lnTo>
                    <a:pt x="8196" y="24145"/>
                  </a:lnTo>
                  <a:lnTo>
                    <a:pt x="8096" y="24427"/>
                  </a:lnTo>
                  <a:lnTo>
                    <a:pt x="7855" y="25029"/>
                  </a:lnTo>
                  <a:lnTo>
                    <a:pt x="7734" y="25331"/>
                  </a:lnTo>
                  <a:lnTo>
                    <a:pt x="7614" y="25632"/>
                  </a:lnTo>
                  <a:lnTo>
                    <a:pt x="7534" y="25933"/>
                  </a:lnTo>
                  <a:lnTo>
                    <a:pt x="7473" y="26235"/>
                  </a:lnTo>
                  <a:lnTo>
                    <a:pt x="7433" y="26536"/>
                  </a:lnTo>
                  <a:lnTo>
                    <a:pt x="7433" y="26837"/>
                  </a:lnTo>
                  <a:lnTo>
                    <a:pt x="7473" y="27118"/>
                  </a:lnTo>
                  <a:lnTo>
                    <a:pt x="7554" y="27379"/>
                  </a:lnTo>
                  <a:lnTo>
                    <a:pt x="7654" y="27641"/>
                  </a:lnTo>
                  <a:lnTo>
                    <a:pt x="7795" y="27882"/>
                  </a:lnTo>
                  <a:lnTo>
                    <a:pt x="7955" y="28103"/>
                  </a:lnTo>
                  <a:lnTo>
                    <a:pt x="8136" y="28303"/>
                  </a:lnTo>
                  <a:lnTo>
                    <a:pt x="8337" y="28504"/>
                  </a:lnTo>
                  <a:lnTo>
                    <a:pt x="8558" y="28705"/>
                  </a:lnTo>
                  <a:lnTo>
                    <a:pt x="8779" y="28886"/>
                  </a:lnTo>
                  <a:lnTo>
                    <a:pt x="9040" y="29047"/>
                  </a:lnTo>
                  <a:lnTo>
                    <a:pt x="9281" y="29207"/>
                  </a:lnTo>
                  <a:lnTo>
                    <a:pt x="9562" y="29348"/>
                  </a:lnTo>
                  <a:lnTo>
                    <a:pt x="10105" y="29609"/>
                  </a:lnTo>
                  <a:lnTo>
                    <a:pt x="10647" y="29830"/>
                  </a:lnTo>
                  <a:lnTo>
                    <a:pt x="11189" y="30071"/>
                  </a:lnTo>
                  <a:lnTo>
                    <a:pt x="11752" y="30312"/>
                  </a:lnTo>
                  <a:lnTo>
                    <a:pt x="12274" y="30614"/>
                  </a:lnTo>
                  <a:lnTo>
                    <a:pt x="12535" y="30754"/>
                  </a:lnTo>
                  <a:lnTo>
                    <a:pt x="12776" y="30935"/>
                  </a:lnTo>
                  <a:lnTo>
                    <a:pt x="12997" y="31116"/>
                  </a:lnTo>
                  <a:lnTo>
                    <a:pt x="13198" y="31296"/>
                  </a:lnTo>
                  <a:lnTo>
                    <a:pt x="13399" y="31517"/>
                  </a:lnTo>
                  <a:lnTo>
                    <a:pt x="13560" y="31718"/>
                  </a:lnTo>
                  <a:lnTo>
                    <a:pt x="13700" y="31959"/>
                  </a:lnTo>
                  <a:lnTo>
                    <a:pt x="13821" y="32200"/>
                  </a:lnTo>
                  <a:lnTo>
                    <a:pt x="13921" y="32462"/>
                  </a:lnTo>
                  <a:lnTo>
                    <a:pt x="13982" y="32743"/>
                  </a:lnTo>
                  <a:lnTo>
                    <a:pt x="14002" y="33024"/>
                  </a:lnTo>
                  <a:lnTo>
                    <a:pt x="14002" y="33325"/>
                  </a:lnTo>
                  <a:lnTo>
                    <a:pt x="13961" y="33607"/>
                  </a:lnTo>
                  <a:lnTo>
                    <a:pt x="13921" y="33888"/>
                  </a:lnTo>
                  <a:lnTo>
                    <a:pt x="13841" y="34470"/>
                  </a:lnTo>
                  <a:lnTo>
                    <a:pt x="13801" y="34751"/>
                  </a:lnTo>
                  <a:lnTo>
                    <a:pt x="13801" y="35053"/>
                  </a:lnTo>
                  <a:lnTo>
                    <a:pt x="13801" y="35254"/>
                  </a:lnTo>
                  <a:lnTo>
                    <a:pt x="13821" y="35434"/>
                  </a:lnTo>
                  <a:lnTo>
                    <a:pt x="13861" y="35635"/>
                  </a:lnTo>
                  <a:lnTo>
                    <a:pt x="13901" y="35816"/>
                  </a:lnTo>
                  <a:lnTo>
                    <a:pt x="13961" y="35997"/>
                  </a:lnTo>
                  <a:lnTo>
                    <a:pt x="14022" y="36178"/>
                  </a:lnTo>
                  <a:lnTo>
                    <a:pt x="14202" y="36519"/>
                  </a:lnTo>
                  <a:lnTo>
                    <a:pt x="14403" y="36841"/>
                  </a:lnTo>
                  <a:lnTo>
                    <a:pt x="14644" y="37142"/>
                  </a:lnTo>
                  <a:lnTo>
                    <a:pt x="14926" y="37423"/>
                  </a:lnTo>
                  <a:lnTo>
                    <a:pt x="15227" y="37684"/>
                  </a:lnTo>
                  <a:lnTo>
                    <a:pt x="15568" y="37925"/>
                  </a:lnTo>
                  <a:lnTo>
                    <a:pt x="15910" y="38126"/>
                  </a:lnTo>
                  <a:lnTo>
                    <a:pt x="16292" y="38327"/>
                  </a:lnTo>
                  <a:lnTo>
                    <a:pt x="16673" y="38488"/>
                  </a:lnTo>
                  <a:lnTo>
                    <a:pt x="17075" y="38608"/>
                  </a:lnTo>
                  <a:lnTo>
                    <a:pt x="17477" y="38709"/>
                  </a:lnTo>
                  <a:lnTo>
                    <a:pt x="17878" y="38789"/>
                  </a:lnTo>
                  <a:lnTo>
                    <a:pt x="18280" y="38829"/>
                  </a:lnTo>
                  <a:lnTo>
                    <a:pt x="18682" y="38849"/>
                  </a:lnTo>
                  <a:lnTo>
                    <a:pt x="19084" y="38849"/>
                  </a:lnTo>
                  <a:lnTo>
                    <a:pt x="19485" y="38829"/>
                  </a:lnTo>
                  <a:lnTo>
                    <a:pt x="19887" y="38789"/>
                  </a:lnTo>
                  <a:lnTo>
                    <a:pt x="20691" y="38709"/>
                  </a:lnTo>
                  <a:lnTo>
                    <a:pt x="21494" y="38568"/>
                  </a:lnTo>
                  <a:lnTo>
                    <a:pt x="23081" y="38287"/>
                  </a:lnTo>
                  <a:lnTo>
                    <a:pt x="23884" y="38166"/>
                  </a:lnTo>
                  <a:lnTo>
                    <a:pt x="24688" y="38066"/>
                  </a:lnTo>
                  <a:lnTo>
                    <a:pt x="25090" y="38046"/>
                  </a:lnTo>
                  <a:lnTo>
                    <a:pt x="25512" y="38046"/>
                  </a:lnTo>
                  <a:lnTo>
                    <a:pt x="25913" y="38066"/>
                  </a:lnTo>
                  <a:lnTo>
                    <a:pt x="26335" y="38106"/>
                  </a:lnTo>
                  <a:lnTo>
                    <a:pt x="26757" y="38166"/>
                  </a:lnTo>
                  <a:lnTo>
                    <a:pt x="27159" y="38247"/>
                  </a:lnTo>
                  <a:lnTo>
                    <a:pt x="27540" y="38367"/>
                  </a:lnTo>
                  <a:lnTo>
                    <a:pt x="27942" y="38488"/>
                  </a:lnTo>
                  <a:lnTo>
                    <a:pt x="28304" y="38648"/>
                  </a:lnTo>
                  <a:lnTo>
                    <a:pt x="28665" y="38829"/>
                  </a:lnTo>
                  <a:lnTo>
                    <a:pt x="28987" y="39050"/>
                  </a:lnTo>
                  <a:lnTo>
                    <a:pt x="29308" y="39271"/>
                  </a:lnTo>
                  <a:lnTo>
                    <a:pt x="29589" y="39532"/>
                  </a:lnTo>
                  <a:lnTo>
                    <a:pt x="29850" y="39834"/>
                  </a:lnTo>
                  <a:lnTo>
                    <a:pt x="30071" y="40155"/>
                  </a:lnTo>
                  <a:lnTo>
                    <a:pt x="30252" y="40496"/>
                  </a:lnTo>
                  <a:lnTo>
                    <a:pt x="30152" y="39813"/>
                  </a:lnTo>
                  <a:lnTo>
                    <a:pt x="30071" y="39110"/>
                  </a:lnTo>
                  <a:lnTo>
                    <a:pt x="30011" y="38407"/>
                  </a:lnTo>
                  <a:lnTo>
                    <a:pt x="29971" y="37724"/>
                  </a:lnTo>
                  <a:lnTo>
                    <a:pt x="29971" y="37021"/>
                  </a:lnTo>
                  <a:lnTo>
                    <a:pt x="29991" y="36318"/>
                  </a:lnTo>
                  <a:lnTo>
                    <a:pt x="30051" y="35615"/>
                  </a:lnTo>
                  <a:lnTo>
                    <a:pt x="30112" y="34932"/>
                  </a:lnTo>
                  <a:lnTo>
                    <a:pt x="30212" y="34229"/>
                  </a:lnTo>
                  <a:lnTo>
                    <a:pt x="30332" y="33546"/>
                  </a:lnTo>
                  <a:lnTo>
                    <a:pt x="30473" y="32863"/>
                  </a:lnTo>
                  <a:lnTo>
                    <a:pt x="30654" y="32180"/>
                  </a:lnTo>
                  <a:lnTo>
                    <a:pt x="30855" y="31497"/>
                  </a:lnTo>
                  <a:lnTo>
                    <a:pt x="31076" y="30834"/>
                  </a:lnTo>
                  <a:lnTo>
                    <a:pt x="31317" y="30192"/>
                  </a:lnTo>
                  <a:lnTo>
                    <a:pt x="31598" y="29549"/>
                  </a:lnTo>
                  <a:lnTo>
                    <a:pt x="31839" y="28986"/>
                  </a:lnTo>
                  <a:lnTo>
                    <a:pt x="32060" y="28424"/>
                  </a:lnTo>
                  <a:lnTo>
                    <a:pt x="32281" y="27841"/>
                  </a:lnTo>
                  <a:lnTo>
                    <a:pt x="32361" y="27540"/>
                  </a:lnTo>
                  <a:lnTo>
                    <a:pt x="32442" y="27259"/>
                  </a:lnTo>
                  <a:lnTo>
                    <a:pt x="32502" y="26958"/>
                  </a:lnTo>
                  <a:lnTo>
                    <a:pt x="32542" y="26676"/>
                  </a:lnTo>
                  <a:lnTo>
                    <a:pt x="32542" y="26395"/>
                  </a:lnTo>
                  <a:lnTo>
                    <a:pt x="32542" y="26114"/>
                  </a:lnTo>
                  <a:lnTo>
                    <a:pt x="32482" y="25833"/>
                  </a:lnTo>
                  <a:lnTo>
                    <a:pt x="32422" y="25572"/>
                  </a:lnTo>
                  <a:lnTo>
                    <a:pt x="32321" y="25310"/>
                  </a:lnTo>
                  <a:lnTo>
                    <a:pt x="32160" y="25069"/>
                  </a:lnTo>
                  <a:lnTo>
                    <a:pt x="32080" y="24929"/>
                  </a:lnTo>
                  <a:lnTo>
                    <a:pt x="31980" y="24808"/>
                  </a:lnTo>
                  <a:lnTo>
                    <a:pt x="31739" y="24567"/>
                  </a:lnTo>
                  <a:lnTo>
                    <a:pt x="31498" y="24386"/>
                  </a:lnTo>
                  <a:lnTo>
                    <a:pt x="31216" y="24206"/>
                  </a:lnTo>
                  <a:lnTo>
                    <a:pt x="30915" y="24065"/>
                  </a:lnTo>
                  <a:lnTo>
                    <a:pt x="30614" y="23924"/>
                  </a:lnTo>
                  <a:lnTo>
                    <a:pt x="29971" y="23683"/>
                  </a:lnTo>
                  <a:lnTo>
                    <a:pt x="29328" y="23442"/>
                  </a:lnTo>
                  <a:lnTo>
                    <a:pt x="29007" y="23322"/>
                  </a:lnTo>
                  <a:lnTo>
                    <a:pt x="28705" y="23181"/>
                  </a:lnTo>
                  <a:lnTo>
                    <a:pt x="28404" y="23021"/>
                  </a:lnTo>
                  <a:lnTo>
                    <a:pt x="28143" y="22840"/>
                  </a:lnTo>
                  <a:lnTo>
                    <a:pt x="27882" y="22619"/>
                  </a:lnTo>
                  <a:lnTo>
                    <a:pt x="27661" y="22378"/>
                  </a:lnTo>
                  <a:lnTo>
                    <a:pt x="27520" y="22197"/>
                  </a:lnTo>
                  <a:lnTo>
                    <a:pt x="27420" y="21996"/>
                  </a:lnTo>
                  <a:lnTo>
                    <a:pt x="27319" y="21795"/>
                  </a:lnTo>
                  <a:lnTo>
                    <a:pt x="27219" y="21594"/>
                  </a:lnTo>
                  <a:lnTo>
                    <a:pt x="27159" y="21373"/>
                  </a:lnTo>
                  <a:lnTo>
                    <a:pt x="27119" y="21152"/>
                  </a:lnTo>
                  <a:lnTo>
                    <a:pt x="27078" y="20911"/>
                  </a:lnTo>
                  <a:lnTo>
                    <a:pt x="27038" y="20690"/>
                  </a:lnTo>
                  <a:lnTo>
                    <a:pt x="27018" y="20208"/>
                  </a:lnTo>
                  <a:lnTo>
                    <a:pt x="27018" y="19706"/>
                  </a:lnTo>
                  <a:lnTo>
                    <a:pt x="27058" y="18702"/>
                  </a:lnTo>
                  <a:lnTo>
                    <a:pt x="27098" y="18220"/>
                  </a:lnTo>
                  <a:lnTo>
                    <a:pt x="27098" y="17718"/>
                  </a:lnTo>
                  <a:lnTo>
                    <a:pt x="27078" y="17256"/>
                  </a:lnTo>
                  <a:lnTo>
                    <a:pt x="27018" y="16794"/>
                  </a:lnTo>
                  <a:lnTo>
                    <a:pt x="26978" y="16593"/>
                  </a:lnTo>
                  <a:lnTo>
                    <a:pt x="26918" y="16372"/>
                  </a:lnTo>
                  <a:lnTo>
                    <a:pt x="26837" y="16171"/>
                  </a:lnTo>
                  <a:lnTo>
                    <a:pt x="26757" y="15970"/>
                  </a:lnTo>
                  <a:lnTo>
                    <a:pt x="26657" y="15789"/>
                  </a:lnTo>
                  <a:lnTo>
                    <a:pt x="26516" y="15608"/>
                  </a:lnTo>
                  <a:lnTo>
                    <a:pt x="26375" y="15448"/>
                  </a:lnTo>
                  <a:lnTo>
                    <a:pt x="26215" y="15287"/>
                  </a:lnTo>
                  <a:lnTo>
                    <a:pt x="26054" y="15187"/>
                  </a:lnTo>
                  <a:lnTo>
                    <a:pt x="25913" y="15086"/>
                  </a:lnTo>
                  <a:lnTo>
                    <a:pt x="25753" y="15006"/>
                  </a:lnTo>
                  <a:lnTo>
                    <a:pt x="25592" y="14925"/>
                  </a:lnTo>
                  <a:lnTo>
                    <a:pt x="25250" y="14805"/>
                  </a:lnTo>
                  <a:lnTo>
                    <a:pt x="24889" y="14725"/>
                  </a:lnTo>
                  <a:lnTo>
                    <a:pt x="24507" y="14664"/>
                  </a:lnTo>
                  <a:lnTo>
                    <a:pt x="24126" y="14624"/>
                  </a:lnTo>
                  <a:lnTo>
                    <a:pt x="23342" y="14544"/>
                  </a:lnTo>
                  <a:lnTo>
                    <a:pt x="22960" y="14524"/>
                  </a:lnTo>
                  <a:lnTo>
                    <a:pt x="22599" y="14463"/>
                  </a:lnTo>
                  <a:lnTo>
                    <a:pt x="22237" y="14403"/>
                  </a:lnTo>
                  <a:lnTo>
                    <a:pt x="21896" y="14303"/>
                  </a:lnTo>
                  <a:lnTo>
                    <a:pt x="21595" y="14182"/>
                  </a:lnTo>
                  <a:lnTo>
                    <a:pt x="21434" y="14102"/>
                  </a:lnTo>
                  <a:lnTo>
                    <a:pt x="21293" y="14001"/>
                  </a:lnTo>
                  <a:lnTo>
                    <a:pt x="21173" y="13901"/>
                  </a:lnTo>
                  <a:lnTo>
                    <a:pt x="21052" y="13780"/>
                  </a:lnTo>
                  <a:lnTo>
                    <a:pt x="20932" y="13660"/>
                  </a:lnTo>
                  <a:lnTo>
                    <a:pt x="20831" y="13519"/>
                  </a:lnTo>
                  <a:lnTo>
                    <a:pt x="20751" y="13379"/>
                  </a:lnTo>
                  <a:lnTo>
                    <a:pt x="20691" y="13258"/>
                  </a:lnTo>
                  <a:lnTo>
                    <a:pt x="20610" y="12977"/>
                  </a:lnTo>
                  <a:lnTo>
                    <a:pt x="20550" y="12696"/>
                  </a:lnTo>
                  <a:lnTo>
                    <a:pt x="20530" y="12394"/>
                  </a:lnTo>
                  <a:lnTo>
                    <a:pt x="20550" y="12093"/>
                  </a:lnTo>
                  <a:lnTo>
                    <a:pt x="20570" y="11792"/>
                  </a:lnTo>
                  <a:lnTo>
                    <a:pt x="20671" y="11169"/>
                  </a:lnTo>
                  <a:lnTo>
                    <a:pt x="20771" y="10546"/>
                  </a:lnTo>
                  <a:lnTo>
                    <a:pt x="20811" y="10245"/>
                  </a:lnTo>
                  <a:lnTo>
                    <a:pt x="20851" y="9924"/>
                  </a:lnTo>
                  <a:lnTo>
                    <a:pt x="20851" y="9622"/>
                  </a:lnTo>
                  <a:lnTo>
                    <a:pt x="20811" y="9321"/>
                  </a:lnTo>
                  <a:lnTo>
                    <a:pt x="20751" y="9040"/>
                  </a:lnTo>
                  <a:lnTo>
                    <a:pt x="20650" y="8759"/>
                  </a:lnTo>
                  <a:lnTo>
                    <a:pt x="20550" y="8558"/>
                  </a:lnTo>
                  <a:lnTo>
                    <a:pt x="20429" y="8377"/>
                  </a:lnTo>
                  <a:lnTo>
                    <a:pt x="20269" y="8196"/>
                  </a:lnTo>
                  <a:lnTo>
                    <a:pt x="20108" y="8056"/>
                  </a:lnTo>
                  <a:lnTo>
                    <a:pt x="19947" y="7915"/>
                  </a:lnTo>
                  <a:lnTo>
                    <a:pt x="19747" y="7794"/>
                  </a:lnTo>
                  <a:lnTo>
                    <a:pt x="19546" y="7694"/>
                  </a:lnTo>
                  <a:lnTo>
                    <a:pt x="19345" y="7594"/>
                  </a:lnTo>
                  <a:lnTo>
                    <a:pt x="19124" y="7513"/>
                  </a:lnTo>
                  <a:lnTo>
                    <a:pt x="18903" y="7453"/>
                  </a:lnTo>
                  <a:lnTo>
                    <a:pt x="18441" y="7332"/>
                  </a:lnTo>
                  <a:lnTo>
                    <a:pt x="17959" y="7272"/>
                  </a:lnTo>
                  <a:lnTo>
                    <a:pt x="17497" y="7232"/>
                  </a:lnTo>
                  <a:lnTo>
                    <a:pt x="16553" y="7172"/>
                  </a:lnTo>
                  <a:lnTo>
                    <a:pt x="16091" y="7111"/>
                  </a:lnTo>
                  <a:lnTo>
                    <a:pt x="15629" y="7051"/>
                  </a:lnTo>
                  <a:lnTo>
                    <a:pt x="15167" y="6931"/>
                  </a:lnTo>
                  <a:lnTo>
                    <a:pt x="14966" y="6870"/>
                  </a:lnTo>
                  <a:lnTo>
                    <a:pt x="14745" y="6770"/>
                  </a:lnTo>
                  <a:lnTo>
                    <a:pt x="14544" y="6670"/>
                  </a:lnTo>
                  <a:lnTo>
                    <a:pt x="14363" y="6569"/>
                  </a:lnTo>
                  <a:lnTo>
                    <a:pt x="14182" y="6428"/>
                  </a:lnTo>
                  <a:lnTo>
                    <a:pt x="14002" y="6268"/>
                  </a:lnTo>
                  <a:lnTo>
                    <a:pt x="13781" y="6027"/>
                  </a:lnTo>
                  <a:lnTo>
                    <a:pt x="13600" y="5746"/>
                  </a:lnTo>
                  <a:lnTo>
                    <a:pt x="13459" y="5464"/>
                  </a:lnTo>
                  <a:lnTo>
                    <a:pt x="13319" y="5143"/>
                  </a:lnTo>
                  <a:lnTo>
                    <a:pt x="13218" y="4822"/>
                  </a:lnTo>
                  <a:lnTo>
                    <a:pt x="13118" y="4500"/>
                  </a:lnTo>
                  <a:lnTo>
                    <a:pt x="12957" y="3817"/>
                  </a:lnTo>
                  <a:lnTo>
                    <a:pt x="12796" y="3154"/>
                  </a:lnTo>
                  <a:lnTo>
                    <a:pt x="12696" y="2813"/>
                  </a:lnTo>
                  <a:lnTo>
                    <a:pt x="12575" y="2511"/>
                  </a:lnTo>
                  <a:lnTo>
                    <a:pt x="12435" y="2210"/>
                  </a:lnTo>
                  <a:lnTo>
                    <a:pt x="12274" y="1929"/>
                  </a:lnTo>
                  <a:lnTo>
                    <a:pt x="12073" y="1668"/>
                  </a:lnTo>
                  <a:lnTo>
                    <a:pt x="11852" y="1427"/>
                  </a:lnTo>
                  <a:lnTo>
                    <a:pt x="11631" y="1266"/>
                  </a:lnTo>
                  <a:lnTo>
                    <a:pt x="11410" y="1125"/>
                  </a:lnTo>
                  <a:lnTo>
                    <a:pt x="11169" y="1005"/>
                  </a:lnTo>
                  <a:lnTo>
                    <a:pt x="10928" y="925"/>
                  </a:lnTo>
                  <a:lnTo>
                    <a:pt x="10667" y="864"/>
                  </a:lnTo>
                  <a:lnTo>
                    <a:pt x="10406" y="824"/>
                  </a:lnTo>
                  <a:lnTo>
                    <a:pt x="10145" y="784"/>
                  </a:lnTo>
                  <a:lnTo>
                    <a:pt x="9582" y="784"/>
                  </a:lnTo>
                  <a:lnTo>
                    <a:pt x="9301" y="804"/>
                  </a:lnTo>
                  <a:lnTo>
                    <a:pt x="8739" y="884"/>
                  </a:lnTo>
                  <a:lnTo>
                    <a:pt x="8176" y="985"/>
                  </a:lnTo>
                  <a:lnTo>
                    <a:pt x="7634" y="1105"/>
                  </a:lnTo>
                  <a:lnTo>
                    <a:pt x="7353" y="1166"/>
                  </a:lnTo>
                  <a:lnTo>
                    <a:pt x="7031" y="1186"/>
                  </a:lnTo>
                  <a:lnTo>
                    <a:pt x="6670" y="1226"/>
                  </a:lnTo>
                  <a:lnTo>
                    <a:pt x="5906" y="1226"/>
                  </a:lnTo>
                  <a:lnTo>
                    <a:pt x="5505" y="1206"/>
                  </a:lnTo>
                  <a:lnTo>
                    <a:pt x="5103" y="1166"/>
                  </a:lnTo>
                  <a:lnTo>
                    <a:pt x="4701" y="1125"/>
                  </a:lnTo>
                  <a:lnTo>
                    <a:pt x="4320" y="1045"/>
                  </a:lnTo>
                  <a:lnTo>
                    <a:pt x="3938" y="965"/>
                  </a:lnTo>
                  <a:lnTo>
                    <a:pt x="3576" y="864"/>
                  </a:lnTo>
                  <a:lnTo>
                    <a:pt x="3235" y="724"/>
                  </a:lnTo>
                  <a:lnTo>
                    <a:pt x="2934" y="583"/>
                  </a:lnTo>
                  <a:lnTo>
                    <a:pt x="2652" y="402"/>
                  </a:lnTo>
                  <a:lnTo>
                    <a:pt x="2431" y="201"/>
                  </a:lnTo>
                  <a:lnTo>
                    <a:pt x="2331" y="101"/>
                  </a:lnTo>
                  <a:lnTo>
                    <a:pt x="2251" y="1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30"/>
            <p:cNvSpPr/>
            <p:nvPr/>
          </p:nvSpPr>
          <p:spPr>
            <a:xfrm>
              <a:off x="8508325" y="3788575"/>
              <a:ext cx="676450" cy="932050"/>
            </a:xfrm>
            <a:custGeom>
              <a:avLst/>
              <a:gdLst/>
              <a:ahLst/>
              <a:cxnLst/>
              <a:rect l="l" t="t" r="r" b="b"/>
              <a:pathLst>
                <a:path w="27058" h="37282" extrusionOk="0">
                  <a:moveTo>
                    <a:pt x="201" y="0"/>
                  </a:moveTo>
                  <a:lnTo>
                    <a:pt x="121" y="20"/>
                  </a:lnTo>
                  <a:lnTo>
                    <a:pt x="60" y="60"/>
                  </a:lnTo>
                  <a:lnTo>
                    <a:pt x="20" y="141"/>
                  </a:lnTo>
                  <a:lnTo>
                    <a:pt x="0" y="201"/>
                  </a:lnTo>
                  <a:lnTo>
                    <a:pt x="20" y="281"/>
                  </a:lnTo>
                  <a:lnTo>
                    <a:pt x="60" y="342"/>
                  </a:lnTo>
                  <a:lnTo>
                    <a:pt x="141" y="382"/>
                  </a:lnTo>
                  <a:lnTo>
                    <a:pt x="342" y="462"/>
                  </a:lnTo>
                  <a:lnTo>
                    <a:pt x="522" y="583"/>
                  </a:lnTo>
                  <a:lnTo>
                    <a:pt x="723" y="703"/>
                  </a:lnTo>
                  <a:lnTo>
                    <a:pt x="884" y="844"/>
                  </a:lnTo>
                  <a:lnTo>
                    <a:pt x="1045" y="1004"/>
                  </a:lnTo>
                  <a:lnTo>
                    <a:pt x="1205" y="1185"/>
                  </a:lnTo>
                  <a:lnTo>
                    <a:pt x="1346" y="1386"/>
                  </a:lnTo>
                  <a:lnTo>
                    <a:pt x="1487" y="1607"/>
                  </a:lnTo>
                  <a:lnTo>
                    <a:pt x="1607" y="1848"/>
                  </a:lnTo>
                  <a:lnTo>
                    <a:pt x="1728" y="2129"/>
                  </a:lnTo>
                  <a:lnTo>
                    <a:pt x="1828" y="2411"/>
                  </a:lnTo>
                  <a:lnTo>
                    <a:pt x="1928" y="2712"/>
                  </a:lnTo>
                  <a:lnTo>
                    <a:pt x="2009" y="3033"/>
                  </a:lnTo>
                  <a:lnTo>
                    <a:pt x="2089" y="3395"/>
                  </a:lnTo>
                  <a:lnTo>
                    <a:pt x="2170" y="3756"/>
                  </a:lnTo>
                  <a:lnTo>
                    <a:pt x="2230" y="4158"/>
                  </a:lnTo>
                  <a:lnTo>
                    <a:pt x="2310" y="4721"/>
                  </a:lnTo>
                  <a:lnTo>
                    <a:pt x="2411" y="5323"/>
                  </a:lnTo>
                  <a:lnTo>
                    <a:pt x="2551" y="5926"/>
                  </a:lnTo>
                  <a:lnTo>
                    <a:pt x="2632" y="6227"/>
                  </a:lnTo>
                  <a:lnTo>
                    <a:pt x="2732" y="6528"/>
                  </a:lnTo>
                  <a:lnTo>
                    <a:pt x="2832" y="6830"/>
                  </a:lnTo>
                  <a:lnTo>
                    <a:pt x="2973" y="7111"/>
                  </a:lnTo>
                  <a:lnTo>
                    <a:pt x="3114" y="7372"/>
                  </a:lnTo>
                  <a:lnTo>
                    <a:pt x="3294" y="7633"/>
                  </a:lnTo>
                  <a:lnTo>
                    <a:pt x="3475" y="7874"/>
                  </a:lnTo>
                  <a:lnTo>
                    <a:pt x="3696" y="8095"/>
                  </a:lnTo>
                  <a:lnTo>
                    <a:pt x="3917" y="8296"/>
                  </a:lnTo>
                  <a:lnTo>
                    <a:pt x="4198" y="8477"/>
                  </a:lnTo>
                  <a:lnTo>
                    <a:pt x="4439" y="8617"/>
                  </a:lnTo>
                  <a:lnTo>
                    <a:pt x="4700" y="8718"/>
                  </a:lnTo>
                  <a:lnTo>
                    <a:pt x="4982" y="8798"/>
                  </a:lnTo>
                  <a:lnTo>
                    <a:pt x="5243" y="8879"/>
                  </a:lnTo>
                  <a:lnTo>
                    <a:pt x="5524" y="8939"/>
                  </a:lnTo>
                  <a:lnTo>
                    <a:pt x="5805" y="8979"/>
                  </a:lnTo>
                  <a:lnTo>
                    <a:pt x="6368" y="9039"/>
                  </a:lnTo>
                  <a:lnTo>
                    <a:pt x="7011" y="9120"/>
                  </a:lnTo>
                  <a:lnTo>
                    <a:pt x="7312" y="9180"/>
                  </a:lnTo>
                  <a:lnTo>
                    <a:pt x="7613" y="9240"/>
                  </a:lnTo>
                  <a:lnTo>
                    <a:pt x="7894" y="9321"/>
                  </a:lnTo>
                  <a:lnTo>
                    <a:pt x="8176" y="9441"/>
                  </a:lnTo>
                  <a:lnTo>
                    <a:pt x="8417" y="9582"/>
                  </a:lnTo>
                  <a:lnTo>
                    <a:pt x="8658" y="9762"/>
                  </a:lnTo>
                  <a:lnTo>
                    <a:pt x="8818" y="9923"/>
                  </a:lnTo>
                  <a:lnTo>
                    <a:pt x="8939" y="10084"/>
                  </a:lnTo>
                  <a:lnTo>
                    <a:pt x="9059" y="10265"/>
                  </a:lnTo>
                  <a:lnTo>
                    <a:pt x="9160" y="10465"/>
                  </a:lnTo>
                  <a:lnTo>
                    <a:pt x="9260" y="10666"/>
                  </a:lnTo>
                  <a:lnTo>
                    <a:pt x="9321" y="10887"/>
                  </a:lnTo>
                  <a:lnTo>
                    <a:pt x="9381" y="11108"/>
                  </a:lnTo>
                  <a:lnTo>
                    <a:pt x="9421" y="11329"/>
                  </a:lnTo>
                  <a:lnTo>
                    <a:pt x="9461" y="11791"/>
                  </a:lnTo>
                  <a:lnTo>
                    <a:pt x="9461" y="12253"/>
                  </a:lnTo>
                  <a:lnTo>
                    <a:pt x="9441" y="12735"/>
                  </a:lnTo>
                  <a:lnTo>
                    <a:pt x="9401" y="13197"/>
                  </a:lnTo>
                  <a:lnTo>
                    <a:pt x="9341" y="13679"/>
                  </a:lnTo>
                  <a:lnTo>
                    <a:pt x="9300" y="14182"/>
                  </a:lnTo>
                  <a:lnTo>
                    <a:pt x="9280" y="14664"/>
                  </a:lnTo>
                  <a:lnTo>
                    <a:pt x="9300" y="15166"/>
                  </a:lnTo>
                  <a:lnTo>
                    <a:pt x="9321" y="15407"/>
                  </a:lnTo>
                  <a:lnTo>
                    <a:pt x="9361" y="15648"/>
                  </a:lnTo>
                  <a:lnTo>
                    <a:pt x="9401" y="15889"/>
                  </a:lnTo>
                  <a:lnTo>
                    <a:pt x="9461" y="16110"/>
                  </a:lnTo>
                  <a:lnTo>
                    <a:pt x="9541" y="16351"/>
                  </a:lnTo>
                  <a:lnTo>
                    <a:pt x="9642" y="16572"/>
                  </a:lnTo>
                  <a:lnTo>
                    <a:pt x="9762" y="16773"/>
                  </a:lnTo>
                  <a:lnTo>
                    <a:pt x="9903" y="16974"/>
                  </a:lnTo>
                  <a:lnTo>
                    <a:pt x="10044" y="17155"/>
                  </a:lnTo>
                  <a:lnTo>
                    <a:pt x="10204" y="17315"/>
                  </a:lnTo>
                  <a:lnTo>
                    <a:pt x="10365" y="17456"/>
                  </a:lnTo>
                  <a:lnTo>
                    <a:pt x="10546" y="17576"/>
                  </a:lnTo>
                  <a:lnTo>
                    <a:pt x="10727" y="17697"/>
                  </a:lnTo>
                  <a:lnTo>
                    <a:pt x="10907" y="17797"/>
                  </a:lnTo>
                  <a:lnTo>
                    <a:pt x="11309" y="17978"/>
                  </a:lnTo>
                  <a:lnTo>
                    <a:pt x="11731" y="18119"/>
                  </a:lnTo>
                  <a:lnTo>
                    <a:pt x="12173" y="18239"/>
                  </a:lnTo>
                  <a:lnTo>
                    <a:pt x="12615" y="18340"/>
                  </a:lnTo>
                  <a:lnTo>
                    <a:pt x="13057" y="18440"/>
                  </a:lnTo>
                  <a:lnTo>
                    <a:pt x="13860" y="18601"/>
                  </a:lnTo>
                  <a:lnTo>
                    <a:pt x="14242" y="18701"/>
                  </a:lnTo>
                  <a:lnTo>
                    <a:pt x="14624" y="18822"/>
                  </a:lnTo>
                  <a:lnTo>
                    <a:pt x="14965" y="18962"/>
                  </a:lnTo>
                  <a:lnTo>
                    <a:pt x="15307" y="19143"/>
                  </a:lnTo>
                  <a:lnTo>
                    <a:pt x="15447" y="19244"/>
                  </a:lnTo>
                  <a:lnTo>
                    <a:pt x="15608" y="19344"/>
                  </a:lnTo>
                  <a:lnTo>
                    <a:pt x="15748" y="19465"/>
                  </a:lnTo>
                  <a:lnTo>
                    <a:pt x="15869" y="19605"/>
                  </a:lnTo>
                  <a:lnTo>
                    <a:pt x="16030" y="19786"/>
                  </a:lnTo>
                  <a:lnTo>
                    <a:pt x="16150" y="19967"/>
                  </a:lnTo>
                  <a:lnTo>
                    <a:pt x="16271" y="20168"/>
                  </a:lnTo>
                  <a:lnTo>
                    <a:pt x="16371" y="20369"/>
                  </a:lnTo>
                  <a:lnTo>
                    <a:pt x="16451" y="20569"/>
                  </a:lnTo>
                  <a:lnTo>
                    <a:pt x="16512" y="20790"/>
                  </a:lnTo>
                  <a:lnTo>
                    <a:pt x="16572" y="21011"/>
                  </a:lnTo>
                  <a:lnTo>
                    <a:pt x="16632" y="21252"/>
                  </a:lnTo>
                  <a:lnTo>
                    <a:pt x="16693" y="21714"/>
                  </a:lnTo>
                  <a:lnTo>
                    <a:pt x="16713" y="22217"/>
                  </a:lnTo>
                  <a:lnTo>
                    <a:pt x="16733" y="22719"/>
                  </a:lnTo>
                  <a:lnTo>
                    <a:pt x="16733" y="23201"/>
                  </a:lnTo>
                  <a:lnTo>
                    <a:pt x="16733" y="23623"/>
                  </a:lnTo>
                  <a:lnTo>
                    <a:pt x="16753" y="24044"/>
                  </a:lnTo>
                  <a:lnTo>
                    <a:pt x="16813" y="24567"/>
                  </a:lnTo>
                  <a:lnTo>
                    <a:pt x="16853" y="24828"/>
                  </a:lnTo>
                  <a:lnTo>
                    <a:pt x="16913" y="25109"/>
                  </a:lnTo>
                  <a:lnTo>
                    <a:pt x="16974" y="25410"/>
                  </a:lnTo>
                  <a:lnTo>
                    <a:pt x="17074" y="25692"/>
                  </a:lnTo>
                  <a:lnTo>
                    <a:pt x="17175" y="25993"/>
                  </a:lnTo>
                  <a:lnTo>
                    <a:pt x="17315" y="26254"/>
                  </a:lnTo>
                  <a:lnTo>
                    <a:pt x="17476" y="26515"/>
                  </a:lnTo>
                  <a:lnTo>
                    <a:pt x="17657" y="26776"/>
                  </a:lnTo>
                  <a:lnTo>
                    <a:pt x="17858" y="26997"/>
                  </a:lnTo>
                  <a:lnTo>
                    <a:pt x="18099" y="27198"/>
                  </a:lnTo>
                  <a:lnTo>
                    <a:pt x="18380" y="27359"/>
                  </a:lnTo>
                  <a:lnTo>
                    <a:pt x="18520" y="27419"/>
                  </a:lnTo>
                  <a:lnTo>
                    <a:pt x="18681" y="27479"/>
                  </a:lnTo>
                  <a:lnTo>
                    <a:pt x="18862" y="27540"/>
                  </a:lnTo>
                  <a:lnTo>
                    <a:pt x="19043" y="27580"/>
                  </a:lnTo>
                  <a:lnTo>
                    <a:pt x="19404" y="27620"/>
                  </a:lnTo>
                  <a:lnTo>
                    <a:pt x="19766" y="27640"/>
                  </a:lnTo>
                  <a:lnTo>
                    <a:pt x="20107" y="27620"/>
                  </a:lnTo>
                  <a:lnTo>
                    <a:pt x="20710" y="27620"/>
                  </a:lnTo>
                  <a:lnTo>
                    <a:pt x="20991" y="27660"/>
                  </a:lnTo>
                  <a:lnTo>
                    <a:pt x="21272" y="27700"/>
                  </a:lnTo>
                  <a:lnTo>
                    <a:pt x="21453" y="27761"/>
                  </a:lnTo>
                  <a:lnTo>
                    <a:pt x="21634" y="27841"/>
                  </a:lnTo>
                  <a:lnTo>
                    <a:pt x="21795" y="27921"/>
                  </a:lnTo>
                  <a:lnTo>
                    <a:pt x="21955" y="28022"/>
                  </a:lnTo>
                  <a:lnTo>
                    <a:pt x="22116" y="28122"/>
                  </a:lnTo>
                  <a:lnTo>
                    <a:pt x="22257" y="28243"/>
                  </a:lnTo>
                  <a:lnTo>
                    <a:pt x="22538" y="28524"/>
                  </a:lnTo>
                  <a:lnTo>
                    <a:pt x="22799" y="28825"/>
                  </a:lnTo>
                  <a:lnTo>
                    <a:pt x="23040" y="29147"/>
                  </a:lnTo>
                  <a:lnTo>
                    <a:pt x="23261" y="29468"/>
                  </a:lnTo>
                  <a:lnTo>
                    <a:pt x="23462" y="29810"/>
                  </a:lnTo>
                  <a:lnTo>
                    <a:pt x="23964" y="30673"/>
                  </a:lnTo>
                  <a:lnTo>
                    <a:pt x="24446" y="31557"/>
                  </a:lnTo>
                  <a:lnTo>
                    <a:pt x="24888" y="32461"/>
                  </a:lnTo>
                  <a:lnTo>
                    <a:pt x="25290" y="33385"/>
                  </a:lnTo>
                  <a:lnTo>
                    <a:pt x="25672" y="34309"/>
                  </a:lnTo>
                  <a:lnTo>
                    <a:pt x="26033" y="35233"/>
                  </a:lnTo>
                  <a:lnTo>
                    <a:pt x="26354" y="36177"/>
                  </a:lnTo>
                  <a:lnTo>
                    <a:pt x="26656" y="37141"/>
                  </a:lnTo>
                  <a:lnTo>
                    <a:pt x="26696" y="37202"/>
                  </a:lnTo>
                  <a:lnTo>
                    <a:pt x="26736" y="37242"/>
                  </a:lnTo>
                  <a:lnTo>
                    <a:pt x="26796" y="37282"/>
                  </a:lnTo>
                  <a:lnTo>
                    <a:pt x="26897" y="37282"/>
                  </a:lnTo>
                  <a:lnTo>
                    <a:pt x="26977" y="37242"/>
                  </a:lnTo>
                  <a:lnTo>
                    <a:pt x="27017" y="37182"/>
                  </a:lnTo>
                  <a:lnTo>
                    <a:pt x="27058" y="37101"/>
                  </a:lnTo>
                  <a:lnTo>
                    <a:pt x="27037" y="37021"/>
                  </a:lnTo>
                  <a:lnTo>
                    <a:pt x="26736" y="36057"/>
                  </a:lnTo>
                  <a:lnTo>
                    <a:pt x="26415" y="35092"/>
                  </a:lnTo>
                  <a:lnTo>
                    <a:pt x="26053" y="34148"/>
                  </a:lnTo>
                  <a:lnTo>
                    <a:pt x="25651" y="33224"/>
                  </a:lnTo>
                  <a:lnTo>
                    <a:pt x="25250" y="32300"/>
                  </a:lnTo>
                  <a:lnTo>
                    <a:pt x="24788" y="31376"/>
                  </a:lnTo>
                  <a:lnTo>
                    <a:pt x="24326" y="30492"/>
                  </a:lnTo>
                  <a:lnTo>
                    <a:pt x="23803" y="29609"/>
                  </a:lnTo>
                  <a:lnTo>
                    <a:pt x="23582" y="29247"/>
                  </a:lnTo>
                  <a:lnTo>
                    <a:pt x="23341" y="28885"/>
                  </a:lnTo>
                  <a:lnTo>
                    <a:pt x="23080" y="28544"/>
                  </a:lnTo>
                  <a:lnTo>
                    <a:pt x="22799" y="28203"/>
                  </a:lnTo>
                  <a:lnTo>
                    <a:pt x="22498" y="27921"/>
                  </a:lnTo>
                  <a:lnTo>
                    <a:pt x="22317" y="27781"/>
                  </a:lnTo>
                  <a:lnTo>
                    <a:pt x="22156" y="27660"/>
                  </a:lnTo>
                  <a:lnTo>
                    <a:pt x="21975" y="27560"/>
                  </a:lnTo>
                  <a:lnTo>
                    <a:pt x="21775" y="27459"/>
                  </a:lnTo>
                  <a:lnTo>
                    <a:pt x="21574" y="27379"/>
                  </a:lnTo>
                  <a:lnTo>
                    <a:pt x="21373" y="27319"/>
                  </a:lnTo>
                  <a:lnTo>
                    <a:pt x="21051" y="27258"/>
                  </a:lnTo>
                  <a:lnTo>
                    <a:pt x="20750" y="27238"/>
                  </a:lnTo>
                  <a:lnTo>
                    <a:pt x="20429" y="27218"/>
                  </a:lnTo>
                  <a:lnTo>
                    <a:pt x="20107" y="27238"/>
                  </a:lnTo>
                  <a:lnTo>
                    <a:pt x="19766" y="27238"/>
                  </a:lnTo>
                  <a:lnTo>
                    <a:pt x="19444" y="27218"/>
                  </a:lnTo>
                  <a:lnTo>
                    <a:pt x="19123" y="27178"/>
                  </a:lnTo>
                  <a:lnTo>
                    <a:pt x="18962" y="27158"/>
                  </a:lnTo>
                  <a:lnTo>
                    <a:pt x="18822" y="27098"/>
                  </a:lnTo>
                  <a:lnTo>
                    <a:pt x="18541" y="26997"/>
                  </a:lnTo>
                  <a:lnTo>
                    <a:pt x="18320" y="26857"/>
                  </a:lnTo>
                  <a:lnTo>
                    <a:pt x="18119" y="26676"/>
                  </a:lnTo>
                  <a:lnTo>
                    <a:pt x="17938" y="26475"/>
                  </a:lnTo>
                  <a:lnTo>
                    <a:pt x="17777" y="26254"/>
                  </a:lnTo>
                  <a:lnTo>
                    <a:pt x="17637" y="26013"/>
                  </a:lnTo>
                  <a:lnTo>
                    <a:pt x="17516" y="25772"/>
                  </a:lnTo>
                  <a:lnTo>
                    <a:pt x="17416" y="25511"/>
                  </a:lnTo>
                  <a:lnTo>
                    <a:pt x="17355" y="25250"/>
                  </a:lnTo>
                  <a:lnTo>
                    <a:pt x="17275" y="24989"/>
                  </a:lnTo>
                  <a:lnTo>
                    <a:pt x="17195" y="24466"/>
                  </a:lnTo>
                  <a:lnTo>
                    <a:pt x="17155" y="24004"/>
                  </a:lnTo>
                  <a:lnTo>
                    <a:pt x="17134" y="23623"/>
                  </a:lnTo>
                  <a:lnTo>
                    <a:pt x="17134" y="23201"/>
                  </a:lnTo>
                  <a:lnTo>
                    <a:pt x="17134" y="22699"/>
                  </a:lnTo>
                  <a:lnTo>
                    <a:pt x="17114" y="22176"/>
                  </a:lnTo>
                  <a:lnTo>
                    <a:pt x="17074" y="21654"/>
                  </a:lnTo>
                  <a:lnTo>
                    <a:pt x="17014" y="21152"/>
                  </a:lnTo>
                  <a:lnTo>
                    <a:pt x="16954" y="20891"/>
                  </a:lnTo>
                  <a:lnTo>
                    <a:pt x="16893" y="20650"/>
                  </a:lnTo>
                  <a:lnTo>
                    <a:pt x="16813" y="20409"/>
                  </a:lnTo>
                  <a:lnTo>
                    <a:pt x="16713" y="20188"/>
                  </a:lnTo>
                  <a:lnTo>
                    <a:pt x="16612" y="19947"/>
                  </a:lnTo>
                  <a:lnTo>
                    <a:pt x="16492" y="19746"/>
                  </a:lnTo>
                  <a:lnTo>
                    <a:pt x="16331" y="19525"/>
                  </a:lnTo>
                  <a:lnTo>
                    <a:pt x="16170" y="19324"/>
                  </a:lnTo>
                  <a:lnTo>
                    <a:pt x="16030" y="19183"/>
                  </a:lnTo>
                  <a:lnTo>
                    <a:pt x="15869" y="19043"/>
                  </a:lnTo>
                  <a:lnTo>
                    <a:pt x="15688" y="18922"/>
                  </a:lnTo>
                  <a:lnTo>
                    <a:pt x="15527" y="18822"/>
                  </a:lnTo>
                  <a:lnTo>
                    <a:pt x="15166" y="18621"/>
                  </a:lnTo>
                  <a:lnTo>
                    <a:pt x="14784" y="18460"/>
                  </a:lnTo>
                  <a:lnTo>
                    <a:pt x="14383" y="18340"/>
                  </a:lnTo>
                  <a:lnTo>
                    <a:pt x="13961" y="18219"/>
                  </a:lnTo>
                  <a:lnTo>
                    <a:pt x="13137" y="18038"/>
                  </a:lnTo>
                  <a:lnTo>
                    <a:pt x="12273" y="17858"/>
                  </a:lnTo>
                  <a:lnTo>
                    <a:pt x="11872" y="17757"/>
                  </a:lnTo>
                  <a:lnTo>
                    <a:pt x="11490" y="17617"/>
                  </a:lnTo>
                  <a:lnTo>
                    <a:pt x="11128" y="17456"/>
                  </a:lnTo>
                  <a:lnTo>
                    <a:pt x="10948" y="17376"/>
                  </a:lnTo>
                  <a:lnTo>
                    <a:pt x="10787" y="17275"/>
                  </a:lnTo>
                  <a:lnTo>
                    <a:pt x="10626" y="17155"/>
                  </a:lnTo>
                  <a:lnTo>
                    <a:pt x="10486" y="17034"/>
                  </a:lnTo>
                  <a:lnTo>
                    <a:pt x="10345" y="16893"/>
                  </a:lnTo>
                  <a:lnTo>
                    <a:pt x="10224" y="16733"/>
                  </a:lnTo>
                  <a:lnTo>
                    <a:pt x="10104" y="16552"/>
                  </a:lnTo>
                  <a:lnTo>
                    <a:pt x="10004" y="16371"/>
                  </a:lnTo>
                  <a:lnTo>
                    <a:pt x="9903" y="16170"/>
                  </a:lnTo>
                  <a:lnTo>
                    <a:pt x="9843" y="15969"/>
                  </a:lnTo>
                  <a:lnTo>
                    <a:pt x="9783" y="15748"/>
                  </a:lnTo>
                  <a:lnTo>
                    <a:pt x="9742" y="15527"/>
                  </a:lnTo>
                  <a:lnTo>
                    <a:pt x="9702" y="15307"/>
                  </a:lnTo>
                  <a:lnTo>
                    <a:pt x="9682" y="15086"/>
                  </a:lnTo>
                  <a:lnTo>
                    <a:pt x="9682" y="14624"/>
                  </a:lnTo>
                  <a:lnTo>
                    <a:pt x="9702" y="14141"/>
                  </a:lnTo>
                  <a:lnTo>
                    <a:pt x="9742" y="13659"/>
                  </a:lnTo>
                  <a:lnTo>
                    <a:pt x="9803" y="13197"/>
                  </a:lnTo>
                  <a:lnTo>
                    <a:pt x="9843" y="12715"/>
                  </a:lnTo>
                  <a:lnTo>
                    <a:pt x="9863" y="12213"/>
                  </a:lnTo>
                  <a:lnTo>
                    <a:pt x="9843" y="11711"/>
                  </a:lnTo>
                  <a:lnTo>
                    <a:pt x="9823" y="11450"/>
                  </a:lnTo>
                  <a:lnTo>
                    <a:pt x="9803" y="11209"/>
                  </a:lnTo>
                  <a:lnTo>
                    <a:pt x="9742" y="10948"/>
                  </a:lnTo>
                  <a:lnTo>
                    <a:pt x="9682" y="10707"/>
                  </a:lnTo>
                  <a:lnTo>
                    <a:pt x="9602" y="10486"/>
                  </a:lnTo>
                  <a:lnTo>
                    <a:pt x="9521" y="10265"/>
                  </a:lnTo>
                  <a:lnTo>
                    <a:pt x="9401" y="10044"/>
                  </a:lnTo>
                  <a:lnTo>
                    <a:pt x="9260" y="9843"/>
                  </a:lnTo>
                  <a:lnTo>
                    <a:pt x="9100" y="9642"/>
                  </a:lnTo>
                  <a:lnTo>
                    <a:pt x="8919" y="9461"/>
                  </a:lnTo>
                  <a:lnTo>
                    <a:pt x="8638" y="9260"/>
                  </a:lnTo>
                  <a:lnTo>
                    <a:pt x="8356" y="9100"/>
                  </a:lnTo>
                  <a:lnTo>
                    <a:pt x="8055" y="8959"/>
                  </a:lnTo>
                  <a:lnTo>
                    <a:pt x="7734" y="8859"/>
                  </a:lnTo>
                  <a:lnTo>
                    <a:pt x="7412" y="8798"/>
                  </a:lnTo>
                  <a:lnTo>
                    <a:pt x="7091" y="8738"/>
                  </a:lnTo>
                  <a:lnTo>
                    <a:pt x="6428" y="8638"/>
                  </a:lnTo>
                  <a:lnTo>
                    <a:pt x="5886" y="8577"/>
                  </a:lnTo>
                  <a:lnTo>
                    <a:pt x="5363" y="8497"/>
                  </a:lnTo>
                  <a:lnTo>
                    <a:pt x="5102" y="8437"/>
                  </a:lnTo>
                  <a:lnTo>
                    <a:pt x="4861" y="8356"/>
                  </a:lnTo>
                  <a:lnTo>
                    <a:pt x="4620" y="8256"/>
                  </a:lnTo>
                  <a:lnTo>
                    <a:pt x="4399" y="8135"/>
                  </a:lnTo>
                  <a:lnTo>
                    <a:pt x="4158" y="7975"/>
                  </a:lnTo>
                  <a:lnTo>
                    <a:pt x="3957" y="7794"/>
                  </a:lnTo>
                  <a:lnTo>
                    <a:pt x="3756" y="7593"/>
                  </a:lnTo>
                  <a:lnTo>
                    <a:pt x="3596" y="7372"/>
                  </a:lnTo>
                  <a:lnTo>
                    <a:pt x="3435" y="7151"/>
                  </a:lnTo>
                  <a:lnTo>
                    <a:pt x="3314" y="6890"/>
                  </a:lnTo>
                  <a:lnTo>
                    <a:pt x="3194" y="6629"/>
                  </a:lnTo>
                  <a:lnTo>
                    <a:pt x="3094" y="6368"/>
                  </a:lnTo>
                  <a:lnTo>
                    <a:pt x="2993" y="6086"/>
                  </a:lnTo>
                  <a:lnTo>
                    <a:pt x="2933" y="5805"/>
                  </a:lnTo>
                  <a:lnTo>
                    <a:pt x="2792" y="5223"/>
                  </a:lnTo>
                  <a:lnTo>
                    <a:pt x="2712" y="4660"/>
                  </a:lnTo>
                  <a:lnTo>
                    <a:pt x="2632" y="4098"/>
                  </a:lnTo>
                  <a:lnTo>
                    <a:pt x="2551" y="3676"/>
                  </a:lnTo>
                  <a:lnTo>
                    <a:pt x="2471" y="3274"/>
                  </a:lnTo>
                  <a:lnTo>
                    <a:pt x="2390" y="2893"/>
                  </a:lnTo>
                  <a:lnTo>
                    <a:pt x="2290" y="2551"/>
                  </a:lnTo>
                  <a:lnTo>
                    <a:pt x="2190" y="2210"/>
                  </a:lnTo>
                  <a:lnTo>
                    <a:pt x="2069" y="1908"/>
                  </a:lnTo>
                  <a:lnTo>
                    <a:pt x="1949" y="1627"/>
                  </a:lnTo>
                  <a:lnTo>
                    <a:pt x="1808" y="1366"/>
                  </a:lnTo>
                  <a:lnTo>
                    <a:pt x="1647" y="1105"/>
                  </a:lnTo>
                  <a:lnTo>
                    <a:pt x="1487" y="884"/>
                  </a:lnTo>
                  <a:lnTo>
                    <a:pt x="1306" y="683"/>
                  </a:lnTo>
                  <a:lnTo>
                    <a:pt x="1125" y="522"/>
                  </a:lnTo>
                  <a:lnTo>
                    <a:pt x="924" y="362"/>
                  </a:lnTo>
                  <a:lnTo>
                    <a:pt x="723" y="221"/>
                  </a:lnTo>
                  <a:lnTo>
                    <a:pt x="502" y="100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30"/>
            <p:cNvSpPr/>
            <p:nvPr/>
          </p:nvSpPr>
          <p:spPr>
            <a:xfrm>
              <a:off x="8269775" y="4266150"/>
              <a:ext cx="1102825" cy="921525"/>
            </a:xfrm>
            <a:custGeom>
              <a:avLst/>
              <a:gdLst/>
              <a:ahLst/>
              <a:cxnLst/>
              <a:rect l="l" t="t" r="r" b="b"/>
              <a:pathLst>
                <a:path w="44113" h="36861" extrusionOk="0">
                  <a:moveTo>
                    <a:pt x="4842" y="0"/>
                  </a:moveTo>
                  <a:lnTo>
                    <a:pt x="4500" y="40"/>
                  </a:lnTo>
                  <a:lnTo>
                    <a:pt x="4159" y="80"/>
                  </a:lnTo>
                  <a:lnTo>
                    <a:pt x="3817" y="161"/>
                  </a:lnTo>
                  <a:lnTo>
                    <a:pt x="3476" y="241"/>
                  </a:lnTo>
                  <a:lnTo>
                    <a:pt x="3154" y="341"/>
                  </a:lnTo>
                  <a:lnTo>
                    <a:pt x="2833" y="462"/>
                  </a:lnTo>
                  <a:lnTo>
                    <a:pt x="2512" y="603"/>
                  </a:lnTo>
                  <a:lnTo>
                    <a:pt x="2210" y="763"/>
                  </a:lnTo>
                  <a:lnTo>
                    <a:pt x="1929" y="944"/>
                  </a:lnTo>
                  <a:lnTo>
                    <a:pt x="1648" y="1145"/>
                  </a:lnTo>
                  <a:lnTo>
                    <a:pt x="1387" y="1346"/>
                  </a:lnTo>
                  <a:lnTo>
                    <a:pt x="1146" y="1587"/>
                  </a:lnTo>
                  <a:lnTo>
                    <a:pt x="925" y="1828"/>
                  </a:lnTo>
                  <a:lnTo>
                    <a:pt x="724" y="2109"/>
                  </a:lnTo>
                  <a:lnTo>
                    <a:pt x="543" y="2390"/>
                  </a:lnTo>
                  <a:lnTo>
                    <a:pt x="382" y="2692"/>
                  </a:lnTo>
                  <a:lnTo>
                    <a:pt x="262" y="2973"/>
                  </a:lnTo>
                  <a:lnTo>
                    <a:pt x="161" y="3294"/>
                  </a:lnTo>
                  <a:lnTo>
                    <a:pt x="101" y="3596"/>
                  </a:lnTo>
                  <a:lnTo>
                    <a:pt x="41" y="3917"/>
                  </a:lnTo>
                  <a:lnTo>
                    <a:pt x="1" y="4238"/>
                  </a:lnTo>
                  <a:lnTo>
                    <a:pt x="1" y="4560"/>
                  </a:lnTo>
                  <a:lnTo>
                    <a:pt x="1" y="4881"/>
                  </a:lnTo>
                  <a:lnTo>
                    <a:pt x="41" y="5203"/>
                  </a:lnTo>
                  <a:lnTo>
                    <a:pt x="81" y="5544"/>
                  </a:lnTo>
                  <a:lnTo>
                    <a:pt x="141" y="5865"/>
                  </a:lnTo>
                  <a:lnTo>
                    <a:pt x="222" y="6187"/>
                  </a:lnTo>
                  <a:lnTo>
                    <a:pt x="302" y="6488"/>
                  </a:lnTo>
                  <a:lnTo>
                    <a:pt x="423" y="6810"/>
                  </a:lnTo>
                  <a:lnTo>
                    <a:pt x="543" y="7111"/>
                  </a:lnTo>
                  <a:lnTo>
                    <a:pt x="664" y="7412"/>
                  </a:lnTo>
                  <a:lnTo>
                    <a:pt x="965" y="7995"/>
                  </a:lnTo>
                  <a:lnTo>
                    <a:pt x="1306" y="8557"/>
                  </a:lnTo>
                  <a:lnTo>
                    <a:pt x="1668" y="9100"/>
                  </a:lnTo>
                  <a:lnTo>
                    <a:pt x="2050" y="9622"/>
                  </a:lnTo>
                  <a:lnTo>
                    <a:pt x="2451" y="10144"/>
                  </a:lnTo>
                  <a:lnTo>
                    <a:pt x="2853" y="10666"/>
                  </a:lnTo>
                  <a:lnTo>
                    <a:pt x="3657" y="11691"/>
                  </a:lnTo>
                  <a:lnTo>
                    <a:pt x="4078" y="12233"/>
                  </a:lnTo>
                  <a:lnTo>
                    <a:pt x="4480" y="12796"/>
                  </a:lnTo>
                  <a:lnTo>
                    <a:pt x="5264" y="13941"/>
                  </a:lnTo>
                  <a:lnTo>
                    <a:pt x="6007" y="15106"/>
                  </a:lnTo>
                  <a:lnTo>
                    <a:pt x="6730" y="16271"/>
                  </a:lnTo>
                  <a:lnTo>
                    <a:pt x="7433" y="17476"/>
                  </a:lnTo>
                  <a:lnTo>
                    <a:pt x="8116" y="18681"/>
                  </a:lnTo>
                  <a:lnTo>
                    <a:pt x="9482" y="21092"/>
                  </a:lnTo>
                  <a:lnTo>
                    <a:pt x="10185" y="22277"/>
                  </a:lnTo>
                  <a:lnTo>
                    <a:pt x="10888" y="23462"/>
                  </a:lnTo>
                  <a:lnTo>
                    <a:pt x="11611" y="24627"/>
                  </a:lnTo>
                  <a:lnTo>
                    <a:pt x="12374" y="25772"/>
                  </a:lnTo>
                  <a:lnTo>
                    <a:pt x="12776" y="26334"/>
                  </a:lnTo>
                  <a:lnTo>
                    <a:pt x="13178" y="26897"/>
                  </a:lnTo>
                  <a:lnTo>
                    <a:pt x="13580" y="27439"/>
                  </a:lnTo>
                  <a:lnTo>
                    <a:pt x="14001" y="27982"/>
                  </a:lnTo>
                  <a:lnTo>
                    <a:pt x="14443" y="28524"/>
                  </a:lnTo>
                  <a:lnTo>
                    <a:pt x="14885" y="29046"/>
                  </a:lnTo>
                  <a:lnTo>
                    <a:pt x="15347" y="29548"/>
                  </a:lnTo>
                  <a:lnTo>
                    <a:pt x="15829" y="30051"/>
                  </a:lnTo>
                  <a:lnTo>
                    <a:pt x="16432" y="30633"/>
                  </a:lnTo>
                  <a:lnTo>
                    <a:pt x="17095" y="31216"/>
                  </a:lnTo>
                  <a:lnTo>
                    <a:pt x="17778" y="31738"/>
                  </a:lnTo>
                  <a:lnTo>
                    <a:pt x="18501" y="32260"/>
                  </a:lnTo>
                  <a:lnTo>
                    <a:pt x="19264" y="32742"/>
                  </a:lnTo>
                  <a:lnTo>
                    <a:pt x="20048" y="33204"/>
                  </a:lnTo>
                  <a:lnTo>
                    <a:pt x="20851" y="33646"/>
                  </a:lnTo>
                  <a:lnTo>
                    <a:pt x="21695" y="34048"/>
                  </a:lnTo>
                  <a:lnTo>
                    <a:pt x="22559" y="34430"/>
                  </a:lnTo>
                  <a:lnTo>
                    <a:pt x="23442" y="34771"/>
                  </a:lnTo>
                  <a:lnTo>
                    <a:pt x="24346" y="35092"/>
                  </a:lnTo>
                  <a:lnTo>
                    <a:pt x="25270" y="35394"/>
                  </a:lnTo>
                  <a:lnTo>
                    <a:pt x="26194" y="35655"/>
                  </a:lnTo>
                  <a:lnTo>
                    <a:pt x="27159" y="35896"/>
                  </a:lnTo>
                  <a:lnTo>
                    <a:pt x="28103" y="36117"/>
                  </a:lnTo>
                  <a:lnTo>
                    <a:pt x="29087" y="36298"/>
                  </a:lnTo>
                  <a:lnTo>
                    <a:pt x="30051" y="36458"/>
                  </a:lnTo>
                  <a:lnTo>
                    <a:pt x="31035" y="36599"/>
                  </a:lnTo>
                  <a:lnTo>
                    <a:pt x="32020" y="36699"/>
                  </a:lnTo>
                  <a:lnTo>
                    <a:pt x="33004" y="36780"/>
                  </a:lnTo>
                  <a:lnTo>
                    <a:pt x="33968" y="36840"/>
                  </a:lnTo>
                  <a:lnTo>
                    <a:pt x="34952" y="36860"/>
                  </a:lnTo>
                  <a:lnTo>
                    <a:pt x="35917" y="36860"/>
                  </a:lnTo>
                  <a:lnTo>
                    <a:pt x="36881" y="36820"/>
                  </a:lnTo>
                  <a:lnTo>
                    <a:pt x="37845" y="36760"/>
                  </a:lnTo>
                  <a:lnTo>
                    <a:pt x="38769" y="36679"/>
                  </a:lnTo>
                  <a:lnTo>
                    <a:pt x="39693" y="36559"/>
                  </a:lnTo>
                  <a:lnTo>
                    <a:pt x="40617" y="36418"/>
                  </a:lnTo>
                  <a:lnTo>
                    <a:pt x="41501" y="36257"/>
                  </a:lnTo>
                  <a:lnTo>
                    <a:pt x="42365" y="36057"/>
                  </a:lnTo>
                  <a:lnTo>
                    <a:pt x="43208" y="35836"/>
                  </a:lnTo>
                  <a:lnTo>
                    <a:pt x="44032" y="35574"/>
                  </a:lnTo>
                  <a:lnTo>
                    <a:pt x="44092" y="34791"/>
                  </a:lnTo>
                  <a:lnTo>
                    <a:pt x="44112" y="33988"/>
                  </a:lnTo>
                  <a:lnTo>
                    <a:pt x="44092" y="33164"/>
                  </a:lnTo>
                  <a:lnTo>
                    <a:pt x="44052" y="32361"/>
                  </a:lnTo>
                  <a:lnTo>
                    <a:pt x="43972" y="31537"/>
                  </a:lnTo>
                  <a:lnTo>
                    <a:pt x="43871" y="30713"/>
                  </a:lnTo>
                  <a:lnTo>
                    <a:pt x="43751" y="29890"/>
                  </a:lnTo>
                  <a:lnTo>
                    <a:pt x="43590" y="29066"/>
                  </a:lnTo>
                  <a:lnTo>
                    <a:pt x="43409" y="28263"/>
                  </a:lnTo>
                  <a:lnTo>
                    <a:pt x="43188" y="27439"/>
                  </a:lnTo>
                  <a:lnTo>
                    <a:pt x="42967" y="26616"/>
                  </a:lnTo>
                  <a:lnTo>
                    <a:pt x="42706" y="25792"/>
                  </a:lnTo>
                  <a:lnTo>
                    <a:pt x="42425" y="24989"/>
                  </a:lnTo>
                  <a:lnTo>
                    <a:pt x="42103" y="24185"/>
                  </a:lnTo>
                  <a:lnTo>
                    <a:pt x="41782" y="23382"/>
                  </a:lnTo>
                  <a:lnTo>
                    <a:pt x="41420" y="22598"/>
                  </a:lnTo>
                  <a:lnTo>
                    <a:pt x="41059" y="21815"/>
                  </a:lnTo>
                  <a:lnTo>
                    <a:pt x="40657" y="21051"/>
                  </a:lnTo>
                  <a:lnTo>
                    <a:pt x="40235" y="20288"/>
                  </a:lnTo>
                  <a:lnTo>
                    <a:pt x="39813" y="19545"/>
                  </a:lnTo>
                  <a:lnTo>
                    <a:pt x="39351" y="18822"/>
                  </a:lnTo>
                  <a:lnTo>
                    <a:pt x="38889" y="18099"/>
                  </a:lnTo>
                  <a:lnTo>
                    <a:pt x="38387" y="17416"/>
                  </a:lnTo>
                  <a:lnTo>
                    <a:pt x="37885" y="16733"/>
                  </a:lnTo>
                  <a:lnTo>
                    <a:pt x="37363" y="16070"/>
                  </a:lnTo>
                  <a:lnTo>
                    <a:pt x="36820" y="15427"/>
                  </a:lnTo>
                  <a:lnTo>
                    <a:pt x="36278" y="14804"/>
                  </a:lnTo>
                  <a:lnTo>
                    <a:pt x="35716" y="14202"/>
                  </a:lnTo>
                  <a:lnTo>
                    <a:pt x="35133" y="13619"/>
                  </a:lnTo>
                  <a:lnTo>
                    <a:pt x="34531" y="13057"/>
                  </a:lnTo>
                  <a:lnTo>
                    <a:pt x="33928" y="12534"/>
                  </a:lnTo>
                  <a:lnTo>
                    <a:pt x="33305" y="12032"/>
                  </a:lnTo>
                  <a:lnTo>
                    <a:pt x="32683" y="11550"/>
                  </a:lnTo>
                  <a:lnTo>
                    <a:pt x="32040" y="11088"/>
                  </a:lnTo>
                  <a:lnTo>
                    <a:pt x="31397" y="10626"/>
                  </a:lnTo>
                  <a:lnTo>
                    <a:pt x="30754" y="10184"/>
                  </a:lnTo>
                  <a:lnTo>
                    <a:pt x="30091" y="9762"/>
                  </a:lnTo>
                  <a:lnTo>
                    <a:pt x="29408" y="9341"/>
                  </a:lnTo>
                  <a:lnTo>
                    <a:pt x="28745" y="8919"/>
                  </a:lnTo>
                  <a:lnTo>
                    <a:pt x="28062" y="8537"/>
                  </a:lnTo>
                  <a:lnTo>
                    <a:pt x="26676" y="7774"/>
                  </a:lnTo>
                  <a:lnTo>
                    <a:pt x="25270" y="7051"/>
                  </a:lnTo>
                  <a:lnTo>
                    <a:pt x="23844" y="6348"/>
                  </a:lnTo>
                  <a:lnTo>
                    <a:pt x="22418" y="5705"/>
                  </a:lnTo>
                  <a:lnTo>
                    <a:pt x="20952" y="5062"/>
                  </a:lnTo>
                  <a:lnTo>
                    <a:pt x="19485" y="4459"/>
                  </a:lnTo>
                  <a:lnTo>
                    <a:pt x="17999" y="3877"/>
                  </a:lnTo>
                  <a:lnTo>
                    <a:pt x="16512" y="3314"/>
                  </a:lnTo>
                  <a:lnTo>
                    <a:pt x="15026" y="2772"/>
                  </a:lnTo>
                  <a:lnTo>
                    <a:pt x="13519" y="2230"/>
                  </a:lnTo>
                  <a:lnTo>
                    <a:pt x="10526" y="1185"/>
                  </a:lnTo>
                  <a:lnTo>
                    <a:pt x="9221" y="743"/>
                  </a:lnTo>
                  <a:lnTo>
                    <a:pt x="8558" y="542"/>
                  </a:lnTo>
                  <a:lnTo>
                    <a:pt x="7895" y="341"/>
                  </a:lnTo>
                  <a:lnTo>
                    <a:pt x="7232" y="201"/>
                  </a:lnTo>
                  <a:lnTo>
                    <a:pt x="6549" y="80"/>
                  </a:lnTo>
                  <a:lnTo>
                    <a:pt x="6208" y="40"/>
                  </a:lnTo>
                  <a:lnTo>
                    <a:pt x="5886" y="20"/>
                  </a:lnTo>
                  <a:lnTo>
                    <a:pt x="554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30"/>
            <p:cNvSpPr/>
            <p:nvPr/>
          </p:nvSpPr>
          <p:spPr>
            <a:xfrm>
              <a:off x="8356650" y="4365575"/>
              <a:ext cx="1005400" cy="778400"/>
            </a:xfrm>
            <a:custGeom>
              <a:avLst/>
              <a:gdLst/>
              <a:ahLst/>
              <a:cxnLst/>
              <a:rect l="l" t="t" r="r" b="b"/>
              <a:pathLst>
                <a:path w="40216" h="31136" extrusionOk="0">
                  <a:moveTo>
                    <a:pt x="141" y="0"/>
                  </a:moveTo>
                  <a:lnTo>
                    <a:pt x="61" y="40"/>
                  </a:lnTo>
                  <a:lnTo>
                    <a:pt x="21" y="101"/>
                  </a:lnTo>
                  <a:lnTo>
                    <a:pt x="1" y="181"/>
                  </a:lnTo>
                  <a:lnTo>
                    <a:pt x="1" y="261"/>
                  </a:lnTo>
                  <a:lnTo>
                    <a:pt x="41" y="322"/>
                  </a:lnTo>
                  <a:lnTo>
                    <a:pt x="101" y="382"/>
                  </a:lnTo>
                  <a:lnTo>
                    <a:pt x="1065" y="864"/>
                  </a:lnTo>
                  <a:lnTo>
                    <a:pt x="1989" y="1366"/>
                  </a:lnTo>
                  <a:lnTo>
                    <a:pt x="2913" y="1909"/>
                  </a:lnTo>
                  <a:lnTo>
                    <a:pt x="3837" y="2451"/>
                  </a:lnTo>
                  <a:lnTo>
                    <a:pt x="4741" y="3013"/>
                  </a:lnTo>
                  <a:lnTo>
                    <a:pt x="5625" y="3616"/>
                  </a:lnTo>
                  <a:lnTo>
                    <a:pt x="6509" y="4199"/>
                  </a:lnTo>
                  <a:lnTo>
                    <a:pt x="7393" y="4821"/>
                  </a:lnTo>
                  <a:lnTo>
                    <a:pt x="8257" y="5444"/>
                  </a:lnTo>
                  <a:lnTo>
                    <a:pt x="9100" y="6067"/>
                  </a:lnTo>
                  <a:lnTo>
                    <a:pt x="10808" y="7352"/>
                  </a:lnTo>
                  <a:lnTo>
                    <a:pt x="12475" y="8658"/>
                  </a:lnTo>
                  <a:lnTo>
                    <a:pt x="14142" y="9964"/>
                  </a:lnTo>
                  <a:lnTo>
                    <a:pt x="15870" y="11329"/>
                  </a:lnTo>
                  <a:lnTo>
                    <a:pt x="17758" y="12836"/>
                  </a:lnTo>
                  <a:lnTo>
                    <a:pt x="21836" y="16150"/>
                  </a:lnTo>
                  <a:lnTo>
                    <a:pt x="26094" y="19646"/>
                  </a:lnTo>
                  <a:lnTo>
                    <a:pt x="30232" y="23060"/>
                  </a:lnTo>
                  <a:lnTo>
                    <a:pt x="37021" y="28705"/>
                  </a:lnTo>
                  <a:lnTo>
                    <a:pt x="39874" y="31095"/>
                  </a:lnTo>
                  <a:lnTo>
                    <a:pt x="39934" y="31135"/>
                  </a:lnTo>
                  <a:lnTo>
                    <a:pt x="40014" y="31135"/>
                  </a:lnTo>
                  <a:lnTo>
                    <a:pt x="40095" y="31115"/>
                  </a:lnTo>
                  <a:lnTo>
                    <a:pt x="40155" y="31075"/>
                  </a:lnTo>
                  <a:lnTo>
                    <a:pt x="40195" y="30995"/>
                  </a:lnTo>
                  <a:lnTo>
                    <a:pt x="40215" y="30915"/>
                  </a:lnTo>
                  <a:lnTo>
                    <a:pt x="40175" y="30854"/>
                  </a:lnTo>
                  <a:lnTo>
                    <a:pt x="40135" y="30794"/>
                  </a:lnTo>
                  <a:lnTo>
                    <a:pt x="37262" y="28404"/>
                  </a:lnTo>
                  <a:lnTo>
                    <a:pt x="30473" y="22759"/>
                  </a:lnTo>
                  <a:lnTo>
                    <a:pt x="26335" y="19324"/>
                  </a:lnTo>
                  <a:lnTo>
                    <a:pt x="22077" y="15849"/>
                  </a:lnTo>
                  <a:lnTo>
                    <a:pt x="17999" y="12535"/>
                  </a:lnTo>
                  <a:lnTo>
                    <a:pt x="16111" y="11008"/>
                  </a:lnTo>
                  <a:lnTo>
                    <a:pt x="14383" y="9642"/>
                  </a:lnTo>
                  <a:lnTo>
                    <a:pt x="12716" y="8336"/>
                  </a:lnTo>
                  <a:lnTo>
                    <a:pt x="11049" y="7031"/>
                  </a:lnTo>
                  <a:lnTo>
                    <a:pt x="9341" y="5745"/>
                  </a:lnTo>
                  <a:lnTo>
                    <a:pt x="8478" y="5102"/>
                  </a:lnTo>
                  <a:lnTo>
                    <a:pt x="7614" y="4480"/>
                  </a:lnTo>
                  <a:lnTo>
                    <a:pt x="6730" y="3877"/>
                  </a:lnTo>
                  <a:lnTo>
                    <a:pt x="5846" y="3274"/>
                  </a:lnTo>
                  <a:lnTo>
                    <a:pt x="4942" y="2672"/>
                  </a:lnTo>
                  <a:lnTo>
                    <a:pt x="4038" y="2109"/>
                  </a:lnTo>
                  <a:lnTo>
                    <a:pt x="3114" y="1547"/>
                  </a:lnTo>
                  <a:lnTo>
                    <a:pt x="2190" y="1025"/>
                  </a:lnTo>
                  <a:lnTo>
                    <a:pt x="1246" y="502"/>
                  </a:lnTo>
                  <a:lnTo>
                    <a:pt x="282" y="20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30"/>
            <p:cNvSpPr/>
            <p:nvPr/>
          </p:nvSpPr>
          <p:spPr>
            <a:xfrm>
              <a:off x="8383275" y="4350000"/>
              <a:ext cx="84400" cy="98950"/>
            </a:xfrm>
            <a:custGeom>
              <a:avLst/>
              <a:gdLst/>
              <a:ahLst/>
              <a:cxnLst/>
              <a:rect l="l" t="t" r="r" b="b"/>
              <a:pathLst>
                <a:path w="3376" h="3958" extrusionOk="0">
                  <a:moveTo>
                    <a:pt x="2491" y="1"/>
                  </a:moveTo>
                  <a:lnTo>
                    <a:pt x="2411" y="41"/>
                  </a:lnTo>
                  <a:lnTo>
                    <a:pt x="2351" y="101"/>
                  </a:lnTo>
                  <a:lnTo>
                    <a:pt x="2330" y="161"/>
                  </a:lnTo>
                  <a:lnTo>
                    <a:pt x="2330" y="242"/>
                  </a:lnTo>
                  <a:lnTo>
                    <a:pt x="2933" y="2953"/>
                  </a:lnTo>
                  <a:lnTo>
                    <a:pt x="141" y="3576"/>
                  </a:lnTo>
                  <a:lnTo>
                    <a:pt x="81" y="3596"/>
                  </a:lnTo>
                  <a:lnTo>
                    <a:pt x="20" y="3656"/>
                  </a:lnTo>
                  <a:lnTo>
                    <a:pt x="0" y="3737"/>
                  </a:lnTo>
                  <a:lnTo>
                    <a:pt x="0" y="3817"/>
                  </a:lnTo>
                  <a:lnTo>
                    <a:pt x="20" y="3877"/>
                  </a:lnTo>
                  <a:lnTo>
                    <a:pt x="61" y="3918"/>
                  </a:lnTo>
                  <a:lnTo>
                    <a:pt x="121" y="3958"/>
                  </a:lnTo>
                  <a:lnTo>
                    <a:pt x="241" y="3958"/>
                  </a:lnTo>
                  <a:lnTo>
                    <a:pt x="3214" y="3295"/>
                  </a:lnTo>
                  <a:lnTo>
                    <a:pt x="3295" y="3255"/>
                  </a:lnTo>
                  <a:lnTo>
                    <a:pt x="3335" y="3194"/>
                  </a:lnTo>
                  <a:lnTo>
                    <a:pt x="3375" y="3134"/>
                  </a:lnTo>
                  <a:lnTo>
                    <a:pt x="3375" y="3054"/>
                  </a:lnTo>
                  <a:lnTo>
                    <a:pt x="2712" y="161"/>
                  </a:lnTo>
                  <a:lnTo>
                    <a:pt x="2692" y="81"/>
                  </a:lnTo>
                  <a:lnTo>
                    <a:pt x="2632" y="41"/>
                  </a:lnTo>
                  <a:lnTo>
                    <a:pt x="2572" y="1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30"/>
            <p:cNvSpPr/>
            <p:nvPr/>
          </p:nvSpPr>
          <p:spPr>
            <a:xfrm>
              <a:off x="8473675" y="4370600"/>
              <a:ext cx="194350" cy="247100"/>
            </a:xfrm>
            <a:custGeom>
              <a:avLst/>
              <a:gdLst/>
              <a:ahLst/>
              <a:cxnLst/>
              <a:rect l="l" t="t" r="r" b="b"/>
              <a:pathLst>
                <a:path w="7774" h="9884" extrusionOk="0">
                  <a:moveTo>
                    <a:pt x="5765" y="0"/>
                  </a:moveTo>
                  <a:lnTo>
                    <a:pt x="5705" y="20"/>
                  </a:lnTo>
                  <a:lnTo>
                    <a:pt x="5645" y="81"/>
                  </a:lnTo>
                  <a:lnTo>
                    <a:pt x="5624" y="161"/>
                  </a:lnTo>
                  <a:lnTo>
                    <a:pt x="5624" y="241"/>
                  </a:lnTo>
                  <a:lnTo>
                    <a:pt x="7332" y="7874"/>
                  </a:lnTo>
                  <a:lnTo>
                    <a:pt x="161" y="9481"/>
                  </a:lnTo>
                  <a:lnTo>
                    <a:pt x="80" y="9521"/>
                  </a:lnTo>
                  <a:lnTo>
                    <a:pt x="20" y="9582"/>
                  </a:lnTo>
                  <a:lnTo>
                    <a:pt x="0" y="9642"/>
                  </a:lnTo>
                  <a:lnTo>
                    <a:pt x="0" y="9722"/>
                  </a:lnTo>
                  <a:lnTo>
                    <a:pt x="20" y="9783"/>
                  </a:lnTo>
                  <a:lnTo>
                    <a:pt x="80" y="9843"/>
                  </a:lnTo>
                  <a:lnTo>
                    <a:pt x="121" y="9863"/>
                  </a:lnTo>
                  <a:lnTo>
                    <a:pt x="201" y="9883"/>
                  </a:lnTo>
                  <a:lnTo>
                    <a:pt x="241" y="9883"/>
                  </a:lnTo>
                  <a:lnTo>
                    <a:pt x="7613" y="8216"/>
                  </a:lnTo>
                  <a:lnTo>
                    <a:pt x="7693" y="8196"/>
                  </a:lnTo>
                  <a:lnTo>
                    <a:pt x="7754" y="8135"/>
                  </a:lnTo>
                  <a:lnTo>
                    <a:pt x="7774" y="8055"/>
                  </a:lnTo>
                  <a:lnTo>
                    <a:pt x="7774" y="7975"/>
                  </a:lnTo>
                  <a:lnTo>
                    <a:pt x="6006" y="141"/>
                  </a:lnTo>
                  <a:lnTo>
                    <a:pt x="5986" y="81"/>
                  </a:lnTo>
                  <a:lnTo>
                    <a:pt x="5926" y="20"/>
                  </a:lnTo>
                  <a:lnTo>
                    <a:pt x="5845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30"/>
            <p:cNvSpPr/>
            <p:nvPr/>
          </p:nvSpPr>
          <p:spPr>
            <a:xfrm>
              <a:off x="8655450" y="4474050"/>
              <a:ext cx="247100" cy="368125"/>
            </a:xfrm>
            <a:custGeom>
              <a:avLst/>
              <a:gdLst/>
              <a:ahLst/>
              <a:cxnLst/>
              <a:rect l="l" t="t" r="r" b="b"/>
              <a:pathLst>
                <a:path w="9884" h="14725" extrusionOk="0">
                  <a:moveTo>
                    <a:pt x="9622" y="0"/>
                  </a:moveTo>
                  <a:lnTo>
                    <a:pt x="9542" y="20"/>
                  </a:lnTo>
                  <a:lnTo>
                    <a:pt x="9482" y="60"/>
                  </a:lnTo>
                  <a:lnTo>
                    <a:pt x="9442" y="121"/>
                  </a:lnTo>
                  <a:lnTo>
                    <a:pt x="9422" y="201"/>
                  </a:lnTo>
                  <a:lnTo>
                    <a:pt x="9502" y="11149"/>
                  </a:lnTo>
                  <a:lnTo>
                    <a:pt x="141" y="14322"/>
                  </a:lnTo>
                  <a:lnTo>
                    <a:pt x="61" y="14362"/>
                  </a:lnTo>
                  <a:lnTo>
                    <a:pt x="21" y="14423"/>
                  </a:lnTo>
                  <a:lnTo>
                    <a:pt x="1" y="14503"/>
                  </a:lnTo>
                  <a:lnTo>
                    <a:pt x="21" y="14583"/>
                  </a:lnTo>
                  <a:lnTo>
                    <a:pt x="41" y="14644"/>
                  </a:lnTo>
                  <a:lnTo>
                    <a:pt x="81" y="14684"/>
                  </a:lnTo>
                  <a:lnTo>
                    <a:pt x="141" y="14704"/>
                  </a:lnTo>
                  <a:lnTo>
                    <a:pt x="202" y="14724"/>
                  </a:lnTo>
                  <a:lnTo>
                    <a:pt x="262" y="14704"/>
                  </a:lnTo>
                  <a:lnTo>
                    <a:pt x="9763" y="11470"/>
                  </a:lnTo>
                  <a:lnTo>
                    <a:pt x="9803" y="11450"/>
                  </a:lnTo>
                  <a:lnTo>
                    <a:pt x="9863" y="11410"/>
                  </a:lnTo>
                  <a:lnTo>
                    <a:pt x="9884" y="11349"/>
                  </a:lnTo>
                  <a:lnTo>
                    <a:pt x="9884" y="11289"/>
                  </a:lnTo>
                  <a:lnTo>
                    <a:pt x="9823" y="201"/>
                  </a:lnTo>
                  <a:lnTo>
                    <a:pt x="9803" y="121"/>
                  </a:lnTo>
                  <a:lnTo>
                    <a:pt x="9763" y="60"/>
                  </a:lnTo>
                  <a:lnTo>
                    <a:pt x="9703" y="20"/>
                  </a:lnTo>
                  <a:lnTo>
                    <a:pt x="9622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30"/>
            <p:cNvSpPr/>
            <p:nvPr/>
          </p:nvSpPr>
          <p:spPr>
            <a:xfrm>
              <a:off x="8875900" y="4683450"/>
              <a:ext cx="282750" cy="361100"/>
            </a:xfrm>
            <a:custGeom>
              <a:avLst/>
              <a:gdLst/>
              <a:ahLst/>
              <a:cxnLst/>
              <a:rect l="l" t="t" r="r" b="b"/>
              <a:pathLst>
                <a:path w="11310" h="14444" extrusionOk="0">
                  <a:moveTo>
                    <a:pt x="11129" y="0"/>
                  </a:moveTo>
                  <a:lnTo>
                    <a:pt x="11049" y="21"/>
                  </a:lnTo>
                  <a:lnTo>
                    <a:pt x="10989" y="61"/>
                  </a:lnTo>
                  <a:lnTo>
                    <a:pt x="10928" y="121"/>
                  </a:lnTo>
                  <a:lnTo>
                    <a:pt x="10908" y="201"/>
                  </a:lnTo>
                  <a:lnTo>
                    <a:pt x="10647" y="10968"/>
                  </a:lnTo>
                  <a:lnTo>
                    <a:pt x="142" y="14062"/>
                  </a:lnTo>
                  <a:lnTo>
                    <a:pt x="61" y="14082"/>
                  </a:lnTo>
                  <a:lnTo>
                    <a:pt x="21" y="14142"/>
                  </a:lnTo>
                  <a:lnTo>
                    <a:pt x="1" y="14222"/>
                  </a:lnTo>
                  <a:lnTo>
                    <a:pt x="1" y="14303"/>
                  </a:lnTo>
                  <a:lnTo>
                    <a:pt x="21" y="14363"/>
                  </a:lnTo>
                  <a:lnTo>
                    <a:pt x="81" y="14403"/>
                  </a:lnTo>
                  <a:lnTo>
                    <a:pt x="121" y="14443"/>
                  </a:lnTo>
                  <a:lnTo>
                    <a:pt x="242" y="14443"/>
                  </a:lnTo>
                  <a:lnTo>
                    <a:pt x="10888" y="11310"/>
                  </a:lnTo>
                  <a:lnTo>
                    <a:pt x="10948" y="11269"/>
                  </a:lnTo>
                  <a:lnTo>
                    <a:pt x="10989" y="11229"/>
                  </a:lnTo>
                  <a:lnTo>
                    <a:pt x="11029" y="11189"/>
                  </a:lnTo>
                  <a:lnTo>
                    <a:pt x="11029" y="11109"/>
                  </a:lnTo>
                  <a:lnTo>
                    <a:pt x="11310" y="221"/>
                  </a:lnTo>
                  <a:lnTo>
                    <a:pt x="11310" y="141"/>
                  </a:lnTo>
                  <a:lnTo>
                    <a:pt x="11250" y="81"/>
                  </a:lnTo>
                  <a:lnTo>
                    <a:pt x="11189" y="21"/>
                  </a:lnTo>
                  <a:lnTo>
                    <a:pt x="11129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78" name="Google Shape;1478;p30"/>
          <p:cNvSpPr/>
          <p:nvPr/>
        </p:nvSpPr>
        <p:spPr>
          <a:xfrm>
            <a:off x="294525" y="4440875"/>
            <a:ext cx="8084400" cy="375300"/>
          </a:xfrm>
          <a:prstGeom prst="ellipse">
            <a:avLst/>
          </a:prstGeom>
          <a:solidFill>
            <a:srgbClr val="2C3045">
              <a:alpha val="155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9" name="Google Shape;1479;p30"/>
          <p:cNvGrpSpPr/>
          <p:nvPr/>
        </p:nvGrpSpPr>
        <p:grpSpPr>
          <a:xfrm>
            <a:off x="628875" y="452264"/>
            <a:ext cx="5732400" cy="4147136"/>
            <a:chOff x="628875" y="452264"/>
            <a:chExt cx="5732400" cy="4147136"/>
          </a:xfrm>
        </p:grpSpPr>
        <p:sp>
          <p:nvSpPr>
            <p:cNvPr id="1480" name="Google Shape;1480;p30"/>
            <p:cNvSpPr/>
            <p:nvPr/>
          </p:nvSpPr>
          <p:spPr>
            <a:xfrm>
              <a:off x="696870" y="617500"/>
              <a:ext cx="5598900" cy="3981900"/>
            </a:xfrm>
            <a:prstGeom prst="roundRect">
              <a:avLst>
                <a:gd name="adj" fmla="val 5289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30"/>
            <p:cNvSpPr/>
            <p:nvPr/>
          </p:nvSpPr>
          <p:spPr>
            <a:xfrm>
              <a:off x="628875" y="527550"/>
              <a:ext cx="5732400" cy="433500"/>
            </a:xfrm>
            <a:prstGeom prst="roundRect">
              <a:avLst>
                <a:gd name="adj" fmla="val 13206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82" name="Google Shape;1482;p30"/>
            <p:cNvGrpSpPr/>
            <p:nvPr/>
          </p:nvGrpSpPr>
          <p:grpSpPr>
            <a:xfrm>
              <a:off x="816950" y="452264"/>
              <a:ext cx="196200" cy="375250"/>
              <a:chOff x="816950" y="467150"/>
              <a:chExt cx="196200" cy="375250"/>
            </a:xfrm>
          </p:grpSpPr>
          <p:sp>
            <p:nvSpPr>
              <p:cNvPr id="1483" name="Google Shape;1483;p30"/>
              <p:cNvSpPr/>
              <p:nvPr/>
            </p:nvSpPr>
            <p:spPr>
              <a:xfrm>
                <a:off x="816950" y="646200"/>
                <a:ext cx="196200" cy="1962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4" name="Google Shape;1484;p30"/>
              <p:cNvSpPr/>
              <p:nvPr/>
            </p:nvSpPr>
            <p:spPr>
              <a:xfrm>
                <a:off x="871100" y="467150"/>
                <a:ext cx="87900" cy="310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85" name="Google Shape;1485;p30"/>
            <p:cNvGrpSpPr/>
            <p:nvPr/>
          </p:nvGrpSpPr>
          <p:grpSpPr>
            <a:xfrm>
              <a:off x="1244763" y="452264"/>
              <a:ext cx="196200" cy="375250"/>
              <a:chOff x="816950" y="467150"/>
              <a:chExt cx="196200" cy="375250"/>
            </a:xfrm>
          </p:grpSpPr>
          <p:sp>
            <p:nvSpPr>
              <p:cNvPr id="1486" name="Google Shape;1486;p30"/>
              <p:cNvSpPr/>
              <p:nvPr/>
            </p:nvSpPr>
            <p:spPr>
              <a:xfrm>
                <a:off x="816950" y="646200"/>
                <a:ext cx="196200" cy="1962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7" name="Google Shape;1487;p30"/>
              <p:cNvSpPr/>
              <p:nvPr/>
            </p:nvSpPr>
            <p:spPr>
              <a:xfrm>
                <a:off x="871100" y="467150"/>
                <a:ext cx="87900" cy="310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88" name="Google Shape;1488;p30"/>
            <p:cNvGrpSpPr/>
            <p:nvPr/>
          </p:nvGrpSpPr>
          <p:grpSpPr>
            <a:xfrm>
              <a:off x="1672575" y="452264"/>
              <a:ext cx="196200" cy="375250"/>
              <a:chOff x="816950" y="467150"/>
              <a:chExt cx="196200" cy="375250"/>
            </a:xfrm>
          </p:grpSpPr>
          <p:sp>
            <p:nvSpPr>
              <p:cNvPr id="1489" name="Google Shape;1489;p30"/>
              <p:cNvSpPr/>
              <p:nvPr/>
            </p:nvSpPr>
            <p:spPr>
              <a:xfrm>
                <a:off x="816950" y="646200"/>
                <a:ext cx="196200" cy="1962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0" name="Google Shape;1490;p30"/>
              <p:cNvSpPr/>
              <p:nvPr/>
            </p:nvSpPr>
            <p:spPr>
              <a:xfrm>
                <a:off x="871100" y="467150"/>
                <a:ext cx="87900" cy="310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91" name="Google Shape;1491;p30"/>
            <p:cNvGrpSpPr/>
            <p:nvPr/>
          </p:nvGrpSpPr>
          <p:grpSpPr>
            <a:xfrm>
              <a:off x="2100388" y="452264"/>
              <a:ext cx="196200" cy="375250"/>
              <a:chOff x="816950" y="467150"/>
              <a:chExt cx="196200" cy="375250"/>
            </a:xfrm>
          </p:grpSpPr>
          <p:sp>
            <p:nvSpPr>
              <p:cNvPr id="1492" name="Google Shape;1492;p30"/>
              <p:cNvSpPr/>
              <p:nvPr/>
            </p:nvSpPr>
            <p:spPr>
              <a:xfrm>
                <a:off x="816950" y="646200"/>
                <a:ext cx="196200" cy="1962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3" name="Google Shape;1493;p30"/>
              <p:cNvSpPr/>
              <p:nvPr/>
            </p:nvSpPr>
            <p:spPr>
              <a:xfrm>
                <a:off x="871100" y="467150"/>
                <a:ext cx="87900" cy="310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94" name="Google Shape;1494;p30"/>
            <p:cNvGrpSpPr/>
            <p:nvPr/>
          </p:nvGrpSpPr>
          <p:grpSpPr>
            <a:xfrm>
              <a:off x="2528200" y="452264"/>
              <a:ext cx="196200" cy="375250"/>
              <a:chOff x="816950" y="467150"/>
              <a:chExt cx="196200" cy="375250"/>
            </a:xfrm>
          </p:grpSpPr>
          <p:sp>
            <p:nvSpPr>
              <p:cNvPr id="1495" name="Google Shape;1495;p30"/>
              <p:cNvSpPr/>
              <p:nvPr/>
            </p:nvSpPr>
            <p:spPr>
              <a:xfrm>
                <a:off x="816950" y="646200"/>
                <a:ext cx="196200" cy="1962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6" name="Google Shape;1496;p30"/>
              <p:cNvSpPr/>
              <p:nvPr/>
            </p:nvSpPr>
            <p:spPr>
              <a:xfrm>
                <a:off x="871100" y="467150"/>
                <a:ext cx="87900" cy="310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97" name="Google Shape;1497;p30"/>
            <p:cNvGrpSpPr/>
            <p:nvPr/>
          </p:nvGrpSpPr>
          <p:grpSpPr>
            <a:xfrm>
              <a:off x="2956013" y="452264"/>
              <a:ext cx="196200" cy="375250"/>
              <a:chOff x="816950" y="467150"/>
              <a:chExt cx="196200" cy="375250"/>
            </a:xfrm>
          </p:grpSpPr>
          <p:sp>
            <p:nvSpPr>
              <p:cNvPr id="1498" name="Google Shape;1498;p30"/>
              <p:cNvSpPr/>
              <p:nvPr/>
            </p:nvSpPr>
            <p:spPr>
              <a:xfrm>
                <a:off x="816950" y="646200"/>
                <a:ext cx="196200" cy="1962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9" name="Google Shape;1499;p30"/>
              <p:cNvSpPr/>
              <p:nvPr/>
            </p:nvSpPr>
            <p:spPr>
              <a:xfrm>
                <a:off x="871100" y="467150"/>
                <a:ext cx="87900" cy="310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00" name="Google Shape;1500;p30"/>
            <p:cNvGrpSpPr/>
            <p:nvPr/>
          </p:nvGrpSpPr>
          <p:grpSpPr>
            <a:xfrm>
              <a:off x="3383825" y="452264"/>
              <a:ext cx="196200" cy="375250"/>
              <a:chOff x="816950" y="467150"/>
              <a:chExt cx="196200" cy="375250"/>
            </a:xfrm>
          </p:grpSpPr>
          <p:sp>
            <p:nvSpPr>
              <p:cNvPr id="1501" name="Google Shape;1501;p30"/>
              <p:cNvSpPr/>
              <p:nvPr/>
            </p:nvSpPr>
            <p:spPr>
              <a:xfrm>
                <a:off x="816950" y="646200"/>
                <a:ext cx="196200" cy="1962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2" name="Google Shape;1502;p30"/>
              <p:cNvSpPr/>
              <p:nvPr/>
            </p:nvSpPr>
            <p:spPr>
              <a:xfrm>
                <a:off x="871100" y="467150"/>
                <a:ext cx="87900" cy="310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03" name="Google Shape;1503;p30"/>
            <p:cNvGrpSpPr/>
            <p:nvPr/>
          </p:nvGrpSpPr>
          <p:grpSpPr>
            <a:xfrm>
              <a:off x="3811638" y="452264"/>
              <a:ext cx="196200" cy="375250"/>
              <a:chOff x="816950" y="467150"/>
              <a:chExt cx="196200" cy="375250"/>
            </a:xfrm>
          </p:grpSpPr>
          <p:sp>
            <p:nvSpPr>
              <p:cNvPr id="1504" name="Google Shape;1504;p30"/>
              <p:cNvSpPr/>
              <p:nvPr/>
            </p:nvSpPr>
            <p:spPr>
              <a:xfrm>
                <a:off x="816950" y="646200"/>
                <a:ext cx="196200" cy="1962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5" name="Google Shape;1505;p30"/>
              <p:cNvSpPr/>
              <p:nvPr/>
            </p:nvSpPr>
            <p:spPr>
              <a:xfrm>
                <a:off x="871100" y="467150"/>
                <a:ext cx="87900" cy="310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06" name="Google Shape;1506;p30"/>
            <p:cNvGrpSpPr/>
            <p:nvPr/>
          </p:nvGrpSpPr>
          <p:grpSpPr>
            <a:xfrm>
              <a:off x="4239450" y="452264"/>
              <a:ext cx="196200" cy="375250"/>
              <a:chOff x="816950" y="467150"/>
              <a:chExt cx="196200" cy="375250"/>
            </a:xfrm>
          </p:grpSpPr>
          <p:sp>
            <p:nvSpPr>
              <p:cNvPr id="1507" name="Google Shape;1507;p30"/>
              <p:cNvSpPr/>
              <p:nvPr/>
            </p:nvSpPr>
            <p:spPr>
              <a:xfrm>
                <a:off x="816950" y="646200"/>
                <a:ext cx="196200" cy="1962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8" name="Google Shape;1508;p30"/>
              <p:cNvSpPr/>
              <p:nvPr/>
            </p:nvSpPr>
            <p:spPr>
              <a:xfrm>
                <a:off x="871100" y="467150"/>
                <a:ext cx="87900" cy="310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09" name="Google Shape;1509;p30"/>
            <p:cNvGrpSpPr/>
            <p:nvPr/>
          </p:nvGrpSpPr>
          <p:grpSpPr>
            <a:xfrm>
              <a:off x="4667263" y="452264"/>
              <a:ext cx="196200" cy="375250"/>
              <a:chOff x="816950" y="467150"/>
              <a:chExt cx="196200" cy="375250"/>
            </a:xfrm>
          </p:grpSpPr>
          <p:sp>
            <p:nvSpPr>
              <p:cNvPr id="1510" name="Google Shape;1510;p30"/>
              <p:cNvSpPr/>
              <p:nvPr/>
            </p:nvSpPr>
            <p:spPr>
              <a:xfrm>
                <a:off x="816950" y="646200"/>
                <a:ext cx="196200" cy="1962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1" name="Google Shape;1511;p30"/>
              <p:cNvSpPr/>
              <p:nvPr/>
            </p:nvSpPr>
            <p:spPr>
              <a:xfrm>
                <a:off x="871100" y="467150"/>
                <a:ext cx="87900" cy="310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12" name="Google Shape;1512;p30"/>
            <p:cNvGrpSpPr/>
            <p:nvPr/>
          </p:nvGrpSpPr>
          <p:grpSpPr>
            <a:xfrm>
              <a:off x="5095075" y="452264"/>
              <a:ext cx="196200" cy="375250"/>
              <a:chOff x="816950" y="467150"/>
              <a:chExt cx="196200" cy="375250"/>
            </a:xfrm>
          </p:grpSpPr>
          <p:sp>
            <p:nvSpPr>
              <p:cNvPr id="1513" name="Google Shape;1513;p30"/>
              <p:cNvSpPr/>
              <p:nvPr/>
            </p:nvSpPr>
            <p:spPr>
              <a:xfrm>
                <a:off x="816950" y="646200"/>
                <a:ext cx="196200" cy="1962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4" name="Google Shape;1514;p30"/>
              <p:cNvSpPr/>
              <p:nvPr/>
            </p:nvSpPr>
            <p:spPr>
              <a:xfrm>
                <a:off x="871100" y="467150"/>
                <a:ext cx="87900" cy="310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15" name="Google Shape;1515;p30"/>
            <p:cNvGrpSpPr/>
            <p:nvPr/>
          </p:nvGrpSpPr>
          <p:grpSpPr>
            <a:xfrm>
              <a:off x="5522888" y="452264"/>
              <a:ext cx="196200" cy="375250"/>
              <a:chOff x="816950" y="467150"/>
              <a:chExt cx="196200" cy="375250"/>
            </a:xfrm>
          </p:grpSpPr>
          <p:sp>
            <p:nvSpPr>
              <p:cNvPr id="1516" name="Google Shape;1516;p30"/>
              <p:cNvSpPr/>
              <p:nvPr/>
            </p:nvSpPr>
            <p:spPr>
              <a:xfrm>
                <a:off x="816950" y="646200"/>
                <a:ext cx="196200" cy="1962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7" name="Google Shape;1517;p30"/>
              <p:cNvSpPr/>
              <p:nvPr/>
            </p:nvSpPr>
            <p:spPr>
              <a:xfrm>
                <a:off x="871100" y="467150"/>
                <a:ext cx="87900" cy="310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18" name="Google Shape;1518;p30"/>
            <p:cNvGrpSpPr/>
            <p:nvPr/>
          </p:nvGrpSpPr>
          <p:grpSpPr>
            <a:xfrm>
              <a:off x="5950700" y="452264"/>
              <a:ext cx="196200" cy="375250"/>
              <a:chOff x="816950" y="467150"/>
              <a:chExt cx="196200" cy="375250"/>
            </a:xfrm>
          </p:grpSpPr>
          <p:sp>
            <p:nvSpPr>
              <p:cNvPr id="1519" name="Google Shape;1519;p30"/>
              <p:cNvSpPr/>
              <p:nvPr/>
            </p:nvSpPr>
            <p:spPr>
              <a:xfrm>
                <a:off x="816950" y="646200"/>
                <a:ext cx="196200" cy="1962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0" name="Google Shape;1520;p30"/>
              <p:cNvSpPr/>
              <p:nvPr/>
            </p:nvSpPr>
            <p:spPr>
              <a:xfrm>
                <a:off x="871100" y="467150"/>
                <a:ext cx="87900" cy="310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521" name="Google Shape;1521;p30"/>
          <p:cNvSpPr txBox="1">
            <a:spLocks noGrp="1"/>
          </p:cNvSpPr>
          <p:nvPr>
            <p:ph type="ctrTitle"/>
          </p:nvPr>
        </p:nvSpPr>
        <p:spPr>
          <a:xfrm>
            <a:off x="941825" y="1297925"/>
            <a:ext cx="5212287" cy="197003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6600" dirty="0">
                <a:solidFill>
                  <a:schemeClr val="dk1"/>
                </a:solidFill>
                <a:latin typeface="#9Slide05 Habano" panose="02040603050506020204" pitchFamily="18" charset="0"/>
              </a:rPr>
              <a:t>T</a:t>
            </a:r>
            <a:r>
              <a:rPr lang="en" sz="6600" dirty="0">
                <a:solidFill>
                  <a:schemeClr val="dk1"/>
                </a:solidFill>
                <a:latin typeface="#9Slide05 Habano" panose="02040603050506020204" pitchFamily="18" charset="0"/>
              </a:rPr>
              <a:t>hực hành</a:t>
            </a:r>
            <a:br>
              <a:rPr lang="en" sz="6600" dirty="0">
                <a:solidFill>
                  <a:schemeClr val="dk1"/>
                </a:solidFill>
                <a:latin typeface="#9Slide05 Habano" panose="02040603050506020204" pitchFamily="18" charset="0"/>
              </a:rPr>
            </a:br>
            <a:r>
              <a:rPr lang="en" sz="6600" dirty="0">
                <a:solidFill>
                  <a:schemeClr val="dk1"/>
                </a:solidFill>
                <a:latin typeface="#9Slide05 Habano" panose="02040603050506020204" pitchFamily="18" charset="0"/>
              </a:rPr>
              <a:t>        tiếng Việt</a:t>
            </a:r>
            <a:endParaRPr dirty="0">
              <a:highlight>
                <a:srgbClr val="F28749"/>
              </a:highlight>
              <a:latin typeface="#9Slide05 Habano" panose="02040603050506020204" pitchFamily="18" charset="0"/>
            </a:endParaRPr>
          </a:p>
        </p:txBody>
      </p:sp>
      <p:grpSp>
        <p:nvGrpSpPr>
          <p:cNvPr id="1523" name="Google Shape;1523;p30"/>
          <p:cNvGrpSpPr/>
          <p:nvPr/>
        </p:nvGrpSpPr>
        <p:grpSpPr>
          <a:xfrm>
            <a:off x="5213677" y="3484734"/>
            <a:ext cx="919723" cy="908168"/>
            <a:chOff x="1756600" y="-1013525"/>
            <a:chExt cx="1158050" cy="1143500"/>
          </a:xfrm>
        </p:grpSpPr>
        <p:sp>
          <p:nvSpPr>
            <p:cNvPr id="1524" name="Google Shape;1524;p30"/>
            <p:cNvSpPr/>
            <p:nvPr/>
          </p:nvSpPr>
          <p:spPr>
            <a:xfrm>
              <a:off x="1933875" y="-950250"/>
              <a:ext cx="945125" cy="1072175"/>
            </a:xfrm>
            <a:custGeom>
              <a:avLst/>
              <a:gdLst/>
              <a:ahLst/>
              <a:cxnLst/>
              <a:rect l="l" t="t" r="r" b="b"/>
              <a:pathLst>
                <a:path w="37805" h="42887" extrusionOk="0">
                  <a:moveTo>
                    <a:pt x="36117" y="1"/>
                  </a:moveTo>
                  <a:lnTo>
                    <a:pt x="35957" y="21"/>
                  </a:lnTo>
                  <a:lnTo>
                    <a:pt x="35816" y="41"/>
                  </a:lnTo>
                  <a:lnTo>
                    <a:pt x="35675" y="101"/>
                  </a:lnTo>
                  <a:lnTo>
                    <a:pt x="35535" y="141"/>
                  </a:lnTo>
                  <a:lnTo>
                    <a:pt x="35394" y="221"/>
                  </a:lnTo>
                  <a:lnTo>
                    <a:pt x="35253" y="302"/>
                  </a:lnTo>
                  <a:lnTo>
                    <a:pt x="35133" y="402"/>
                  </a:lnTo>
                  <a:lnTo>
                    <a:pt x="35033" y="523"/>
                  </a:lnTo>
                  <a:lnTo>
                    <a:pt x="34932" y="643"/>
                  </a:lnTo>
                  <a:lnTo>
                    <a:pt x="34832" y="784"/>
                  </a:lnTo>
                  <a:lnTo>
                    <a:pt x="23402" y="19967"/>
                  </a:lnTo>
                  <a:lnTo>
                    <a:pt x="18320" y="11410"/>
                  </a:lnTo>
                  <a:lnTo>
                    <a:pt x="18199" y="11229"/>
                  </a:lnTo>
                  <a:lnTo>
                    <a:pt x="18059" y="11069"/>
                  </a:lnTo>
                  <a:lnTo>
                    <a:pt x="17898" y="10948"/>
                  </a:lnTo>
                  <a:lnTo>
                    <a:pt x="17717" y="10828"/>
                  </a:lnTo>
                  <a:lnTo>
                    <a:pt x="17537" y="10747"/>
                  </a:lnTo>
                  <a:lnTo>
                    <a:pt x="17336" y="10667"/>
                  </a:lnTo>
                  <a:lnTo>
                    <a:pt x="17115" y="10647"/>
                  </a:lnTo>
                  <a:lnTo>
                    <a:pt x="16914" y="10627"/>
                  </a:lnTo>
                  <a:lnTo>
                    <a:pt x="16693" y="10647"/>
                  </a:lnTo>
                  <a:lnTo>
                    <a:pt x="16492" y="10687"/>
                  </a:lnTo>
                  <a:lnTo>
                    <a:pt x="16291" y="10767"/>
                  </a:lnTo>
                  <a:lnTo>
                    <a:pt x="16110" y="10868"/>
                  </a:lnTo>
                  <a:lnTo>
                    <a:pt x="15930" y="10988"/>
                  </a:lnTo>
                  <a:lnTo>
                    <a:pt x="15789" y="11129"/>
                  </a:lnTo>
                  <a:lnTo>
                    <a:pt x="15648" y="11290"/>
                  </a:lnTo>
                  <a:lnTo>
                    <a:pt x="15528" y="11470"/>
                  </a:lnTo>
                  <a:lnTo>
                    <a:pt x="181" y="40537"/>
                  </a:lnTo>
                  <a:lnTo>
                    <a:pt x="121" y="40697"/>
                  </a:lnTo>
                  <a:lnTo>
                    <a:pt x="61" y="40838"/>
                  </a:lnTo>
                  <a:lnTo>
                    <a:pt x="21" y="40999"/>
                  </a:lnTo>
                  <a:lnTo>
                    <a:pt x="0" y="41159"/>
                  </a:lnTo>
                  <a:lnTo>
                    <a:pt x="0" y="41300"/>
                  </a:lnTo>
                  <a:lnTo>
                    <a:pt x="21" y="41461"/>
                  </a:lnTo>
                  <a:lnTo>
                    <a:pt x="41" y="41601"/>
                  </a:lnTo>
                  <a:lnTo>
                    <a:pt x="81" y="41762"/>
                  </a:lnTo>
                  <a:lnTo>
                    <a:pt x="121" y="41902"/>
                  </a:lnTo>
                  <a:lnTo>
                    <a:pt x="201" y="42043"/>
                  </a:lnTo>
                  <a:lnTo>
                    <a:pt x="282" y="42184"/>
                  </a:lnTo>
                  <a:lnTo>
                    <a:pt x="362" y="42304"/>
                  </a:lnTo>
                  <a:lnTo>
                    <a:pt x="462" y="42425"/>
                  </a:lnTo>
                  <a:lnTo>
                    <a:pt x="583" y="42525"/>
                  </a:lnTo>
                  <a:lnTo>
                    <a:pt x="724" y="42626"/>
                  </a:lnTo>
                  <a:lnTo>
                    <a:pt x="864" y="42706"/>
                  </a:lnTo>
                  <a:lnTo>
                    <a:pt x="1045" y="42786"/>
                  </a:lnTo>
                  <a:lnTo>
                    <a:pt x="1226" y="42847"/>
                  </a:lnTo>
                  <a:lnTo>
                    <a:pt x="1407" y="42867"/>
                  </a:lnTo>
                  <a:lnTo>
                    <a:pt x="1607" y="42887"/>
                  </a:lnTo>
                  <a:lnTo>
                    <a:pt x="1808" y="42867"/>
                  </a:lnTo>
                  <a:lnTo>
                    <a:pt x="2029" y="42826"/>
                  </a:lnTo>
                  <a:lnTo>
                    <a:pt x="2230" y="42766"/>
                  </a:lnTo>
                  <a:lnTo>
                    <a:pt x="2411" y="42666"/>
                  </a:lnTo>
                  <a:lnTo>
                    <a:pt x="2592" y="42545"/>
                  </a:lnTo>
                  <a:lnTo>
                    <a:pt x="2752" y="42405"/>
                  </a:lnTo>
                  <a:lnTo>
                    <a:pt x="2893" y="42224"/>
                  </a:lnTo>
                  <a:lnTo>
                    <a:pt x="3014" y="42043"/>
                  </a:lnTo>
                  <a:lnTo>
                    <a:pt x="17034" y="15488"/>
                  </a:lnTo>
                  <a:lnTo>
                    <a:pt x="22036" y="23924"/>
                  </a:lnTo>
                  <a:lnTo>
                    <a:pt x="22157" y="24085"/>
                  </a:lnTo>
                  <a:lnTo>
                    <a:pt x="22277" y="24246"/>
                  </a:lnTo>
                  <a:lnTo>
                    <a:pt x="22438" y="24386"/>
                  </a:lnTo>
                  <a:lnTo>
                    <a:pt x="22619" y="24487"/>
                  </a:lnTo>
                  <a:lnTo>
                    <a:pt x="22799" y="24587"/>
                  </a:lnTo>
                  <a:lnTo>
                    <a:pt x="23000" y="24648"/>
                  </a:lnTo>
                  <a:lnTo>
                    <a:pt x="23201" y="24688"/>
                  </a:lnTo>
                  <a:lnTo>
                    <a:pt x="23402" y="24708"/>
                  </a:lnTo>
                  <a:lnTo>
                    <a:pt x="23603" y="24688"/>
                  </a:lnTo>
                  <a:lnTo>
                    <a:pt x="23824" y="24648"/>
                  </a:lnTo>
                  <a:lnTo>
                    <a:pt x="24005" y="24587"/>
                  </a:lnTo>
                  <a:lnTo>
                    <a:pt x="24185" y="24487"/>
                  </a:lnTo>
                  <a:lnTo>
                    <a:pt x="24366" y="24386"/>
                  </a:lnTo>
                  <a:lnTo>
                    <a:pt x="24527" y="24246"/>
                  </a:lnTo>
                  <a:lnTo>
                    <a:pt x="24668" y="24085"/>
                  </a:lnTo>
                  <a:lnTo>
                    <a:pt x="24768" y="23924"/>
                  </a:lnTo>
                  <a:lnTo>
                    <a:pt x="37584" y="2411"/>
                  </a:lnTo>
                  <a:lnTo>
                    <a:pt x="37664" y="2270"/>
                  </a:lnTo>
                  <a:lnTo>
                    <a:pt x="37724" y="2130"/>
                  </a:lnTo>
                  <a:lnTo>
                    <a:pt x="37764" y="1969"/>
                  </a:lnTo>
                  <a:lnTo>
                    <a:pt x="37784" y="1808"/>
                  </a:lnTo>
                  <a:lnTo>
                    <a:pt x="37805" y="1668"/>
                  </a:lnTo>
                  <a:lnTo>
                    <a:pt x="37805" y="1507"/>
                  </a:lnTo>
                  <a:lnTo>
                    <a:pt x="37784" y="1346"/>
                  </a:lnTo>
                  <a:lnTo>
                    <a:pt x="37764" y="1206"/>
                  </a:lnTo>
                  <a:lnTo>
                    <a:pt x="37704" y="1065"/>
                  </a:lnTo>
                  <a:lnTo>
                    <a:pt x="37644" y="925"/>
                  </a:lnTo>
                  <a:lnTo>
                    <a:pt x="37584" y="784"/>
                  </a:lnTo>
                  <a:lnTo>
                    <a:pt x="37503" y="643"/>
                  </a:lnTo>
                  <a:lnTo>
                    <a:pt x="37403" y="523"/>
                  </a:lnTo>
                  <a:lnTo>
                    <a:pt x="37282" y="422"/>
                  </a:lnTo>
                  <a:lnTo>
                    <a:pt x="37162" y="322"/>
                  </a:lnTo>
                  <a:lnTo>
                    <a:pt x="37021" y="221"/>
                  </a:lnTo>
                  <a:lnTo>
                    <a:pt x="36881" y="141"/>
                  </a:lnTo>
                  <a:lnTo>
                    <a:pt x="36740" y="81"/>
                  </a:lnTo>
                  <a:lnTo>
                    <a:pt x="36579" y="41"/>
                  </a:lnTo>
                  <a:lnTo>
                    <a:pt x="36419" y="21"/>
                  </a:lnTo>
                  <a:lnTo>
                    <a:pt x="3627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30"/>
            <p:cNvSpPr/>
            <p:nvPr/>
          </p:nvSpPr>
          <p:spPr>
            <a:xfrm>
              <a:off x="2754950" y="-1013525"/>
              <a:ext cx="159700" cy="152700"/>
            </a:xfrm>
            <a:custGeom>
              <a:avLst/>
              <a:gdLst/>
              <a:ahLst/>
              <a:cxnLst/>
              <a:rect l="l" t="t" r="r" b="b"/>
              <a:pathLst>
                <a:path w="6388" h="6108" extrusionOk="0">
                  <a:moveTo>
                    <a:pt x="5022" y="1"/>
                  </a:moveTo>
                  <a:lnTo>
                    <a:pt x="4861" y="21"/>
                  </a:lnTo>
                  <a:lnTo>
                    <a:pt x="4721" y="81"/>
                  </a:lnTo>
                  <a:lnTo>
                    <a:pt x="362" y="2250"/>
                  </a:lnTo>
                  <a:lnTo>
                    <a:pt x="261" y="2311"/>
                  </a:lnTo>
                  <a:lnTo>
                    <a:pt x="201" y="2371"/>
                  </a:lnTo>
                  <a:lnTo>
                    <a:pt x="141" y="2431"/>
                  </a:lnTo>
                  <a:lnTo>
                    <a:pt x="80" y="2491"/>
                  </a:lnTo>
                  <a:lnTo>
                    <a:pt x="20" y="2652"/>
                  </a:lnTo>
                  <a:lnTo>
                    <a:pt x="0" y="2833"/>
                  </a:lnTo>
                  <a:lnTo>
                    <a:pt x="20" y="2994"/>
                  </a:lnTo>
                  <a:lnTo>
                    <a:pt x="80" y="3154"/>
                  </a:lnTo>
                  <a:lnTo>
                    <a:pt x="141" y="3214"/>
                  </a:lnTo>
                  <a:lnTo>
                    <a:pt x="201" y="3295"/>
                  </a:lnTo>
                  <a:lnTo>
                    <a:pt x="261" y="3355"/>
                  </a:lnTo>
                  <a:lnTo>
                    <a:pt x="342" y="3395"/>
                  </a:lnTo>
                  <a:lnTo>
                    <a:pt x="2893" y="4721"/>
                  </a:lnTo>
                  <a:lnTo>
                    <a:pt x="5444" y="6047"/>
                  </a:lnTo>
                  <a:lnTo>
                    <a:pt x="5544" y="6067"/>
                  </a:lnTo>
                  <a:lnTo>
                    <a:pt x="5624" y="6107"/>
                  </a:lnTo>
                  <a:lnTo>
                    <a:pt x="5805" y="6107"/>
                  </a:lnTo>
                  <a:lnTo>
                    <a:pt x="5966" y="6067"/>
                  </a:lnTo>
                  <a:lnTo>
                    <a:pt x="6107" y="5987"/>
                  </a:lnTo>
                  <a:lnTo>
                    <a:pt x="6247" y="5866"/>
                  </a:lnTo>
                  <a:lnTo>
                    <a:pt x="6327" y="5725"/>
                  </a:lnTo>
                  <a:lnTo>
                    <a:pt x="6368" y="5645"/>
                  </a:lnTo>
                  <a:lnTo>
                    <a:pt x="6368" y="5565"/>
                  </a:lnTo>
                  <a:lnTo>
                    <a:pt x="6388" y="5464"/>
                  </a:lnTo>
                  <a:lnTo>
                    <a:pt x="6368" y="5384"/>
                  </a:lnTo>
                  <a:lnTo>
                    <a:pt x="5645" y="543"/>
                  </a:lnTo>
                  <a:lnTo>
                    <a:pt x="5584" y="402"/>
                  </a:lnTo>
                  <a:lnTo>
                    <a:pt x="5524" y="262"/>
                  </a:lnTo>
                  <a:lnTo>
                    <a:pt x="5424" y="161"/>
                  </a:lnTo>
                  <a:lnTo>
                    <a:pt x="5303" y="81"/>
                  </a:lnTo>
                  <a:lnTo>
                    <a:pt x="5162" y="21"/>
                  </a:lnTo>
                  <a:lnTo>
                    <a:pt x="502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30"/>
            <p:cNvSpPr/>
            <p:nvPr/>
          </p:nvSpPr>
          <p:spPr>
            <a:xfrm>
              <a:off x="1756600" y="-478700"/>
              <a:ext cx="1022475" cy="608675"/>
            </a:xfrm>
            <a:custGeom>
              <a:avLst/>
              <a:gdLst/>
              <a:ahLst/>
              <a:cxnLst/>
              <a:rect l="l" t="t" r="r" b="b"/>
              <a:pathLst>
                <a:path w="40899" h="24347" extrusionOk="0">
                  <a:moveTo>
                    <a:pt x="35796" y="0"/>
                  </a:moveTo>
                  <a:lnTo>
                    <a:pt x="35615" y="21"/>
                  </a:lnTo>
                  <a:lnTo>
                    <a:pt x="35414" y="41"/>
                  </a:lnTo>
                  <a:lnTo>
                    <a:pt x="35234" y="101"/>
                  </a:lnTo>
                  <a:lnTo>
                    <a:pt x="35073" y="161"/>
                  </a:lnTo>
                  <a:lnTo>
                    <a:pt x="34912" y="262"/>
                  </a:lnTo>
                  <a:lnTo>
                    <a:pt x="34752" y="382"/>
                  </a:lnTo>
                  <a:lnTo>
                    <a:pt x="34631" y="503"/>
                  </a:lnTo>
                  <a:lnTo>
                    <a:pt x="34510" y="643"/>
                  </a:lnTo>
                  <a:lnTo>
                    <a:pt x="34390" y="804"/>
                  </a:lnTo>
                  <a:lnTo>
                    <a:pt x="23623" y="19405"/>
                  </a:lnTo>
                  <a:lnTo>
                    <a:pt x="13339" y="3998"/>
                  </a:lnTo>
                  <a:lnTo>
                    <a:pt x="13218" y="3837"/>
                  </a:lnTo>
                  <a:lnTo>
                    <a:pt x="13077" y="3696"/>
                  </a:lnTo>
                  <a:lnTo>
                    <a:pt x="12917" y="3556"/>
                  </a:lnTo>
                  <a:lnTo>
                    <a:pt x="12736" y="3455"/>
                  </a:lnTo>
                  <a:lnTo>
                    <a:pt x="12555" y="3375"/>
                  </a:lnTo>
                  <a:lnTo>
                    <a:pt x="12374" y="3335"/>
                  </a:lnTo>
                  <a:lnTo>
                    <a:pt x="12174" y="3295"/>
                  </a:lnTo>
                  <a:lnTo>
                    <a:pt x="11953" y="3295"/>
                  </a:lnTo>
                  <a:lnTo>
                    <a:pt x="11752" y="3315"/>
                  </a:lnTo>
                  <a:lnTo>
                    <a:pt x="11571" y="3355"/>
                  </a:lnTo>
                  <a:lnTo>
                    <a:pt x="11370" y="3415"/>
                  </a:lnTo>
                  <a:lnTo>
                    <a:pt x="11189" y="3516"/>
                  </a:lnTo>
                  <a:lnTo>
                    <a:pt x="11029" y="3616"/>
                  </a:lnTo>
                  <a:lnTo>
                    <a:pt x="10888" y="3757"/>
                  </a:lnTo>
                  <a:lnTo>
                    <a:pt x="10747" y="3917"/>
                  </a:lnTo>
                  <a:lnTo>
                    <a:pt x="10627" y="4078"/>
                  </a:lnTo>
                  <a:lnTo>
                    <a:pt x="222" y="21936"/>
                  </a:lnTo>
                  <a:lnTo>
                    <a:pt x="141" y="22076"/>
                  </a:lnTo>
                  <a:lnTo>
                    <a:pt x="81" y="22237"/>
                  </a:lnTo>
                  <a:lnTo>
                    <a:pt x="41" y="22378"/>
                  </a:lnTo>
                  <a:lnTo>
                    <a:pt x="1" y="22538"/>
                  </a:lnTo>
                  <a:lnTo>
                    <a:pt x="1" y="22699"/>
                  </a:lnTo>
                  <a:lnTo>
                    <a:pt x="1" y="22840"/>
                  </a:lnTo>
                  <a:lnTo>
                    <a:pt x="21" y="23000"/>
                  </a:lnTo>
                  <a:lnTo>
                    <a:pt x="41" y="23141"/>
                  </a:lnTo>
                  <a:lnTo>
                    <a:pt x="101" y="23302"/>
                  </a:lnTo>
                  <a:lnTo>
                    <a:pt x="161" y="23442"/>
                  </a:lnTo>
                  <a:lnTo>
                    <a:pt x="222" y="23563"/>
                  </a:lnTo>
                  <a:lnTo>
                    <a:pt x="322" y="23703"/>
                  </a:lnTo>
                  <a:lnTo>
                    <a:pt x="423" y="23824"/>
                  </a:lnTo>
                  <a:lnTo>
                    <a:pt x="523" y="23924"/>
                  </a:lnTo>
                  <a:lnTo>
                    <a:pt x="643" y="24025"/>
                  </a:lnTo>
                  <a:lnTo>
                    <a:pt x="784" y="24125"/>
                  </a:lnTo>
                  <a:lnTo>
                    <a:pt x="985" y="24226"/>
                  </a:lnTo>
                  <a:lnTo>
                    <a:pt x="1186" y="24286"/>
                  </a:lnTo>
                  <a:lnTo>
                    <a:pt x="1387" y="24326"/>
                  </a:lnTo>
                  <a:lnTo>
                    <a:pt x="1588" y="24346"/>
                  </a:lnTo>
                  <a:lnTo>
                    <a:pt x="1788" y="24326"/>
                  </a:lnTo>
                  <a:lnTo>
                    <a:pt x="1989" y="24286"/>
                  </a:lnTo>
                  <a:lnTo>
                    <a:pt x="2190" y="24226"/>
                  </a:lnTo>
                  <a:lnTo>
                    <a:pt x="2371" y="24125"/>
                  </a:lnTo>
                  <a:lnTo>
                    <a:pt x="2552" y="24025"/>
                  </a:lnTo>
                  <a:lnTo>
                    <a:pt x="2712" y="23884"/>
                  </a:lnTo>
                  <a:lnTo>
                    <a:pt x="2853" y="23723"/>
                  </a:lnTo>
                  <a:lnTo>
                    <a:pt x="2974" y="23543"/>
                  </a:lnTo>
                  <a:lnTo>
                    <a:pt x="12093" y="7895"/>
                  </a:lnTo>
                  <a:lnTo>
                    <a:pt x="22398" y="23322"/>
                  </a:lnTo>
                  <a:lnTo>
                    <a:pt x="22518" y="23482"/>
                  </a:lnTo>
                  <a:lnTo>
                    <a:pt x="22659" y="23623"/>
                  </a:lnTo>
                  <a:lnTo>
                    <a:pt x="22820" y="23744"/>
                  </a:lnTo>
                  <a:lnTo>
                    <a:pt x="23001" y="23844"/>
                  </a:lnTo>
                  <a:lnTo>
                    <a:pt x="23181" y="23924"/>
                  </a:lnTo>
                  <a:lnTo>
                    <a:pt x="23382" y="23985"/>
                  </a:lnTo>
                  <a:lnTo>
                    <a:pt x="23583" y="24025"/>
                  </a:lnTo>
                  <a:lnTo>
                    <a:pt x="23784" y="24025"/>
                  </a:lnTo>
                  <a:lnTo>
                    <a:pt x="23985" y="24005"/>
                  </a:lnTo>
                  <a:lnTo>
                    <a:pt x="24186" y="23964"/>
                  </a:lnTo>
                  <a:lnTo>
                    <a:pt x="24366" y="23884"/>
                  </a:lnTo>
                  <a:lnTo>
                    <a:pt x="24547" y="23804"/>
                  </a:lnTo>
                  <a:lnTo>
                    <a:pt x="24708" y="23683"/>
                  </a:lnTo>
                  <a:lnTo>
                    <a:pt x="24869" y="23543"/>
                  </a:lnTo>
                  <a:lnTo>
                    <a:pt x="24989" y="23402"/>
                  </a:lnTo>
                  <a:lnTo>
                    <a:pt x="25110" y="23221"/>
                  </a:lnTo>
                  <a:lnTo>
                    <a:pt x="36077" y="4299"/>
                  </a:lnTo>
                  <a:lnTo>
                    <a:pt x="38126" y="6549"/>
                  </a:lnTo>
                  <a:lnTo>
                    <a:pt x="38247" y="6669"/>
                  </a:lnTo>
                  <a:lnTo>
                    <a:pt x="38367" y="6770"/>
                  </a:lnTo>
                  <a:lnTo>
                    <a:pt x="38488" y="6850"/>
                  </a:lnTo>
                  <a:lnTo>
                    <a:pt x="38628" y="6931"/>
                  </a:lnTo>
                  <a:lnTo>
                    <a:pt x="38769" y="6991"/>
                  </a:lnTo>
                  <a:lnTo>
                    <a:pt x="38930" y="7031"/>
                  </a:lnTo>
                  <a:lnTo>
                    <a:pt x="39070" y="7051"/>
                  </a:lnTo>
                  <a:lnTo>
                    <a:pt x="39231" y="7071"/>
                  </a:lnTo>
                  <a:lnTo>
                    <a:pt x="39392" y="7071"/>
                  </a:lnTo>
                  <a:lnTo>
                    <a:pt x="39532" y="7051"/>
                  </a:lnTo>
                  <a:lnTo>
                    <a:pt x="39693" y="7031"/>
                  </a:lnTo>
                  <a:lnTo>
                    <a:pt x="39834" y="6991"/>
                  </a:lnTo>
                  <a:lnTo>
                    <a:pt x="39974" y="6931"/>
                  </a:lnTo>
                  <a:lnTo>
                    <a:pt x="40115" y="6850"/>
                  </a:lnTo>
                  <a:lnTo>
                    <a:pt x="40255" y="6750"/>
                  </a:lnTo>
                  <a:lnTo>
                    <a:pt x="40376" y="6649"/>
                  </a:lnTo>
                  <a:lnTo>
                    <a:pt x="40496" y="6549"/>
                  </a:lnTo>
                  <a:lnTo>
                    <a:pt x="40597" y="6408"/>
                  </a:lnTo>
                  <a:lnTo>
                    <a:pt x="40677" y="6288"/>
                  </a:lnTo>
                  <a:lnTo>
                    <a:pt x="40758" y="6147"/>
                  </a:lnTo>
                  <a:lnTo>
                    <a:pt x="40818" y="6006"/>
                  </a:lnTo>
                  <a:lnTo>
                    <a:pt x="40858" y="5846"/>
                  </a:lnTo>
                  <a:lnTo>
                    <a:pt x="40878" y="5705"/>
                  </a:lnTo>
                  <a:lnTo>
                    <a:pt x="40898" y="5544"/>
                  </a:lnTo>
                  <a:lnTo>
                    <a:pt x="40898" y="5404"/>
                  </a:lnTo>
                  <a:lnTo>
                    <a:pt x="40878" y="5243"/>
                  </a:lnTo>
                  <a:lnTo>
                    <a:pt x="40858" y="5082"/>
                  </a:lnTo>
                  <a:lnTo>
                    <a:pt x="40818" y="4942"/>
                  </a:lnTo>
                  <a:lnTo>
                    <a:pt x="40758" y="4801"/>
                  </a:lnTo>
                  <a:lnTo>
                    <a:pt x="40677" y="4661"/>
                  </a:lnTo>
                  <a:lnTo>
                    <a:pt x="40597" y="4520"/>
                  </a:lnTo>
                  <a:lnTo>
                    <a:pt x="40476" y="4400"/>
                  </a:lnTo>
                  <a:lnTo>
                    <a:pt x="36961" y="523"/>
                  </a:lnTo>
                  <a:lnTo>
                    <a:pt x="36821" y="402"/>
                  </a:lnTo>
                  <a:lnTo>
                    <a:pt x="36680" y="282"/>
                  </a:lnTo>
                  <a:lnTo>
                    <a:pt x="36519" y="181"/>
                  </a:lnTo>
                  <a:lnTo>
                    <a:pt x="36338" y="101"/>
                  </a:lnTo>
                  <a:lnTo>
                    <a:pt x="36178" y="61"/>
                  </a:lnTo>
                  <a:lnTo>
                    <a:pt x="35977" y="21"/>
                  </a:lnTo>
                  <a:lnTo>
                    <a:pt x="3579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30"/>
            <p:cNvSpPr/>
            <p:nvPr/>
          </p:nvSpPr>
          <p:spPr>
            <a:xfrm>
              <a:off x="2672575" y="-393825"/>
              <a:ext cx="149675" cy="153675"/>
            </a:xfrm>
            <a:custGeom>
              <a:avLst/>
              <a:gdLst/>
              <a:ahLst/>
              <a:cxnLst/>
              <a:rect l="l" t="t" r="r" b="b"/>
              <a:pathLst>
                <a:path w="5987" h="6147" extrusionOk="0">
                  <a:moveTo>
                    <a:pt x="5063" y="0"/>
                  </a:moveTo>
                  <a:lnTo>
                    <a:pt x="4982" y="20"/>
                  </a:lnTo>
                  <a:lnTo>
                    <a:pt x="4902" y="40"/>
                  </a:lnTo>
                  <a:lnTo>
                    <a:pt x="4822" y="81"/>
                  </a:lnTo>
                  <a:lnTo>
                    <a:pt x="4741" y="141"/>
                  </a:lnTo>
                  <a:lnTo>
                    <a:pt x="2492" y="1929"/>
                  </a:lnTo>
                  <a:lnTo>
                    <a:pt x="242" y="3716"/>
                  </a:lnTo>
                  <a:lnTo>
                    <a:pt x="182" y="3777"/>
                  </a:lnTo>
                  <a:lnTo>
                    <a:pt x="121" y="3857"/>
                  </a:lnTo>
                  <a:lnTo>
                    <a:pt x="61" y="3937"/>
                  </a:lnTo>
                  <a:lnTo>
                    <a:pt x="41" y="4018"/>
                  </a:lnTo>
                  <a:lnTo>
                    <a:pt x="1" y="4178"/>
                  </a:lnTo>
                  <a:lnTo>
                    <a:pt x="21" y="4339"/>
                  </a:lnTo>
                  <a:lnTo>
                    <a:pt x="61" y="4500"/>
                  </a:lnTo>
                  <a:lnTo>
                    <a:pt x="161" y="4640"/>
                  </a:lnTo>
                  <a:lnTo>
                    <a:pt x="222" y="4701"/>
                  </a:lnTo>
                  <a:lnTo>
                    <a:pt x="302" y="4761"/>
                  </a:lnTo>
                  <a:lnTo>
                    <a:pt x="382" y="4801"/>
                  </a:lnTo>
                  <a:lnTo>
                    <a:pt x="463" y="4841"/>
                  </a:lnTo>
                  <a:lnTo>
                    <a:pt x="5183" y="6127"/>
                  </a:lnTo>
                  <a:lnTo>
                    <a:pt x="5324" y="6147"/>
                  </a:lnTo>
                  <a:lnTo>
                    <a:pt x="5485" y="6147"/>
                  </a:lnTo>
                  <a:lnTo>
                    <a:pt x="5625" y="6087"/>
                  </a:lnTo>
                  <a:lnTo>
                    <a:pt x="5746" y="6006"/>
                  </a:lnTo>
                  <a:lnTo>
                    <a:pt x="5846" y="5906"/>
                  </a:lnTo>
                  <a:lnTo>
                    <a:pt x="5926" y="5785"/>
                  </a:lnTo>
                  <a:lnTo>
                    <a:pt x="5967" y="5645"/>
                  </a:lnTo>
                  <a:lnTo>
                    <a:pt x="5987" y="5484"/>
                  </a:lnTo>
                  <a:lnTo>
                    <a:pt x="5786" y="603"/>
                  </a:lnTo>
                  <a:lnTo>
                    <a:pt x="5766" y="522"/>
                  </a:lnTo>
                  <a:lnTo>
                    <a:pt x="5746" y="422"/>
                  </a:lnTo>
                  <a:lnTo>
                    <a:pt x="5705" y="342"/>
                  </a:lnTo>
                  <a:lnTo>
                    <a:pt x="5665" y="261"/>
                  </a:lnTo>
                  <a:lnTo>
                    <a:pt x="5545" y="141"/>
                  </a:lnTo>
                  <a:lnTo>
                    <a:pt x="5404" y="60"/>
                  </a:lnTo>
                  <a:lnTo>
                    <a:pt x="52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28" name="Google Shape;1528;p30"/>
          <p:cNvGrpSpPr/>
          <p:nvPr/>
        </p:nvGrpSpPr>
        <p:grpSpPr>
          <a:xfrm>
            <a:off x="7986350" y="266775"/>
            <a:ext cx="994850" cy="1167075"/>
            <a:chOff x="7986350" y="266775"/>
            <a:chExt cx="994850" cy="1167075"/>
          </a:xfrm>
        </p:grpSpPr>
        <p:sp>
          <p:nvSpPr>
            <p:cNvPr id="1529" name="Google Shape;1529;p30"/>
            <p:cNvSpPr/>
            <p:nvPr/>
          </p:nvSpPr>
          <p:spPr>
            <a:xfrm flipH="1">
              <a:off x="7986350" y="266775"/>
              <a:ext cx="994850" cy="1167075"/>
            </a:xfrm>
            <a:custGeom>
              <a:avLst/>
              <a:gdLst/>
              <a:ahLst/>
              <a:cxnLst/>
              <a:rect l="l" t="t" r="r" b="b"/>
              <a:pathLst>
                <a:path w="39794" h="46683" extrusionOk="0">
                  <a:moveTo>
                    <a:pt x="19546" y="0"/>
                  </a:moveTo>
                  <a:lnTo>
                    <a:pt x="19043" y="20"/>
                  </a:lnTo>
                  <a:lnTo>
                    <a:pt x="18521" y="60"/>
                  </a:lnTo>
                  <a:lnTo>
                    <a:pt x="18019" y="101"/>
                  </a:lnTo>
                  <a:lnTo>
                    <a:pt x="17517" y="141"/>
                  </a:lnTo>
                  <a:lnTo>
                    <a:pt x="17015" y="221"/>
                  </a:lnTo>
                  <a:lnTo>
                    <a:pt x="16513" y="301"/>
                  </a:lnTo>
                  <a:lnTo>
                    <a:pt x="16030" y="382"/>
                  </a:lnTo>
                  <a:lnTo>
                    <a:pt x="15548" y="482"/>
                  </a:lnTo>
                  <a:lnTo>
                    <a:pt x="15066" y="603"/>
                  </a:lnTo>
                  <a:lnTo>
                    <a:pt x="14584" y="723"/>
                  </a:lnTo>
                  <a:lnTo>
                    <a:pt x="14122" y="864"/>
                  </a:lnTo>
                  <a:lnTo>
                    <a:pt x="13640" y="1004"/>
                  </a:lnTo>
                  <a:lnTo>
                    <a:pt x="13178" y="1165"/>
                  </a:lnTo>
                  <a:lnTo>
                    <a:pt x="12736" y="1346"/>
                  </a:lnTo>
                  <a:lnTo>
                    <a:pt x="11832" y="1707"/>
                  </a:lnTo>
                  <a:lnTo>
                    <a:pt x="10948" y="2129"/>
                  </a:lnTo>
                  <a:lnTo>
                    <a:pt x="10105" y="2571"/>
                  </a:lnTo>
                  <a:lnTo>
                    <a:pt x="9281" y="3073"/>
                  </a:lnTo>
                  <a:lnTo>
                    <a:pt x="8478" y="3596"/>
                  </a:lnTo>
                  <a:lnTo>
                    <a:pt x="7714" y="4178"/>
                  </a:lnTo>
                  <a:lnTo>
                    <a:pt x="6971" y="4781"/>
                  </a:lnTo>
                  <a:lnTo>
                    <a:pt x="6248" y="5404"/>
                  </a:lnTo>
                  <a:lnTo>
                    <a:pt x="5585" y="6087"/>
                  </a:lnTo>
                  <a:lnTo>
                    <a:pt x="4922" y="6790"/>
                  </a:lnTo>
                  <a:lnTo>
                    <a:pt x="4320" y="7513"/>
                  </a:lnTo>
                  <a:lnTo>
                    <a:pt x="3737" y="8276"/>
                  </a:lnTo>
                  <a:lnTo>
                    <a:pt x="3195" y="9080"/>
                  </a:lnTo>
                  <a:lnTo>
                    <a:pt x="2693" y="9883"/>
                  </a:lnTo>
                  <a:lnTo>
                    <a:pt x="2231" y="10727"/>
                  </a:lnTo>
                  <a:lnTo>
                    <a:pt x="1809" y="11590"/>
                  </a:lnTo>
                  <a:lnTo>
                    <a:pt x="1427" y="12494"/>
                  </a:lnTo>
                  <a:lnTo>
                    <a:pt x="1086" y="13398"/>
                  </a:lnTo>
                  <a:lnTo>
                    <a:pt x="925" y="13860"/>
                  </a:lnTo>
                  <a:lnTo>
                    <a:pt x="784" y="14322"/>
                  </a:lnTo>
                  <a:lnTo>
                    <a:pt x="664" y="14804"/>
                  </a:lnTo>
                  <a:lnTo>
                    <a:pt x="543" y="15266"/>
                  </a:lnTo>
                  <a:lnTo>
                    <a:pt x="423" y="15748"/>
                  </a:lnTo>
                  <a:lnTo>
                    <a:pt x="322" y="16251"/>
                  </a:lnTo>
                  <a:lnTo>
                    <a:pt x="242" y="16733"/>
                  </a:lnTo>
                  <a:lnTo>
                    <a:pt x="162" y="17215"/>
                  </a:lnTo>
                  <a:lnTo>
                    <a:pt x="101" y="17717"/>
                  </a:lnTo>
                  <a:lnTo>
                    <a:pt x="61" y="18219"/>
                  </a:lnTo>
                  <a:lnTo>
                    <a:pt x="21" y="18721"/>
                  </a:lnTo>
                  <a:lnTo>
                    <a:pt x="1" y="19244"/>
                  </a:lnTo>
                  <a:lnTo>
                    <a:pt x="1" y="19746"/>
                  </a:lnTo>
                  <a:lnTo>
                    <a:pt x="1" y="20268"/>
                  </a:lnTo>
                  <a:lnTo>
                    <a:pt x="1" y="20770"/>
                  </a:lnTo>
                  <a:lnTo>
                    <a:pt x="41" y="21272"/>
                  </a:lnTo>
                  <a:lnTo>
                    <a:pt x="81" y="21795"/>
                  </a:lnTo>
                  <a:lnTo>
                    <a:pt x="141" y="22297"/>
                  </a:lnTo>
                  <a:lnTo>
                    <a:pt x="202" y="22799"/>
                  </a:lnTo>
                  <a:lnTo>
                    <a:pt x="282" y="23281"/>
                  </a:lnTo>
                  <a:lnTo>
                    <a:pt x="362" y="23783"/>
                  </a:lnTo>
                  <a:lnTo>
                    <a:pt x="463" y="24265"/>
                  </a:lnTo>
                  <a:lnTo>
                    <a:pt x="583" y="24748"/>
                  </a:lnTo>
                  <a:lnTo>
                    <a:pt x="704" y="25230"/>
                  </a:lnTo>
                  <a:lnTo>
                    <a:pt x="845" y="25692"/>
                  </a:lnTo>
                  <a:lnTo>
                    <a:pt x="985" y="26154"/>
                  </a:lnTo>
                  <a:lnTo>
                    <a:pt x="1146" y="26616"/>
                  </a:lnTo>
                  <a:lnTo>
                    <a:pt x="1327" y="27078"/>
                  </a:lnTo>
                  <a:lnTo>
                    <a:pt x="1688" y="27982"/>
                  </a:lnTo>
                  <a:lnTo>
                    <a:pt x="2110" y="28845"/>
                  </a:lnTo>
                  <a:lnTo>
                    <a:pt x="2552" y="29709"/>
                  </a:lnTo>
                  <a:lnTo>
                    <a:pt x="3054" y="30533"/>
                  </a:lnTo>
                  <a:lnTo>
                    <a:pt x="3596" y="31336"/>
                  </a:lnTo>
                  <a:lnTo>
                    <a:pt x="4159" y="32099"/>
                  </a:lnTo>
                  <a:lnTo>
                    <a:pt x="4762" y="32843"/>
                  </a:lnTo>
                  <a:lnTo>
                    <a:pt x="5404" y="33546"/>
                  </a:lnTo>
                  <a:lnTo>
                    <a:pt x="6067" y="34229"/>
                  </a:lnTo>
                  <a:lnTo>
                    <a:pt x="6770" y="34872"/>
                  </a:lnTo>
                  <a:lnTo>
                    <a:pt x="7513" y="35494"/>
                  </a:lnTo>
                  <a:lnTo>
                    <a:pt x="8257" y="36077"/>
                  </a:lnTo>
                  <a:lnTo>
                    <a:pt x="9060" y="36599"/>
                  </a:lnTo>
                  <a:lnTo>
                    <a:pt x="9864" y="37121"/>
                  </a:lnTo>
                  <a:lnTo>
                    <a:pt x="10707" y="37583"/>
                  </a:lnTo>
                  <a:lnTo>
                    <a:pt x="11571" y="38005"/>
                  </a:lnTo>
                  <a:lnTo>
                    <a:pt x="12475" y="38387"/>
                  </a:lnTo>
                  <a:lnTo>
                    <a:pt x="13379" y="38728"/>
                  </a:lnTo>
                  <a:lnTo>
                    <a:pt x="13841" y="38889"/>
                  </a:lnTo>
                  <a:lnTo>
                    <a:pt x="14303" y="39030"/>
                  </a:lnTo>
                  <a:lnTo>
                    <a:pt x="14785" y="39150"/>
                  </a:lnTo>
                  <a:lnTo>
                    <a:pt x="15267" y="39271"/>
                  </a:lnTo>
                  <a:lnTo>
                    <a:pt x="15729" y="39391"/>
                  </a:lnTo>
                  <a:lnTo>
                    <a:pt x="16231" y="39471"/>
                  </a:lnTo>
                  <a:lnTo>
                    <a:pt x="16713" y="39572"/>
                  </a:lnTo>
                  <a:lnTo>
                    <a:pt x="17216" y="39632"/>
                  </a:lnTo>
                  <a:lnTo>
                    <a:pt x="17698" y="39692"/>
                  </a:lnTo>
                  <a:lnTo>
                    <a:pt x="18200" y="39753"/>
                  </a:lnTo>
                  <a:lnTo>
                    <a:pt x="18702" y="39773"/>
                  </a:lnTo>
                  <a:lnTo>
                    <a:pt x="19224" y="39813"/>
                  </a:lnTo>
                  <a:lnTo>
                    <a:pt x="20249" y="39813"/>
                  </a:lnTo>
                  <a:lnTo>
                    <a:pt x="20771" y="39793"/>
                  </a:lnTo>
                  <a:lnTo>
                    <a:pt x="21273" y="39773"/>
                  </a:lnTo>
                  <a:lnTo>
                    <a:pt x="30393" y="46683"/>
                  </a:lnTo>
                  <a:lnTo>
                    <a:pt x="26636" y="38628"/>
                  </a:lnTo>
                  <a:lnTo>
                    <a:pt x="27360" y="38367"/>
                  </a:lnTo>
                  <a:lnTo>
                    <a:pt x="28083" y="38065"/>
                  </a:lnTo>
                  <a:lnTo>
                    <a:pt x="28766" y="37724"/>
                  </a:lnTo>
                  <a:lnTo>
                    <a:pt x="29449" y="37362"/>
                  </a:lnTo>
                  <a:lnTo>
                    <a:pt x="30112" y="36981"/>
                  </a:lnTo>
                  <a:lnTo>
                    <a:pt x="30754" y="36579"/>
                  </a:lnTo>
                  <a:lnTo>
                    <a:pt x="31397" y="36157"/>
                  </a:lnTo>
                  <a:lnTo>
                    <a:pt x="32000" y="35695"/>
                  </a:lnTo>
                  <a:lnTo>
                    <a:pt x="32602" y="35233"/>
                  </a:lnTo>
                  <a:lnTo>
                    <a:pt x="33185" y="34731"/>
                  </a:lnTo>
                  <a:lnTo>
                    <a:pt x="33727" y="34209"/>
                  </a:lnTo>
                  <a:lnTo>
                    <a:pt x="34270" y="33666"/>
                  </a:lnTo>
                  <a:lnTo>
                    <a:pt x="34792" y="33124"/>
                  </a:lnTo>
                  <a:lnTo>
                    <a:pt x="35274" y="32541"/>
                  </a:lnTo>
                  <a:lnTo>
                    <a:pt x="35756" y="31939"/>
                  </a:lnTo>
                  <a:lnTo>
                    <a:pt x="36198" y="31336"/>
                  </a:lnTo>
                  <a:lnTo>
                    <a:pt x="36620" y="30693"/>
                  </a:lnTo>
                  <a:lnTo>
                    <a:pt x="37022" y="30051"/>
                  </a:lnTo>
                  <a:lnTo>
                    <a:pt x="37403" y="29388"/>
                  </a:lnTo>
                  <a:lnTo>
                    <a:pt x="37765" y="28705"/>
                  </a:lnTo>
                  <a:lnTo>
                    <a:pt x="38086" y="28002"/>
                  </a:lnTo>
                  <a:lnTo>
                    <a:pt x="38387" y="27299"/>
                  </a:lnTo>
                  <a:lnTo>
                    <a:pt x="38649" y="26575"/>
                  </a:lnTo>
                  <a:lnTo>
                    <a:pt x="38910" y="25832"/>
                  </a:lnTo>
                  <a:lnTo>
                    <a:pt x="39111" y="25089"/>
                  </a:lnTo>
                  <a:lnTo>
                    <a:pt x="39311" y="24326"/>
                  </a:lnTo>
                  <a:lnTo>
                    <a:pt x="39472" y="23562"/>
                  </a:lnTo>
                  <a:lnTo>
                    <a:pt x="39593" y="22779"/>
                  </a:lnTo>
                  <a:lnTo>
                    <a:pt x="39693" y="21996"/>
                  </a:lnTo>
                  <a:lnTo>
                    <a:pt x="39753" y="21192"/>
                  </a:lnTo>
                  <a:lnTo>
                    <a:pt x="39794" y="20389"/>
                  </a:lnTo>
                  <a:lnTo>
                    <a:pt x="39794" y="19565"/>
                  </a:lnTo>
                  <a:lnTo>
                    <a:pt x="39773" y="19043"/>
                  </a:lnTo>
                  <a:lnTo>
                    <a:pt x="39753" y="18541"/>
                  </a:lnTo>
                  <a:lnTo>
                    <a:pt x="39713" y="18038"/>
                  </a:lnTo>
                  <a:lnTo>
                    <a:pt x="39653" y="17536"/>
                  </a:lnTo>
                  <a:lnTo>
                    <a:pt x="39593" y="17034"/>
                  </a:lnTo>
                  <a:lnTo>
                    <a:pt x="39512" y="16532"/>
                  </a:lnTo>
                  <a:lnTo>
                    <a:pt x="39432" y="16050"/>
                  </a:lnTo>
                  <a:lnTo>
                    <a:pt x="39332" y="15568"/>
                  </a:lnTo>
                  <a:lnTo>
                    <a:pt x="39211" y="15086"/>
                  </a:lnTo>
                  <a:lnTo>
                    <a:pt x="39091" y="14603"/>
                  </a:lnTo>
                  <a:lnTo>
                    <a:pt x="38950" y="14121"/>
                  </a:lnTo>
                  <a:lnTo>
                    <a:pt x="38809" y="13659"/>
                  </a:lnTo>
                  <a:lnTo>
                    <a:pt x="38649" y="13197"/>
                  </a:lnTo>
                  <a:lnTo>
                    <a:pt x="38468" y="12735"/>
                  </a:lnTo>
                  <a:lnTo>
                    <a:pt x="38106" y="11852"/>
                  </a:lnTo>
                  <a:lnTo>
                    <a:pt x="37684" y="10968"/>
                  </a:lnTo>
                  <a:lnTo>
                    <a:pt x="37222" y="10124"/>
                  </a:lnTo>
                  <a:lnTo>
                    <a:pt x="36740" y="9300"/>
                  </a:lnTo>
                  <a:lnTo>
                    <a:pt x="36198" y="8497"/>
                  </a:lnTo>
                  <a:lnTo>
                    <a:pt x="35636" y="7734"/>
                  </a:lnTo>
                  <a:lnTo>
                    <a:pt x="35033" y="6990"/>
                  </a:lnTo>
                  <a:lnTo>
                    <a:pt x="34390" y="6267"/>
                  </a:lnTo>
                  <a:lnTo>
                    <a:pt x="33727" y="5584"/>
                  </a:lnTo>
                  <a:lnTo>
                    <a:pt x="33024" y="4942"/>
                  </a:lnTo>
                  <a:lnTo>
                    <a:pt x="32281" y="4339"/>
                  </a:lnTo>
                  <a:lnTo>
                    <a:pt x="31518" y="3756"/>
                  </a:lnTo>
                  <a:lnTo>
                    <a:pt x="30734" y="3214"/>
                  </a:lnTo>
                  <a:lnTo>
                    <a:pt x="29911" y="2712"/>
                  </a:lnTo>
                  <a:lnTo>
                    <a:pt x="29067" y="2250"/>
                  </a:lnTo>
                  <a:lnTo>
                    <a:pt x="28203" y="1828"/>
                  </a:lnTo>
                  <a:lnTo>
                    <a:pt x="27319" y="1446"/>
                  </a:lnTo>
                  <a:lnTo>
                    <a:pt x="26415" y="1105"/>
                  </a:lnTo>
                  <a:lnTo>
                    <a:pt x="25953" y="944"/>
                  </a:lnTo>
                  <a:lnTo>
                    <a:pt x="25491" y="804"/>
                  </a:lnTo>
                  <a:lnTo>
                    <a:pt x="25009" y="663"/>
                  </a:lnTo>
                  <a:lnTo>
                    <a:pt x="24527" y="542"/>
                  </a:lnTo>
                  <a:lnTo>
                    <a:pt x="24045" y="442"/>
                  </a:lnTo>
                  <a:lnTo>
                    <a:pt x="23563" y="342"/>
                  </a:lnTo>
                  <a:lnTo>
                    <a:pt x="23081" y="261"/>
                  </a:lnTo>
                  <a:lnTo>
                    <a:pt x="22579" y="181"/>
                  </a:lnTo>
                  <a:lnTo>
                    <a:pt x="22077" y="121"/>
                  </a:lnTo>
                  <a:lnTo>
                    <a:pt x="21595" y="80"/>
                  </a:lnTo>
                  <a:lnTo>
                    <a:pt x="21072" y="40"/>
                  </a:lnTo>
                  <a:lnTo>
                    <a:pt x="20570" y="20"/>
                  </a:lnTo>
                  <a:lnTo>
                    <a:pt x="200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30" name="Google Shape;1530;p30"/>
            <p:cNvGrpSpPr/>
            <p:nvPr/>
          </p:nvGrpSpPr>
          <p:grpSpPr>
            <a:xfrm>
              <a:off x="8110688" y="470089"/>
              <a:ext cx="689027" cy="604812"/>
              <a:chOff x="5186475" y="238864"/>
              <a:chExt cx="689027" cy="604812"/>
            </a:xfrm>
          </p:grpSpPr>
          <p:sp>
            <p:nvSpPr>
              <p:cNvPr id="1531" name="Google Shape;1531;p30"/>
              <p:cNvSpPr/>
              <p:nvPr/>
            </p:nvSpPr>
            <p:spPr>
              <a:xfrm>
                <a:off x="5186475" y="351100"/>
                <a:ext cx="161779" cy="201620"/>
              </a:xfrm>
              <a:custGeom>
                <a:avLst/>
                <a:gdLst/>
                <a:ahLst/>
                <a:cxnLst/>
                <a:rect l="l" t="t" r="r" b="b"/>
                <a:pathLst>
                  <a:path w="4353" h="5425" extrusionOk="0">
                    <a:moveTo>
                      <a:pt x="498" y="0"/>
                    </a:moveTo>
                    <a:lnTo>
                      <a:pt x="379" y="40"/>
                    </a:lnTo>
                    <a:lnTo>
                      <a:pt x="279" y="100"/>
                    </a:lnTo>
                    <a:lnTo>
                      <a:pt x="180" y="179"/>
                    </a:lnTo>
                    <a:lnTo>
                      <a:pt x="100" y="278"/>
                    </a:lnTo>
                    <a:lnTo>
                      <a:pt x="21" y="437"/>
                    </a:lnTo>
                    <a:lnTo>
                      <a:pt x="1" y="596"/>
                    </a:lnTo>
                    <a:lnTo>
                      <a:pt x="1" y="755"/>
                    </a:lnTo>
                    <a:lnTo>
                      <a:pt x="160" y="2365"/>
                    </a:lnTo>
                    <a:lnTo>
                      <a:pt x="239" y="3160"/>
                    </a:lnTo>
                    <a:lnTo>
                      <a:pt x="339" y="3954"/>
                    </a:lnTo>
                    <a:lnTo>
                      <a:pt x="398" y="4272"/>
                    </a:lnTo>
                    <a:lnTo>
                      <a:pt x="458" y="4471"/>
                    </a:lnTo>
                    <a:lnTo>
                      <a:pt x="498" y="4610"/>
                    </a:lnTo>
                    <a:lnTo>
                      <a:pt x="537" y="4729"/>
                    </a:lnTo>
                    <a:lnTo>
                      <a:pt x="597" y="4849"/>
                    </a:lnTo>
                    <a:lnTo>
                      <a:pt x="677" y="4968"/>
                    </a:lnTo>
                    <a:lnTo>
                      <a:pt x="756" y="5067"/>
                    </a:lnTo>
                    <a:lnTo>
                      <a:pt x="855" y="5147"/>
                    </a:lnTo>
                    <a:lnTo>
                      <a:pt x="955" y="5226"/>
                    </a:lnTo>
                    <a:lnTo>
                      <a:pt x="1074" y="5286"/>
                    </a:lnTo>
                    <a:lnTo>
                      <a:pt x="1312" y="5365"/>
                    </a:lnTo>
                    <a:lnTo>
                      <a:pt x="1571" y="5425"/>
                    </a:lnTo>
                    <a:lnTo>
                      <a:pt x="2008" y="5425"/>
                    </a:lnTo>
                    <a:lnTo>
                      <a:pt x="2445" y="5385"/>
                    </a:lnTo>
                    <a:lnTo>
                      <a:pt x="2803" y="5325"/>
                    </a:lnTo>
                    <a:lnTo>
                      <a:pt x="3140" y="5246"/>
                    </a:lnTo>
                    <a:lnTo>
                      <a:pt x="3518" y="5147"/>
                    </a:lnTo>
                    <a:lnTo>
                      <a:pt x="3876" y="5047"/>
                    </a:lnTo>
                    <a:lnTo>
                      <a:pt x="4035" y="4988"/>
                    </a:lnTo>
                    <a:lnTo>
                      <a:pt x="4154" y="4908"/>
                    </a:lnTo>
                    <a:lnTo>
                      <a:pt x="4253" y="4789"/>
                    </a:lnTo>
                    <a:lnTo>
                      <a:pt x="4313" y="4670"/>
                    </a:lnTo>
                    <a:lnTo>
                      <a:pt x="4353" y="4551"/>
                    </a:lnTo>
                    <a:lnTo>
                      <a:pt x="4353" y="4431"/>
                    </a:lnTo>
                    <a:lnTo>
                      <a:pt x="4353" y="4312"/>
                    </a:lnTo>
                    <a:lnTo>
                      <a:pt x="4313" y="4193"/>
                    </a:lnTo>
                    <a:lnTo>
                      <a:pt x="4253" y="4094"/>
                    </a:lnTo>
                    <a:lnTo>
                      <a:pt x="4174" y="4014"/>
                    </a:lnTo>
                    <a:lnTo>
                      <a:pt x="4074" y="3935"/>
                    </a:lnTo>
                    <a:lnTo>
                      <a:pt x="3975" y="3875"/>
                    </a:lnTo>
                    <a:lnTo>
                      <a:pt x="3856" y="3835"/>
                    </a:lnTo>
                    <a:lnTo>
                      <a:pt x="3617" y="3835"/>
                    </a:lnTo>
                    <a:lnTo>
                      <a:pt x="2823" y="4034"/>
                    </a:lnTo>
                    <a:lnTo>
                      <a:pt x="2425" y="4113"/>
                    </a:lnTo>
                    <a:lnTo>
                      <a:pt x="2028" y="4173"/>
                    </a:lnTo>
                    <a:lnTo>
                      <a:pt x="1869" y="4173"/>
                    </a:lnTo>
                    <a:lnTo>
                      <a:pt x="1690" y="4153"/>
                    </a:lnTo>
                    <a:lnTo>
                      <a:pt x="1670" y="4153"/>
                    </a:lnTo>
                    <a:lnTo>
                      <a:pt x="1591" y="3776"/>
                    </a:lnTo>
                    <a:lnTo>
                      <a:pt x="1531" y="3398"/>
                    </a:lnTo>
                    <a:lnTo>
                      <a:pt x="1432" y="2464"/>
                    </a:lnTo>
                    <a:lnTo>
                      <a:pt x="1332" y="1491"/>
                    </a:lnTo>
                    <a:lnTo>
                      <a:pt x="1253" y="497"/>
                    </a:lnTo>
                    <a:lnTo>
                      <a:pt x="1233" y="378"/>
                    </a:lnTo>
                    <a:lnTo>
                      <a:pt x="1153" y="278"/>
                    </a:lnTo>
                    <a:lnTo>
                      <a:pt x="1074" y="179"/>
                    </a:lnTo>
                    <a:lnTo>
                      <a:pt x="975" y="100"/>
                    </a:lnTo>
                    <a:lnTo>
                      <a:pt x="895" y="60"/>
                    </a:lnTo>
                    <a:lnTo>
                      <a:pt x="816" y="20"/>
                    </a:lnTo>
                    <a:lnTo>
                      <a:pt x="71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2" name="Google Shape;1532;p30"/>
              <p:cNvSpPr/>
              <p:nvPr/>
            </p:nvSpPr>
            <p:spPr>
              <a:xfrm>
                <a:off x="5287673" y="308250"/>
                <a:ext cx="205337" cy="220128"/>
              </a:xfrm>
              <a:custGeom>
                <a:avLst/>
                <a:gdLst/>
                <a:ahLst/>
                <a:cxnLst/>
                <a:rect l="l" t="t" r="r" b="b"/>
                <a:pathLst>
                  <a:path w="5525" h="5923" extrusionOk="0">
                    <a:moveTo>
                      <a:pt x="2325" y="1"/>
                    </a:moveTo>
                    <a:lnTo>
                      <a:pt x="2206" y="21"/>
                    </a:lnTo>
                    <a:lnTo>
                      <a:pt x="2087" y="60"/>
                    </a:lnTo>
                    <a:lnTo>
                      <a:pt x="1987" y="120"/>
                    </a:lnTo>
                    <a:lnTo>
                      <a:pt x="1908" y="200"/>
                    </a:lnTo>
                    <a:lnTo>
                      <a:pt x="1828" y="279"/>
                    </a:lnTo>
                    <a:lnTo>
                      <a:pt x="1769" y="398"/>
                    </a:lnTo>
                    <a:lnTo>
                      <a:pt x="1749" y="498"/>
                    </a:lnTo>
                    <a:lnTo>
                      <a:pt x="1729" y="617"/>
                    </a:lnTo>
                    <a:lnTo>
                      <a:pt x="1749" y="736"/>
                    </a:lnTo>
                    <a:lnTo>
                      <a:pt x="1769" y="915"/>
                    </a:lnTo>
                    <a:lnTo>
                      <a:pt x="755" y="955"/>
                    </a:lnTo>
                    <a:lnTo>
                      <a:pt x="616" y="974"/>
                    </a:lnTo>
                    <a:lnTo>
                      <a:pt x="477" y="1014"/>
                    </a:lnTo>
                    <a:lnTo>
                      <a:pt x="358" y="1054"/>
                    </a:lnTo>
                    <a:lnTo>
                      <a:pt x="239" y="1153"/>
                    </a:lnTo>
                    <a:lnTo>
                      <a:pt x="139" y="1253"/>
                    </a:lnTo>
                    <a:lnTo>
                      <a:pt x="60" y="1372"/>
                    </a:lnTo>
                    <a:lnTo>
                      <a:pt x="20" y="1491"/>
                    </a:lnTo>
                    <a:lnTo>
                      <a:pt x="0" y="1630"/>
                    </a:lnTo>
                    <a:lnTo>
                      <a:pt x="0" y="1789"/>
                    </a:lnTo>
                    <a:lnTo>
                      <a:pt x="40" y="1928"/>
                    </a:lnTo>
                    <a:lnTo>
                      <a:pt x="100" y="2047"/>
                    </a:lnTo>
                    <a:lnTo>
                      <a:pt x="179" y="2167"/>
                    </a:lnTo>
                    <a:lnTo>
                      <a:pt x="278" y="2246"/>
                    </a:lnTo>
                    <a:lnTo>
                      <a:pt x="398" y="2326"/>
                    </a:lnTo>
                    <a:lnTo>
                      <a:pt x="537" y="2385"/>
                    </a:lnTo>
                    <a:lnTo>
                      <a:pt x="676" y="2405"/>
                    </a:lnTo>
                    <a:lnTo>
                      <a:pt x="1987" y="2345"/>
                    </a:lnTo>
                    <a:lnTo>
                      <a:pt x="2027" y="2604"/>
                    </a:lnTo>
                    <a:lnTo>
                      <a:pt x="1033" y="2703"/>
                    </a:lnTo>
                    <a:lnTo>
                      <a:pt x="894" y="2743"/>
                    </a:lnTo>
                    <a:lnTo>
                      <a:pt x="775" y="2803"/>
                    </a:lnTo>
                    <a:lnTo>
                      <a:pt x="676" y="2902"/>
                    </a:lnTo>
                    <a:lnTo>
                      <a:pt x="596" y="3001"/>
                    </a:lnTo>
                    <a:lnTo>
                      <a:pt x="537" y="3120"/>
                    </a:lnTo>
                    <a:lnTo>
                      <a:pt x="497" y="3240"/>
                    </a:lnTo>
                    <a:lnTo>
                      <a:pt x="497" y="3379"/>
                    </a:lnTo>
                    <a:lnTo>
                      <a:pt x="497" y="3498"/>
                    </a:lnTo>
                    <a:lnTo>
                      <a:pt x="537" y="3637"/>
                    </a:lnTo>
                    <a:lnTo>
                      <a:pt x="616" y="3756"/>
                    </a:lnTo>
                    <a:lnTo>
                      <a:pt x="696" y="3856"/>
                    </a:lnTo>
                    <a:lnTo>
                      <a:pt x="795" y="3935"/>
                    </a:lnTo>
                    <a:lnTo>
                      <a:pt x="954" y="4015"/>
                    </a:lnTo>
                    <a:lnTo>
                      <a:pt x="1133" y="4034"/>
                    </a:lnTo>
                    <a:lnTo>
                      <a:pt x="1312" y="4034"/>
                    </a:lnTo>
                    <a:lnTo>
                      <a:pt x="2265" y="3935"/>
                    </a:lnTo>
                    <a:lnTo>
                      <a:pt x="2305" y="4134"/>
                    </a:lnTo>
                    <a:lnTo>
                      <a:pt x="2444" y="4809"/>
                    </a:lnTo>
                    <a:lnTo>
                      <a:pt x="2504" y="5127"/>
                    </a:lnTo>
                    <a:lnTo>
                      <a:pt x="2544" y="5247"/>
                    </a:lnTo>
                    <a:lnTo>
                      <a:pt x="2623" y="5485"/>
                    </a:lnTo>
                    <a:lnTo>
                      <a:pt x="2742" y="5684"/>
                    </a:lnTo>
                    <a:lnTo>
                      <a:pt x="2822" y="5743"/>
                    </a:lnTo>
                    <a:lnTo>
                      <a:pt x="2901" y="5783"/>
                    </a:lnTo>
                    <a:lnTo>
                      <a:pt x="2981" y="5843"/>
                    </a:lnTo>
                    <a:lnTo>
                      <a:pt x="3060" y="5882"/>
                    </a:lnTo>
                    <a:lnTo>
                      <a:pt x="3259" y="5922"/>
                    </a:lnTo>
                    <a:lnTo>
                      <a:pt x="3477" y="5922"/>
                    </a:lnTo>
                    <a:lnTo>
                      <a:pt x="3696" y="5902"/>
                    </a:lnTo>
                    <a:lnTo>
                      <a:pt x="3895" y="5882"/>
                    </a:lnTo>
                    <a:lnTo>
                      <a:pt x="4292" y="5823"/>
                    </a:lnTo>
                    <a:lnTo>
                      <a:pt x="4650" y="5743"/>
                    </a:lnTo>
                    <a:lnTo>
                      <a:pt x="5007" y="5644"/>
                    </a:lnTo>
                    <a:lnTo>
                      <a:pt x="5127" y="5604"/>
                    </a:lnTo>
                    <a:lnTo>
                      <a:pt x="5246" y="5545"/>
                    </a:lnTo>
                    <a:lnTo>
                      <a:pt x="5325" y="5465"/>
                    </a:lnTo>
                    <a:lnTo>
                      <a:pt x="5425" y="5366"/>
                    </a:lnTo>
                    <a:lnTo>
                      <a:pt x="5464" y="5266"/>
                    </a:lnTo>
                    <a:lnTo>
                      <a:pt x="5504" y="5147"/>
                    </a:lnTo>
                    <a:lnTo>
                      <a:pt x="5524" y="5028"/>
                    </a:lnTo>
                    <a:lnTo>
                      <a:pt x="5504" y="4889"/>
                    </a:lnTo>
                    <a:lnTo>
                      <a:pt x="5464" y="4770"/>
                    </a:lnTo>
                    <a:lnTo>
                      <a:pt x="5405" y="4670"/>
                    </a:lnTo>
                    <a:lnTo>
                      <a:pt x="5325" y="4571"/>
                    </a:lnTo>
                    <a:lnTo>
                      <a:pt x="5226" y="4491"/>
                    </a:lnTo>
                    <a:lnTo>
                      <a:pt x="5107" y="4432"/>
                    </a:lnTo>
                    <a:lnTo>
                      <a:pt x="5007" y="4392"/>
                    </a:lnTo>
                    <a:lnTo>
                      <a:pt x="4868" y="4392"/>
                    </a:lnTo>
                    <a:lnTo>
                      <a:pt x="4749" y="4412"/>
                    </a:lnTo>
                    <a:lnTo>
                      <a:pt x="4193" y="4531"/>
                    </a:lnTo>
                    <a:lnTo>
                      <a:pt x="3656" y="4631"/>
                    </a:lnTo>
                    <a:lnTo>
                      <a:pt x="3517" y="4054"/>
                    </a:lnTo>
                    <a:lnTo>
                      <a:pt x="3477" y="3796"/>
                    </a:lnTo>
                    <a:lnTo>
                      <a:pt x="4093" y="3697"/>
                    </a:lnTo>
                    <a:lnTo>
                      <a:pt x="4690" y="3577"/>
                    </a:lnTo>
                    <a:lnTo>
                      <a:pt x="4829" y="3538"/>
                    </a:lnTo>
                    <a:lnTo>
                      <a:pt x="4928" y="3478"/>
                    </a:lnTo>
                    <a:lnTo>
                      <a:pt x="5027" y="3399"/>
                    </a:lnTo>
                    <a:lnTo>
                      <a:pt x="5107" y="3299"/>
                    </a:lnTo>
                    <a:lnTo>
                      <a:pt x="5147" y="3180"/>
                    </a:lnTo>
                    <a:lnTo>
                      <a:pt x="5186" y="3081"/>
                    </a:lnTo>
                    <a:lnTo>
                      <a:pt x="5206" y="2942"/>
                    </a:lnTo>
                    <a:lnTo>
                      <a:pt x="5186" y="2822"/>
                    </a:lnTo>
                    <a:lnTo>
                      <a:pt x="5147" y="2703"/>
                    </a:lnTo>
                    <a:lnTo>
                      <a:pt x="5087" y="2584"/>
                    </a:lnTo>
                    <a:lnTo>
                      <a:pt x="5007" y="2485"/>
                    </a:lnTo>
                    <a:lnTo>
                      <a:pt x="4908" y="2425"/>
                    </a:lnTo>
                    <a:lnTo>
                      <a:pt x="4829" y="2365"/>
                    </a:lnTo>
                    <a:lnTo>
                      <a:pt x="4749" y="2345"/>
                    </a:lnTo>
                    <a:lnTo>
                      <a:pt x="4650" y="2326"/>
                    </a:lnTo>
                    <a:lnTo>
                      <a:pt x="4431" y="2326"/>
                    </a:lnTo>
                    <a:lnTo>
                      <a:pt x="3239" y="2465"/>
                    </a:lnTo>
                    <a:lnTo>
                      <a:pt x="3219" y="2286"/>
                    </a:lnTo>
                    <a:lnTo>
                      <a:pt x="3934" y="2226"/>
                    </a:lnTo>
                    <a:lnTo>
                      <a:pt x="4650" y="2147"/>
                    </a:lnTo>
                    <a:lnTo>
                      <a:pt x="4749" y="2107"/>
                    </a:lnTo>
                    <a:lnTo>
                      <a:pt x="4848" y="2067"/>
                    </a:lnTo>
                    <a:lnTo>
                      <a:pt x="4948" y="2008"/>
                    </a:lnTo>
                    <a:lnTo>
                      <a:pt x="5027" y="1928"/>
                    </a:lnTo>
                    <a:lnTo>
                      <a:pt x="5087" y="1829"/>
                    </a:lnTo>
                    <a:lnTo>
                      <a:pt x="5127" y="1730"/>
                    </a:lnTo>
                    <a:lnTo>
                      <a:pt x="5166" y="1610"/>
                    </a:lnTo>
                    <a:lnTo>
                      <a:pt x="5186" y="1511"/>
                    </a:lnTo>
                    <a:lnTo>
                      <a:pt x="5186" y="1372"/>
                    </a:lnTo>
                    <a:lnTo>
                      <a:pt x="5147" y="1233"/>
                    </a:lnTo>
                    <a:lnTo>
                      <a:pt x="5087" y="1114"/>
                    </a:lnTo>
                    <a:lnTo>
                      <a:pt x="5007" y="1014"/>
                    </a:lnTo>
                    <a:lnTo>
                      <a:pt x="4908" y="935"/>
                    </a:lnTo>
                    <a:lnTo>
                      <a:pt x="4809" y="855"/>
                    </a:lnTo>
                    <a:lnTo>
                      <a:pt x="4690" y="796"/>
                    </a:lnTo>
                    <a:lnTo>
                      <a:pt x="4550" y="776"/>
                    </a:lnTo>
                    <a:lnTo>
                      <a:pt x="4531" y="776"/>
                    </a:lnTo>
                    <a:lnTo>
                      <a:pt x="2981" y="875"/>
                    </a:lnTo>
                    <a:lnTo>
                      <a:pt x="2921" y="498"/>
                    </a:lnTo>
                    <a:lnTo>
                      <a:pt x="2901" y="378"/>
                    </a:lnTo>
                    <a:lnTo>
                      <a:pt x="2861" y="299"/>
                    </a:lnTo>
                    <a:lnTo>
                      <a:pt x="2782" y="219"/>
                    </a:lnTo>
                    <a:lnTo>
                      <a:pt x="2722" y="140"/>
                    </a:lnTo>
                    <a:lnTo>
                      <a:pt x="2623" y="80"/>
                    </a:lnTo>
                    <a:lnTo>
                      <a:pt x="2524" y="41"/>
                    </a:lnTo>
                    <a:lnTo>
                      <a:pt x="2424" y="21"/>
                    </a:lnTo>
                    <a:lnTo>
                      <a:pt x="232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3" name="Google Shape;1533;p30"/>
              <p:cNvSpPr/>
              <p:nvPr/>
            </p:nvSpPr>
            <p:spPr>
              <a:xfrm>
                <a:off x="5508466" y="279448"/>
                <a:ext cx="153640" cy="234883"/>
              </a:xfrm>
              <a:custGeom>
                <a:avLst/>
                <a:gdLst/>
                <a:ahLst/>
                <a:cxnLst/>
                <a:rect l="l" t="t" r="r" b="b"/>
                <a:pathLst>
                  <a:path w="4134" h="6320" extrusionOk="0">
                    <a:moveTo>
                      <a:pt x="3517" y="1"/>
                    </a:moveTo>
                    <a:lnTo>
                      <a:pt x="3378" y="21"/>
                    </a:lnTo>
                    <a:lnTo>
                      <a:pt x="2703" y="140"/>
                    </a:lnTo>
                    <a:lnTo>
                      <a:pt x="2027" y="279"/>
                    </a:lnTo>
                    <a:lnTo>
                      <a:pt x="1471" y="398"/>
                    </a:lnTo>
                    <a:lnTo>
                      <a:pt x="1391" y="398"/>
                    </a:lnTo>
                    <a:lnTo>
                      <a:pt x="1312" y="418"/>
                    </a:lnTo>
                    <a:lnTo>
                      <a:pt x="517" y="597"/>
                    </a:lnTo>
                    <a:lnTo>
                      <a:pt x="398" y="657"/>
                    </a:lnTo>
                    <a:lnTo>
                      <a:pt x="279" y="716"/>
                    </a:lnTo>
                    <a:lnTo>
                      <a:pt x="179" y="796"/>
                    </a:lnTo>
                    <a:lnTo>
                      <a:pt x="100" y="895"/>
                    </a:lnTo>
                    <a:lnTo>
                      <a:pt x="40" y="1014"/>
                    </a:lnTo>
                    <a:lnTo>
                      <a:pt x="0" y="1133"/>
                    </a:lnTo>
                    <a:lnTo>
                      <a:pt x="0" y="1273"/>
                    </a:lnTo>
                    <a:lnTo>
                      <a:pt x="0" y="1392"/>
                    </a:lnTo>
                    <a:lnTo>
                      <a:pt x="40" y="1531"/>
                    </a:lnTo>
                    <a:lnTo>
                      <a:pt x="120" y="1630"/>
                    </a:lnTo>
                    <a:lnTo>
                      <a:pt x="199" y="1730"/>
                    </a:lnTo>
                    <a:lnTo>
                      <a:pt x="298" y="1809"/>
                    </a:lnTo>
                    <a:lnTo>
                      <a:pt x="418" y="1869"/>
                    </a:lnTo>
                    <a:lnTo>
                      <a:pt x="537" y="1908"/>
                    </a:lnTo>
                    <a:lnTo>
                      <a:pt x="656" y="1928"/>
                    </a:lnTo>
                    <a:lnTo>
                      <a:pt x="795" y="1908"/>
                    </a:lnTo>
                    <a:lnTo>
                      <a:pt x="1053" y="1849"/>
                    </a:lnTo>
                    <a:lnTo>
                      <a:pt x="1411" y="3736"/>
                    </a:lnTo>
                    <a:lnTo>
                      <a:pt x="1630" y="4829"/>
                    </a:lnTo>
                    <a:lnTo>
                      <a:pt x="1709" y="5286"/>
                    </a:lnTo>
                    <a:lnTo>
                      <a:pt x="1789" y="5565"/>
                    </a:lnTo>
                    <a:lnTo>
                      <a:pt x="1848" y="5783"/>
                    </a:lnTo>
                    <a:lnTo>
                      <a:pt x="1928" y="6002"/>
                    </a:lnTo>
                    <a:lnTo>
                      <a:pt x="2007" y="6121"/>
                    </a:lnTo>
                    <a:lnTo>
                      <a:pt x="2126" y="6220"/>
                    </a:lnTo>
                    <a:lnTo>
                      <a:pt x="2226" y="6280"/>
                    </a:lnTo>
                    <a:lnTo>
                      <a:pt x="2345" y="6320"/>
                    </a:lnTo>
                    <a:lnTo>
                      <a:pt x="2464" y="6320"/>
                    </a:lnTo>
                    <a:lnTo>
                      <a:pt x="2583" y="6300"/>
                    </a:lnTo>
                    <a:lnTo>
                      <a:pt x="2683" y="6280"/>
                    </a:lnTo>
                    <a:lnTo>
                      <a:pt x="2802" y="6220"/>
                    </a:lnTo>
                    <a:lnTo>
                      <a:pt x="2881" y="6141"/>
                    </a:lnTo>
                    <a:lnTo>
                      <a:pt x="2941" y="6041"/>
                    </a:lnTo>
                    <a:lnTo>
                      <a:pt x="3001" y="5942"/>
                    </a:lnTo>
                    <a:lnTo>
                      <a:pt x="3040" y="5843"/>
                    </a:lnTo>
                    <a:lnTo>
                      <a:pt x="3040" y="5723"/>
                    </a:lnTo>
                    <a:lnTo>
                      <a:pt x="3040" y="5604"/>
                    </a:lnTo>
                    <a:lnTo>
                      <a:pt x="2862" y="4591"/>
                    </a:lnTo>
                    <a:lnTo>
                      <a:pt x="2683" y="3578"/>
                    </a:lnTo>
                    <a:lnTo>
                      <a:pt x="2285" y="1571"/>
                    </a:lnTo>
                    <a:lnTo>
                      <a:pt x="2305" y="1571"/>
                    </a:lnTo>
                    <a:lnTo>
                      <a:pt x="2981" y="1412"/>
                    </a:lnTo>
                    <a:lnTo>
                      <a:pt x="3299" y="1332"/>
                    </a:lnTo>
                    <a:lnTo>
                      <a:pt x="3637" y="1233"/>
                    </a:lnTo>
                    <a:lnTo>
                      <a:pt x="3756" y="1173"/>
                    </a:lnTo>
                    <a:lnTo>
                      <a:pt x="3855" y="1133"/>
                    </a:lnTo>
                    <a:lnTo>
                      <a:pt x="3954" y="1054"/>
                    </a:lnTo>
                    <a:lnTo>
                      <a:pt x="4034" y="955"/>
                    </a:lnTo>
                    <a:lnTo>
                      <a:pt x="4094" y="855"/>
                    </a:lnTo>
                    <a:lnTo>
                      <a:pt x="4113" y="736"/>
                    </a:lnTo>
                    <a:lnTo>
                      <a:pt x="4133" y="617"/>
                    </a:lnTo>
                    <a:lnTo>
                      <a:pt x="4113" y="498"/>
                    </a:lnTo>
                    <a:lnTo>
                      <a:pt x="4074" y="378"/>
                    </a:lnTo>
                    <a:lnTo>
                      <a:pt x="4014" y="279"/>
                    </a:lnTo>
                    <a:lnTo>
                      <a:pt x="3935" y="180"/>
                    </a:lnTo>
                    <a:lnTo>
                      <a:pt x="3855" y="100"/>
                    </a:lnTo>
                    <a:lnTo>
                      <a:pt x="3776" y="61"/>
                    </a:lnTo>
                    <a:lnTo>
                      <a:pt x="3676" y="21"/>
                    </a:lnTo>
                    <a:lnTo>
                      <a:pt x="3597" y="21"/>
                    </a:lnTo>
                    <a:lnTo>
                      <a:pt x="351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4" name="Google Shape;1534;p30"/>
              <p:cNvSpPr/>
              <p:nvPr/>
            </p:nvSpPr>
            <p:spPr>
              <a:xfrm>
                <a:off x="5698227" y="238864"/>
                <a:ext cx="56900" cy="82729"/>
              </a:xfrm>
              <a:custGeom>
                <a:avLst/>
                <a:gdLst/>
                <a:ahLst/>
                <a:cxnLst/>
                <a:rect l="l" t="t" r="r" b="b"/>
                <a:pathLst>
                  <a:path w="1531" h="2226" extrusionOk="0">
                    <a:moveTo>
                      <a:pt x="597" y="0"/>
                    </a:moveTo>
                    <a:lnTo>
                      <a:pt x="478" y="20"/>
                    </a:lnTo>
                    <a:lnTo>
                      <a:pt x="359" y="60"/>
                    </a:lnTo>
                    <a:lnTo>
                      <a:pt x="259" y="99"/>
                    </a:lnTo>
                    <a:lnTo>
                      <a:pt x="180" y="179"/>
                    </a:lnTo>
                    <a:lnTo>
                      <a:pt x="100" y="278"/>
                    </a:lnTo>
                    <a:lnTo>
                      <a:pt x="41" y="378"/>
                    </a:lnTo>
                    <a:lnTo>
                      <a:pt x="1" y="497"/>
                    </a:lnTo>
                    <a:lnTo>
                      <a:pt x="1" y="616"/>
                    </a:lnTo>
                    <a:lnTo>
                      <a:pt x="21" y="735"/>
                    </a:lnTo>
                    <a:lnTo>
                      <a:pt x="200" y="1331"/>
                    </a:lnTo>
                    <a:lnTo>
                      <a:pt x="398" y="1908"/>
                    </a:lnTo>
                    <a:lnTo>
                      <a:pt x="498" y="2047"/>
                    </a:lnTo>
                    <a:lnTo>
                      <a:pt x="617" y="2146"/>
                    </a:lnTo>
                    <a:lnTo>
                      <a:pt x="716" y="2186"/>
                    </a:lnTo>
                    <a:lnTo>
                      <a:pt x="816" y="2225"/>
                    </a:lnTo>
                    <a:lnTo>
                      <a:pt x="1054" y="2225"/>
                    </a:lnTo>
                    <a:lnTo>
                      <a:pt x="1173" y="2186"/>
                    </a:lnTo>
                    <a:lnTo>
                      <a:pt x="1273" y="2126"/>
                    </a:lnTo>
                    <a:lnTo>
                      <a:pt x="1352" y="2047"/>
                    </a:lnTo>
                    <a:lnTo>
                      <a:pt x="1432" y="1967"/>
                    </a:lnTo>
                    <a:lnTo>
                      <a:pt x="1471" y="1868"/>
                    </a:lnTo>
                    <a:lnTo>
                      <a:pt x="1511" y="1749"/>
                    </a:lnTo>
                    <a:lnTo>
                      <a:pt x="1531" y="1629"/>
                    </a:lnTo>
                    <a:lnTo>
                      <a:pt x="1511" y="1510"/>
                    </a:lnTo>
                    <a:lnTo>
                      <a:pt x="1193" y="477"/>
                    </a:lnTo>
                    <a:lnTo>
                      <a:pt x="1153" y="378"/>
                    </a:lnTo>
                    <a:lnTo>
                      <a:pt x="1094" y="258"/>
                    </a:lnTo>
                    <a:lnTo>
                      <a:pt x="1034" y="179"/>
                    </a:lnTo>
                    <a:lnTo>
                      <a:pt x="935" y="99"/>
                    </a:lnTo>
                    <a:lnTo>
                      <a:pt x="855" y="60"/>
                    </a:lnTo>
                    <a:lnTo>
                      <a:pt x="776" y="20"/>
                    </a:lnTo>
                    <a:lnTo>
                      <a:pt x="69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5" name="Google Shape;1535;p30"/>
              <p:cNvSpPr/>
              <p:nvPr/>
            </p:nvSpPr>
            <p:spPr>
              <a:xfrm>
                <a:off x="5779468" y="247709"/>
                <a:ext cx="96034" cy="230423"/>
              </a:xfrm>
              <a:custGeom>
                <a:avLst/>
                <a:gdLst/>
                <a:ahLst/>
                <a:cxnLst/>
                <a:rect l="l" t="t" r="r" b="b"/>
                <a:pathLst>
                  <a:path w="2584" h="6200" extrusionOk="0">
                    <a:moveTo>
                      <a:pt x="1809" y="0"/>
                    </a:moveTo>
                    <a:lnTo>
                      <a:pt x="1690" y="20"/>
                    </a:lnTo>
                    <a:lnTo>
                      <a:pt x="1590" y="40"/>
                    </a:lnTo>
                    <a:lnTo>
                      <a:pt x="1471" y="100"/>
                    </a:lnTo>
                    <a:lnTo>
                      <a:pt x="1392" y="179"/>
                    </a:lnTo>
                    <a:lnTo>
                      <a:pt x="1133" y="438"/>
                    </a:lnTo>
                    <a:lnTo>
                      <a:pt x="895" y="696"/>
                    </a:lnTo>
                    <a:lnTo>
                      <a:pt x="676" y="974"/>
                    </a:lnTo>
                    <a:lnTo>
                      <a:pt x="497" y="1272"/>
                    </a:lnTo>
                    <a:lnTo>
                      <a:pt x="418" y="1451"/>
                    </a:lnTo>
                    <a:lnTo>
                      <a:pt x="378" y="1610"/>
                    </a:lnTo>
                    <a:lnTo>
                      <a:pt x="338" y="1789"/>
                    </a:lnTo>
                    <a:lnTo>
                      <a:pt x="319" y="1968"/>
                    </a:lnTo>
                    <a:lnTo>
                      <a:pt x="319" y="2047"/>
                    </a:lnTo>
                    <a:lnTo>
                      <a:pt x="319" y="2186"/>
                    </a:lnTo>
                    <a:lnTo>
                      <a:pt x="338" y="2325"/>
                    </a:lnTo>
                    <a:lnTo>
                      <a:pt x="418" y="2564"/>
                    </a:lnTo>
                    <a:lnTo>
                      <a:pt x="497" y="2802"/>
                    </a:lnTo>
                    <a:lnTo>
                      <a:pt x="557" y="2941"/>
                    </a:lnTo>
                    <a:lnTo>
                      <a:pt x="636" y="3080"/>
                    </a:lnTo>
                    <a:lnTo>
                      <a:pt x="815" y="3319"/>
                    </a:lnTo>
                    <a:lnTo>
                      <a:pt x="994" y="3537"/>
                    </a:lnTo>
                    <a:lnTo>
                      <a:pt x="1312" y="3915"/>
                    </a:lnTo>
                    <a:lnTo>
                      <a:pt x="1312" y="3955"/>
                    </a:lnTo>
                    <a:lnTo>
                      <a:pt x="1352" y="4094"/>
                    </a:lnTo>
                    <a:lnTo>
                      <a:pt x="1332" y="4253"/>
                    </a:lnTo>
                    <a:lnTo>
                      <a:pt x="1312" y="4372"/>
                    </a:lnTo>
                    <a:lnTo>
                      <a:pt x="1233" y="4471"/>
                    </a:lnTo>
                    <a:lnTo>
                      <a:pt x="1093" y="4610"/>
                    </a:lnTo>
                    <a:lnTo>
                      <a:pt x="935" y="4749"/>
                    </a:lnTo>
                    <a:lnTo>
                      <a:pt x="636" y="4928"/>
                    </a:lnTo>
                    <a:lnTo>
                      <a:pt x="319" y="5087"/>
                    </a:lnTo>
                    <a:lnTo>
                      <a:pt x="219" y="5147"/>
                    </a:lnTo>
                    <a:lnTo>
                      <a:pt x="140" y="5226"/>
                    </a:lnTo>
                    <a:lnTo>
                      <a:pt x="80" y="5326"/>
                    </a:lnTo>
                    <a:lnTo>
                      <a:pt x="40" y="5425"/>
                    </a:lnTo>
                    <a:lnTo>
                      <a:pt x="1" y="5544"/>
                    </a:lnTo>
                    <a:lnTo>
                      <a:pt x="1" y="5663"/>
                    </a:lnTo>
                    <a:lnTo>
                      <a:pt x="21" y="5783"/>
                    </a:lnTo>
                    <a:lnTo>
                      <a:pt x="60" y="5882"/>
                    </a:lnTo>
                    <a:lnTo>
                      <a:pt x="140" y="5981"/>
                    </a:lnTo>
                    <a:lnTo>
                      <a:pt x="219" y="6061"/>
                    </a:lnTo>
                    <a:lnTo>
                      <a:pt x="299" y="6120"/>
                    </a:lnTo>
                    <a:lnTo>
                      <a:pt x="418" y="6180"/>
                    </a:lnTo>
                    <a:lnTo>
                      <a:pt x="537" y="6200"/>
                    </a:lnTo>
                    <a:lnTo>
                      <a:pt x="636" y="6200"/>
                    </a:lnTo>
                    <a:lnTo>
                      <a:pt x="756" y="6180"/>
                    </a:lnTo>
                    <a:lnTo>
                      <a:pt x="875" y="6140"/>
                    </a:lnTo>
                    <a:lnTo>
                      <a:pt x="1093" y="6041"/>
                    </a:lnTo>
                    <a:lnTo>
                      <a:pt x="1292" y="5922"/>
                    </a:lnTo>
                    <a:lnTo>
                      <a:pt x="1511" y="5803"/>
                    </a:lnTo>
                    <a:lnTo>
                      <a:pt x="1709" y="5663"/>
                    </a:lnTo>
                    <a:lnTo>
                      <a:pt x="1868" y="5544"/>
                    </a:lnTo>
                    <a:lnTo>
                      <a:pt x="2008" y="5405"/>
                    </a:lnTo>
                    <a:lnTo>
                      <a:pt x="2147" y="5266"/>
                    </a:lnTo>
                    <a:lnTo>
                      <a:pt x="2286" y="5107"/>
                    </a:lnTo>
                    <a:lnTo>
                      <a:pt x="2385" y="4928"/>
                    </a:lnTo>
                    <a:lnTo>
                      <a:pt x="2465" y="4730"/>
                    </a:lnTo>
                    <a:lnTo>
                      <a:pt x="2524" y="4511"/>
                    </a:lnTo>
                    <a:lnTo>
                      <a:pt x="2564" y="4292"/>
                    </a:lnTo>
                    <a:lnTo>
                      <a:pt x="2584" y="4074"/>
                    </a:lnTo>
                    <a:lnTo>
                      <a:pt x="2564" y="3875"/>
                    </a:lnTo>
                    <a:lnTo>
                      <a:pt x="2504" y="3637"/>
                    </a:lnTo>
                    <a:lnTo>
                      <a:pt x="2445" y="3438"/>
                    </a:lnTo>
                    <a:lnTo>
                      <a:pt x="2365" y="3299"/>
                    </a:lnTo>
                    <a:lnTo>
                      <a:pt x="2286" y="3180"/>
                    </a:lnTo>
                    <a:lnTo>
                      <a:pt x="2107" y="2941"/>
                    </a:lnTo>
                    <a:lnTo>
                      <a:pt x="1829" y="2544"/>
                    </a:lnTo>
                    <a:lnTo>
                      <a:pt x="1670" y="2286"/>
                    </a:lnTo>
                    <a:lnTo>
                      <a:pt x="1610" y="2027"/>
                    </a:lnTo>
                    <a:lnTo>
                      <a:pt x="1610" y="2007"/>
                    </a:lnTo>
                    <a:lnTo>
                      <a:pt x="1650" y="1928"/>
                    </a:lnTo>
                    <a:lnTo>
                      <a:pt x="1769" y="1729"/>
                    </a:lnTo>
                    <a:lnTo>
                      <a:pt x="1888" y="1550"/>
                    </a:lnTo>
                    <a:lnTo>
                      <a:pt x="2266" y="1153"/>
                    </a:lnTo>
                    <a:lnTo>
                      <a:pt x="2365" y="1054"/>
                    </a:lnTo>
                    <a:lnTo>
                      <a:pt x="2425" y="954"/>
                    </a:lnTo>
                    <a:lnTo>
                      <a:pt x="2465" y="835"/>
                    </a:lnTo>
                    <a:lnTo>
                      <a:pt x="2484" y="696"/>
                    </a:lnTo>
                    <a:lnTo>
                      <a:pt x="2484" y="577"/>
                    </a:lnTo>
                    <a:lnTo>
                      <a:pt x="2445" y="438"/>
                    </a:lnTo>
                    <a:lnTo>
                      <a:pt x="2385" y="318"/>
                    </a:lnTo>
                    <a:lnTo>
                      <a:pt x="2325" y="219"/>
                    </a:lnTo>
                    <a:lnTo>
                      <a:pt x="2206" y="120"/>
                    </a:lnTo>
                    <a:lnTo>
                      <a:pt x="2087" y="60"/>
                    </a:lnTo>
                    <a:lnTo>
                      <a:pt x="1948" y="20"/>
                    </a:lnTo>
                    <a:lnTo>
                      <a:pt x="180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6" name="Google Shape;1536;p30"/>
              <p:cNvSpPr/>
              <p:nvPr/>
            </p:nvSpPr>
            <p:spPr>
              <a:xfrm>
                <a:off x="5382925" y="636893"/>
                <a:ext cx="153640" cy="205299"/>
              </a:xfrm>
              <a:custGeom>
                <a:avLst/>
                <a:gdLst/>
                <a:ahLst/>
                <a:cxnLst/>
                <a:rect l="l" t="t" r="r" b="b"/>
                <a:pathLst>
                  <a:path w="4134" h="5524" extrusionOk="0">
                    <a:moveTo>
                      <a:pt x="2405" y="0"/>
                    </a:moveTo>
                    <a:lnTo>
                      <a:pt x="2246" y="20"/>
                    </a:lnTo>
                    <a:lnTo>
                      <a:pt x="2087" y="79"/>
                    </a:lnTo>
                    <a:lnTo>
                      <a:pt x="1888" y="159"/>
                    </a:lnTo>
                    <a:lnTo>
                      <a:pt x="1689" y="258"/>
                    </a:lnTo>
                    <a:lnTo>
                      <a:pt x="1451" y="397"/>
                    </a:lnTo>
                    <a:lnTo>
                      <a:pt x="1232" y="576"/>
                    </a:lnTo>
                    <a:lnTo>
                      <a:pt x="1014" y="735"/>
                    </a:lnTo>
                    <a:lnTo>
                      <a:pt x="815" y="934"/>
                    </a:lnTo>
                    <a:lnTo>
                      <a:pt x="636" y="1133"/>
                    </a:lnTo>
                    <a:lnTo>
                      <a:pt x="457" y="1351"/>
                    </a:lnTo>
                    <a:lnTo>
                      <a:pt x="298" y="1570"/>
                    </a:lnTo>
                    <a:lnTo>
                      <a:pt x="179" y="1788"/>
                    </a:lnTo>
                    <a:lnTo>
                      <a:pt x="100" y="2047"/>
                    </a:lnTo>
                    <a:lnTo>
                      <a:pt x="40" y="2285"/>
                    </a:lnTo>
                    <a:lnTo>
                      <a:pt x="0" y="2444"/>
                    </a:lnTo>
                    <a:lnTo>
                      <a:pt x="0" y="2603"/>
                    </a:lnTo>
                    <a:lnTo>
                      <a:pt x="0" y="2921"/>
                    </a:lnTo>
                    <a:lnTo>
                      <a:pt x="40" y="3120"/>
                    </a:lnTo>
                    <a:lnTo>
                      <a:pt x="100" y="3318"/>
                    </a:lnTo>
                    <a:lnTo>
                      <a:pt x="159" y="3517"/>
                    </a:lnTo>
                    <a:lnTo>
                      <a:pt x="279" y="3736"/>
                    </a:lnTo>
                    <a:lnTo>
                      <a:pt x="398" y="3934"/>
                    </a:lnTo>
                    <a:lnTo>
                      <a:pt x="577" y="4173"/>
                    </a:lnTo>
                    <a:lnTo>
                      <a:pt x="795" y="4391"/>
                    </a:lnTo>
                    <a:lnTo>
                      <a:pt x="974" y="4570"/>
                    </a:lnTo>
                    <a:lnTo>
                      <a:pt x="1193" y="4749"/>
                    </a:lnTo>
                    <a:lnTo>
                      <a:pt x="1292" y="4828"/>
                    </a:lnTo>
                    <a:lnTo>
                      <a:pt x="1411" y="4888"/>
                    </a:lnTo>
                    <a:lnTo>
                      <a:pt x="1650" y="5007"/>
                    </a:lnTo>
                    <a:lnTo>
                      <a:pt x="1908" y="5047"/>
                    </a:lnTo>
                    <a:lnTo>
                      <a:pt x="2246" y="5047"/>
                    </a:lnTo>
                    <a:lnTo>
                      <a:pt x="2484" y="5007"/>
                    </a:lnTo>
                    <a:lnTo>
                      <a:pt x="2703" y="4928"/>
                    </a:lnTo>
                    <a:lnTo>
                      <a:pt x="2842" y="4848"/>
                    </a:lnTo>
                    <a:lnTo>
                      <a:pt x="2981" y="5206"/>
                    </a:lnTo>
                    <a:lnTo>
                      <a:pt x="3021" y="5285"/>
                    </a:lnTo>
                    <a:lnTo>
                      <a:pt x="3100" y="5365"/>
                    </a:lnTo>
                    <a:lnTo>
                      <a:pt x="3180" y="5425"/>
                    </a:lnTo>
                    <a:lnTo>
                      <a:pt x="3259" y="5464"/>
                    </a:lnTo>
                    <a:lnTo>
                      <a:pt x="3358" y="5504"/>
                    </a:lnTo>
                    <a:lnTo>
                      <a:pt x="3458" y="5524"/>
                    </a:lnTo>
                    <a:lnTo>
                      <a:pt x="3557" y="5524"/>
                    </a:lnTo>
                    <a:lnTo>
                      <a:pt x="3657" y="5504"/>
                    </a:lnTo>
                    <a:lnTo>
                      <a:pt x="3776" y="5484"/>
                    </a:lnTo>
                    <a:lnTo>
                      <a:pt x="3875" y="5425"/>
                    </a:lnTo>
                    <a:lnTo>
                      <a:pt x="3955" y="5345"/>
                    </a:lnTo>
                    <a:lnTo>
                      <a:pt x="4034" y="5246"/>
                    </a:lnTo>
                    <a:lnTo>
                      <a:pt x="4094" y="5146"/>
                    </a:lnTo>
                    <a:lnTo>
                      <a:pt x="4114" y="5027"/>
                    </a:lnTo>
                    <a:lnTo>
                      <a:pt x="4133" y="4908"/>
                    </a:lnTo>
                    <a:lnTo>
                      <a:pt x="4114" y="4789"/>
                    </a:lnTo>
                    <a:lnTo>
                      <a:pt x="4054" y="4511"/>
                    </a:lnTo>
                    <a:lnTo>
                      <a:pt x="3974" y="4232"/>
                    </a:lnTo>
                    <a:lnTo>
                      <a:pt x="3796" y="3696"/>
                    </a:lnTo>
                    <a:lnTo>
                      <a:pt x="3358" y="2384"/>
                    </a:lnTo>
                    <a:lnTo>
                      <a:pt x="3299" y="2225"/>
                    </a:lnTo>
                    <a:lnTo>
                      <a:pt x="3219" y="2086"/>
                    </a:lnTo>
                    <a:lnTo>
                      <a:pt x="3080" y="1967"/>
                    </a:lnTo>
                    <a:lnTo>
                      <a:pt x="3001" y="1927"/>
                    </a:lnTo>
                    <a:lnTo>
                      <a:pt x="2921" y="1908"/>
                    </a:lnTo>
                    <a:lnTo>
                      <a:pt x="2822" y="1888"/>
                    </a:lnTo>
                    <a:lnTo>
                      <a:pt x="2742" y="1868"/>
                    </a:lnTo>
                    <a:lnTo>
                      <a:pt x="2603" y="1888"/>
                    </a:lnTo>
                    <a:lnTo>
                      <a:pt x="2484" y="1927"/>
                    </a:lnTo>
                    <a:lnTo>
                      <a:pt x="2365" y="1987"/>
                    </a:lnTo>
                    <a:lnTo>
                      <a:pt x="2285" y="2067"/>
                    </a:lnTo>
                    <a:lnTo>
                      <a:pt x="2206" y="2166"/>
                    </a:lnTo>
                    <a:lnTo>
                      <a:pt x="2146" y="2265"/>
                    </a:lnTo>
                    <a:lnTo>
                      <a:pt x="2107" y="2404"/>
                    </a:lnTo>
                    <a:lnTo>
                      <a:pt x="2087" y="2524"/>
                    </a:lnTo>
                    <a:lnTo>
                      <a:pt x="2107" y="2643"/>
                    </a:lnTo>
                    <a:lnTo>
                      <a:pt x="2425" y="3577"/>
                    </a:lnTo>
                    <a:lnTo>
                      <a:pt x="2345" y="3676"/>
                    </a:lnTo>
                    <a:lnTo>
                      <a:pt x="2285" y="3755"/>
                    </a:lnTo>
                    <a:lnTo>
                      <a:pt x="2246" y="3795"/>
                    </a:lnTo>
                    <a:lnTo>
                      <a:pt x="2206" y="3815"/>
                    </a:lnTo>
                    <a:lnTo>
                      <a:pt x="2087" y="3835"/>
                    </a:lnTo>
                    <a:lnTo>
                      <a:pt x="2027" y="3835"/>
                    </a:lnTo>
                    <a:lnTo>
                      <a:pt x="1908" y="3736"/>
                    </a:lnTo>
                    <a:lnTo>
                      <a:pt x="1689" y="3517"/>
                    </a:lnTo>
                    <a:lnTo>
                      <a:pt x="1471" y="3298"/>
                    </a:lnTo>
                    <a:lnTo>
                      <a:pt x="1371" y="3100"/>
                    </a:lnTo>
                    <a:lnTo>
                      <a:pt x="1292" y="2901"/>
                    </a:lnTo>
                    <a:lnTo>
                      <a:pt x="1272" y="2822"/>
                    </a:lnTo>
                    <a:lnTo>
                      <a:pt x="1272" y="2663"/>
                    </a:lnTo>
                    <a:lnTo>
                      <a:pt x="1292" y="2484"/>
                    </a:lnTo>
                    <a:lnTo>
                      <a:pt x="1352" y="2285"/>
                    </a:lnTo>
                    <a:lnTo>
                      <a:pt x="1451" y="2146"/>
                    </a:lnTo>
                    <a:lnTo>
                      <a:pt x="1550" y="2007"/>
                    </a:lnTo>
                    <a:lnTo>
                      <a:pt x="1809" y="1729"/>
                    </a:lnTo>
                    <a:lnTo>
                      <a:pt x="2107" y="1490"/>
                    </a:lnTo>
                    <a:lnTo>
                      <a:pt x="2385" y="1331"/>
                    </a:lnTo>
                    <a:lnTo>
                      <a:pt x="2683" y="1212"/>
                    </a:lnTo>
                    <a:lnTo>
                      <a:pt x="2782" y="1133"/>
                    </a:lnTo>
                    <a:lnTo>
                      <a:pt x="2862" y="1053"/>
                    </a:lnTo>
                    <a:lnTo>
                      <a:pt x="2941" y="954"/>
                    </a:lnTo>
                    <a:lnTo>
                      <a:pt x="2981" y="835"/>
                    </a:lnTo>
                    <a:lnTo>
                      <a:pt x="3021" y="715"/>
                    </a:lnTo>
                    <a:lnTo>
                      <a:pt x="3021" y="596"/>
                    </a:lnTo>
                    <a:lnTo>
                      <a:pt x="3001" y="457"/>
                    </a:lnTo>
                    <a:lnTo>
                      <a:pt x="2941" y="338"/>
                    </a:lnTo>
                    <a:lnTo>
                      <a:pt x="2882" y="238"/>
                    </a:lnTo>
                    <a:lnTo>
                      <a:pt x="2802" y="159"/>
                    </a:lnTo>
                    <a:lnTo>
                      <a:pt x="2703" y="79"/>
                    </a:lnTo>
                    <a:lnTo>
                      <a:pt x="2584" y="40"/>
                    </a:lnTo>
                    <a:lnTo>
                      <a:pt x="2484" y="20"/>
                    </a:lnTo>
                    <a:lnTo>
                      <a:pt x="240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7" name="Google Shape;1537;p30"/>
              <p:cNvSpPr/>
              <p:nvPr/>
            </p:nvSpPr>
            <p:spPr>
              <a:xfrm>
                <a:off x="5549830" y="619909"/>
                <a:ext cx="138105" cy="161742"/>
              </a:xfrm>
              <a:custGeom>
                <a:avLst/>
                <a:gdLst/>
                <a:ahLst/>
                <a:cxnLst/>
                <a:rect l="l" t="t" r="r" b="b"/>
                <a:pathLst>
                  <a:path w="3716" h="4352" extrusionOk="0">
                    <a:moveTo>
                      <a:pt x="1550" y="1331"/>
                    </a:moveTo>
                    <a:lnTo>
                      <a:pt x="1629" y="1371"/>
                    </a:lnTo>
                    <a:lnTo>
                      <a:pt x="1868" y="1490"/>
                    </a:lnTo>
                    <a:lnTo>
                      <a:pt x="2067" y="1629"/>
                    </a:lnTo>
                    <a:lnTo>
                      <a:pt x="2186" y="1768"/>
                    </a:lnTo>
                    <a:lnTo>
                      <a:pt x="2305" y="1888"/>
                    </a:lnTo>
                    <a:lnTo>
                      <a:pt x="2424" y="2146"/>
                    </a:lnTo>
                    <a:lnTo>
                      <a:pt x="2484" y="2424"/>
                    </a:lnTo>
                    <a:lnTo>
                      <a:pt x="2484" y="2603"/>
                    </a:lnTo>
                    <a:lnTo>
                      <a:pt x="2424" y="2762"/>
                    </a:lnTo>
                    <a:lnTo>
                      <a:pt x="2345" y="2881"/>
                    </a:lnTo>
                    <a:lnTo>
                      <a:pt x="2225" y="2981"/>
                    </a:lnTo>
                    <a:lnTo>
                      <a:pt x="2007" y="3100"/>
                    </a:lnTo>
                    <a:lnTo>
                      <a:pt x="1908" y="3120"/>
                    </a:lnTo>
                    <a:lnTo>
                      <a:pt x="1888" y="3120"/>
                    </a:lnTo>
                    <a:lnTo>
                      <a:pt x="1808" y="3100"/>
                    </a:lnTo>
                    <a:lnTo>
                      <a:pt x="1610" y="2961"/>
                    </a:lnTo>
                    <a:lnTo>
                      <a:pt x="1470" y="2822"/>
                    </a:lnTo>
                    <a:lnTo>
                      <a:pt x="1331" y="2543"/>
                    </a:lnTo>
                    <a:lnTo>
                      <a:pt x="1292" y="2384"/>
                    </a:lnTo>
                    <a:lnTo>
                      <a:pt x="1252" y="2206"/>
                    </a:lnTo>
                    <a:lnTo>
                      <a:pt x="1272" y="2027"/>
                    </a:lnTo>
                    <a:lnTo>
                      <a:pt x="1331" y="1768"/>
                    </a:lnTo>
                    <a:lnTo>
                      <a:pt x="1431" y="1530"/>
                    </a:lnTo>
                    <a:lnTo>
                      <a:pt x="1550" y="1331"/>
                    </a:lnTo>
                    <a:close/>
                    <a:moveTo>
                      <a:pt x="1590" y="0"/>
                    </a:moveTo>
                    <a:lnTo>
                      <a:pt x="1431" y="60"/>
                    </a:lnTo>
                    <a:lnTo>
                      <a:pt x="1292" y="159"/>
                    </a:lnTo>
                    <a:lnTo>
                      <a:pt x="1153" y="139"/>
                    </a:lnTo>
                    <a:lnTo>
                      <a:pt x="1013" y="159"/>
                    </a:lnTo>
                    <a:lnTo>
                      <a:pt x="894" y="219"/>
                    </a:lnTo>
                    <a:lnTo>
                      <a:pt x="795" y="298"/>
                    </a:lnTo>
                    <a:lnTo>
                      <a:pt x="556" y="576"/>
                    </a:lnTo>
                    <a:lnTo>
                      <a:pt x="457" y="735"/>
                    </a:lnTo>
                    <a:lnTo>
                      <a:pt x="358" y="894"/>
                    </a:lnTo>
                    <a:lnTo>
                      <a:pt x="258" y="1093"/>
                    </a:lnTo>
                    <a:lnTo>
                      <a:pt x="179" y="1311"/>
                    </a:lnTo>
                    <a:lnTo>
                      <a:pt x="99" y="1530"/>
                    </a:lnTo>
                    <a:lnTo>
                      <a:pt x="60" y="1749"/>
                    </a:lnTo>
                    <a:lnTo>
                      <a:pt x="20" y="1927"/>
                    </a:lnTo>
                    <a:lnTo>
                      <a:pt x="0" y="2126"/>
                    </a:lnTo>
                    <a:lnTo>
                      <a:pt x="20" y="2365"/>
                    </a:lnTo>
                    <a:lnTo>
                      <a:pt x="60" y="2603"/>
                    </a:lnTo>
                    <a:lnTo>
                      <a:pt x="119" y="2841"/>
                    </a:lnTo>
                    <a:lnTo>
                      <a:pt x="199" y="3060"/>
                    </a:lnTo>
                    <a:lnTo>
                      <a:pt x="278" y="3239"/>
                    </a:lnTo>
                    <a:lnTo>
                      <a:pt x="378" y="3398"/>
                    </a:lnTo>
                    <a:lnTo>
                      <a:pt x="477" y="3537"/>
                    </a:lnTo>
                    <a:lnTo>
                      <a:pt x="576" y="3696"/>
                    </a:lnTo>
                    <a:lnTo>
                      <a:pt x="676" y="3775"/>
                    </a:lnTo>
                    <a:lnTo>
                      <a:pt x="755" y="3875"/>
                    </a:lnTo>
                    <a:lnTo>
                      <a:pt x="954" y="4014"/>
                    </a:lnTo>
                    <a:lnTo>
                      <a:pt x="1133" y="4133"/>
                    </a:lnTo>
                    <a:lnTo>
                      <a:pt x="1351" y="4232"/>
                    </a:lnTo>
                    <a:lnTo>
                      <a:pt x="1510" y="4312"/>
                    </a:lnTo>
                    <a:lnTo>
                      <a:pt x="1768" y="4352"/>
                    </a:lnTo>
                    <a:lnTo>
                      <a:pt x="1967" y="4352"/>
                    </a:lnTo>
                    <a:lnTo>
                      <a:pt x="2146" y="4332"/>
                    </a:lnTo>
                    <a:lnTo>
                      <a:pt x="2325" y="4292"/>
                    </a:lnTo>
                    <a:lnTo>
                      <a:pt x="2563" y="4212"/>
                    </a:lnTo>
                    <a:lnTo>
                      <a:pt x="2663" y="4153"/>
                    </a:lnTo>
                    <a:lnTo>
                      <a:pt x="2782" y="4093"/>
                    </a:lnTo>
                    <a:lnTo>
                      <a:pt x="2981" y="3954"/>
                    </a:lnTo>
                    <a:lnTo>
                      <a:pt x="3140" y="3795"/>
                    </a:lnTo>
                    <a:lnTo>
                      <a:pt x="3298" y="3636"/>
                    </a:lnTo>
                    <a:lnTo>
                      <a:pt x="3398" y="3497"/>
                    </a:lnTo>
                    <a:lnTo>
                      <a:pt x="3477" y="3358"/>
                    </a:lnTo>
                    <a:lnTo>
                      <a:pt x="3557" y="3199"/>
                    </a:lnTo>
                    <a:lnTo>
                      <a:pt x="3616" y="3040"/>
                    </a:lnTo>
                    <a:lnTo>
                      <a:pt x="3656" y="2881"/>
                    </a:lnTo>
                    <a:lnTo>
                      <a:pt x="3696" y="2702"/>
                    </a:lnTo>
                    <a:lnTo>
                      <a:pt x="3716" y="2524"/>
                    </a:lnTo>
                    <a:lnTo>
                      <a:pt x="3716" y="2365"/>
                    </a:lnTo>
                    <a:lnTo>
                      <a:pt x="3696" y="2166"/>
                    </a:lnTo>
                    <a:lnTo>
                      <a:pt x="3656" y="1987"/>
                    </a:lnTo>
                    <a:lnTo>
                      <a:pt x="3616" y="1808"/>
                    </a:lnTo>
                    <a:lnTo>
                      <a:pt x="3557" y="1629"/>
                    </a:lnTo>
                    <a:lnTo>
                      <a:pt x="3497" y="1470"/>
                    </a:lnTo>
                    <a:lnTo>
                      <a:pt x="3418" y="1311"/>
                    </a:lnTo>
                    <a:lnTo>
                      <a:pt x="3318" y="1152"/>
                    </a:lnTo>
                    <a:lnTo>
                      <a:pt x="3219" y="994"/>
                    </a:lnTo>
                    <a:lnTo>
                      <a:pt x="3100" y="854"/>
                    </a:lnTo>
                    <a:lnTo>
                      <a:pt x="2981" y="715"/>
                    </a:lnTo>
                    <a:lnTo>
                      <a:pt x="2702" y="477"/>
                    </a:lnTo>
                    <a:lnTo>
                      <a:pt x="2404" y="278"/>
                    </a:lnTo>
                    <a:lnTo>
                      <a:pt x="2106" y="99"/>
                    </a:lnTo>
                    <a:lnTo>
                      <a:pt x="1947" y="20"/>
                    </a:lnTo>
                    <a:lnTo>
                      <a:pt x="182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8" name="Google Shape;1538;p30"/>
              <p:cNvSpPr/>
              <p:nvPr/>
            </p:nvSpPr>
            <p:spPr>
              <a:xfrm>
                <a:off x="5752895" y="540861"/>
                <a:ext cx="50247" cy="212732"/>
              </a:xfrm>
              <a:custGeom>
                <a:avLst/>
                <a:gdLst/>
                <a:ahLst/>
                <a:cxnLst/>
                <a:rect l="l" t="t" r="r" b="b"/>
                <a:pathLst>
                  <a:path w="1352" h="5724" extrusionOk="0">
                    <a:moveTo>
                      <a:pt x="636" y="1"/>
                    </a:moveTo>
                    <a:lnTo>
                      <a:pt x="517" y="21"/>
                    </a:lnTo>
                    <a:lnTo>
                      <a:pt x="418" y="61"/>
                    </a:lnTo>
                    <a:lnTo>
                      <a:pt x="298" y="100"/>
                    </a:lnTo>
                    <a:lnTo>
                      <a:pt x="219" y="180"/>
                    </a:lnTo>
                    <a:lnTo>
                      <a:pt x="120" y="259"/>
                    </a:lnTo>
                    <a:lnTo>
                      <a:pt x="60" y="378"/>
                    </a:lnTo>
                    <a:lnTo>
                      <a:pt x="20" y="498"/>
                    </a:lnTo>
                    <a:lnTo>
                      <a:pt x="0" y="617"/>
                    </a:lnTo>
                    <a:lnTo>
                      <a:pt x="60" y="3061"/>
                    </a:lnTo>
                    <a:lnTo>
                      <a:pt x="80" y="4154"/>
                    </a:lnTo>
                    <a:lnTo>
                      <a:pt x="100" y="4710"/>
                    </a:lnTo>
                    <a:lnTo>
                      <a:pt x="139" y="5247"/>
                    </a:lnTo>
                    <a:lnTo>
                      <a:pt x="199" y="5406"/>
                    </a:lnTo>
                    <a:lnTo>
                      <a:pt x="298" y="5525"/>
                    </a:lnTo>
                    <a:lnTo>
                      <a:pt x="378" y="5604"/>
                    </a:lnTo>
                    <a:lnTo>
                      <a:pt x="477" y="5664"/>
                    </a:lnTo>
                    <a:lnTo>
                      <a:pt x="596" y="5704"/>
                    </a:lnTo>
                    <a:lnTo>
                      <a:pt x="696" y="5723"/>
                    </a:lnTo>
                    <a:lnTo>
                      <a:pt x="815" y="5723"/>
                    </a:lnTo>
                    <a:lnTo>
                      <a:pt x="934" y="5704"/>
                    </a:lnTo>
                    <a:lnTo>
                      <a:pt x="1034" y="5644"/>
                    </a:lnTo>
                    <a:lnTo>
                      <a:pt x="1133" y="5584"/>
                    </a:lnTo>
                    <a:lnTo>
                      <a:pt x="1212" y="5485"/>
                    </a:lnTo>
                    <a:lnTo>
                      <a:pt x="1292" y="5386"/>
                    </a:lnTo>
                    <a:lnTo>
                      <a:pt x="1332" y="5286"/>
                    </a:lnTo>
                    <a:lnTo>
                      <a:pt x="1332" y="5167"/>
                    </a:lnTo>
                    <a:lnTo>
                      <a:pt x="1351" y="4035"/>
                    </a:lnTo>
                    <a:lnTo>
                      <a:pt x="1332" y="2922"/>
                    </a:lnTo>
                    <a:lnTo>
                      <a:pt x="1272" y="696"/>
                    </a:lnTo>
                    <a:lnTo>
                      <a:pt x="1272" y="557"/>
                    </a:lnTo>
                    <a:lnTo>
                      <a:pt x="1232" y="438"/>
                    </a:lnTo>
                    <a:lnTo>
                      <a:pt x="1193" y="319"/>
                    </a:lnTo>
                    <a:lnTo>
                      <a:pt x="1113" y="219"/>
                    </a:lnTo>
                    <a:lnTo>
                      <a:pt x="1014" y="140"/>
                    </a:lnTo>
                    <a:lnTo>
                      <a:pt x="914" y="80"/>
                    </a:lnTo>
                    <a:lnTo>
                      <a:pt x="795" y="41"/>
                    </a:lnTo>
                    <a:lnTo>
                      <a:pt x="676" y="21"/>
                    </a:lnTo>
                    <a:lnTo>
                      <a:pt x="63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9" name="Google Shape;1539;p30"/>
              <p:cNvSpPr/>
              <p:nvPr/>
            </p:nvSpPr>
            <p:spPr>
              <a:xfrm>
                <a:off x="5753638" y="796365"/>
                <a:ext cx="47274" cy="47311"/>
              </a:xfrm>
              <a:custGeom>
                <a:avLst/>
                <a:gdLst/>
                <a:ahLst/>
                <a:cxnLst/>
                <a:rect l="l" t="t" r="r" b="b"/>
                <a:pathLst>
                  <a:path w="1272" h="1273" extrusionOk="0">
                    <a:moveTo>
                      <a:pt x="537" y="1"/>
                    </a:moveTo>
                    <a:lnTo>
                      <a:pt x="417" y="41"/>
                    </a:lnTo>
                    <a:lnTo>
                      <a:pt x="318" y="80"/>
                    </a:lnTo>
                    <a:lnTo>
                      <a:pt x="199" y="160"/>
                    </a:lnTo>
                    <a:lnTo>
                      <a:pt x="119" y="259"/>
                    </a:lnTo>
                    <a:lnTo>
                      <a:pt x="60" y="359"/>
                    </a:lnTo>
                    <a:lnTo>
                      <a:pt x="20" y="478"/>
                    </a:lnTo>
                    <a:lnTo>
                      <a:pt x="0" y="597"/>
                    </a:lnTo>
                    <a:lnTo>
                      <a:pt x="0" y="716"/>
                    </a:lnTo>
                    <a:lnTo>
                      <a:pt x="40" y="836"/>
                    </a:lnTo>
                    <a:lnTo>
                      <a:pt x="80" y="955"/>
                    </a:lnTo>
                    <a:lnTo>
                      <a:pt x="159" y="1054"/>
                    </a:lnTo>
                    <a:lnTo>
                      <a:pt x="239" y="1134"/>
                    </a:lnTo>
                    <a:lnTo>
                      <a:pt x="358" y="1213"/>
                    </a:lnTo>
                    <a:lnTo>
                      <a:pt x="477" y="1253"/>
                    </a:lnTo>
                    <a:lnTo>
                      <a:pt x="596" y="1273"/>
                    </a:lnTo>
                    <a:lnTo>
                      <a:pt x="716" y="1253"/>
                    </a:lnTo>
                    <a:lnTo>
                      <a:pt x="855" y="1233"/>
                    </a:lnTo>
                    <a:lnTo>
                      <a:pt x="954" y="1173"/>
                    </a:lnTo>
                    <a:lnTo>
                      <a:pt x="1073" y="1094"/>
                    </a:lnTo>
                    <a:lnTo>
                      <a:pt x="1153" y="1014"/>
                    </a:lnTo>
                    <a:lnTo>
                      <a:pt x="1212" y="915"/>
                    </a:lnTo>
                    <a:lnTo>
                      <a:pt x="1252" y="796"/>
                    </a:lnTo>
                    <a:lnTo>
                      <a:pt x="1272" y="677"/>
                    </a:lnTo>
                    <a:lnTo>
                      <a:pt x="1272" y="537"/>
                    </a:lnTo>
                    <a:lnTo>
                      <a:pt x="1232" y="418"/>
                    </a:lnTo>
                    <a:lnTo>
                      <a:pt x="1173" y="319"/>
                    </a:lnTo>
                    <a:lnTo>
                      <a:pt x="1113" y="200"/>
                    </a:lnTo>
                    <a:lnTo>
                      <a:pt x="1014" y="120"/>
                    </a:lnTo>
                    <a:lnTo>
                      <a:pt x="914" y="61"/>
                    </a:lnTo>
                    <a:lnTo>
                      <a:pt x="79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40" name="Google Shape;1540;p30"/>
          <p:cNvGrpSpPr/>
          <p:nvPr/>
        </p:nvGrpSpPr>
        <p:grpSpPr>
          <a:xfrm>
            <a:off x="5723804" y="345785"/>
            <a:ext cx="2193955" cy="4253650"/>
            <a:chOff x="4224625" y="287225"/>
            <a:chExt cx="1882900" cy="3650575"/>
          </a:xfrm>
        </p:grpSpPr>
        <p:sp>
          <p:nvSpPr>
            <p:cNvPr id="1541" name="Google Shape;1541;p30"/>
            <p:cNvSpPr/>
            <p:nvPr/>
          </p:nvSpPr>
          <p:spPr>
            <a:xfrm>
              <a:off x="4224625" y="832200"/>
              <a:ext cx="365550" cy="339125"/>
            </a:xfrm>
            <a:custGeom>
              <a:avLst/>
              <a:gdLst/>
              <a:ahLst/>
              <a:cxnLst/>
              <a:rect l="l" t="t" r="r" b="b"/>
              <a:pathLst>
                <a:path w="14622" h="13565" extrusionOk="0">
                  <a:moveTo>
                    <a:pt x="7746" y="454"/>
                  </a:moveTo>
                  <a:lnTo>
                    <a:pt x="8010" y="492"/>
                  </a:lnTo>
                  <a:lnTo>
                    <a:pt x="8275" y="530"/>
                  </a:lnTo>
                  <a:lnTo>
                    <a:pt x="8539" y="587"/>
                  </a:lnTo>
                  <a:lnTo>
                    <a:pt x="8803" y="643"/>
                  </a:lnTo>
                  <a:lnTo>
                    <a:pt x="9068" y="738"/>
                  </a:lnTo>
                  <a:lnTo>
                    <a:pt x="9314" y="832"/>
                  </a:lnTo>
                  <a:lnTo>
                    <a:pt x="9559" y="946"/>
                  </a:lnTo>
                  <a:lnTo>
                    <a:pt x="9805" y="1078"/>
                  </a:lnTo>
                  <a:lnTo>
                    <a:pt x="10031" y="1210"/>
                  </a:lnTo>
                  <a:lnTo>
                    <a:pt x="10258" y="1361"/>
                  </a:lnTo>
                  <a:lnTo>
                    <a:pt x="10466" y="1531"/>
                  </a:lnTo>
                  <a:lnTo>
                    <a:pt x="10674" y="1701"/>
                  </a:lnTo>
                  <a:lnTo>
                    <a:pt x="10863" y="1909"/>
                  </a:lnTo>
                  <a:lnTo>
                    <a:pt x="11033" y="2098"/>
                  </a:lnTo>
                  <a:lnTo>
                    <a:pt x="11203" y="2324"/>
                  </a:lnTo>
                  <a:lnTo>
                    <a:pt x="11391" y="2627"/>
                  </a:lnTo>
                  <a:lnTo>
                    <a:pt x="11561" y="2948"/>
                  </a:lnTo>
                  <a:lnTo>
                    <a:pt x="11713" y="3288"/>
                  </a:lnTo>
                  <a:lnTo>
                    <a:pt x="11826" y="3628"/>
                  </a:lnTo>
                  <a:lnTo>
                    <a:pt x="11920" y="3987"/>
                  </a:lnTo>
                  <a:lnTo>
                    <a:pt x="11996" y="4365"/>
                  </a:lnTo>
                  <a:lnTo>
                    <a:pt x="12034" y="4742"/>
                  </a:lnTo>
                  <a:lnTo>
                    <a:pt x="12053" y="5120"/>
                  </a:lnTo>
                  <a:lnTo>
                    <a:pt x="12034" y="5498"/>
                  </a:lnTo>
                  <a:lnTo>
                    <a:pt x="12015" y="5876"/>
                  </a:lnTo>
                  <a:lnTo>
                    <a:pt x="11939" y="6273"/>
                  </a:lnTo>
                  <a:lnTo>
                    <a:pt x="11864" y="6650"/>
                  </a:lnTo>
                  <a:lnTo>
                    <a:pt x="11750" y="7028"/>
                  </a:lnTo>
                  <a:lnTo>
                    <a:pt x="11599" y="7406"/>
                  </a:lnTo>
                  <a:lnTo>
                    <a:pt x="11448" y="7784"/>
                  </a:lnTo>
                  <a:lnTo>
                    <a:pt x="11240" y="8143"/>
                  </a:lnTo>
                  <a:lnTo>
                    <a:pt x="11089" y="8388"/>
                  </a:lnTo>
                  <a:lnTo>
                    <a:pt x="10919" y="8653"/>
                  </a:lnTo>
                  <a:lnTo>
                    <a:pt x="10749" y="8879"/>
                  </a:lnTo>
                  <a:lnTo>
                    <a:pt x="10560" y="9125"/>
                  </a:lnTo>
                  <a:lnTo>
                    <a:pt x="10352" y="9352"/>
                  </a:lnTo>
                  <a:lnTo>
                    <a:pt x="10145" y="9578"/>
                  </a:lnTo>
                  <a:lnTo>
                    <a:pt x="9918" y="9805"/>
                  </a:lnTo>
                  <a:lnTo>
                    <a:pt x="9691" y="10013"/>
                  </a:lnTo>
                  <a:lnTo>
                    <a:pt x="9200" y="10032"/>
                  </a:lnTo>
                  <a:lnTo>
                    <a:pt x="8747" y="9994"/>
                  </a:lnTo>
                  <a:lnTo>
                    <a:pt x="8293" y="9956"/>
                  </a:lnTo>
                  <a:lnTo>
                    <a:pt x="7859" y="9881"/>
                  </a:lnTo>
                  <a:lnTo>
                    <a:pt x="7500" y="9805"/>
                  </a:lnTo>
                  <a:lnTo>
                    <a:pt x="7122" y="9711"/>
                  </a:lnTo>
                  <a:lnTo>
                    <a:pt x="6763" y="9578"/>
                  </a:lnTo>
                  <a:lnTo>
                    <a:pt x="6404" y="9427"/>
                  </a:lnTo>
                  <a:lnTo>
                    <a:pt x="6046" y="9257"/>
                  </a:lnTo>
                  <a:lnTo>
                    <a:pt x="5687" y="9068"/>
                  </a:lnTo>
                  <a:lnTo>
                    <a:pt x="5347" y="8842"/>
                  </a:lnTo>
                  <a:lnTo>
                    <a:pt x="5025" y="8615"/>
                  </a:lnTo>
                  <a:lnTo>
                    <a:pt x="4704" y="8350"/>
                  </a:lnTo>
                  <a:lnTo>
                    <a:pt x="4421" y="8067"/>
                  </a:lnTo>
                  <a:lnTo>
                    <a:pt x="4138" y="7765"/>
                  </a:lnTo>
                  <a:lnTo>
                    <a:pt x="3892" y="7444"/>
                  </a:lnTo>
                  <a:lnTo>
                    <a:pt x="3684" y="7085"/>
                  </a:lnTo>
                  <a:lnTo>
                    <a:pt x="3495" y="6726"/>
                  </a:lnTo>
                  <a:lnTo>
                    <a:pt x="3344" y="6329"/>
                  </a:lnTo>
                  <a:lnTo>
                    <a:pt x="3212" y="5933"/>
                  </a:lnTo>
                  <a:lnTo>
                    <a:pt x="3136" y="5555"/>
                  </a:lnTo>
                  <a:lnTo>
                    <a:pt x="3118" y="5177"/>
                  </a:lnTo>
                  <a:lnTo>
                    <a:pt x="3118" y="4799"/>
                  </a:lnTo>
                  <a:lnTo>
                    <a:pt x="3136" y="4402"/>
                  </a:lnTo>
                  <a:lnTo>
                    <a:pt x="3212" y="4025"/>
                  </a:lnTo>
                  <a:lnTo>
                    <a:pt x="3306" y="3666"/>
                  </a:lnTo>
                  <a:lnTo>
                    <a:pt x="3439" y="3307"/>
                  </a:lnTo>
                  <a:lnTo>
                    <a:pt x="3590" y="2948"/>
                  </a:lnTo>
                  <a:lnTo>
                    <a:pt x="3779" y="2608"/>
                  </a:lnTo>
                  <a:lnTo>
                    <a:pt x="3986" y="2287"/>
                  </a:lnTo>
                  <a:lnTo>
                    <a:pt x="4213" y="1984"/>
                  </a:lnTo>
                  <a:lnTo>
                    <a:pt x="4478" y="1701"/>
                  </a:lnTo>
                  <a:lnTo>
                    <a:pt x="4761" y="1437"/>
                  </a:lnTo>
                  <a:lnTo>
                    <a:pt x="5063" y="1210"/>
                  </a:lnTo>
                  <a:lnTo>
                    <a:pt x="5384" y="1002"/>
                  </a:lnTo>
                  <a:lnTo>
                    <a:pt x="5705" y="832"/>
                  </a:lnTo>
                  <a:lnTo>
                    <a:pt x="5932" y="738"/>
                  </a:lnTo>
                  <a:lnTo>
                    <a:pt x="6140" y="662"/>
                  </a:lnTo>
                  <a:lnTo>
                    <a:pt x="6348" y="605"/>
                  </a:lnTo>
                  <a:lnTo>
                    <a:pt x="6574" y="549"/>
                  </a:lnTo>
                  <a:lnTo>
                    <a:pt x="6801" y="511"/>
                  </a:lnTo>
                  <a:lnTo>
                    <a:pt x="7028" y="473"/>
                  </a:lnTo>
                  <a:lnTo>
                    <a:pt x="7254" y="454"/>
                  </a:lnTo>
                  <a:close/>
                  <a:moveTo>
                    <a:pt x="7160" y="1"/>
                  </a:moveTo>
                  <a:lnTo>
                    <a:pt x="6744" y="39"/>
                  </a:lnTo>
                  <a:lnTo>
                    <a:pt x="6329" y="133"/>
                  </a:lnTo>
                  <a:lnTo>
                    <a:pt x="5913" y="247"/>
                  </a:lnTo>
                  <a:lnTo>
                    <a:pt x="5517" y="398"/>
                  </a:lnTo>
                  <a:lnTo>
                    <a:pt x="5139" y="587"/>
                  </a:lnTo>
                  <a:lnTo>
                    <a:pt x="4780" y="813"/>
                  </a:lnTo>
                  <a:lnTo>
                    <a:pt x="4440" y="1078"/>
                  </a:lnTo>
                  <a:lnTo>
                    <a:pt x="4138" y="1361"/>
                  </a:lnTo>
                  <a:lnTo>
                    <a:pt x="3854" y="1682"/>
                  </a:lnTo>
                  <a:lnTo>
                    <a:pt x="3590" y="2003"/>
                  </a:lnTo>
                  <a:lnTo>
                    <a:pt x="3363" y="2362"/>
                  </a:lnTo>
                  <a:lnTo>
                    <a:pt x="3155" y="2740"/>
                  </a:lnTo>
                  <a:lnTo>
                    <a:pt x="2985" y="3118"/>
                  </a:lnTo>
                  <a:lnTo>
                    <a:pt x="2853" y="3515"/>
                  </a:lnTo>
                  <a:lnTo>
                    <a:pt x="2740" y="3930"/>
                  </a:lnTo>
                  <a:lnTo>
                    <a:pt x="2683" y="4346"/>
                  </a:lnTo>
                  <a:lnTo>
                    <a:pt x="2645" y="4761"/>
                  </a:lnTo>
                  <a:lnTo>
                    <a:pt x="2645" y="5196"/>
                  </a:lnTo>
                  <a:lnTo>
                    <a:pt x="2683" y="5611"/>
                  </a:lnTo>
                  <a:lnTo>
                    <a:pt x="2759" y="6027"/>
                  </a:lnTo>
                  <a:lnTo>
                    <a:pt x="2872" y="6424"/>
                  </a:lnTo>
                  <a:lnTo>
                    <a:pt x="3023" y="6801"/>
                  </a:lnTo>
                  <a:lnTo>
                    <a:pt x="3212" y="7179"/>
                  </a:lnTo>
                  <a:lnTo>
                    <a:pt x="3420" y="7538"/>
                  </a:lnTo>
                  <a:lnTo>
                    <a:pt x="3646" y="7878"/>
                  </a:lnTo>
                  <a:lnTo>
                    <a:pt x="3911" y="8199"/>
                  </a:lnTo>
                  <a:lnTo>
                    <a:pt x="4213" y="8521"/>
                  </a:lnTo>
                  <a:lnTo>
                    <a:pt x="4534" y="8804"/>
                  </a:lnTo>
                  <a:lnTo>
                    <a:pt x="4874" y="9087"/>
                  </a:lnTo>
                  <a:lnTo>
                    <a:pt x="5233" y="9333"/>
                  </a:lnTo>
                  <a:lnTo>
                    <a:pt x="5611" y="9559"/>
                  </a:lnTo>
                  <a:lnTo>
                    <a:pt x="6008" y="9767"/>
                  </a:lnTo>
                  <a:lnTo>
                    <a:pt x="6423" y="9956"/>
                  </a:lnTo>
                  <a:lnTo>
                    <a:pt x="6858" y="10107"/>
                  </a:lnTo>
                  <a:lnTo>
                    <a:pt x="7311" y="10240"/>
                  </a:lnTo>
                  <a:lnTo>
                    <a:pt x="7765" y="10353"/>
                  </a:lnTo>
                  <a:lnTo>
                    <a:pt x="8105" y="10391"/>
                  </a:lnTo>
                  <a:lnTo>
                    <a:pt x="8426" y="10447"/>
                  </a:lnTo>
                  <a:lnTo>
                    <a:pt x="8766" y="10466"/>
                  </a:lnTo>
                  <a:lnTo>
                    <a:pt x="9106" y="10485"/>
                  </a:lnTo>
                  <a:lnTo>
                    <a:pt x="8803" y="10693"/>
                  </a:lnTo>
                  <a:lnTo>
                    <a:pt x="8501" y="10901"/>
                  </a:lnTo>
                  <a:lnTo>
                    <a:pt x="8180" y="11090"/>
                  </a:lnTo>
                  <a:lnTo>
                    <a:pt x="7859" y="11278"/>
                  </a:lnTo>
                  <a:lnTo>
                    <a:pt x="7519" y="11449"/>
                  </a:lnTo>
                  <a:lnTo>
                    <a:pt x="7160" y="11619"/>
                  </a:lnTo>
                  <a:lnTo>
                    <a:pt x="6801" y="11770"/>
                  </a:lnTo>
                  <a:lnTo>
                    <a:pt x="6423" y="11902"/>
                  </a:lnTo>
                  <a:lnTo>
                    <a:pt x="5687" y="12166"/>
                  </a:lnTo>
                  <a:lnTo>
                    <a:pt x="4931" y="12374"/>
                  </a:lnTo>
                  <a:lnTo>
                    <a:pt x="4175" y="12544"/>
                  </a:lnTo>
                  <a:lnTo>
                    <a:pt x="3401" y="12695"/>
                  </a:lnTo>
                  <a:lnTo>
                    <a:pt x="2607" y="12827"/>
                  </a:lnTo>
                  <a:lnTo>
                    <a:pt x="1814" y="12922"/>
                  </a:lnTo>
                  <a:lnTo>
                    <a:pt x="208" y="13111"/>
                  </a:lnTo>
                  <a:lnTo>
                    <a:pt x="133" y="13130"/>
                  </a:lnTo>
                  <a:lnTo>
                    <a:pt x="57" y="13186"/>
                  </a:lnTo>
                  <a:lnTo>
                    <a:pt x="20" y="13262"/>
                  </a:lnTo>
                  <a:lnTo>
                    <a:pt x="1" y="13356"/>
                  </a:lnTo>
                  <a:lnTo>
                    <a:pt x="38" y="13432"/>
                  </a:lnTo>
                  <a:lnTo>
                    <a:pt x="76" y="13508"/>
                  </a:lnTo>
                  <a:lnTo>
                    <a:pt x="152" y="13545"/>
                  </a:lnTo>
                  <a:lnTo>
                    <a:pt x="227" y="13564"/>
                  </a:lnTo>
                  <a:lnTo>
                    <a:pt x="265" y="13564"/>
                  </a:lnTo>
                  <a:lnTo>
                    <a:pt x="1890" y="13394"/>
                  </a:lnTo>
                  <a:lnTo>
                    <a:pt x="2702" y="13281"/>
                  </a:lnTo>
                  <a:lnTo>
                    <a:pt x="3495" y="13149"/>
                  </a:lnTo>
                  <a:lnTo>
                    <a:pt x="4289" y="12998"/>
                  </a:lnTo>
                  <a:lnTo>
                    <a:pt x="5063" y="12827"/>
                  </a:lnTo>
                  <a:lnTo>
                    <a:pt x="5838" y="12601"/>
                  </a:lnTo>
                  <a:lnTo>
                    <a:pt x="6593" y="12355"/>
                  </a:lnTo>
                  <a:lnTo>
                    <a:pt x="7047" y="12166"/>
                  </a:lnTo>
                  <a:lnTo>
                    <a:pt x="7500" y="11959"/>
                  </a:lnTo>
                  <a:lnTo>
                    <a:pt x="7935" y="11751"/>
                  </a:lnTo>
                  <a:lnTo>
                    <a:pt x="8350" y="11524"/>
                  </a:lnTo>
                  <a:lnTo>
                    <a:pt x="8766" y="11278"/>
                  </a:lnTo>
                  <a:lnTo>
                    <a:pt x="9144" y="11033"/>
                  </a:lnTo>
                  <a:lnTo>
                    <a:pt x="9521" y="10768"/>
                  </a:lnTo>
                  <a:lnTo>
                    <a:pt x="9861" y="10485"/>
                  </a:lnTo>
                  <a:lnTo>
                    <a:pt x="10390" y="10447"/>
                  </a:lnTo>
                  <a:lnTo>
                    <a:pt x="10938" y="10372"/>
                  </a:lnTo>
                  <a:lnTo>
                    <a:pt x="11486" y="10277"/>
                  </a:lnTo>
                  <a:lnTo>
                    <a:pt x="12053" y="10164"/>
                  </a:lnTo>
                  <a:lnTo>
                    <a:pt x="12638" y="10013"/>
                  </a:lnTo>
                  <a:lnTo>
                    <a:pt x="13224" y="9824"/>
                  </a:lnTo>
                  <a:lnTo>
                    <a:pt x="13847" y="9635"/>
                  </a:lnTo>
                  <a:lnTo>
                    <a:pt x="14471" y="9389"/>
                  </a:lnTo>
                  <a:lnTo>
                    <a:pt x="14546" y="9352"/>
                  </a:lnTo>
                  <a:lnTo>
                    <a:pt x="14603" y="9276"/>
                  </a:lnTo>
                  <a:lnTo>
                    <a:pt x="14622" y="9182"/>
                  </a:lnTo>
                  <a:lnTo>
                    <a:pt x="14603" y="9087"/>
                  </a:lnTo>
                  <a:lnTo>
                    <a:pt x="14546" y="9012"/>
                  </a:lnTo>
                  <a:lnTo>
                    <a:pt x="14471" y="8974"/>
                  </a:lnTo>
                  <a:lnTo>
                    <a:pt x="14395" y="8955"/>
                  </a:lnTo>
                  <a:lnTo>
                    <a:pt x="14301" y="8955"/>
                  </a:lnTo>
                  <a:lnTo>
                    <a:pt x="13772" y="9163"/>
                  </a:lnTo>
                  <a:lnTo>
                    <a:pt x="13262" y="9333"/>
                  </a:lnTo>
                  <a:lnTo>
                    <a:pt x="12770" y="9484"/>
                  </a:lnTo>
                  <a:lnTo>
                    <a:pt x="12279" y="9616"/>
                  </a:lnTo>
                  <a:lnTo>
                    <a:pt x="11788" y="9748"/>
                  </a:lnTo>
                  <a:lnTo>
                    <a:pt x="11316" y="9843"/>
                  </a:lnTo>
                  <a:lnTo>
                    <a:pt x="10863" y="9918"/>
                  </a:lnTo>
                  <a:lnTo>
                    <a:pt x="10409" y="9975"/>
                  </a:lnTo>
                  <a:lnTo>
                    <a:pt x="10768" y="9597"/>
                  </a:lnTo>
                  <a:lnTo>
                    <a:pt x="11089" y="9201"/>
                  </a:lnTo>
                  <a:lnTo>
                    <a:pt x="11391" y="8785"/>
                  </a:lnTo>
                  <a:lnTo>
                    <a:pt x="11656" y="8369"/>
                  </a:lnTo>
                  <a:lnTo>
                    <a:pt x="11864" y="7973"/>
                  </a:lnTo>
                  <a:lnTo>
                    <a:pt x="12034" y="7576"/>
                  </a:lnTo>
                  <a:lnTo>
                    <a:pt x="12185" y="7179"/>
                  </a:lnTo>
                  <a:lnTo>
                    <a:pt x="12317" y="6764"/>
                  </a:lnTo>
                  <a:lnTo>
                    <a:pt x="12393" y="6348"/>
                  </a:lnTo>
                  <a:lnTo>
                    <a:pt x="12468" y="5933"/>
                  </a:lnTo>
                  <a:lnTo>
                    <a:pt x="12506" y="5517"/>
                  </a:lnTo>
                  <a:lnTo>
                    <a:pt x="12506" y="5082"/>
                  </a:lnTo>
                  <a:lnTo>
                    <a:pt x="12487" y="4686"/>
                  </a:lnTo>
                  <a:lnTo>
                    <a:pt x="12449" y="4270"/>
                  </a:lnTo>
                  <a:lnTo>
                    <a:pt x="12374" y="3873"/>
                  </a:lnTo>
                  <a:lnTo>
                    <a:pt x="12279" y="3477"/>
                  </a:lnTo>
                  <a:lnTo>
                    <a:pt x="12147" y="3099"/>
                  </a:lnTo>
                  <a:lnTo>
                    <a:pt x="11977" y="2740"/>
                  </a:lnTo>
                  <a:lnTo>
                    <a:pt x="11788" y="2381"/>
                  </a:lnTo>
                  <a:lnTo>
                    <a:pt x="11580" y="2060"/>
                  </a:lnTo>
                  <a:lnTo>
                    <a:pt x="11316" y="1720"/>
                  </a:lnTo>
                  <a:lnTo>
                    <a:pt x="11033" y="1418"/>
                  </a:lnTo>
                  <a:lnTo>
                    <a:pt x="10711" y="1134"/>
                  </a:lnTo>
                  <a:lnTo>
                    <a:pt x="10371" y="889"/>
                  </a:lnTo>
                  <a:lnTo>
                    <a:pt x="10012" y="662"/>
                  </a:lnTo>
                  <a:lnTo>
                    <a:pt x="9635" y="473"/>
                  </a:lnTo>
                  <a:lnTo>
                    <a:pt x="9238" y="303"/>
                  </a:lnTo>
                  <a:lnTo>
                    <a:pt x="8841" y="171"/>
                  </a:lnTo>
                  <a:lnTo>
                    <a:pt x="8426" y="77"/>
                  </a:lnTo>
                  <a:lnTo>
                    <a:pt x="8010" y="20"/>
                  </a:lnTo>
                  <a:lnTo>
                    <a:pt x="7576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30"/>
            <p:cNvSpPr/>
            <p:nvPr/>
          </p:nvSpPr>
          <p:spPr>
            <a:xfrm>
              <a:off x="5845875" y="1166575"/>
              <a:ext cx="261650" cy="588925"/>
            </a:xfrm>
            <a:custGeom>
              <a:avLst/>
              <a:gdLst/>
              <a:ahLst/>
              <a:cxnLst/>
              <a:rect l="l" t="t" r="r" b="b"/>
              <a:pathLst>
                <a:path w="10466" h="23557" extrusionOk="0">
                  <a:moveTo>
                    <a:pt x="3873" y="0"/>
                  </a:moveTo>
                  <a:lnTo>
                    <a:pt x="1" y="7443"/>
                  </a:lnTo>
                  <a:lnTo>
                    <a:pt x="435" y="8463"/>
                  </a:lnTo>
                  <a:lnTo>
                    <a:pt x="851" y="9502"/>
                  </a:lnTo>
                  <a:lnTo>
                    <a:pt x="1229" y="10541"/>
                  </a:lnTo>
                  <a:lnTo>
                    <a:pt x="1606" y="11542"/>
                  </a:lnTo>
                  <a:lnTo>
                    <a:pt x="1928" y="12543"/>
                  </a:lnTo>
                  <a:lnTo>
                    <a:pt x="2249" y="13507"/>
                  </a:lnTo>
                  <a:lnTo>
                    <a:pt x="2532" y="14432"/>
                  </a:lnTo>
                  <a:lnTo>
                    <a:pt x="2778" y="15283"/>
                  </a:lnTo>
                  <a:lnTo>
                    <a:pt x="3212" y="16813"/>
                  </a:lnTo>
                  <a:lnTo>
                    <a:pt x="3514" y="18003"/>
                  </a:lnTo>
                  <a:lnTo>
                    <a:pt x="3779" y="19061"/>
                  </a:lnTo>
                  <a:lnTo>
                    <a:pt x="10032" y="23557"/>
                  </a:lnTo>
                  <a:lnTo>
                    <a:pt x="10126" y="23386"/>
                  </a:lnTo>
                  <a:lnTo>
                    <a:pt x="10202" y="23198"/>
                  </a:lnTo>
                  <a:lnTo>
                    <a:pt x="10277" y="23009"/>
                  </a:lnTo>
                  <a:lnTo>
                    <a:pt x="10334" y="22801"/>
                  </a:lnTo>
                  <a:lnTo>
                    <a:pt x="10372" y="22593"/>
                  </a:lnTo>
                  <a:lnTo>
                    <a:pt x="10409" y="22385"/>
                  </a:lnTo>
                  <a:lnTo>
                    <a:pt x="10447" y="21913"/>
                  </a:lnTo>
                  <a:lnTo>
                    <a:pt x="10466" y="21384"/>
                  </a:lnTo>
                  <a:lnTo>
                    <a:pt x="10428" y="20855"/>
                  </a:lnTo>
                  <a:lnTo>
                    <a:pt x="10372" y="20270"/>
                  </a:lnTo>
                  <a:lnTo>
                    <a:pt x="10277" y="19646"/>
                  </a:lnTo>
                  <a:lnTo>
                    <a:pt x="10145" y="19004"/>
                  </a:lnTo>
                  <a:lnTo>
                    <a:pt x="9994" y="18343"/>
                  </a:lnTo>
                  <a:lnTo>
                    <a:pt x="9824" y="17625"/>
                  </a:lnTo>
                  <a:lnTo>
                    <a:pt x="9616" y="16907"/>
                  </a:lnTo>
                  <a:lnTo>
                    <a:pt x="9389" y="16170"/>
                  </a:lnTo>
                  <a:lnTo>
                    <a:pt x="9144" y="15396"/>
                  </a:lnTo>
                  <a:lnTo>
                    <a:pt x="8615" y="13790"/>
                  </a:lnTo>
                  <a:lnTo>
                    <a:pt x="8029" y="12147"/>
                  </a:lnTo>
                  <a:lnTo>
                    <a:pt x="7406" y="10428"/>
                  </a:lnTo>
                  <a:lnTo>
                    <a:pt x="6121" y="6933"/>
                  </a:lnTo>
                  <a:lnTo>
                    <a:pt x="5498" y="5176"/>
                  </a:lnTo>
                  <a:lnTo>
                    <a:pt x="4912" y="3419"/>
                  </a:lnTo>
                  <a:lnTo>
                    <a:pt x="4364" y="1700"/>
                  </a:lnTo>
                  <a:lnTo>
                    <a:pt x="4100" y="850"/>
                  </a:lnTo>
                  <a:lnTo>
                    <a:pt x="387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30"/>
            <p:cNvSpPr/>
            <p:nvPr/>
          </p:nvSpPr>
          <p:spPr>
            <a:xfrm>
              <a:off x="5778825" y="1152400"/>
              <a:ext cx="298500" cy="439225"/>
            </a:xfrm>
            <a:custGeom>
              <a:avLst/>
              <a:gdLst/>
              <a:ahLst/>
              <a:cxnLst/>
              <a:rect l="l" t="t" r="r" b="b"/>
              <a:pathLst>
                <a:path w="11940" h="17569" extrusionOk="0">
                  <a:moveTo>
                    <a:pt x="6631" y="1"/>
                  </a:moveTo>
                  <a:lnTo>
                    <a:pt x="0" y="4194"/>
                  </a:lnTo>
                  <a:lnTo>
                    <a:pt x="5800" y="17569"/>
                  </a:lnTo>
                  <a:lnTo>
                    <a:pt x="11939" y="14943"/>
                  </a:lnTo>
                  <a:lnTo>
                    <a:pt x="663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30"/>
            <p:cNvSpPr/>
            <p:nvPr/>
          </p:nvSpPr>
          <p:spPr>
            <a:xfrm>
              <a:off x="5893575" y="1457000"/>
              <a:ext cx="205450" cy="165325"/>
            </a:xfrm>
            <a:custGeom>
              <a:avLst/>
              <a:gdLst/>
              <a:ahLst/>
              <a:cxnLst/>
              <a:rect l="l" t="t" r="r" b="b"/>
              <a:pathLst>
                <a:path w="8218" h="6613" extrusionOk="0">
                  <a:moveTo>
                    <a:pt x="6707" y="1"/>
                  </a:moveTo>
                  <a:lnTo>
                    <a:pt x="1" y="2891"/>
                  </a:lnTo>
                  <a:lnTo>
                    <a:pt x="1493" y="6612"/>
                  </a:lnTo>
                  <a:lnTo>
                    <a:pt x="8218" y="4024"/>
                  </a:lnTo>
                  <a:lnTo>
                    <a:pt x="6707" y="1"/>
                  </a:lnTo>
                  <a:close/>
                </a:path>
              </a:pathLst>
            </a:custGeom>
            <a:solidFill>
              <a:srgbClr val="2D8C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30"/>
            <p:cNvSpPr/>
            <p:nvPr/>
          </p:nvSpPr>
          <p:spPr>
            <a:xfrm>
              <a:off x="5898300" y="1457000"/>
              <a:ext cx="156825" cy="69925"/>
            </a:xfrm>
            <a:custGeom>
              <a:avLst/>
              <a:gdLst/>
              <a:ahLst/>
              <a:cxnLst/>
              <a:rect l="l" t="t" r="r" b="b"/>
              <a:pathLst>
                <a:path w="6273" h="2797" extrusionOk="0">
                  <a:moveTo>
                    <a:pt x="6102" y="1"/>
                  </a:moveTo>
                  <a:lnTo>
                    <a:pt x="6027" y="20"/>
                  </a:lnTo>
                  <a:lnTo>
                    <a:pt x="114" y="2457"/>
                  </a:lnTo>
                  <a:lnTo>
                    <a:pt x="57" y="2494"/>
                  </a:lnTo>
                  <a:lnTo>
                    <a:pt x="20" y="2551"/>
                  </a:lnTo>
                  <a:lnTo>
                    <a:pt x="1" y="2627"/>
                  </a:lnTo>
                  <a:lnTo>
                    <a:pt x="20" y="2683"/>
                  </a:lnTo>
                  <a:lnTo>
                    <a:pt x="57" y="2740"/>
                  </a:lnTo>
                  <a:lnTo>
                    <a:pt x="95" y="2778"/>
                  </a:lnTo>
                  <a:lnTo>
                    <a:pt x="133" y="2797"/>
                  </a:lnTo>
                  <a:lnTo>
                    <a:pt x="190" y="2797"/>
                  </a:lnTo>
                  <a:lnTo>
                    <a:pt x="246" y="2778"/>
                  </a:lnTo>
                  <a:lnTo>
                    <a:pt x="6159" y="341"/>
                  </a:lnTo>
                  <a:lnTo>
                    <a:pt x="6216" y="303"/>
                  </a:lnTo>
                  <a:lnTo>
                    <a:pt x="6253" y="246"/>
                  </a:lnTo>
                  <a:lnTo>
                    <a:pt x="6272" y="171"/>
                  </a:lnTo>
                  <a:lnTo>
                    <a:pt x="6253" y="114"/>
                  </a:lnTo>
                  <a:lnTo>
                    <a:pt x="6216" y="58"/>
                  </a:lnTo>
                  <a:lnTo>
                    <a:pt x="6159" y="20"/>
                  </a:lnTo>
                  <a:lnTo>
                    <a:pt x="6102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30"/>
            <p:cNvSpPr/>
            <p:nvPr/>
          </p:nvSpPr>
          <p:spPr>
            <a:xfrm>
              <a:off x="5754275" y="2804350"/>
              <a:ext cx="238500" cy="1133450"/>
            </a:xfrm>
            <a:custGeom>
              <a:avLst/>
              <a:gdLst/>
              <a:ahLst/>
              <a:cxnLst/>
              <a:rect l="l" t="t" r="r" b="b"/>
              <a:pathLst>
                <a:path w="9540" h="45338" extrusionOk="0">
                  <a:moveTo>
                    <a:pt x="0" y="1"/>
                  </a:moveTo>
                  <a:lnTo>
                    <a:pt x="1568" y="11562"/>
                  </a:lnTo>
                  <a:lnTo>
                    <a:pt x="1417" y="12317"/>
                  </a:lnTo>
                  <a:lnTo>
                    <a:pt x="1096" y="14112"/>
                  </a:lnTo>
                  <a:lnTo>
                    <a:pt x="926" y="15151"/>
                  </a:lnTo>
                  <a:lnTo>
                    <a:pt x="775" y="16171"/>
                  </a:lnTo>
                  <a:lnTo>
                    <a:pt x="661" y="17059"/>
                  </a:lnTo>
                  <a:lnTo>
                    <a:pt x="642" y="17418"/>
                  </a:lnTo>
                  <a:lnTo>
                    <a:pt x="623" y="17720"/>
                  </a:lnTo>
                  <a:lnTo>
                    <a:pt x="661" y="18136"/>
                  </a:lnTo>
                  <a:lnTo>
                    <a:pt x="775" y="18853"/>
                  </a:lnTo>
                  <a:lnTo>
                    <a:pt x="945" y="19817"/>
                  </a:lnTo>
                  <a:lnTo>
                    <a:pt x="1152" y="20988"/>
                  </a:lnTo>
                  <a:lnTo>
                    <a:pt x="1662" y="23784"/>
                  </a:lnTo>
                  <a:lnTo>
                    <a:pt x="2267" y="26844"/>
                  </a:lnTo>
                  <a:lnTo>
                    <a:pt x="3381" y="32435"/>
                  </a:lnTo>
                  <a:lnTo>
                    <a:pt x="3891" y="34929"/>
                  </a:lnTo>
                  <a:lnTo>
                    <a:pt x="3967" y="45338"/>
                  </a:lnTo>
                  <a:lnTo>
                    <a:pt x="8538" y="45338"/>
                  </a:lnTo>
                  <a:lnTo>
                    <a:pt x="7745" y="35005"/>
                  </a:lnTo>
                  <a:lnTo>
                    <a:pt x="8028" y="32568"/>
                  </a:lnTo>
                  <a:lnTo>
                    <a:pt x="8652" y="27090"/>
                  </a:lnTo>
                  <a:lnTo>
                    <a:pt x="8973" y="24067"/>
                  </a:lnTo>
                  <a:lnTo>
                    <a:pt x="9256" y="21309"/>
                  </a:lnTo>
                  <a:lnTo>
                    <a:pt x="9464" y="19156"/>
                  </a:lnTo>
                  <a:lnTo>
                    <a:pt x="9521" y="18419"/>
                  </a:lnTo>
                  <a:lnTo>
                    <a:pt x="9540" y="17947"/>
                  </a:lnTo>
                  <a:lnTo>
                    <a:pt x="9540" y="17607"/>
                  </a:lnTo>
                  <a:lnTo>
                    <a:pt x="9502" y="17210"/>
                  </a:lnTo>
                  <a:lnTo>
                    <a:pt x="9370" y="16265"/>
                  </a:lnTo>
                  <a:lnTo>
                    <a:pt x="9200" y="15208"/>
                  </a:lnTo>
                  <a:lnTo>
                    <a:pt x="9011" y="14150"/>
                  </a:lnTo>
                  <a:lnTo>
                    <a:pt x="8633" y="12317"/>
                  </a:lnTo>
                  <a:lnTo>
                    <a:pt x="8463" y="11562"/>
                  </a:lnTo>
                  <a:lnTo>
                    <a:pt x="93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30"/>
            <p:cNvSpPr/>
            <p:nvPr/>
          </p:nvSpPr>
          <p:spPr>
            <a:xfrm>
              <a:off x="5750025" y="2800100"/>
              <a:ext cx="247000" cy="1005950"/>
            </a:xfrm>
            <a:custGeom>
              <a:avLst/>
              <a:gdLst/>
              <a:ahLst/>
              <a:cxnLst/>
              <a:rect l="l" t="t" r="r" b="b"/>
              <a:pathLst>
                <a:path w="9880" h="40238" extrusionOk="0">
                  <a:moveTo>
                    <a:pt x="170" y="1"/>
                  </a:moveTo>
                  <a:lnTo>
                    <a:pt x="113" y="20"/>
                  </a:lnTo>
                  <a:lnTo>
                    <a:pt x="38" y="58"/>
                  </a:lnTo>
                  <a:lnTo>
                    <a:pt x="0" y="133"/>
                  </a:lnTo>
                  <a:lnTo>
                    <a:pt x="0" y="209"/>
                  </a:lnTo>
                  <a:lnTo>
                    <a:pt x="1568" y="11713"/>
                  </a:lnTo>
                  <a:lnTo>
                    <a:pt x="1379" y="12676"/>
                  </a:lnTo>
                  <a:lnTo>
                    <a:pt x="1058" y="14452"/>
                  </a:lnTo>
                  <a:lnTo>
                    <a:pt x="888" y="15453"/>
                  </a:lnTo>
                  <a:lnTo>
                    <a:pt x="756" y="16416"/>
                  </a:lnTo>
                  <a:lnTo>
                    <a:pt x="661" y="17248"/>
                  </a:lnTo>
                  <a:lnTo>
                    <a:pt x="623" y="17607"/>
                  </a:lnTo>
                  <a:lnTo>
                    <a:pt x="623" y="17890"/>
                  </a:lnTo>
                  <a:lnTo>
                    <a:pt x="661" y="18306"/>
                  </a:lnTo>
                  <a:lnTo>
                    <a:pt x="756" y="19004"/>
                  </a:lnTo>
                  <a:lnTo>
                    <a:pt x="926" y="19949"/>
                  </a:lnTo>
                  <a:lnTo>
                    <a:pt x="1115" y="21082"/>
                  </a:lnTo>
                  <a:lnTo>
                    <a:pt x="1625" y="23784"/>
                  </a:lnTo>
                  <a:lnTo>
                    <a:pt x="2210" y="26787"/>
                  </a:lnTo>
                  <a:lnTo>
                    <a:pt x="3325" y="32341"/>
                  </a:lnTo>
                  <a:lnTo>
                    <a:pt x="3891" y="35099"/>
                  </a:lnTo>
                  <a:lnTo>
                    <a:pt x="3929" y="40067"/>
                  </a:lnTo>
                  <a:lnTo>
                    <a:pt x="3948" y="40143"/>
                  </a:lnTo>
                  <a:lnTo>
                    <a:pt x="3986" y="40199"/>
                  </a:lnTo>
                  <a:lnTo>
                    <a:pt x="4043" y="40237"/>
                  </a:lnTo>
                  <a:lnTo>
                    <a:pt x="4175" y="40237"/>
                  </a:lnTo>
                  <a:lnTo>
                    <a:pt x="4232" y="40199"/>
                  </a:lnTo>
                  <a:lnTo>
                    <a:pt x="4269" y="40143"/>
                  </a:lnTo>
                  <a:lnTo>
                    <a:pt x="4269" y="40067"/>
                  </a:lnTo>
                  <a:lnTo>
                    <a:pt x="4232" y="35061"/>
                  </a:lnTo>
                  <a:lnTo>
                    <a:pt x="3721" y="32511"/>
                  </a:lnTo>
                  <a:lnTo>
                    <a:pt x="2607" y="26920"/>
                  </a:lnTo>
                  <a:lnTo>
                    <a:pt x="2002" y="23878"/>
                  </a:lnTo>
                  <a:lnTo>
                    <a:pt x="1492" y="21120"/>
                  </a:lnTo>
                  <a:lnTo>
                    <a:pt x="1285" y="19968"/>
                  </a:lnTo>
                  <a:lnTo>
                    <a:pt x="1115" y="19004"/>
                  </a:lnTo>
                  <a:lnTo>
                    <a:pt x="1001" y="18306"/>
                  </a:lnTo>
                  <a:lnTo>
                    <a:pt x="964" y="17890"/>
                  </a:lnTo>
                  <a:lnTo>
                    <a:pt x="982" y="17588"/>
                  </a:lnTo>
                  <a:lnTo>
                    <a:pt x="1001" y="17229"/>
                  </a:lnTo>
                  <a:lnTo>
                    <a:pt x="1115" y="16360"/>
                  </a:lnTo>
                  <a:lnTo>
                    <a:pt x="1266" y="15359"/>
                  </a:lnTo>
                  <a:lnTo>
                    <a:pt x="1436" y="14320"/>
                  </a:lnTo>
                  <a:lnTo>
                    <a:pt x="1757" y="12544"/>
                  </a:lnTo>
                  <a:lnTo>
                    <a:pt x="1908" y="11751"/>
                  </a:lnTo>
                  <a:lnTo>
                    <a:pt x="1908" y="11694"/>
                  </a:lnTo>
                  <a:lnTo>
                    <a:pt x="378" y="360"/>
                  </a:lnTo>
                  <a:lnTo>
                    <a:pt x="9294" y="360"/>
                  </a:lnTo>
                  <a:lnTo>
                    <a:pt x="8463" y="11713"/>
                  </a:lnTo>
                  <a:lnTo>
                    <a:pt x="8463" y="11769"/>
                  </a:lnTo>
                  <a:lnTo>
                    <a:pt x="8633" y="12544"/>
                  </a:lnTo>
                  <a:lnTo>
                    <a:pt x="9011" y="14357"/>
                  </a:lnTo>
                  <a:lnTo>
                    <a:pt x="9200" y="15415"/>
                  </a:lnTo>
                  <a:lnTo>
                    <a:pt x="9370" y="16454"/>
                  </a:lnTo>
                  <a:lnTo>
                    <a:pt x="9502" y="17399"/>
                  </a:lnTo>
                  <a:lnTo>
                    <a:pt x="9521" y="17795"/>
                  </a:lnTo>
                  <a:lnTo>
                    <a:pt x="9540" y="18117"/>
                  </a:lnTo>
                  <a:lnTo>
                    <a:pt x="9521" y="18570"/>
                  </a:lnTo>
                  <a:lnTo>
                    <a:pt x="9464" y="19307"/>
                  </a:lnTo>
                  <a:lnTo>
                    <a:pt x="9256" y="21441"/>
                  </a:lnTo>
                  <a:lnTo>
                    <a:pt x="8973" y="24180"/>
                  </a:lnTo>
                  <a:lnTo>
                    <a:pt x="8652" y="27184"/>
                  </a:lnTo>
                  <a:lnTo>
                    <a:pt x="8028" y="32662"/>
                  </a:lnTo>
                  <a:lnTo>
                    <a:pt x="7745" y="35193"/>
                  </a:lnTo>
                  <a:lnTo>
                    <a:pt x="8104" y="39935"/>
                  </a:lnTo>
                  <a:lnTo>
                    <a:pt x="8123" y="39992"/>
                  </a:lnTo>
                  <a:lnTo>
                    <a:pt x="8161" y="40048"/>
                  </a:lnTo>
                  <a:lnTo>
                    <a:pt x="8236" y="40086"/>
                  </a:lnTo>
                  <a:lnTo>
                    <a:pt x="8293" y="40086"/>
                  </a:lnTo>
                  <a:lnTo>
                    <a:pt x="8368" y="40067"/>
                  </a:lnTo>
                  <a:lnTo>
                    <a:pt x="8406" y="40029"/>
                  </a:lnTo>
                  <a:lnTo>
                    <a:pt x="8444" y="39973"/>
                  </a:lnTo>
                  <a:lnTo>
                    <a:pt x="8463" y="39897"/>
                  </a:lnTo>
                  <a:lnTo>
                    <a:pt x="8085" y="35193"/>
                  </a:lnTo>
                  <a:lnTo>
                    <a:pt x="8406" y="32492"/>
                  </a:lnTo>
                  <a:lnTo>
                    <a:pt x="9011" y="27033"/>
                  </a:lnTo>
                  <a:lnTo>
                    <a:pt x="9332" y="24067"/>
                  </a:lnTo>
                  <a:lnTo>
                    <a:pt x="9615" y="21385"/>
                  </a:lnTo>
                  <a:lnTo>
                    <a:pt x="9823" y="19288"/>
                  </a:lnTo>
                  <a:lnTo>
                    <a:pt x="9861" y="18570"/>
                  </a:lnTo>
                  <a:lnTo>
                    <a:pt x="9880" y="18117"/>
                  </a:lnTo>
                  <a:lnTo>
                    <a:pt x="9880" y="17795"/>
                  </a:lnTo>
                  <a:lnTo>
                    <a:pt x="9842" y="17399"/>
                  </a:lnTo>
                  <a:lnTo>
                    <a:pt x="9729" y="16511"/>
                  </a:lnTo>
                  <a:lnTo>
                    <a:pt x="9577" y="15510"/>
                  </a:lnTo>
                  <a:lnTo>
                    <a:pt x="9389" y="14471"/>
                  </a:lnTo>
                  <a:lnTo>
                    <a:pt x="9200" y="13507"/>
                  </a:lnTo>
                  <a:lnTo>
                    <a:pt x="9011" y="12657"/>
                  </a:lnTo>
                  <a:lnTo>
                    <a:pt x="8803" y="11713"/>
                  </a:lnTo>
                  <a:lnTo>
                    <a:pt x="9653" y="190"/>
                  </a:lnTo>
                  <a:lnTo>
                    <a:pt x="9653" y="114"/>
                  </a:lnTo>
                  <a:lnTo>
                    <a:pt x="9615" y="58"/>
                  </a:lnTo>
                  <a:lnTo>
                    <a:pt x="9559" y="20"/>
                  </a:lnTo>
                  <a:lnTo>
                    <a:pt x="9483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30"/>
            <p:cNvSpPr/>
            <p:nvPr/>
          </p:nvSpPr>
          <p:spPr>
            <a:xfrm>
              <a:off x="5851550" y="3787125"/>
              <a:ext cx="120925" cy="150675"/>
            </a:xfrm>
            <a:custGeom>
              <a:avLst/>
              <a:gdLst/>
              <a:ahLst/>
              <a:cxnLst/>
              <a:rect l="l" t="t" r="r" b="b"/>
              <a:pathLst>
                <a:path w="4837" h="6027" extrusionOk="0">
                  <a:moveTo>
                    <a:pt x="38" y="1"/>
                  </a:moveTo>
                  <a:lnTo>
                    <a:pt x="0" y="6027"/>
                  </a:lnTo>
                  <a:lnTo>
                    <a:pt x="4836" y="6027"/>
                  </a:lnTo>
                  <a:lnTo>
                    <a:pt x="4194" y="1"/>
                  </a:lnTo>
                  <a:lnTo>
                    <a:pt x="4194" y="4969"/>
                  </a:lnTo>
                  <a:lnTo>
                    <a:pt x="4043" y="4893"/>
                  </a:lnTo>
                  <a:lnTo>
                    <a:pt x="3665" y="4761"/>
                  </a:lnTo>
                  <a:lnTo>
                    <a:pt x="3420" y="4704"/>
                  </a:lnTo>
                  <a:lnTo>
                    <a:pt x="3117" y="4629"/>
                  </a:lnTo>
                  <a:lnTo>
                    <a:pt x="2815" y="4591"/>
                  </a:lnTo>
                  <a:lnTo>
                    <a:pt x="2475" y="4572"/>
                  </a:lnTo>
                  <a:lnTo>
                    <a:pt x="2116" y="4591"/>
                  </a:lnTo>
                  <a:lnTo>
                    <a:pt x="1776" y="4648"/>
                  </a:lnTo>
                  <a:lnTo>
                    <a:pt x="1436" y="4742"/>
                  </a:lnTo>
                  <a:lnTo>
                    <a:pt x="1115" y="4836"/>
                  </a:lnTo>
                  <a:lnTo>
                    <a:pt x="624" y="5025"/>
                  </a:lnTo>
                  <a:lnTo>
                    <a:pt x="435" y="5101"/>
                  </a:lnTo>
                  <a:lnTo>
                    <a:pt x="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30"/>
            <p:cNvSpPr/>
            <p:nvPr/>
          </p:nvSpPr>
          <p:spPr>
            <a:xfrm>
              <a:off x="5284375" y="2804350"/>
              <a:ext cx="305100" cy="1132025"/>
            </a:xfrm>
            <a:custGeom>
              <a:avLst/>
              <a:gdLst/>
              <a:ahLst/>
              <a:cxnLst/>
              <a:rect l="l" t="t" r="r" b="b"/>
              <a:pathLst>
                <a:path w="12204" h="45281" extrusionOk="0">
                  <a:moveTo>
                    <a:pt x="1984" y="1"/>
                  </a:moveTo>
                  <a:lnTo>
                    <a:pt x="5271" y="35571"/>
                  </a:lnTo>
                  <a:lnTo>
                    <a:pt x="0" y="45281"/>
                  </a:lnTo>
                  <a:lnTo>
                    <a:pt x="4515" y="45016"/>
                  </a:lnTo>
                  <a:lnTo>
                    <a:pt x="9899" y="39255"/>
                  </a:lnTo>
                  <a:lnTo>
                    <a:pt x="9408" y="35326"/>
                  </a:lnTo>
                  <a:lnTo>
                    <a:pt x="9861" y="32776"/>
                  </a:lnTo>
                  <a:lnTo>
                    <a:pt x="10333" y="30131"/>
                  </a:lnTo>
                  <a:lnTo>
                    <a:pt x="10862" y="27071"/>
                  </a:lnTo>
                  <a:lnTo>
                    <a:pt x="11391" y="23954"/>
                  </a:lnTo>
                  <a:lnTo>
                    <a:pt x="11826" y="21120"/>
                  </a:lnTo>
                  <a:lnTo>
                    <a:pt x="11996" y="19930"/>
                  </a:lnTo>
                  <a:lnTo>
                    <a:pt x="12128" y="18967"/>
                  </a:lnTo>
                  <a:lnTo>
                    <a:pt x="12185" y="18230"/>
                  </a:lnTo>
                  <a:lnTo>
                    <a:pt x="12203" y="17984"/>
                  </a:lnTo>
                  <a:lnTo>
                    <a:pt x="12203" y="17814"/>
                  </a:lnTo>
                  <a:lnTo>
                    <a:pt x="12147" y="17531"/>
                  </a:lnTo>
                  <a:lnTo>
                    <a:pt x="12033" y="17153"/>
                  </a:lnTo>
                  <a:lnTo>
                    <a:pt x="11882" y="16738"/>
                  </a:lnTo>
                  <a:lnTo>
                    <a:pt x="11693" y="16265"/>
                  </a:lnTo>
                  <a:lnTo>
                    <a:pt x="11240" y="15245"/>
                  </a:lnTo>
                  <a:lnTo>
                    <a:pt x="10730" y="14169"/>
                  </a:lnTo>
                  <a:lnTo>
                    <a:pt x="10220" y="13186"/>
                  </a:lnTo>
                  <a:lnTo>
                    <a:pt x="9804" y="12336"/>
                  </a:lnTo>
                  <a:lnTo>
                    <a:pt x="9370" y="11562"/>
                  </a:lnTo>
                  <a:lnTo>
                    <a:pt x="1201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30"/>
            <p:cNvSpPr/>
            <p:nvPr/>
          </p:nvSpPr>
          <p:spPr>
            <a:xfrm>
              <a:off x="5301850" y="2800100"/>
              <a:ext cx="291875" cy="1100400"/>
            </a:xfrm>
            <a:custGeom>
              <a:avLst/>
              <a:gdLst/>
              <a:ahLst/>
              <a:cxnLst/>
              <a:rect l="l" t="t" r="r" b="b"/>
              <a:pathLst>
                <a:path w="11675" h="44016" extrusionOk="0">
                  <a:moveTo>
                    <a:pt x="1285" y="1"/>
                  </a:moveTo>
                  <a:lnTo>
                    <a:pt x="1209" y="20"/>
                  </a:lnTo>
                  <a:lnTo>
                    <a:pt x="1153" y="58"/>
                  </a:lnTo>
                  <a:lnTo>
                    <a:pt x="1115" y="114"/>
                  </a:lnTo>
                  <a:lnTo>
                    <a:pt x="1115" y="190"/>
                  </a:lnTo>
                  <a:lnTo>
                    <a:pt x="4383" y="35703"/>
                  </a:lnTo>
                  <a:lnTo>
                    <a:pt x="19" y="43770"/>
                  </a:lnTo>
                  <a:lnTo>
                    <a:pt x="0" y="43826"/>
                  </a:lnTo>
                  <a:lnTo>
                    <a:pt x="0" y="43902"/>
                  </a:lnTo>
                  <a:lnTo>
                    <a:pt x="38" y="43959"/>
                  </a:lnTo>
                  <a:lnTo>
                    <a:pt x="95" y="43996"/>
                  </a:lnTo>
                  <a:lnTo>
                    <a:pt x="170" y="44015"/>
                  </a:lnTo>
                  <a:lnTo>
                    <a:pt x="208" y="44015"/>
                  </a:lnTo>
                  <a:lnTo>
                    <a:pt x="265" y="43996"/>
                  </a:lnTo>
                  <a:lnTo>
                    <a:pt x="303" y="43977"/>
                  </a:lnTo>
                  <a:lnTo>
                    <a:pt x="321" y="43940"/>
                  </a:lnTo>
                  <a:lnTo>
                    <a:pt x="4723" y="35817"/>
                  </a:lnTo>
                  <a:lnTo>
                    <a:pt x="4742" y="35760"/>
                  </a:lnTo>
                  <a:lnTo>
                    <a:pt x="4742" y="35722"/>
                  </a:lnTo>
                  <a:lnTo>
                    <a:pt x="1474" y="360"/>
                  </a:lnTo>
                  <a:lnTo>
                    <a:pt x="11089" y="360"/>
                  </a:lnTo>
                  <a:lnTo>
                    <a:pt x="8501" y="11675"/>
                  </a:lnTo>
                  <a:lnTo>
                    <a:pt x="8501" y="11751"/>
                  </a:lnTo>
                  <a:lnTo>
                    <a:pt x="8520" y="11807"/>
                  </a:lnTo>
                  <a:lnTo>
                    <a:pt x="8954" y="12620"/>
                  </a:lnTo>
                  <a:lnTo>
                    <a:pt x="9389" y="13451"/>
                  </a:lnTo>
                  <a:lnTo>
                    <a:pt x="9880" y="14433"/>
                  </a:lnTo>
                  <a:lnTo>
                    <a:pt x="10371" y="15491"/>
                  </a:lnTo>
                  <a:lnTo>
                    <a:pt x="10824" y="16492"/>
                  </a:lnTo>
                  <a:lnTo>
                    <a:pt x="11013" y="16945"/>
                  </a:lnTo>
                  <a:lnTo>
                    <a:pt x="11164" y="17361"/>
                  </a:lnTo>
                  <a:lnTo>
                    <a:pt x="11278" y="17720"/>
                  </a:lnTo>
                  <a:lnTo>
                    <a:pt x="11334" y="18003"/>
                  </a:lnTo>
                  <a:lnTo>
                    <a:pt x="11334" y="18136"/>
                  </a:lnTo>
                  <a:lnTo>
                    <a:pt x="11334" y="18324"/>
                  </a:lnTo>
                  <a:lnTo>
                    <a:pt x="11278" y="18834"/>
                  </a:lnTo>
                  <a:lnTo>
                    <a:pt x="11202" y="19533"/>
                  </a:lnTo>
                  <a:lnTo>
                    <a:pt x="11089" y="20402"/>
                  </a:lnTo>
                  <a:lnTo>
                    <a:pt x="10768" y="22518"/>
                  </a:lnTo>
                  <a:lnTo>
                    <a:pt x="10371" y="25030"/>
                  </a:lnTo>
                  <a:lnTo>
                    <a:pt x="9899" y="27770"/>
                  </a:lnTo>
                  <a:lnTo>
                    <a:pt x="9426" y="30528"/>
                  </a:lnTo>
                  <a:lnTo>
                    <a:pt x="8539" y="35458"/>
                  </a:lnTo>
                  <a:lnTo>
                    <a:pt x="8539" y="35515"/>
                  </a:lnTo>
                  <a:lnTo>
                    <a:pt x="8784" y="37517"/>
                  </a:lnTo>
                  <a:lnTo>
                    <a:pt x="8803" y="37593"/>
                  </a:lnTo>
                  <a:lnTo>
                    <a:pt x="8841" y="37630"/>
                  </a:lnTo>
                  <a:lnTo>
                    <a:pt x="8916" y="37668"/>
                  </a:lnTo>
                  <a:lnTo>
                    <a:pt x="8973" y="37668"/>
                  </a:lnTo>
                  <a:lnTo>
                    <a:pt x="9049" y="37649"/>
                  </a:lnTo>
                  <a:lnTo>
                    <a:pt x="9105" y="37611"/>
                  </a:lnTo>
                  <a:lnTo>
                    <a:pt x="9124" y="37555"/>
                  </a:lnTo>
                  <a:lnTo>
                    <a:pt x="9124" y="37479"/>
                  </a:lnTo>
                  <a:lnTo>
                    <a:pt x="8898" y="35496"/>
                  </a:lnTo>
                  <a:lnTo>
                    <a:pt x="9426" y="32530"/>
                  </a:lnTo>
                  <a:lnTo>
                    <a:pt x="9880" y="29885"/>
                  </a:lnTo>
                  <a:lnTo>
                    <a:pt x="10409" y="26882"/>
                  </a:lnTo>
                  <a:lnTo>
                    <a:pt x="10900" y="23859"/>
                  </a:lnTo>
                  <a:lnTo>
                    <a:pt x="11334" y="21139"/>
                  </a:lnTo>
                  <a:lnTo>
                    <a:pt x="11486" y="20006"/>
                  </a:lnTo>
                  <a:lnTo>
                    <a:pt x="11599" y="19061"/>
                  </a:lnTo>
                  <a:lnTo>
                    <a:pt x="11674" y="18381"/>
                  </a:lnTo>
                  <a:lnTo>
                    <a:pt x="11674" y="18136"/>
                  </a:lnTo>
                  <a:lnTo>
                    <a:pt x="11674" y="17966"/>
                  </a:lnTo>
                  <a:lnTo>
                    <a:pt x="11618" y="17682"/>
                  </a:lnTo>
                  <a:lnTo>
                    <a:pt x="11523" y="17342"/>
                  </a:lnTo>
                  <a:lnTo>
                    <a:pt x="11372" y="16945"/>
                  </a:lnTo>
                  <a:lnTo>
                    <a:pt x="11202" y="16511"/>
                  </a:lnTo>
                  <a:lnTo>
                    <a:pt x="10805" y="15566"/>
                  </a:lnTo>
                  <a:lnTo>
                    <a:pt x="10333" y="14565"/>
                  </a:lnTo>
                  <a:lnTo>
                    <a:pt x="9842" y="13583"/>
                  </a:lnTo>
                  <a:lnTo>
                    <a:pt x="9408" y="12733"/>
                  </a:lnTo>
                  <a:lnTo>
                    <a:pt x="8860" y="11694"/>
                  </a:lnTo>
                  <a:lnTo>
                    <a:pt x="11486" y="209"/>
                  </a:lnTo>
                  <a:lnTo>
                    <a:pt x="11486" y="133"/>
                  </a:lnTo>
                  <a:lnTo>
                    <a:pt x="11448" y="76"/>
                  </a:lnTo>
                  <a:lnTo>
                    <a:pt x="11391" y="20"/>
                  </a:lnTo>
                  <a:lnTo>
                    <a:pt x="11316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30"/>
            <p:cNvSpPr/>
            <p:nvPr/>
          </p:nvSpPr>
          <p:spPr>
            <a:xfrm>
              <a:off x="5265950" y="3742725"/>
              <a:ext cx="278650" cy="195075"/>
            </a:xfrm>
            <a:custGeom>
              <a:avLst/>
              <a:gdLst/>
              <a:ahLst/>
              <a:cxnLst/>
              <a:rect l="l" t="t" r="r" b="b"/>
              <a:pathLst>
                <a:path w="11146" h="7803" extrusionOk="0">
                  <a:moveTo>
                    <a:pt x="10428" y="1"/>
                  </a:moveTo>
                  <a:lnTo>
                    <a:pt x="4818" y="6254"/>
                  </a:lnTo>
                  <a:lnTo>
                    <a:pt x="4383" y="6178"/>
                  </a:lnTo>
                  <a:lnTo>
                    <a:pt x="3968" y="6121"/>
                  </a:lnTo>
                  <a:lnTo>
                    <a:pt x="3590" y="6102"/>
                  </a:lnTo>
                  <a:lnTo>
                    <a:pt x="3231" y="6084"/>
                  </a:lnTo>
                  <a:lnTo>
                    <a:pt x="2910" y="6065"/>
                  </a:lnTo>
                  <a:lnTo>
                    <a:pt x="2607" y="6084"/>
                  </a:lnTo>
                  <a:lnTo>
                    <a:pt x="2305" y="6102"/>
                  </a:lnTo>
                  <a:lnTo>
                    <a:pt x="2041" y="6140"/>
                  </a:lnTo>
                  <a:lnTo>
                    <a:pt x="1814" y="6178"/>
                  </a:lnTo>
                  <a:lnTo>
                    <a:pt x="1587" y="6235"/>
                  </a:lnTo>
                  <a:lnTo>
                    <a:pt x="1380" y="6291"/>
                  </a:lnTo>
                  <a:lnTo>
                    <a:pt x="1191" y="6367"/>
                  </a:lnTo>
                  <a:lnTo>
                    <a:pt x="1021" y="6442"/>
                  </a:lnTo>
                  <a:lnTo>
                    <a:pt x="870" y="6537"/>
                  </a:lnTo>
                  <a:lnTo>
                    <a:pt x="737" y="6612"/>
                  </a:lnTo>
                  <a:lnTo>
                    <a:pt x="624" y="6707"/>
                  </a:lnTo>
                  <a:lnTo>
                    <a:pt x="416" y="6896"/>
                  </a:lnTo>
                  <a:lnTo>
                    <a:pt x="265" y="7085"/>
                  </a:lnTo>
                  <a:lnTo>
                    <a:pt x="152" y="7274"/>
                  </a:lnTo>
                  <a:lnTo>
                    <a:pt x="76" y="7444"/>
                  </a:lnTo>
                  <a:lnTo>
                    <a:pt x="38" y="7576"/>
                  </a:lnTo>
                  <a:lnTo>
                    <a:pt x="1" y="7689"/>
                  </a:lnTo>
                  <a:lnTo>
                    <a:pt x="1" y="7803"/>
                  </a:lnTo>
                  <a:lnTo>
                    <a:pt x="5214" y="7803"/>
                  </a:lnTo>
                  <a:lnTo>
                    <a:pt x="9502" y="2910"/>
                  </a:lnTo>
                  <a:lnTo>
                    <a:pt x="10485" y="7803"/>
                  </a:lnTo>
                  <a:lnTo>
                    <a:pt x="10598" y="6915"/>
                  </a:lnTo>
                  <a:lnTo>
                    <a:pt x="10862" y="4912"/>
                  </a:lnTo>
                  <a:lnTo>
                    <a:pt x="10995" y="3798"/>
                  </a:lnTo>
                  <a:lnTo>
                    <a:pt x="11089" y="2759"/>
                  </a:lnTo>
                  <a:lnTo>
                    <a:pt x="11127" y="2305"/>
                  </a:lnTo>
                  <a:lnTo>
                    <a:pt x="11146" y="1909"/>
                  </a:lnTo>
                  <a:lnTo>
                    <a:pt x="11146" y="1588"/>
                  </a:lnTo>
                  <a:lnTo>
                    <a:pt x="11127" y="1380"/>
                  </a:lnTo>
                  <a:lnTo>
                    <a:pt x="11051" y="1059"/>
                  </a:lnTo>
                  <a:lnTo>
                    <a:pt x="10938" y="775"/>
                  </a:lnTo>
                  <a:lnTo>
                    <a:pt x="10825" y="549"/>
                  </a:lnTo>
                  <a:lnTo>
                    <a:pt x="10711" y="341"/>
                  </a:lnTo>
                  <a:lnTo>
                    <a:pt x="10598" y="190"/>
                  </a:lnTo>
                  <a:lnTo>
                    <a:pt x="10504" y="95"/>
                  </a:lnTo>
                  <a:lnTo>
                    <a:pt x="104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30"/>
            <p:cNvSpPr/>
            <p:nvPr/>
          </p:nvSpPr>
          <p:spPr>
            <a:xfrm>
              <a:off x="5284375" y="1742250"/>
              <a:ext cx="789625" cy="1504650"/>
            </a:xfrm>
            <a:custGeom>
              <a:avLst/>
              <a:gdLst/>
              <a:ahLst/>
              <a:cxnLst/>
              <a:rect l="l" t="t" r="r" b="b"/>
              <a:pathLst>
                <a:path w="31585" h="60186" extrusionOk="0">
                  <a:moveTo>
                    <a:pt x="8803" y="1"/>
                  </a:moveTo>
                  <a:lnTo>
                    <a:pt x="8444" y="454"/>
                  </a:lnTo>
                  <a:lnTo>
                    <a:pt x="8066" y="964"/>
                  </a:lnTo>
                  <a:lnTo>
                    <a:pt x="7689" y="1493"/>
                  </a:lnTo>
                  <a:lnTo>
                    <a:pt x="7311" y="2079"/>
                  </a:lnTo>
                  <a:lnTo>
                    <a:pt x="6933" y="2721"/>
                  </a:lnTo>
                  <a:lnTo>
                    <a:pt x="6536" y="3420"/>
                  </a:lnTo>
                  <a:lnTo>
                    <a:pt x="6159" y="4175"/>
                  </a:lnTo>
                  <a:lnTo>
                    <a:pt x="5781" y="5007"/>
                  </a:lnTo>
                  <a:lnTo>
                    <a:pt x="5403" y="5913"/>
                  </a:lnTo>
                  <a:lnTo>
                    <a:pt x="5025" y="6896"/>
                  </a:lnTo>
                  <a:lnTo>
                    <a:pt x="4666" y="7972"/>
                  </a:lnTo>
                  <a:lnTo>
                    <a:pt x="4307" y="9125"/>
                  </a:lnTo>
                  <a:lnTo>
                    <a:pt x="3948" y="10390"/>
                  </a:lnTo>
                  <a:lnTo>
                    <a:pt x="3608" y="11731"/>
                  </a:lnTo>
                  <a:lnTo>
                    <a:pt x="3268" y="13205"/>
                  </a:lnTo>
                  <a:lnTo>
                    <a:pt x="2928" y="14773"/>
                  </a:lnTo>
                  <a:lnTo>
                    <a:pt x="2626" y="16454"/>
                  </a:lnTo>
                  <a:lnTo>
                    <a:pt x="2324" y="18249"/>
                  </a:lnTo>
                  <a:lnTo>
                    <a:pt x="2022" y="20175"/>
                  </a:lnTo>
                  <a:lnTo>
                    <a:pt x="1757" y="22253"/>
                  </a:lnTo>
                  <a:lnTo>
                    <a:pt x="1493" y="24445"/>
                  </a:lnTo>
                  <a:lnTo>
                    <a:pt x="1247" y="26787"/>
                  </a:lnTo>
                  <a:lnTo>
                    <a:pt x="1020" y="29262"/>
                  </a:lnTo>
                  <a:lnTo>
                    <a:pt x="831" y="31906"/>
                  </a:lnTo>
                  <a:lnTo>
                    <a:pt x="643" y="34702"/>
                  </a:lnTo>
                  <a:lnTo>
                    <a:pt x="473" y="37649"/>
                  </a:lnTo>
                  <a:lnTo>
                    <a:pt x="340" y="40785"/>
                  </a:lnTo>
                  <a:lnTo>
                    <a:pt x="208" y="44072"/>
                  </a:lnTo>
                  <a:lnTo>
                    <a:pt x="114" y="47547"/>
                  </a:lnTo>
                  <a:lnTo>
                    <a:pt x="57" y="51193"/>
                  </a:lnTo>
                  <a:lnTo>
                    <a:pt x="19" y="55047"/>
                  </a:lnTo>
                  <a:lnTo>
                    <a:pt x="0" y="59071"/>
                  </a:lnTo>
                  <a:lnTo>
                    <a:pt x="2513" y="59354"/>
                  </a:lnTo>
                  <a:lnTo>
                    <a:pt x="4836" y="59581"/>
                  </a:lnTo>
                  <a:lnTo>
                    <a:pt x="7027" y="59769"/>
                  </a:lnTo>
                  <a:lnTo>
                    <a:pt x="9068" y="59939"/>
                  </a:lnTo>
                  <a:lnTo>
                    <a:pt x="10994" y="60053"/>
                  </a:lnTo>
                  <a:lnTo>
                    <a:pt x="12827" y="60128"/>
                  </a:lnTo>
                  <a:lnTo>
                    <a:pt x="14602" y="60185"/>
                  </a:lnTo>
                  <a:lnTo>
                    <a:pt x="16340" y="60185"/>
                  </a:lnTo>
                  <a:lnTo>
                    <a:pt x="18059" y="60147"/>
                  </a:lnTo>
                  <a:lnTo>
                    <a:pt x="19778" y="60072"/>
                  </a:lnTo>
                  <a:lnTo>
                    <a:pt x="21535" y="59958"/>
                  </a:lnTo>
                  <a:lnTo>
                    <a:pt x="23330" y="59807"/>
                  </a:lnTo>
                  <a:lnTo>
                    <a:pt x="25219" y="59618"/>
                  </a:lnTo>
                  <a:lnTo>
                    <a:pt x="27183" y="59392"/>
                  </a:lnTo>
                  <a:lnTo>
                    <a:pt x="29280" y="59127"/>
                  </a:lnTo>
                  <a:lnTo>
                    <a:pt x="31528" y="58806"/>
                  </a:lnTo>
                  <a:lnTo>
                    <a:pt x="31547" y="58277"/>
                  </a:lnTo>
                  <a:lnTo>
                    <a:pt x="31566" y="56728"/>
                  </a:lnTo>
                  <a:lnTo>
                    <a:pt x="31585" y="54310"/>
                  </a:lnTo>
                  <a:lnTo>
                    <a:pt x="31566" y="51137"/>
                  </a:lnTo>
                  <a:lnTo>
                    <a:pt x="31528" y="49304"/>
                  </a:lnTo>
                  <a:lnTo>
                    <a:pt x="31490" y="47340"/>
                  </a:lnTo>
                  <a:lnTo>
                    <a:pt x="31434" y="45243"/>
                  </a:lnTo>
                  <a:lnTo>
                    <a:pt x="31358" y="43052"/>
                  </a:lnTo>
                  <a:lnTo>
                    <a:pt x="31245" y="40747"/>
                  </a:lnTo>
                  <a:lnTo>
                    <a:pt x="31113" y="38367"/>
                  </a:lnTo>
                  <a:lnTo>
                    <a:pt x="30943" y="35930"/>
                  </a:lnTo>
                  <a:lnTo>
                    <a:pt x="30754" y="33455"/>
                  </a:lnTo>
                  <a:lnTo>
                    <a:pt x="30527" y="30943"/>
                  </a:lnTo>
                  <a:lnTo>
                    <a:pt x="30262" y="28393"/>
                  </a:lnTo>
                  <a:lnTo>
                    <a:pt x="29941" y="25861"/>
                  </a:lnTo>
                  <a:lnTo>
                    <a:pt x="29771" y="24596"/>
                  </a:lnTo>
                  <a:lnTo>
                    <a:pt x="29601" y="23349"/>
                  </a:lnTo>
                  <a:lnTo>
                    <a:pt x="29412" y="22102"/>
                  </a:lnTo>
                  <a:lnTo>
                    <a:pt x="29205" y="20855"/>
                  </a:lnTo>
                  <a:lnTo>
                    <a:pt x="28997" y="19628"/>
                  </a:lnTo>
                  <a:lnTo>
                    <a:pt x="28770" y="18419"/>
                  </a:lnTo>
                  <a:lnTo>
                    <a:pt x="28525" y="17229"/>
                  </a:lnTo>
                  <a:lnTo>
                    <a:pt x="28260" y="16038"/>
                  </a:lnTo>
                  <a:lnTo>
                    <a:pt x="27996" y="14886"/>
                  </a:lnTo>
                  <a:lnTo>
                    <a:pt x="27712" y="13734"/>
                  </a:lnTo>
                  <a:lnTo>
                    <a:pt x="27429" y="12619"/>
                  </a:lnTo>
                  <a:lnTo>
                    <a:pt x="27127" y="11524"/>
                  </a:lnTo>
                  <a:lnTo>
                    <a:pt x="26787" y="10466"/>
                  </a:lnTo>
                  <a:lnTo>
                    <a:pt x="26466" y="9427"/>
                  </a:lnTo>
                  <a:lnTo>
                    <a:pt x="26107" y="8426"/>
                  </a:lnTo>
                  <a:lnTo>
                    <a:pt x="25729" y="7462"/>
                  </a:lnTo>
                  <a:lnTo>
                    <a:pt x="25351" y="6518"/>
                  </a:lnTo>
                  <a:lnTo>
                    <a:pt x="24954" y="5630"/>
                  </a:lnTo>
                  <a:lnTo>
                    <a:pt x="24520" y="4761"/>
                  </a:lnTo>
                  <a:lnTo>
                    <a:pt x="24085" y="3949"/>
                  </a:lnTo>
                  <a:lnTo>
                    <a:pt x="23632" y="3174"/>
                  </a:lnTo>
                  <a:lnTo>
                    <a:pt x="23160" y="2437"/>
                  </a:lnTo>
                  <a:lnTo>
                    <a:pt x="22669" y="1757"/>
                  </a:lnTo>
                  <a:lnTo>
                    <a:pt x="22423" y="1436"/>
                  </a:lnTo>
                  <a:lnTo>
                    <a:pt x="22177" y="1115"/>
                  </a:lnTo>
                  <a:lnTo>
                    <a:pt x="21913" y="832"/>
                  </a:lnTo>
                  <a:lnTo>
                    <a:pt x="21649" y="530"/>
                  </a:lnTo>
                  <a:lnTo>
                    <a:pt x="21365" y="265"/>
                  </a:lnTo>
                  <a:lnTo>
                    <a:pt x="2110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30"/>
            <p:cNvSpPr/>
            <p:nvPr/>
          </p:nvSpPr>
          <p:spPr>
            <a:xfrm>
              <a:off x="5284375" y="1742250"/>
              <a:ext cx="789625" cy="1504650"/>
            </a:xfrm>
            <a:custGeom>
              <a:avLst/>
              <a:gdLst/>
              <a:ahLst/>
              <a:cxnLst/>
              <a:rect l="l" t="t" r="r" b="b"/>
              <a:pathLst>
                <a:path w="31585" h="60186" fill="none" extrusionOk="0">
                  <a:moveTo>
                    <a:pt x="14678" y="1"/>
                  </a:moveTo>
                  <a:lnTo>
                    <a:pt x="8803" y="1"/>
                  </a:lnTo>
                  <a:lnTo>
                    <a:pt x="8803" y="1"/>
                  </a:lnTo>
                  <a:lnTo>
                    <a:pt x="8444" y="454"/>
                  </a:lnTo>
                  <a:lnTo>
                    <a:pt x="8066" y="964"/>
                  </a:lnTo>
                  <a:lnTo>
                    <a:pt x="7689" y="1493"/>
                  </a:lnTo>
                  <a:lnTo>
                    <a:pt x="7311" y="2079"/>
                  </a:lnTo>
                  <a:lnTo>
                    <a:pt x="6933" y="2721"/>
                  </a:lnTo>
                  <a:lnTo>
                    <a:pt x="6536" y="3420"/>
                  </a:lnTo>
                  <a:lnTo>
                    <a:pt x="6159" y="4175"/>
                  </a:lnTo>
                  <a:lnTo>
                    <a:pt x="5781" y="5007"/>
                  </a:lnTo>
                  <a:lnTo>
                    <a:pt x="5403" y="5913"/>
                  </a:lnTo>
                  <a:lnTo>
                    <a:pt x="5025" y="6896"/>
                  </a:lnTo>
                  <a:lnTo>
                    <a:pt x="4666" y="7972"/>
                  </a:lnTo>
                  <a:lnTo>
                    <a:pt x="4307" y="9125"/>
                  </a:lnTo>
                  <a:lnTo>
                    <a:pt x="3948" y="10390"/>
                  </a:lnTo>
                  <a:lnTo>
                    <a:pt x="3608" y="11731"/>
                  </a:lnTo>
                  <a:lnTo>
                    <a:pt x="3268" y="13205"/>
                  </a:lnTo>
                  <a:lnTo>
                    <a:pt x="2928" y="14773"/>
                  </a:lnTo>
                  <a:lnTo>
                    <a:pt x="2626" y="16454"/>
                  </a:lnTo>
                  <a:lnTo>
                    <a:pt x="2324" y="18249"/>
                  </a:lnTo>
                  <a:lnTo>
                    <a:pt x="2022" y="20175"/>
                  </a:lnTo>
                  <a:lnTo>
                    <a:pt x="1757" y="22253"/>
                  </a:lnTo>
                  <a:lnTo>
                    <a:pt x="1493" y="24445"/>
                  </a:lnTo>
                  <a:lnTo>
                    <a:pt x="1247" y="26787"/>
                  </a:lnTo>
                  <a:lnTo>
                    <a:pt x="1020" y="29262"/>
                  </a:lnTo>
                  <a:lnTo>
                    <a:pt x="831" y="31906"/>
                  </a:lnTo>
                  <a:lnTo>
                    <a:pt x="643" y="34702"/>
                  </a:lnTo>
                  <a:lnTo>
                    <a:pt x="473" y="37649"/>
                  </a:lnTo>
                  <a:lnTo>
                    <a:pt x="340" y="40785"/>
                  </a:lnTo>
                  <a:lnTo>
                    <a:pt x="208" y="44072"/>
                  </a:lnTo>
                  <a:lnTo>
                    <a:pt x="114" y="47547"/>
                  </a:lnTo>
                  <a:lnTo>
                    <a:pt x="57" y="51193"/>
                  </a:lnTo>
                  <a:lnTo>
                    <a:pt x="19" y="55047"/>
                  </a:lnTo>
                  <a:lnTo>
                    <a:pt x="0" y="59071"/>
                  </a:lnTo>
                  <a:lnTo>
                    <a:pt x="0" y="59071"/>
                  </a:lnTo>
                  <a:lnTo>
                    <a:pt x="2513" y="59354"/>
                  </a:lnTo>
                  <a:lnTo>
                    <a:pt x="4836" y="59581"/>
                  </a:lnTo>
                  <a:lnTo>
                    <a:pt x="7027" y="59769"/>
                  </a:lnTo>
                  <a:lnTo>
                    <a:pt x="9068" y="59939"/>
                  </a:lnTo>
                  <a:lnTo>
                    <a:pt x="10994" y="60053"/>
                  </a:lnTo>
                  <a:lnTo>
                    <a:pt x="12827" y="60128"/>
                  </a:lnTo>
                  <a:lnTo>
                    <a:pt x="14602" y="60185"/>
                  </a:lnTo>
                  <a:lnTo>
                    <a:pt x="16340" y="60185"/>
                  </a:lnTo>
                  <a:lnTo>
                    <a:pt x="18059" y="60147"/>
                  </a:lnTo>
                  <a:lnTo>
                    <a:pt x="19778" y="60072"/>
                  </a:lnTo>
                  <a:lnTo>
                    <a:pt x="21535" y="59958"/>
                  </a:lnTo>
                  <a:lnTo>
                    <a:pt x="23330" y="59807"/>
                  </a:lnTo>
                  <a:lnTo>
                    <a:pt x="25219" y="59618"/>
                  </a:lnTo>
                  <a:lnTo>
                    <a:pt x="27183" y="59392"/>
                  </a:lnTo>
                  <a:lnTo>
                    <a:pt x="29280" y="59127"/>
                  </a:lnTo>
                  <a:lnTo>
                    <a:pt x="31528" y="58806"/>
                  </a:lnTo>
                  <a:lnTo>
                    <a:pt x="31528" y="58806"/>
                  </a:lnTo>
                  <a:lnTo>
                    <a:pt x="31547" y="58277"/>
                  </a:lnTo>
                  <a:lnTo>
                    <a:pt x="31566" y="56728"/>
                  </a:lnTo>
                  <a:lnTo>
                    <a:pt x="31585" y="54310"/>
                  </a:lnTo>
                  <a:lnTo>
                    <a:pt x="31566" y="51137"/>
                  </a:lnTo>
                  <a:lnTo>
                    <a:pt x="31528" y="49304"/>
                  </a:lnTo>
                  <a:lnTo>
                    <a:pt x="31490" y="47340"/>
                  </a:lnTo>
                  <a:lnTo>
                    <a:pt x="31434" y="45243"/>
                  </a:lnTo>
                  <a:lnTo>
                    <a:pt x="31358" y="43052"/>
                  </a:lnTo>
                  <a:lnTo>
                    <a:pt x="31245" y="40747"/>
                  </a:lnTo>
                  <a:lnTo>
                    <a:pt x="31113" y="38367"/>
                  </a:lnTo>
                  <a:lnTo>
                    <a:pt x="30943" y="35930"/>
                  </a:lnTo>
                  <a:lnTo>
                    <a:pt x="30754" y="33455"/>
                  </a:lnTo>
                  <a:lnTo>
                    <a:pt x="30527" y="30943"/>
                  </a:lnTo>
                  <a:lnTo>
                    <a:pt x="30262" y="28393"/>
                  </a:lnTo>
                  <a:lnTo>
                    <a:pt x="29941" y="25861"/>
                  </a:lnTo>
                  <a:lnTo>
                    <a:pt x="29771" y="24596"/>
                  </a:lnTo>
                  <a:lnTo>
                    <a:pt x="29601" y="23349"/>
                  </a:lnTo>
                  <a:lnTo>
                    <a:pt x="29412" y="22102"/>
                  </a:lnTo>
                  <a:lnTo>
                    <a:pt x="29205" y="20855"/>
                  </a:lnTo>
                  <a:lnTo>
                    <a:pt x="28997" y="19628"/>
                  </a:lnTo>
                  <a:lnTo>
                    <a:pt x="28770" y="18419"/>
                  </a:lnTo>
                  <a:lnTo>
                    <a:pt x="28525" y="17229"/>
                  </a:lnTo>
                  <a:lnTo>
                    <a:pt x="28260" y="16038"/>
                  </a:lnTo>
                  <a:lnTo>
                    <a:pt x="27996" y="14886"/>
                  </a:lnTo>
                  <a:lnTo>
                    <a:pt x="27712" y="13734"/>
                  </a:lnTo>
                  <a:lnTo>
                    <a:pt x="27429" y="12619"/>
                  </a:lnTo>
                  <a:lnTo>
                    <a:pt x="27127" y="11524"/>
                  </a:lnTo>
                  <a:lnTo>
                    <a:pt x="26787" y="10466"/>
                  </a:lnTo>
                  <a:lnTo>
                    <a:pt x="26466" y="9427"/>
                  </a:lnTo>
                  <a:lnTo>
                    <a:pt x="26107" y="8426"/>
                  </a:lnTo>
                  <a:lnTo>
                    <a:pt x="25729" y="7462"/>
                  </a:lnTo>
                  <a:lnTo>
                    <a:pt x="25351" y="6518"/>
                  </a:lnTo>
                  <a:lnTo>
                    <a:pt x="24954" y="5630"/>
                  </a:lnTo>
                  <a:lnTo>
                    <a:pt x="24520" y="4761"/>
                  </a:lnTo>
                  <a:lnTo>
                    <a:pt x="24085" y="3949"/>
                  </a:lnTo>
                  <a:lnTo>
                    <a:pt x="23632" y="3174"/>
                  </a:lnTo>
                  <a:lnTo>
                    <a:pt x="23160" y="2437"/>
                  </a:lnTo>
                  <a:lnTo>
                    <a:pt x="22669" y="1757"/>
                  </a:lnTo>
                  <a:lnTo>
                    <a:pt x="22423" y="1436"/>
                  </a:lnTo>
                  <a:lnTo>
                    <a:pt x="22177" y="1115"/>
                  </a:lnTo>
                  <a:lnTo>
                    <a:pt x="21913" y="832"/>
                  </a:lnTo>
                  <a:lnTo>
                    <a:pt x="21649" y="530"/>
                  </a:lnTo>
                  <a:lnTo>
                    <a:pt x="21365" y="265"/>
                  </a:lnTo>
                  <a:lnTo>
                    <a:pt x="2110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30"/>
            <p:cNvSpPr/>
            <p:nvPr/>
          </p:nvSpPr>
          <p:spPr>
            <a:xfrm>
              <a:off x="5280125" y="710850"/>
              <a:ext cx="762725" cy="517600"/>
            </a:xfrm>
            <a:custGeom>
              <a:avLst/>
              <a:gdLst/>
              <a:ahLst/>
              <a:cxnLst/>
              <a:rect l="l" t="t" r="r" b="b"/>
              <a:pathLst>
                <a:path w="30509" h="20704" extrusionOk="0">
                  <a:moveTo>
                    <a:pt x="26768" y="0"/>
                  </a:moveTo>
                  <a:lnTo>
                    <a:pt x="3514" y="1247"/>
                  </a:lnTo>
                  <a:lnTo>
                    <a:pt x="3363" y="1625"/>
                  </a:lnTo>
                  <a:lnTo>
                    <a:pt x="3174" y="1984"/>
                  </a:lnTo>
                  <a:lnTo>
                    <a:pt x="2947" y="2324"/>
                  </a:lnTo>
                  <a:lnTo>
                    <a:pt x="2683" y="2645"/>
                  </a:lnTo>
                  <a:lnTo>
                    <a:pt x="2475" y="2890"/>
                  </a:lnTo>
                  <a:lnTo>
                    <a:pt x="2229" y="3136"/>
                  </a:lnTo>
                  <a:lnTo>
                    <a:pt x="1738" y="3570"/>
                  </a:lnTo>
                  <a:lnTo>
                    <a:pt x="1247" y="4024"/>
                  </a:lnTo>
                  <a:lnTo>
                    <a:pt x="1020" y="4269"/>
                  </a:lnTo>
                  <a:lnTo>
                    <a:pt x="813" y="4515"/>
                  </a:lnTo>
                  <a:lnTo>
                    <a:pt x="680" y="4704"/>
                  </a:lnTo>
                  <a:lnTo>
                    <a:pt x="548" y="4893"/>
                  </a:lnTo>
                  <a:lnTo>
                    <a:pt x="435" y="5101"/>
                  </a:lnTo>
                  <a:lnTo>
                    <a:pt x="340" y="5308"/>
                  </a:lnTo>
                  <a:lnTo>
                    <a:pt x="246" y="5535"/>
                  </a:lnTo>
                  <a:lnTo>
                    <a:pt x="170" y="5743"/>
                  </a:lnTo>
                  <a:lnTo>
                    <a:pt x="114" y="5970"/>
                  </a:lnTo>
                  <a:lnTo>
                    <a:pt x="76" y="6196"/>
                  </a:lnTo>
                  <a:lnTo>
                    <a:pt x="38" y="6423"/>
                  </a:lnTo>
                  <a:lnTo>
                    <a:pt x="19" y="6668"/>
                  </a:lnTo>
                  <a:lnTo>
                    <a:pt x="0" y="6895"/>
                  </a:lnTo>
                  <a:lnTo>
                    <a:pt x="19" y="7122"/>
                  </a:lnTo>
                  <a:lnTo>
                    <a:pt x="38" y="7367"/>
                  </a:lnTo>
                  <a:lnTo>
                    <a:pt x="76" y="7594"/>
                  </a:lnTo>
                  <a:lnTo>
                    <a:pt x="133" y="7821"/>
                  </a:lnTo>
                  <a:lnTo>
                    <a:pt x="189" y="8047"/>
                  </a:lnTo>
                  <a:lnTo>
                    <a:pt x="265" y="8255"/>
                  </a:lnTo>
                  <a:lnTo>
                    <a:pt x="359" y="8463"/>
                  </a:lnTo>
                  <a:lnTo>
                    <a:pt x="473" y="8671"/>
                  </a:lnTo>
                  <a:lnTo>
                    <a:pt x="586" y="8879"/>
                  </a:lnTo>
                  <a:lnTo>
                    <a:pt x="718" y="9068"/>
                  </a:lnTo>
                  <a:lnTo>
                    <a:pt x="850" y="9256"/>
                  </a:lnTo>
                  <a:lnTo>
                    <a:pt x="1001" y="9426"/>
                  </a:lnTo>
                  <a:lnTo>
                    <a:pt x="1172" y="9596"/>
                  </a:lnTo>
                  <a:lnTo>
                    <a:pt x="1342" y="9766"/>
                  </a:lnTo>
                  <a:lnTo>
                    <a:pt x="1512" y="9899"/>
                  </a:lnTo>
                  <a:lnTo>
                    <a:pt x="1700" y="10031"/>
                  </a:lnTo>
                  <a:lnTo>
                    <a:pt x="1908" y="10163"/>
                  </a:lnTo>
                  <a:lnTo>
                    <a:pt x="2116" y="10277"/>
                  </a:lnTo>
                  <a:lnTo>
                    <a:pt x="2324" y="10371"/>
                  </a:lnTo>
                  <a:lnTo>
                    <a:pt x="2532" y="10465"/>
                  </a:lnTo>
                  <a:lnTo>
                    <a:pt x="2758" y="10541"/>
                  </a:lnTo>
                  <a:lnTo>
                    <a:pt x="2456" y="10692"/>
                  </a:lnTo>
                  <a:lnTo>
                    <a:pt x="2192" y="10900"/>
                  </a:lnTo>
                  <a:lnTo>
                    <a:pt x="1946" y="11127"/>
                  </a:lnTo>
                  <a:lnTo>
                    <a:pt x="1719" y="11372"/>
                  </a:lnTo>
                  <a:lnTo>
                    <a:pt x="1530" y="11637"/>
                  </a:lnTo>
                  <a:lnTo>
                    <a:pt x="1360" y="11920"/>
                  </a:lnTo>
                  <a:lnTo>
                    <a:pt x="1209" y="12222"/>
                  </a:lnTo>
                  <a:lnTo>
                    <a:pt x="1096" y="12543"/>
                  </a:lnTo>
                  <a:lnTo>
                    <a:pt x="1001" y="12864"/>
                  </a:lnTo>
                  <a:lnTo>
                    <a:pt x="945" y="13204"/>
                  </a:lnTo>
                  <a:lnTo>
                    <a:pt x="926" y="13526"/>
                  </a:lnTo>
                  <a:lnTo>
                    <a:pt x="945" y="13866"/>
                  </a:lnTo>
                  <a:lnTo>
                    <a:pt x="983" y="14187"/>
                  </a:lnTo>
                  <a:lnTo>
                    <a:pt x="1058" y="14527"/>
                  </a:lnTo>
                  <a:lnTo>
                    <a:pt x="1153" y="14829"/>
                  </a:lnTo>
                  <a:lnTo>
                    <a:pt x="1304" y="15131"/>
                  </a:lnTo>
                  <a:lnTo>
                    <a:pt x="1493" y="15415"/>
                  </a:lnTo>
                  <a:lnTo>
                    <a:pt x="1700" y="15679"/>
                  </a:lnTo>
                  <a:lnTo>
                    <a:pt x="1927" y="15906"/>
                  </a:lnTo>
                  <a:lnTo>
                    <a:pt x="2192" y="16132"/>
                  </a:lnTo>
                  <a:lnTo>
                    <a:pt x="2475" y="16303"/>
                  </a:lnTo>
                  <a:lnTo>
                    <a:pt x="2758" y="16454"/>
                  </a:lnTo>
                  <a:lnTo>
                    <a:pt x="3079" y="16586"/>
                  </a:lnTo>
                  <a:lnTo>
                    <a:pt x="3401" y="16699"/>
                  </a:lnTo>
                  <a:lnTo>
                    <a:pt x="3722" y="16756"/>
                  </a:lnTo>
                  <a:lnTo>
                    <a:pt x="4062" y="16794"/>
                  </a:lnTo>
                  <a:lnTo>
                    <a:pt x="4383" y="16813"/>
                  </a:lnTo>
                  <a:lnTo>
                    <a:pt x="4723" y="16775"/>
                  </a:lnTo>
                  <a:lnTo>
                    <a:pt x="5044" y="16718"/>
                  </a:lnTo>
                  <a:lnTo>
                    <a:pt x="5365" y="16643"/>
                  </a:lnTo>
                  <a:lnTo>
                    <a:pt x="5686" y="16510"/>
                  </a:lnTo>
                  <a:lnTo>
                    <a:pt x="5970" y="16340"/>
                  </a:lnTo>
                  <a:lnTo>
                    <a:pt x="6007" y="16737"/>
                  </a:lnTo>
                  <a:lnTo>
                    <a:pt x="6064" y="17134"/>
                  </a:lnTo>
                  <a:lnTo>
                    <a:pt x="6177" y="17511"/>
                  </a:lnTo>
                  <a:lnTo>
                    <a:pt x="6329" y="17870"/>
                  </a:lnTo>
                  <a:lnTo>
                    <a:pt x="6499" y="18210"/>
                  </a:lnTo>
                  <a:lnTo>
                    <a:pt x="6706" y="18550"/>
                  </a:lnTo>
                  <a:lnTo>
                    <a:pt x="6952" y="18872"/>
                  </a:lnTo>
                  <a:lnTo>
                    <a:pt x="7216" y="19155"/>
                  </a:lnTo>
                  <a:lnTo>
                    <a:pt x="7500" y="19438"/>
                  </a:lnTo>
                  <a:lnTo>
                    <a:pt x="7821" y="19684"/>
                  </a:lnTo>
                  <a:lnTo>
                    <a:pt x="8142" y="19911"/>
                  </a:lnTo>
                  <a:lnTo>
                    <a:pt x="8482" y="20118"/>
                  </a:lnTo>
                  <a:lnTo>
                    <a:pt x="8860" y="20288"/>
                  </a:lnTo>
                  <a:lnTo>
                    <a:pt x="9238" y="20439"/>
                  </a:lnTo>
                  <a:lnTo>
                    <a:pt x="9615" y="20553"/>
                  </a:lnTo>
                  <a:lnTo>
                    <a:pt x="10012" y="20628"/>
                  </a:lnTo>
                  <a:lnTo>
                    <a:pt x="10409" y="20685"/>
                  </a:lnTo>
                  <a:lnTo>
                    <a:pt x="10787" y="20704"/>
                  </a:lnTo>
                  <a:lnTo>
                    <a:pt x="11183" y="20685"/>
                  </a:lnTo>
                  <a:lnTo>
                    <a:pt x="11580" y="20647"/>
                  </a:lnTo>
                  <a:lnTo>
                    <a:pt x="11977" y="20591"/>
                  </a:lnTo>
                  <a:lnTo>
                    <a:pt x="12355" y="20515"/>
                  </a:lnTo>
                  <a:lnTo>
                    <a:pt x="12751" y="20402"/>
                  </a:lnTo>
                  <a:lnTo>
                    <a:pt x="13129" y="20269"/>
                  </a:lnTo>
                  <a:lnTo>
                    <a:pt x="13488" y="20137"/>
                  </a:lnTo>
                  <a:lnTo>
                    <a:pt x="13847" y="19967"/>
                  </a:lnTo>
                  <a:lnTo>
                    <a:pt x="14206" y="19778"/>
                  </a:lnTo>
                  <a:lnTo>
                    <a:pt x="14565" y="19571"/>
                  </a:lnTo>
                  <a:lnTo>
                    <a:pt x="14886" y="19344"/>
                  </a:lnTo>
                  <a:lnTo>
                    <a:pt x="15226" y="19098"/>
                  </a:lnTo>
                  <a:lnTo>
                    <a:pt x="15528" y="18853"/>
                  </a:lnTo>
                  <a:lnTo>
                    <a:pt x="15830" y="18588"/>
                  </a:lnTo>
                  <a:lnTo>
                    <a:pt x="15981" y="18853"/>
                  </a:lnTo>
                  <a:lnTo>
                    <a:pt x="16133" y="19098"/>
                  </a:lnTo>
                  <a:lnTo>
                    <a:pt x="16321" y="19325"/>
                  </a:lnTo>
                  <a:lnTo>
                    <a:pt x="16529" y="19533"/>
                  </a:lnTo>
                  <a:lnTo>
                    <a:pt x="16737" y="19741"/>
                  </a:lnTo>
                  <a:lnTo>
                    <a:pt x="16983" y="19911"/>
                  </a:lnTo>
                  <a:lnTo>
                    <a:pt x="17228" y="20081"/>
                  </a:lnTo>
                  <a:lnTo>
                    <a:pt x="17493" y="20213"/>
                  </a:lnTo>
                  <a:lnTo>
                    <a:pt x="17757" y="20345"/>
                  </a:lnTo>
                  <a:lnTo>
                    <a:pt x="18040" y="20439"/>
                  </a:lnTo>
                  <a:lnTo>
                    <a:pt x="18324" y="20515"/>
                  </a:lnTo>
                  <a:lnTo>
                    <a:pt x="18607" y="20572"/>
                  </a:lnTo>
                  <a:lnTo>
                    <a:pt x="18909" y="20609"/>
                  </a:lnTo>
                  <a:lnTo>
                    <a:pt x="19193" y="20609"/>
                  </a:lnTo>
                  <a:lnTo>
                    <a:pt x="19495" y="20591"/>
                  </a:lnTo>
                  <a:lnTo>
                    <a:pt x="19797" y="20553"/>
                  </a:lnTo>
                  <a:lnTo>
                    <a:pt x="20081" y="20477"/>
                  </a:lnTo>
                  <a:lnTo>
                    <a:pt x="20364" y="20364"/>
                  </a:lnTo>
                  <a:lnTo>
                    <a:pt x="20666" y="20232"/>
                  </a:lnTo>
                  <a:lnTo>
                    <a:pt x="20950" y="20062"/>
                  </a:lnTo>
                  <a:lnTo>
                    <a:pt x="21214" y="19873"/>
                  </a:lnTo>
                  <a:lnTo>
                    <a:pt x="21497" y="19665"/>
                  </a:lnTo>
                  <a:lnTo>
                    <a:pt x="21743" y="19438"/>
                  </a:lnTo>
                  <a:lnTo>
                    <a:pt x="21989" y="19174"/>
                  </a:lnTo>
                  <a:lnTo>
                    <a:pt x="22215" y="18909"/>
                  </a:lnTo>
                  <a:lnTo>
                    <a:pt x="22423" y="18626"/>
                  </a:lnTo>
                  <a:lnTo>
                    <a:pt x="22593" y="18343"/>
                  </a:lnTo>
                  <a:lnTo>
                    <a:pt x="22763" y="18059"/>
                  </a:lnTo>
                  <a:lnTo>
                    <a:pt x="22895" y="17757"/>
                  </a:lnTo>
                  <a:lnTo>
                    <a:pt x="22990" y="17455"/>
                  </a:lnTo>
                  <a:lnTo>
                    <a:pt x="23065" y="17153"/>
                  </a:lnTo>
                  <a:lnTo>
                    <a:pt x="23103" y="16850"/>
                  </a:lnTo>
                  <a:lnTo>
                    <a:pt x="23368" y="16945"/>
                  </a:lnTo>
                  <a:lnTo>
                    <a:pt x="23632" y="17039"/>
                  </a:lnTo>
                  <a:lnTo>
                    <a:pt x="23934" y="17115"/>
                  </a:lnTo>
                  <a:lnTo>
                    <a:pt x="24218" y="17171"/>
                  </a:lnTo>
                  <a:lnTo>
                    <a:pt x="24520" y="17228"/>
                  </a:lnTo>
                  <a:lnTo>
                    <a:pt x="24822" y="17247"/>
                  </a:lnTo>
                  <a:lnTo>
                    <a:pt x="25124" y="17266"/>
                  </a:lnTo>
                  <a:lnTo>
                    <a:pt x="25427" y="17247"/>
                  </a:lnTo>
                  <a:lnTo>
                    <a:pt x="25710" y="17209"/>
                  </a:lnTo>
                  <a:lnTo>
                    <a:pt x="26012" y="17153"/>
                  </a:lnTo>
                  <a:lnTo>
                    <a:pt x="26277" y="17058"/>
                  </a:lnTo>
                  <a:lnTo>
                    <a:pt x="26541" y="16945"/>
                  </a:lnTo>
                  <a:lnTo>
                    <a:pt x="26787" y="16813"/>
                  </a:lnTo>
                  <a:lnTo>
                    <a:pt x="27013" y="16643"/>
                  </a:lnTo>
                  <a:lnTo>
                    <a:pt x="27221" y="16435"/>
                  </a:lnTo>
                  <a:lnTo>
                    <a:pt x="27410" y="16189"/>
                  </a:lnTo>
                  <a:lnTo>
                    <a:pt x="27580" y="15925"/>
                  </a:lnTo>
                  <a:lnTo>
                    <a:pt x="27712" y="15641"/>
                  </a:lnTo>
                  <a:lnTo>
                    <a:pt x="27826" y="15339"/>
                  </a:lnTo>
                  <a:lnTo>
                    <a:pt x="27920" y="15037"/>
                  </a:lnTo>
                  <a:lnTo>
                    <a:pt x="27977" y="14697"/>
                  </a:lnTo>
                  <a:lnTo>
                    <a:pt x="28033" y="14376"/>
                  </a:lnTo>
                  <a:lnTo>
                    <a:pt x="28052" y="14036"/>
                  </a:lnTo>
                  <a:lnTo>
                    <a:pt x="28052" y="13715"/>
                  </a:lnTo>
                  <a:lnTo>
                    <a:pt x="28033" y="13375"/>
                  </a:lnTo>
                  <a:lnTo>
                    <a:pt x="27996" y="13053"/>
                  </a:lnTo>
                  <a:lnTo>
                    <a:pt x="27939" y="12732"/>
                  </a:lnTo>
                  <a:lnTo>
                    <a:pt x="27845" y="12411"/>
                  </a:lnTo>
                  <a:lnTo>
                    <a:pt x="27750" y="12128"/>
                  </a:lnTo>
                  <a:lnTo>
                    <a:pt x="27618" y="11844"/>
                  </a:lnTo>
                  <a:lnTo>
                    <a:pt x="27486" y="11580"/>
                  </a:lnTo>
                  <a:lnTo>
                    <a:pt x="27334" y="11353"/>
                  </a:lnTo>
                  <a:lnTo>
                    <a:pt x="27693" y="11202"/>
                  </a:lnTo>
                  <a:lnTo>
                    <a:pt x="28128" y="11032"/>
                  </a:lnTo>
                  <a:lnTo>
                    <a:pt x="28562" y="10843"/>
                  </a:lnTo>
                  <a:lnTo>
                    <a:pt x="29016" y="10598"/>
                  </a:lnTo>
                  <a:lnTo>
                    <a:pt x="29224" y="10484"/>
                  </a:lnTo>
                  <a:lnTo>
                    <a:pt x="29431" y="10352"/>
                  </a:lnTo>
                  <a:lnTo>
                    <a:pt x="29620" y="10220"/>
                  </a:lnTo>
                  <a:lnTo>
                    <a:pt x="29790" y="10069"/>
                  </a:lnTo>
                  <a:lnTo>
                    <a:pt x="29922" y="9918"/>
                  </a:lnTo>
                  <a:lnTo>
                    <a:pt x="30055" y="9766"/>
                  </a:lnTo>
                  <a:lnTo>
                    <a:pt x="30149" y="9596"/>
                  </a:lnTo>
                  <a:lnTo>
                    <a:pt x="30225" y="9426"/>
                  </a:lnTo>
                  <a:lnTo>
                    <a:pt x="30319" y="9049"/>
                  </a:lnTo>
                  <a:lnTo>
                    <a:pt x="30414" y="8652"/>
                  </a:lnTo>
                  <a:lnTo>
                    <a:pt x="30470" y="8217"/>
                  </a:lnTo>
                  <a:lnTo>
                    <a:pt x="30508" y="7783"/>
                  </a:lnTo>
                  <a:lnTo>
                    <a:pt x="30508" y="7575"/>
                  </a:lnTo>
                  <a:lnTo>
                    <a:pt x="30489" y="7349"/>
                  </a:lnTo>
                  <a:lnTo>
                    <a:pt x="30470" y="7141"/>
                  </a:lnTo>
                  <a:lnTo>
                    <a:pt x="30432" y="6952"/>
                  </a:lnTo>
                  <a:lnTo>
                    <a:pt x="30376" y="6763"/>
                  </a:lnTo>
                  <a:lnTo>
                    <a:pt x="30319" y="6574"/>
                  </a:lnTo>
                  <a:lnTo>
                    <a:pt x="30244" y="6404"/>
                  </a:lnTo>
                  <a:lnTo>
                    <a:pt x="30149" y="6253"/>
                  </a:lnTo>
                  <a:lnTo>
                    <a:pt x="29979" y="6064"/>
                  </a:lnTo>
                  <a:lnTo>
                    <a:pt x="29809" y="5856"/>
                  </a:lnTo>
                  <a:lnTo>
                    <a:pt x="29620" y="5686"/>
                  </a:lnTo>
                  <a:lnTo>
                    <a:pt x="29412" y="5516"/>
                  </a:lnTo>
                  <a:lnTo>
                    <a:pt x="29016" y="5195"/>
                  </a:lnTo>
                  <a:lnTo>
                    <a:pt x="28581" y="4874"/>
                  </a:lnTo>
                  <a:lnTo>
                    <a:pt x="28166" y="4572"/>
                  </a:lnTo>
                  <a:lnTo>
                    <a:pt x="27769" y="4232"/>
                  </a:lnTo>
                  <a:lnTo>
                    <a:pt x="27580" y="4062"/>
                  </a:lnTo>
                  <a:lnTo>
                    <a:pt x="27410" y="3873"/>
                  </a:lnTo>
                  <a:lnTo>
                    <a:pt x="27240" y="3665"/>
                  </a:lnTo>
                  <a:lnTo>
                    <a:pt x="27108" y="3457"/>
                  </a:lnTo>
                  <a:lnTo>
                    <a:pt x="26994" y="3268"/>
                  </a:lnTo>
                  <a:lnTo>
                    <a:pt x="26900" y="3060"/>
                  </a:lnTo>
                  <a:lnTo>
                    <a:pt x="26824" y="2872"/>
                  </a:lnTo>
                  <a:lnTo>
                    <a:pt x="26768" y="2664"/>
                  </a:lnTo>
                  <a:lnTo>
                    <a:pt x="26711" y="2456"/>
                  </a:lnTo>
                  <a:lnTo>
                    <a:pt x="26673" y="2229"/>
                  </a:lnTo>
                  <a:lnTo>
                    <a:pt x="26636" y="1795"/>
                  </a:lnTo>
                  <a:lnTo>
                    <a:pt x="26617" y="1360"/>
                  </a:lnTo>
                  <a:lnTo>
                    <a:pt x="26654" y="907"/>
                  </a:lnTo>
                  <a:lnTo>
                    <a:pt x="26692" y="454"/>
                  </a:lnTo>
                  <a:lnTo>
                    <a:pt x="2676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30"/>
            <p:cNvSpPr/>
            <p:nvPr/>
          </p:nvSpPr>
          <p:spPr>
            <a:xfrm>
              <a:off x="5280125" y="710850"/>
              <a:ext cx="762725" cy="517600"/>
            </a:xfrm>
            <a:custGeom>
              <a:avLst/>
              <a:gdLst/>
              <a:ahLst/>
              <a:cxnLst/>
              <a:rect l="l" t="t" r="r" b="b"/>
              <a:pathLst>
                <a:path w="30509" h="20704" fill="none" extrusionOk="0">
                  <a:moveTo>
                    <a:pt x="3514" y="1247"/>
                  </a:moveTo>
                  <a:lnTo>
                    <a:pt x="3514" y="1247"/>
                  </a:lnTo>
                  <a:lnTo>
                    <a:pt x="3363" y="1625"/>
                  </a:lnTo>
                  <a:lnTo>
                    <a:pt x="3174" y="1984"/>
                  </a:lnTo>
                  <a:lnTo>
                    <a:pt x="2947" y="2324"/>
                  </a:lnTo>
                  <a:lnTo>
                    <a:pt x="2683" y="2645"/>
                  </a:lnTo>
                  <a:lnTo>
                    <a:pt x="2683" y="2645"/>
                  </a:lnTo>
                  <a:lnTo>
                    <a:pt x="2475" y="2890"/>
                  </a:lnTo>
                  <a:lnTo>
                    <a:pt x="2229" y="3136"/>
                  </a:lnTo>
                  <a:lnTo>
                    <a:pt x="1738" y="3570"/>
                  </a:lnTo>
                  <a:lnTo>
                    <a:pt x="1247" y="4024"/>
                  </a:lnTo>
                  <a:lnTo>
                    <a:pt x="1020" y="4269"/>
                  </a:lnTo>
                  <a:lnTo>
                    <a:pt x="813" y="4515"/>
                  </a:lnTo>
                  <a:lnTo>
                    <a:pt x="813" y="4515"/>
                  </a:lnTo>
                  <a:lnTo>
                    <a:pt x="680" y="4704"/>
                  </a:lnTo>
                  <a:lnTo>
                    <a:pt x="548" y="4893"/>
                  </a:lnTo>
                  <a:lnTo>
                    <a:pt x="435" y="5101"/>
                  </a:lnTo>
                  <a:lnTo>
                    <a:pt x="340" y="5308"/>
                  </a:lnTo>
                  <a:lnTo>
                    <a:pt x="246" y="5535"/>
                  </a:lnTo>
                  <a:lnTo>
                    <a:pt x="170" y="5743"/>
                  </a:lnTo>
                  <a:lnTo>
                    <a:pt x="114" y="5970"/>
                  </a:lnTo>
                  <a:lnTo>
                    <a:pt x="76" y="6196"/>
                  </a:lnTo>
                  <a:lnTo>
                    <a:pt x="38" y="6423"/>
                  </a:lnTo>
                  <a:lnTo>
                    <a:pt x="19" y="6668"/>
                  </a:lnTo>
                  <a:lnTo>
                    <a:pt x="0" y="6895"/>
                  </a:lnTo>
                  <a:lnTo>
                    <a:pt x="19" y="7122"/>
                  </a:lnTo>
                  <a:lnTo>
                    <a:pt x="38" y="7367"/>
                  </a:lnTo>
                  <a:lnTo>
                    <a:pt x="76" y="7594"/>
                  </a:lnTo>
                  <a:lnTo>
                    <a:pt x="133" y="7821"/>
                  </a:lnTo>
                  <a:lnTo>
                    <a:pt x="189" y="8047"/>
                  </a:lnTo>
                  <a:lnTo>
                    <a:pt x="189" y="8047"/>
                  </a:lnTo>
                  <a:lnTo>
                    <a:pt x="265" y="8255"/>
                  </a:lnTo>
                  <a:lnTo>
                    <a:pt x="359" y="8463"/>
                  </a:lnTo>
                  <a:lnTo>
                    <a:pt x="473" y="8671"/>
                  </a:lnTo>
                  <a:lnTo>
                    <a:pt x="586" y="8879"/>
                  </a:lnTo>
                  <a:lnTo>
                    <a:pt x="718" y="9068"/>
                  </a:lnTo>
                  <a:lnTo>
                    <a:pt x="850" y="9256"/>
                  </a:lnTo>
                  <a:lnTo>
                    <a:pt x="1001" y="9426"/>
                  </a:lnTo>
                  <a:lnTo>
                    <a:pt x="1172" y="9596"/>
                  </a:lnTo>
                  <a:lnTo>
                    <a:pt x="1342" y="9766"/>
                  </a:lnTo>
                  <a:lnTo>
                    <a:pt x="1512" y="9899"/>
                  </a:lnTo>
                  <a:lnTo>
                    <a:pt x="1700" y="10031"/>
                  </a:lnTo>
                  <a:lnTo>
                    <a:pt x="1908" y="10163"/>
                  </a:lnTo>
                  <a:lnTo>
                    <a:pt x="2116" y="10277"/>
                  </a:lnTo>
                  <a:lnTo>
                    <a:pt x="2324" y="10371"/>
                  </a:lnTo>
                  <a:lnTo>
                    <a:pt x="2532" y="10465"/>
                  </a:lnTo>
                  <a:lnTo>
                    <a:pt x="2758" y="10541"/>
                  </a:lnTo>
                  <a:lnTo>
                    <a:pt x="2758" y="10541"/>
                  </a:lnTo>
                  <a:lnTo>
                    <a:pt x="2456" y="10692"/>
                  </a:lnTo>
                  <a:lnTo>
                    <a:pt x="2192" y="10900"/>
                  </a:lnTo>
                  <a:lnTo>
                    <a:pt x="1946" y="11127"/>
                  </a:lnTo>
                  <a:lnTo>
                    <a:pt x="1719" y="11372"/>
                  </a:lnTo>
                  <a:lnTo>
                    <a:pt x="1530" y="11637"/>
                  </a:lnTo>
                  <a:lnTo>
                    <a:pt x="1360" y="11920"/>
                  </a:lnTo>
                  <a:lnTo>
                    <a:pt x="1209" y="12222"/>
                  </a:lnTo>
                  <a:lnTo>
                    <a:pt x="1096" y="12543"/>
                  </a:lnTo>
                  <a:lnTo>
                    <a:pt x="1001" y="12864"/>
                  </a:lnTo>
                  <a:lnTo>
                    <a:pt x="945" y="13204"/>
                  </a:lnTo>
                  <a:lnTo>
                    <a:pt x="926" y="13526"/>
                  </a:lnTo>
                  <a:lnTo>
                    <a:pt x="945" y="13866"/>
                  </a:lnTo>
                  <a:lnTo>
                    <a:pt x="983" y="14187"/>
                  </a:lnTo>
                  <a:lnTo>
                    <a:pt x="1058" y="14527"/>
                  </a:lnTo>
                  <a:lnTo>
                    <a:pt x="1153" y="14829"/>
                  </a:lnTo>
                  <a:lnTo>
                    <a:pt x="1304" y="15131"/>
                  </a:lnTo>
                  <a:lnTo>
                    <a:pt x="1304" y="15131"/>
                  </a:lnTo>
                  <a:lnTo>
                    <a:pt x="1493" y="15415"/>
                  </a:lnTo>
                  <a:lnTo>
                    <a:pt x="1700" y="15679"/>
                  </a:lnTo>
                  <a:lnTo>
                    <a:pt x="1927" y="15906"/>
                  </a:lnTo>
                  <a:lnTo>
                    <a:pt x="2192" y="16132"/>
                  </a:lnTo>
                  <a:lnTo>
                    <a:pt x="2475" y="16303"/>
                  </a:lnTo>
                  <a:lnTo>
                    <a:pt x="2758" y="16454"/>
                  </a:lnTo>
                  <a:lnTo>
                    <a:pt x="3079" y="16586"/>
                  </a:lnTo>
                  <a:lnTo>
                    <a:pt x="3401" y="16699"/>
                  </a:lnTo>
                  <a:lnTo>
                    <a:pt x="3722" y="16756"/>
                  </a:lnTo>
                  <a:lnTo>
                    <a:pt x="4062" y="16794"/>
                  </a:lnTo>
                  <a:lnTo>
                    <a:pt x="4383" y="16813"/>
                  </a:lnTo>
                  <a:lnTo>
                    <a:pt x="4723" y="16775"/>
                  </a:lnTo>
                  <a:lnTo>
                    <a:pt x="5044" y="16718"/>
                  </a:lnTo>
                  <a:lnTo>
                    <a:pt x="5365" y="16643"/>
                  </a:lnTo>
                  <a:lnTo>
                    <a:pt x="5686" y="16510"/>
                  </a:lnTo>
                  <a:lnTo>
                    <a:pt x="5970" y="16340"/>
                  </a:lnTo>
                  <a:lnTo>
                    <a:pt x="5970" y="16340"/>
                  </a:lnTo>
                  <a:lnTo>
                    <a:pt x="6007" y="16737"/>
                  </a:lnTo>
                  <a:lnTo>
                    <a:pt x="6064" y="17134"/>
                  </a:lnTo>
                  <a:lnTo>
                    <a:pt x="6177" y="17511"/>
                  </a:lnTo>
                  <a:lnTo>
                    <a:pt x="6329" y="17870"/>
                  </a:lnTo>
                  <a:lnTo>
                    <a:pt x="6499" y="18210"/>
                  </a:lnTo>
                  <a:lnTo>
                    <a:pt x="6706" y="18550"/>
                  </a:lnTo>
                  <a:lnTo>
                    <a:pt x="6952" y="18872"/>
                  </a:lnTo>
                  <a:lnTo>
                    <a:pt x="7216" y="19155"/>
                  </a:lnTo>
                  <a:lnTo>
                    <a:pt x="7500" y="19438"/>
                  </a:lnTo>
                  <a:lnTo>
                    <a:pt x="7821" y="19684"/>
                  </a:lnTo>
                  <a:lnTo>
                    <a:pt x="8142" y="19911"/>
                  </a:lnTo>
                  <a:lnTo>
                    <a:pt x="8482" y="20118"/>
                  </a:lnTo>
                  <a:lnTo>
                    <a:pt x="8860" y="20288"/>
                  </a:lnTo>
                  <a:lnTo>
                    <a:pt x="9238" y="20439"/>
                  </a:lnTo>
                  <a:lnTo>
                    <a:pt x="9615" y="20553"/>
                  </a:lnTo>
                  <a:lnTo>
                    <a:pt x="10012" y="20628"/>
                  </a:lnTo>
                  <a:lnTo>
                    <a:pt x="10012" y="20628"/>
                  </a:lnTo>
                  <a:lnTo>
                    <a:pt x="10409" y="20685"/>
                  </a:lnTo>
                  <a:lnTo>
                    <a:pt x="10787" y="20704"/>
                  </a:lnTo>
                  <a:lnTo>
                    <a:pt x="11183" y="20685"/>
                  </a:lnTo>
                  <a:lnTo>
                    <a:pt x="11580" y="20647"/>
                  </a:lnTo>
                  <a:lnTo>
                    <a:pt x="11977" y="20591"/>
                  </a:lnTo>
                  <a:lnTo>
                    <a:pt x="12355" y="20515"/>
                  </a:lnTo>
                  <a:lnTo>
                    <a:pt x="12751" y="20402"/>
                  </a:lnTo>
                  <a:lnTo>
                    <a:pt x="13129" y="20269"/>
                  </a:lnTo>
                  <a:lnTo>
                    <a:pt x="13488" y="20137"/>
                  </a:lnTo>
                  <a:lnTo>
                    <a:pt x="13847" y="19967"/>
                  </a:lnTo>
                  <a:lnTo>
                    <a:pt x="14206" y="19778"/>
                  </a:lnTo>
                  <a:lnTo>
                    <a:pt x="14565" y="19571"/>
                  </a:lnTo>
                  <a:lnTo>
                    <a:pt x="14886" y="19344"/>
                  </a:lnTo>
                  <a:lnTo>
                    <a:pt x="15226" y="19098"/>
                  </a:lnTo>
                  <a:lnTo>
                    <a:pt x="15528" y="18853"/>
                  </a:lnTo>
                  <a:lnTo>
                    <a:pt x="15830" y="18588"/>
                  </a:lnTo>
                  <a:lnTo>
                    <a:pt x="15830" y="18588"/>
                  </a:lnTo>
                  <a:lnTo>
                    <a:pt x="15981" y="18853"/>
                  </a:lnTo>
                  <a:lnTo>
                    <a:pt x="16133" y="19098"/>
                  </a:lnTo>
                  <a:lnTo>
                    <a:pt x="16321" y="19325"/>
                  </a:lnTo>
                  <a:lnTo>
                    <a:pt x="16529" y="19533"/>
                  </a:lnTo>
                  <a:lnTo>
                    <a:pt x="16737" y="19741"/>
                  </a:lnTo>
                  <a:lnTo>
                    <a:pt x="16983" y="19911"/>
                  </a:lnTo>
                  <a:lnTo>
                    <a:pt x="17228" y="20081"/>
                  </a:lnTo>
                  <a:lnTo>
                    <a:pt x="17493" y="20213"/>
                  </a:lnTo>
                  <a:lnTo>
                    <a:pt x="17757" y="20345"/>
                  </a:lnTo>
                  <a:lnTo>
                    <a:pt x="18040" y="20439"/>
                  </a:lnTo>
                  <a:lnTo>
                    <a:pt x="18324" y="20515"/>
                  </a:lnTo>
                  <a:lnTo>
                    <a:pt x="18607" y="20572"/>
                  </a:lnTo>
                  <a:lnTo>
                    <a:pt x="18909" y="20609"/>
                  </a:lnTo>
                  <a:lnTo>
                    <a:pt x="19193" y="20609"/>
                  </a:lnTo>
                  <a:lnTo>
                    <a:pt x="19495" y="20591"/>
                  </a:lnTo>
                  <a:lnTo>
                    <a:pt x="19797" y="20553"/>
                  </a:lnTo>
                  <a:lnTo>
                    <a:pt x="19797" y="20553"/>
                  </a:lnTo>
                  <a:lnTo>
                    <a:pt x="20081" y="20477"/>
                  </a:lnTo>
                  <a:lnTo>
                    <a:pt x="20364" y="20364"/>
                  </a:lnTo>
                  <a:lnTo>
                    <a:pt x="20666" y="20232"/>
                  </a:lnTo>
                  <a:lnTo>
                    <a:pt x="20950" y="20062"/>
                  </a:lnTo>
                  <a:lnTo>
                    <a:pt x="21214" y="19873"/>
                  </a:lnTo>
                  <a:lnTo>
                    <a:pt x="21497" y="19665"/>
                  </a:lnTo>
                  <a:lnTo>
                    <a:pt x="21743" y="19438"/>
                  </a:lnTo>
                  <a:lnTo>
                    <a:pt x="21989" y="19174"/>
                  </a:lnTo>
                  <a:lnTo>
                    <a:pt x="22215" y="18909"/>
                  </a:lnTo>
                  <a:lnTo>
                    <a:pt x="22423" y="18626"/>
                  </a:lnTo>
                  <a:lnTo>
                    <a:pt x="22593" y="18343"/>
                  </a:lnTo>
                  <a:lnTo>
                    <a:pt x="22763" y="18059"/>
                  </a:lnTo>
                  <a:lnTo>
                    <a:pt x="22895" y="17757"/>
                  </a:lnTo>
                  <a:lnTo>
                    <a:pt x="22990" y="17455"/>
                  </a:lnTo>
                  <a:lnTo>
                    <a:pt x="23065" y="17153"/>
                  </a:lnTo>
                  <a:lnTo>
                    <a:pt x="23103" y="16850"/>
                  </a:lnTo>
                  <a:lnTo>
                    <a:pt x="23103" y="16850"/>
                  </a:lnTo>
                  <a:lnTo>
                    <a:pt x="23368" y="16945"/>
                  </a:lnTo>
                  <a:lnTo>
                    <a:pt x="23632" y="17039"/>
                  </a:lnTo>
                  <a:lnTo>
                    <a:pt x="23934" y="17115"/>
                  </a:lnTo>
                  <a:lnTo>
                    <a:pt x="24218" y="17171"/>
                  </a:lnTo>
                  <a:lnTo>
                    <a:pt x="24520" y="17228"/>
                  </a:lnTo>
                  <a:lnTo>
                    <a:pt x="24822" y="17247"/>
                  </a:lnTo>
                  <a:lnTo>
                    <a:pt x="25124" y="17266"/>
                  </a:lnTo>
                  <a:lnTo>
                    <a:pt x="25427" y="17247"/>
                  </a:lnTo>
                  <a:lnTo>
                    <a:pt x="25710" y="17209"/>
                  </a:lnTo>
                  <a:lnTo>
                    <a:pt x="26012" y="17153"/>
                  </a:lnTo>
                  <a:lnTo>
                    <a:pt x="26277" y="17058"/>
                  </a:lnTo>
                  <a:lnTo>
                    <a:pt x="26541" y="16945"/>
                  </a:lnTo>
                  <a:lnTo>
                    <a:pt x="26787" y="16813"/>
                  </a:lnTo>
                  <a:lnTo>
                    <a:pt x="27013" y="16643"/>
                  </a:lnTo>
                  <a:lnTo>
                    <a:pt x="27221" y="16435"/>
                  </a:lnTo>
                  <a:lnTo>
                    <a:pt x="27410" y="16189"/>
                  </a:lnTo>
                  <a:lnTo>
                    <a:pt x="27410" y="16189"/>
                  </a:lnTo>
                  <a:lnTo>
                    <a:pt x="27580" y="15925"/>
                  </a:lnTo>
                  <a:lnTo>
                    <a:pt x="27712" y="15641"/>
                  </a:lnTo>
                  <a:lnTo>
                    <a:pt x="27826" y="15339"/>
                  </a:lnTo>
                  <a:lnTo>
                    <a:pt x="27920" y="15037"/>
                  </a:lnTo>
                  <a:lnTo>
                    <a:pt x="27977" y="14697"/>
                  </a:lnTo>
                  <a:lnTo>
                    <a:pt x="28033" y="14376"/>
                  </a:lnTo>
                  <a:lnTo>
                    <a:pt x="28052" y="14036"/>
                  </a:lnTo>
                  <a:lnTo>
                    <a:pt x="28052" y="13715"/>
                  </a:lnTo>
                  <a:lnTo>
                    <a:pt x="28033" y="13375"/>
                  </a:lnTo>
                  <a:lnTo>
                    <a:pt x="27996" y="13053"/>
                  </a:lnTo>
                  <a:lnTo>
                    <a:pt x="27939" y="12732"/>
                  </a:lnTo>
                  <a:lnTo>
                    <a:pt x="27845" y="12411"/>
                  </a:lnTo>
                  <a:lnTo>
                    <a:pt x="27750" y="12128"/>
                  </a:lnTo>
                  <a:lnTo>
                    <a:pt x="27618" y="11844"/>
                  </a:lnTo>
                  <a:lnTo>
                    <a:pt x="27486" y="11580"/>
                  </a:lnTo>
                  <a:lnTo>
                    <a:pt x="27334" y="11353"/>
                  </a:lnTo>
                  <a:lnTo>
                    <a:pt x="27334" y="11353"/>
                  </a:lnTo>
                  <a:lnTo>
                    <a:pt x="27693" y="11202"/>
                  </a:lnTo>
                  <a:lnTo>
                    <a:pt x="28128" y="11032"/>
                  </a:lnTo>
                  <a:lnTo>
                    <a:pt x="28562" y="10843"/>
                  </a:lnTo>
                  <a:lnTo>
                    <a:pt x="29016" y="10598"/>
                  </a:lnTo>
                  <a:lnTo>
                    <a:pt x="29224" y="10484"/>
                  </a:lnTo>
                  <a:lnTo>
                    <a:pt x="29431" y="10352"/>
                  </a:lnTo>
                  <a:lnTo>
                    <a:pt x="29620" y="10220"/>
                  </a:lnTo>
                  <a:lnTo>
                    <a:pt x="29790" y="10069"/>
                  </a:lnTo>
                  <a:lnTo>
                    <a:pt x="29922" y="9918"/>
                  </a:lnTo>
                  <a:lnTo>
                    <a:pt x="30055" y="9766"/>
                  </a:lnTo>
                  <a:lnTo>
                    <a:pt x="30149" y="9596"/>
                  </a:lnTo>
                  <a:lnTo>
                    <a:pt x="30225" y="9426"/>
                  </a:lnTo>
                  <a:lnTo>
                    <a:pt x="30225" y="9426"/>
                  </a:lnTo>
                  <a:lnTo>
                    <a:pt x="30319" y="9049"/>
                  </a:lnTo>
                  <a:lnTo>
                    <a:pt x="30414" y="8652"/>
                  </a:lnTo>
                  <a:lnTo>
                    <a:pt x="30470" y="8217"/>
                  </a:lnTo>
                  <a:lnTo>
                    <a:pt x="30508" y="7783"/>
                  </a:lnTo>
                  <a:lnTo>
                    <a:pt x="30508" y="7575"/>
                  </a:lnTo>
                  <a:lnTo>
                    <a:pt x="30489" y="7349"/>
                  </a:lnTo>
                  <a:lnTo>
                    <a:pt x="30470" y="7141"/>
                  </a:lnTo>
                  <a:lnTo>
                    <a:pt x="30432" y="6952"/>
                  </a:lnTo>
                  <a:lnTo>
                    <a:pt x="30376" y="6763"/>
                  </a:lnTo>
                  <a:lnTo>
                    <a:pt x="30319" y="6574"/>
                  </a:lnTo>
                  <a:lnTo>
                    <a:pt x="30244" y="6404"/>
                  </a:lnTo>
                  <a:lnTo>
                    <a:pt x="30149" y="6253"/>
                  </a:lnTo>
                  <a:lnTo>
                    <a:pt x="30149" y="6253"/>
                  </a:lnTo>
                  <a:lnTo>
                    <a:pt x="29979" y="6064"/>
                  </a:lnTo>
                  <a:lnTo>
                    <a:pt x="29809" y="5856"/>
                  </a:lnTo>
                  <a:lnTo>
                    <a:pt x="29620" y="5686"/>
                  </a:lnTo>
                  <a:lnTo>
                    <a:pt x="29412" y="5516"/>
                  </a:lnTo>
                  <a:lnTo>
                    <a:pt x="29016" y="5195"/>
                  </a:lnTo>
                  <a:lnTo>
                    <a:pt x="28581" y="4874"/>
                  </a:lnTo>
                  <a:lnTo>
                    <a:pt x="28166" y="4572"/>
                  </a:lnTo>
                  <a:lnTo>
                    <a:pt x="27769" y="4232"/>
                  </a:lnTo>
                  <a:lnTo>
                    <a:pt x="27580" y="4062"/>
                  </a:lnTo>
                  <a:lnTo>
                    <a:pt x="27410" y="3873"/>
                  </a:lnTo>
                  <a:lnTo>
                    <a:pt x="27240" y="3665"/>
                  </a:lnTo>
                  <a:lnTo>
                    <a:pt x="27108" y="3457"/>
                  </a:lnTo>
                  <a:lnTo>
                    <a:pt x="27108" y="3457"/>
                  </a:lnTo>
                  <a:lnTo>
                    <a:pt x="26994" y="3268"/>
                  </a:lnTo>
                  <a:lnTo>
                    <a:pt x="26900" y="3060"/>
                  </a:lnTo>
                  <a:lnTo>
                    <a:pt x="26824" y="2872"/>
                  </a:lnTo>
                  <a:lnTo>
                    <a:pt x="26768" y="2664"/>
                  </a:lnTo>
                  <a:lnTo>
                    <a:pt x="26711" y="2456"/>
                  </a:lnTo>
                  <a:lnTo>
                    <a:pt x="26673" y="2229"/>
                  </a:lnTo>
                  <a:lnTo>
                    <a:pt x="26636" y="1795"/>
                  </a:lnTo>
                  <a:lnTo>
                    <a:pt x="26617" y="1360"/>
                  </a:lnTo>
                  <a:lnTo>
                    <a:pt x="26654" y="907"/>
                  </a:lnTo>
                  <a:lnTo>
                    <a:pt x="26692" y="454"/>
                  </a:lnTo>
                  <a:lnTo>
                    <a:pt x="26768" y="0"/>
                  </a:lnTo>
                  <a:lnTo>
                    <a:pt x="3514" y="124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30"/>
            <p:cNvSpPr/>
            <p:nvPr/>
          </p:nvSpPr>
          <p:spPr>
            <a:xfrm>
              <a:off x="5306100" y="537050"/>
              <a:ext cx="69925" cy="170500"/>
            </a:xfrm>
            <a:custGeom>
              <a:avLst/>
              <a:gdLst/>
              <a:ahLst/>
              <a:cxnLst/>
              <a:rect l="l" t="t" r="r" b="b"/>
              <a:pathLst>
                <a:path w="2797" h="6820" extrusionOk="0">
                  <a:moveTo>
                    <a:pt x="0" y="1"/>
                  </a:moveTo>
                  <a:lnTo>
                    <a:pt x="0" y="5176"/>
                  </a:lnTo>
                  <a:lnTo>
                    <a:pt x="114" y="5309"/>
                  </a:lnTo>
                  <a:lnTo>
                    <a:pt x="246" y="5460"/>
                  </a:lnTo>
                  <a:lnTo>
                    <a:pt x="435" y="5649"/>
                  </a:lnTo>
                  <a:lnTo>
                    <a:pt x="718" y="5875"/>
                  </a:lnTo>
                  <a:lnTo>
                    <a:pt x="1058" y="6121"/>
                  </a:lnTo>
                  <a:lnTo>
                    <a:pt x="1266" y="6234"/>
                  </a:lnTo>
                  <a:lnTo>
                    <a:pt x="1493" y="6348"/>
                  </a:lnTo>
                  <a:lnTo>
                    <a:pt x="1757" y="6461"/>
                  </a:lnTo>
                  <a:lnTo>
                    <a:pt x="2040" y="6574"/>
                  </a:lnTo>
                  <a:lnTo>
                    <a:pt x="2720" y="6820"/>
                  </a:lnTo>
                  <a:lnTo>
                    <a:pt x="2796" y="6820"/>
                  </a:lnTo>
                  <a:lnTo>
                    <a:pt x="2720" y="6782"/>
                  </a:lnTo>
                  <a:lnTo>
                    <a:pt x="2437" y="6650"/>
                  </a:lnTo>
                  <a:lnTo>
                    <a:pt x="2267" y="6574"/>
                  </a:lnTo>
                  <a:lnTo>
                    <a:pt x="2267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30"/>
            <p:cNvSpPr/>
            <p:nvPr/>
          </p:nvSpPr>
          <p:spPr>
            <a:xfrm>
              <a:off x="4786625" y="1144850"/>
              <a:ext cx="642275" cy="538400"/>
            </a:xfrm>
            <a:custGeom>
              <a:avLst/>
              <a:gdLst/>
              <a:ahLst/>
              <a:cxnLst/>
              <a:rect l="l" t="t" r="r" b="b"/>
              <a:pathLst>
                <a:path w="25691" h="21536" extrusionOk="0">
                  <a:moveTo>
                    <a:pt x="3929" y="0"/>
                  </a:moveTo>
                  <a:lnTo>
                    <a:pt x="0" y="1757"/>
                  </a:lnTo>
                  <a:lnTo>
                    <a:pt x="302" y="2343"/>
                  </a:lnTo>
                  <a:lnTo>
                    <a:pt x="718" y="3231"/>
                  </a:lnTo>
                  <a:lnTo>
                    <a:pt x="1832" y="5705"/>
                  </a:lnTo>
                  <a:lnTo>
                    <a:pt x="3211" y="8803"/>
                  </a:lnTo>
                  <a:lnTo>
                    <a:pt x="3967" y="10484"/>
                  </a:lnTo>
                  <a:lnTo>
                    <a:pt x="4741" y="12203"/>
                  </a:lnTo>
                  <a:lnTo>
                    <a:pt x="5554" y="13904"/>
                  </a:lnTo>
                  <a:lnTo>
                    <a:pt x="6347" y="15528"/>
                  </a:lnTo>
                  <a:lnTo>
                    <a:pt x="7141" y="17058"/>
                  </a:lnTo>
                  <a:lnTo>
                    <a:pt x="7518" y="17757"/>
                  </a:lnTo>
                  <a:lnTo>
                    <a:pt x="7896" y="18418"/>
                  </a:lnTo>
                  <a:lnTo>
                    <a:pt x="8255" y="19042"/>
                  </a:lnTo>
                  <a:lnTo>
                    <a:pt x="8595" y="19608"/>
                  </a:lnTo>
                  <a:lnTo>
                    <a:pt x="8935" y="20100"/>
                  </a:lnTo>
                  <a:lnTo>
                    <a:pt x="9256" y="20534"/>
                  </a:lnTo>
                  <a:lnTo>
                    <a:pt x="9558" y="20912"/>
                  </a:lnTo>
                  <a:lnTo>
                    <a:pt x="9842" y="21195"/>
                  </a:lnTo>
                  <a:lnTo>
                    <a:pt x="9974" y="21309"/>
                  </a:lnTo>
                  <a:lnTo>
                    <a:pt x="10106" y="21403"/>
                  </a:lnTo>
                  <a:lnTo>
                    <a:pt x="10239" y="21460"/>
                  </a:lnTo>
                  <a:lnTo>
                    <a:pt x="10352" y="21516"/>
                  </a:lnTo>
                  <a:lnTo>
                    <a:pt x="10427" y="21535"/>
                  </a:lnTo>
                  <a:lnTo>
                    <a:pt x="10522" y="21535"/>
                  </a:lnTo>
                  <a:lnTo>
                    <a:pt x="10730" y="21498"/>
                  </a:lnTo>
                  <a:lnTo>
                    <a:pt x="10994" y="21422"/>
                  </a:lnTo>
                  <a:lnTo>
                    <a:pt x="11277" y="21309"/>
                  </a:lnTo>
                  <a:lnTo>
                    <a:pt x="11580" y="21157"/>
                  </a:lnTo>
                  <a:lnTo>
                    <a:pt x="11920" y="20969"/>
                  </a:lnTo>
                  <a:lnTo>
                    <a:pt x="12298" y="20723"/>
                  </a:lnTo>
                  <a:lnTo>
                    <a:pt x="12713" y="20477"/>
                  </a:lnTo>
                  <a:lnTo>
                    <a:pt x="13582" y="19854"/>
                  </a:lnTo>
                  <a:lnTo>
                    <a:pt x="14545" y="19136"/>
                  </a:lnTo>
                  <a:lnTo>
                    <a:pt x="15584" y="18343"/>
                  </a:lnTo>
                  <a:lnTo>
                    <a:pt x="16661" y="17455"/>
                  </a:lnTo>
                  <a:lnTo>
                    <a:pt x="17795" y="16529"/>
                  </a:lnTo>
                  <a:lnTo>
                    <a:pt x="18966" y="15566"/>
                  </a:lnTo>
                  <a:lnTo>
                    <a:pt x="21308" y="13582"/>
                  </a:lnTo>
                  <a:lnTo>
                    <a:pt x="23594" y="11675"/>
                  </a:lnTo>
                  <a:lnTo>
                    <a:pt x="24671" y="10787"/>
                  </a:lnTo>
                  <a:lnTo>
                    <a:pt x="25691" y="9956"/>
                  </a:lnTo>
                  <a:lnTo>
                    <a:pt x="23159" y="605"/>
                  </a:lnTo>
                  <a:lnTo>
                    <a:pt x="11561" y="13469"/>
                  </a:lnTo>
                  <a:lnTo>
                    <a:pt x="392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30"/>
            <p:cNvSpPr/>
            <p:nvPr/>
          </p:nvSpPr>
          <p:spPr>
            <a:xfrm>
              <a:off x="4880600" y="1140600"/>
              <a:ext cx="230950" cy="345725"/>
            </a:xfrm>
            <a:custGeom>
              <a:avLst/>
              <a:gdLst/>
              <a:ahLst/>
              <a:cxnLst/>
              <a:rect l="l" t="t" r="r" b="b"/>
              <a:pathLst>
                <a:path w="9238" h="13829" extrusionOk="0">
                  <a:moveTo>
                    <a:pt x="151" y="0"/>
                  </a:moveTo>
                  <a:lnTo>
                    <a:pt x="95" y="19"/>
                  </a:lnTo>
                  <a:lnTo>
                    <a:pt x="38" y="76"/>
                  </a:lnTo>
                  <a:lnTo>
                    <a:pt x="0" y="133"/>
                  </a:lnTo>
                  <a:lnTo>
                    <a:pt x="0" y="189"/>
                  </a:lnTo>
                  <a:lnTo>
                    <a:pt x="19" y="265"/>
                  </a:lnTo>
                  <a:lnTo>
                    <a:pt x="7651" y="13734"/>
                  </a:lnTo>
                  <a:lnTo>
                    <a:pt x="7707" y="13790"/>
                  </a:lnTo>
                  <a:lnTo>
                    <a:pt x="7783" y="13828"/>
                  </a:lnTo>
                  <a:lnTo>
                    <a:pt x="7802" y="13828"/>
                  </a:lnTo>
                  <a:lnTo>
                    <a:pt x="7859" y="13809"/>
                  </a:lnTo>
                  <a:lnTo>
                    <a:pt x="7915" y="13771"/>
                  </a:lnTo>
                  <a:lnTo>
                    <a:pt x="9200" y="12355"/>
                  </a:lnTo>
                  <a:lnTo>
                    <a:pt x="9237" y="12279"/>
                  </a:lnTo>
                  <a:lnTo>
                    <a:pt x="9237" y="12222"/>
                  </a:lnTo>
                  <a:lnTo>
                    <a:pt x="9237" y="12166"/>
                  </a:lnTo>
                  <a:lnTo>
                    <a:pt x="9181" y="12109"/>
                  </a:lnTo>
                  <a:lnTo>
                    <a:pt x="9124" y="12071"/>
                  </a:lnTo>
                  <a:lnTo>
                    <a:pt x="9067" y="12052"/>
                  </a:lnTo>
                  <a:lnTo>
                    <a:pt x="8992" y="12071"/>
                  </a:lnTo>
                  <a:lnTo>
                    <a:pt x="8935" y="12109"/>
                  </a:lnTo>
                  <a:lnTo>
                    <a:pt x="7821" y="13356"/>
                  </a:lnTo>
                  <a:lnTo>
                    <a:pt x="321" y="95"/>
                  </a:lnTo>
                  <a:lnTo>
                    <a:pt x="284" y="38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30"/>
            <p:cNvSpPr/>
            <p:nvPr/>
          </p:nvSpPr>
          <p:spPr>
            <a:xfrm>
              <a:off x="4782375" y="1184525"/>
              <a:ext cx="424100" cy="502975"/>
            </a:xfrm>
            <a:custGeom>
              <a:avLst/>
              <a:gdLst/>
              <a:ahLst/>
              <a:cxnLst/>
              <a:rect l="l" t="t" r="r" b="b"/>
              <a:pathLst>
                <a:path w="16964" h="20119" extrusionOk="0">
                  <a:moveTo>
                    <a:pt x="151" y="0"/>
                  </a:moveTo>
                  <a:lnTo>
                    <a:pt x="94" y="19"/>
                  </a:lnTo>
                  <a:lnTo>
                    <a:pt x="38" y="76"/>
                  </a:lnTo>
                  <a:lnTo>
                    <a:pt x="0" y="132"/>
                  </a:lnTo>
                  <a:lnTo>
                    <a:pt x="0" y="189"/>
                  </a:lnTo>
                  <a:lnTo>
                    <a:pt x="19" y="265"/>
                  </a:lnTo>
                  <a:lnTo>
                    <a:pt x="170" y="548"/>
                  </a:lnTo>
                  <a:lnTo>
                    <a:pt x="359" y="907"/>
                  </a:lnTo>
                  <a:lnTo>
                    <a:pt x="831" y="1908"/>
                  </a:lnTo>
                  <a:lnTo>
                    <a:pt x="2078" y="4723"/>
                  </a:lnTo>
                  <a:lnTo>
                    <a:pt x="3325" y="7500"/>
                  </a:lnTo>
                  <a:lnTo>
                    <a:pt x="4553" y="10201"/>
                  </a:lnTo>
                  <a:lnTo>
                    <a:pt x="5138" y="11485"/>
                  </a:lnTo>
                  <a:lnTo>
                    <a:pt x="5743" y="12732"/>
                  </a:lnTo>
                  <a:lnTo>
                    <a:pt x="6309" y="13903"/>
                  </a:lnTo>
                  <a:lnTo>
                    <a:pt x="6876" y="15018"/>
                  </a:lnTo>
                  <a:lnTo>
                    <a:pt x="7424" y="16038"/>
                  </a:lnTo>
                  <a:lnTo>
                    <a:pt x="7934" y="16964"/>
                  </a:lnTo>
                  <a:lnTo>
                    <a:pt x="8444" y="17795"/>
                  </a:lnTo>
                  <a:lnTo>
                    <a:pt x="8916" y="18513"/>
                  </a:lnTo>
                  <a:lnTo>
                    <a:pt x="9124" y="18834"/>
                  </a:lnTo>
                  <a:lnTo>
                    <a:pt x="9351" y="19117"/>
                  </a:lnTo>
                  <a:lnTo>
                    <a:pt x="9558" y="19382"/>
                  </a:lnTo>
                  <a:lnTo>
                    <a:pt x="9766" y="19589"/>
                  </a:lnTo>
                  <a:lnTo>
                    <a:pt x="9955" y="19778"/>
                  </a:lnTo>
                  <a:lnTo>
                    <a:pt x="10144" y="19911"/>
                  </a:lnTo>
                  <a:lnTo>
                    <a:pt x="10314" y="20024"/>
                  </a:lnTo>
                  <a:lnTo>
                    <a:pt x="10484" y="20099"/>
                  </a:lnTo>
                  <a:lnTo>
                    <a:pt x="10654" y="20118"/>
                  </a:lnTo>
                  <a:lnTo>
                    <a:pt x="10824" y="20099"/>
                  </a:lnTo>
                  <a:lnTo>
                    <a:pt x="11032" y="20062"/>
                  </a:lnTo>
                  <a:lnTo>
                    <a:pt x="11259" y="19986"/>
                  </a:lnTo>
                  <a:lnTo>
                    <a:pt x="11504" y="19873"/>
                  </a:lnTo>
                  <a:lnTo>
                    <a:pt x="11788" y="19741"/>
                  </a:lnTo>
                  <a:lnTo>
                    <a:pt x="12090" y="19570"/>
                  </a:lnTo>
                  <a:lnTo>
                    <a:pt x="12430" y="19382"/>
                  </a:lnTo>
                  <a:lnTo>
                    <a:pt x="12808" y="19136"/>
                  </a:lnTo>
                  <a:lnTo>
                    <a:pt x="13620" y="18569"/>
                  </a:lnTo>
                  <a:lnTo>
                    <a:pt x="14583" y="17870"/>
                  </a:lnTo>
                  <a:lnTo>
                    <a:pt x="15679" y="17020"/>
                  </a:lnTo>
                  <a:lnTo>
                    <a:pt x="16907" y="16038"/>
                  </a:lnTo>
                  <a:lnTo>
                    <a:pt x="16945" y="15981"/>
                  </a:lnTo>
                  <a:lnTo>
                    <a:pt x="16963" y="15925"/>
                  </a:lnTo>
                  <a:lnTo>
                    <a:pt x="16963" y="15849"/>
                  </a:lnTo>
                  <a:lnTo>
                    <a:pt x="16926" y="15792"/>
                  </a:lnTo>
                  <a:lnTo>
                    <a:pt x="16888" y="15755"/>
                  </a:lnTo>
                  <a:lnTo>
                    <a:pt x="16812" y="15736"/>
                  </a:lnTo>
                  <a:lnTo>
                    <a:pt x="16756" y="15736"/>
                  </a:lnTo>
                  <a:lnTo>
                    <a:pt x="16680" y="15774"/>
                  </a:lnTo>
                  <a:lnTo>
                    <a:pt x="15320" y="16869"/>
                  </a:lnTo>
                  <a:lnTo>
                    <a:pt x="14432" y="17549"/>
                  </a:lnTo>
                  <a:lnTo>
                    <a:pt x="13488" y="18248"/>
                  </a:lnTo>
                  <a:lnTo>
                    <a:pt x="13034" y="18569"/>
                  </a:lnTo>
                  <a:lnTo>
                    <a:pt x="12581" y="18872"/>
                  </a:lnTo>
                  <a:lnTo>
                    <a:pt x="12146" y="19155"/>
                  </a:lnTo>
                  <a:lnTo>
                    <a:pt x="11731" y="19382"/>
                  </a:lnTo>
                  <a:lnTo>
                    <a:pt x="11372" y="19570"/>
                  </a:lnTo>
                  <a:lnTo>
                    <a:pt x="11051" y="19703"/>
                  </a:lnTo>
                  <a:lnTo>
                    <a:pt x="10900" y="19741"/>
                  </a:lnTo>
                  <a:lnTo>
                    <a:pt x="10786" y="19759"/>
                  </a:lnTo>
                  <a:lnTo>
                    <a:pt x="10673" y="19778"/>
                  </a:lnTo>
                  <a:lnTo>
                    <a:pt x="10579" y="19759"/>
                  </a:lnTo>
                  <a:lnTo>
                    <a:pt x="10409" y="19684"/>
                  </a:lnTo>
                  <a:lnTo>
                    <a:pt x="10220" y="19570"/>
                  </a:lnTo>
                  <a:lnTo>
                    <a:pt x="10031" y="19400"/>
                  </a:lnTo>
                  <a:lnTo>
                    <a:pt x="9842" y="19174"/>
                  </a:lnTo>
                  <a:lnTo>
                    <a:pt x="9615" y="18928"/>
                  </a:lnTo>
                  <a:lnTo>
                    <a:pt x="9388" y="18626"/>
                  </a:lnTo>
                  <a:lnTo>
                    <a:pt x="9162" y="18305"/>
                  </a:lnTo>
                  <a:lnTo>
                    <a:pt x="8916" y="17927"/>
                  </a:lnTo>
                  <a:lnTo>
                    <a:pt x="8406" y="17115"/>
                  </a:lnTo>
                  <a:lnTo>
                    <a:pt x="7877" y="16170"/>
                  </a:lnTo>
                  <a:lnTo>
                    <a:pt x="7329" y="15131"/>
                  </a:lnTo>
                  <a:lnTo>
                    <a:pt x="6763" y="14017"/>
                  </a:lnTo>
                  <a:lnTo>
                    <a:pt x="6177" y="12864"/>
                  </a:lnTo>
                  <a:lnTo>
                    <a:pt x="5592" y="11655"/>
                  </a:lnTo>
                  <a:lnTo>
                    <a:pt x="4458" y="9181"/>
                  </a:lnTo>
                  <a:lnTo>
                    <a:pt x="3362" y="6782"/>
                  </a:lnTo>
                  <a:lnTo>
                    <a:pt x="2399" y="4572"/>
                  </a:lnTo>
                  <a:lnTo>
                    <a:pt x="1133" y="1757"/>
                  </a:lnTo>
                  <a:lnTo>
                    <a:pt x="661" y="756"/>
                  </a:lnTo>
                  <a:lnTo>
                    <a:pt x="472" y="378"/>
                  </a:lnTo>
                  <a:lnTo>
                    <a:pt x="321" y="95"/>
                  </a:lnTo>
                  <a:lnTo>
                    <a:pt x="283" y="38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30"/>
            <p:cNvSpPr/>
            <p:nvPr/>
          </p:nvSpPr>
          <p:spPr>
            <a:xfrm>
              <a:off x="5102550" y="1152400"/>
              <a:ext cx="375475" cy="395300"/>
            </a:xfrm>
            <a:custGeom>
              <a:avLst/>
              <a:gdLst/>
              <a:ahLst/>
              <a:cxnLst/>
              <a:rect l="l" t="t" r="r" b="b"/>
              <a:pathLst>
                <a:path w="15019" h="15812" extrusionOk="0">
                  <a:moveTo>
                    <a:pt x="10806" y="1"/>
                  </a:moveTo>
                  <a:lnTo>
                    <a:pt x="1" y="11637"/>
                  </a:lnTo>
                  <a:lnTo>
                    <a:pt x="5989" y="15812"/>
                  </a:lnTo>
                  <a:lnTo>
                    <a:pt x="7160" y="14905"/>
                  </a:lnTo>
                  <a:lnTo>
                    <a:pt x="8331" y="13979"/>
                  </a:lnTo>
                  <a:lnTo>
                    <a:pt x="8917" y="13507"/>
                  </a:lnTo>
                  <a:lnTo>
                    <a:pt x="9502" y="13035"/>
                  </a:lnTo>
                  <a:lnTo>
                    <a:pt x="10069" y="12525"/>
                  </a:lnTo>
                  <a:lnTo>
                    <a:pt x="10655" y="12015"/>
                  </a:lnTo>
                  <a:lnTo>
                    <a:pt x="11221" y="11467"/>
                  </a:lnTo>
                  <a:lnTo>
                    <a:pt x="11788" y="10881"/>
                  </a:lnTo>
                  <a:lnTo>
                    <a:pt x="12336" y="10277"/>
                  </a:lnTo>
                  <a:lnTo>
                    <a:pt x="12903" y="9635"/>
                  </a:lnTo>
                  <a:lnTo>
                    <a:pt x="13450" y="8955"/>
                  </a:lnTo>
                  <a:lnTo>
                    <a:pt x="13979" y="8218"/>
                  </a:lnTo>
                  <a:lnTo>
                    <a:pt x="14508" y="7443"/>
                  </a:lnTo>
                  <a:lnTo>
                    <a:pt x="15018" y="6612"/>
                  </a:lnTo>
                  <a:lnTo>
                    <a:pt x="108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30"/>
            <p:cNvSpPr/>
            <p:nvPr/>
          </p:nvSpPr>
          <p:spPr>
            <a:xfrm>
              <a:off x="5372675" y="946025"/>
              <a:ext cx="571925" cy="782075"/>
            </a:xfrm>
            <a:custGeom>
              <a:avLst/>
              <a:gdLst/>
              <a:ahLst/>
              <a:cxnLst/>
              <a:rect l="l" t="t" r="r" b="b"/>
              <a:pathLst>
                <a:path w="22877" h="31283" extrusionOk="0">
                  <a:moveTo>
                    <a:pt x="8596" y="1"/>
                  </a:moveTo>
                  <a:lnTo>
                    <a:pt x="8596" y="7557"/>
                  </a:lnTo>
                  <a:lnTo>
                    <a:pt x="1" y="8256"/>
                  </a:lnTo>
                  <a:lnTo>
                    <a:pt x="1569" y="15094"/>
                  </a:lnTo>
                  <a:lnTo>
                    <a:pt x="1493" y="15585"/>
                  </a:lnTo>
                  <a:lnTo>
                    <a:pt x="1304" y="16700"/>
                  </a:lnTo>
                  <a:lnTo>
                    <a:pt x="1210" y="17361"/>
                  </a:lnTo>
                  <a:lnTo>
                    <a:pt x="1134" y="18003"/>
                  </a:lnTo>
                  <a:lnTo>
                    <a:pt x="1115" y="18305"/>
                  </a:lnTo>
                  <a:lnTo>
                    <a:pt x="1115" y="18570"/>
                  </a:lnTo>
                  <a:lnTo>
                    <a:pt x="1115" y="18815"/>
                  </a:lnTo>
                  <a:lnTo>
                    <a:pt x="1153" y="19004"/>
                  </a:lnTo>
                  <a:lnTo>
                    <a:pt x="1191" y="19193"/>
                  </a:lnTo>
                  <a:lnTo>
                    <a:pt x="1285" y="19382"/>
                  </a:lnTo>
                  <a:lnTo>
                    <a:pt x="1380" y="19571"/>
                  </a:lnTo>
                  <a:lnTo>
                    <a:pt x="1512" y="19779"/>
                  </a:lnTo>
                  <a:lnTo>
                    <a:pt x="1663" y="19986"/>
                  </a:lnTo>
                  <a:lnTo>
                    <a:pt x="1814" y="20175"/>
                  </a:lnTo>
                  <a:lnTo>
                    <a:pt x="2154" y="20572"/>
                  </a:lnTo>
                  <a:lnTo>
                    <a:pt x="2494" y="20912"/>
                  </a:lnTo>
                  <a:lnTo>
                    <a:pt x="2778" y="21177"/>
                  </a:lnTo>
                  <a:lnTo>
                    <a:pt x="3042" y="21441"/>
                  </a:lnTo>
                  <a:lnTo>
                    <a:pt x="5328" y="31283"/>
                  </a:lnTo>
                  <a:lnTo>
                    <a:pt x="17550" y="31283"/>
                  </a:lnTo>
                  <a:lnTo>
                    <a:pt x="22877" y="8256"/>
                  </a:lnTo>
                  <a:lnTo>
                    <a:pt x="14282" y="7557"/>
                  </a:lnTo>
                  <a:lnTo>
                    <a:pt x="1428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30"/>
            <p:cNvSpPr/>
            <p:nvPr/>
          </p:nvSpPr>
          <p:spPr>
            <a:xfrm>
              <a:off x="5372675" y="1134925"/>
              <a:ext cx="571925" cy="743350"/>
            </a:xfrm>
            <a:custGeom>
              <a:avLst/>
              <a:gdLst/>
              <a:ahLst/>
              <a:cxnLst/>
              <a:rect l="l" t="t" r="r" b="b"/>
              <a:pathLst>
                <a:path w="22877" h="29734" extrusionOk="0">
                  <a:moveTo>
                    <a:pt x="8596" y="1"/>
                  </a:moveTo>
                  <a:lnTo>
                    <a:pt x="1" y="700"/>
                  </a:lnTo>
                  <a:lnTo>
                    <a:pt x="284" y="2116"/>
                  </a:lnTo>
                  <a:lnTo>
                    <a:pt x="662" y="3779"/>
                  </a:lnTo>
                  <a:lnTo>
                    <a:pt x="1096" y="5592"/>
                  </a:lnTo>
                  <a:lnTo>
                    <a:pt x="1569" y="7538"/>
                  </a:lnTo>
                  <a:lnTo>
                    <a:pt x="1436" y="8086"/>
                  </a:lnTo>
                  <a:lnTo>
                    <a:pt x="1285" y="8671"/>
                  </a:lnTo>
                  <a:lnTo>
                    <a:pt x="1134" y="9370"/>
                  </a:lnTo>
                  <a:lnTo>
                    <a:pt x="983" y="10107"/>
                  </a:lnTo>
                  <a:lnTo>
                    <a:pt x="870" y="10806"/>
                  </a:lnTo>
                  <a:lnTo>
                    <a:pt x="832" y="11127"/>
                  </a:lnTo>
                  <a:lnTo>
                    <a:pt x="813" y="11429"/>
                  </a:lnTo>
                  <a:lnTo>
                    <a:pt x="813" y="11675"/>
                  </a:lnTo>
                  <a:lnTo>
                    <a:pt x="832" y="11864"/>
                  </a:lnTo>
                  <a:lnTo>
                    <a:pt x="889" y="12053"/>
                  </a:lnTo>
                  <a:lnTo>
                    <a:pt x="983" y="12279"/>
                  </a:lnTo>
                  <a:lnTo>
                    <a:pt x="1115" y="12525"/>
                  </a:lnTo>
                  <a:lnTo>
                    <a:pt x="1285" y="12771"/>
                  </a:lnTo>
                  <a:lnTo>
                    <a:pt x="1682" y="13318"/>
                  </a:lnTo>
                  <a:lnTo>
                    <a:pt x="2117" y="13885"/>
                  </a:lnTo>
                  <a:lnTo>
                    <a:pt x="2551" y="14376"/>
                  </a:lnTo>
                  <a:lnTo>
                    <a:pt x="2929" y="14811"/>
                  </a:lnTo>
                  <a:lnTo>
                    <a:pt x="3288" y="15188"/>
                  </a:lnTo>
                  <a:lnTo>
                    <a:pt x="5233" y="23727"/>
                  </a:lnTo>
                  <a:lnTo>
                    <a:pt x="1739" y="28676"/>
                  </a:lnTo>
                  <a:lnTo>
                    <a:pt x="10296" y="29526"/>
                  </a:lnTo>
                  <a:lnTo>
                    <a:pt x="11184" y="26164"/>
                  </a:lnTo>
                  <a:lnTo>
                    <a:pt x="11807" y="29734"/>
                  </a:lnTo>
                  <a:lnTo>
                    <a:pt x="21800" y="28714"/>
                  </a:lnTo>
                  <a:lnTo>
                    <a:pt x="17550" y="23727"/>
                  </a:lnTo>
                  <a:lnTo>
                    <a:pt x="17720" y="23066"/>
                  </a:lnTo>
                  <a:lnTo>
                    <a:pt x="17909" y="22405"/>
                  </a:lnTo>
                  <a:lnTo>
                    <a:pt x="18305" y="21101"/>
                  </a:lnTo>
                  <a:lnTo>
                    <a:pt x="18721" y="19854"/>
                  </a:lnTo>
                  <a:lnTo>
                    <a:pt x="19155" y="18626"/>
                  </a:lnTo>
                  <a:lnTo>
                    <a:pt x="20043" y="16190"/>
                  </a:lnTo>
                  <a:lnTo>
                    <a:pt x="20478" y="14943"/>
                  </a:lnTo>
                  <a:lnTo>
                    <a:pt x="20912" y="13677"/>
                  </a:lnTo>
                  <a:lnTo>
                    <a:pt x="21309" y="12355"/>
                  </a:lnTo>
                  <a:lnTo>
                    <a:pt x="21498" y="11675"/>
                  </a:lnTo>
                  <a:lnTo>
                    <a:pt x="21687" y="10976"/>
                  </a:lnTo>
                  <a:lnTo>
                    <a:pt x="21857" y="10258"/>
                  </a:lnTo>
                  <a:lnTo>
                    <a:pt x="22027" y="9521"/>
                  </a:lnTo>
                  <a:lnTo>
                    <a:pt x="22178" y="8766"/>
                  </a:lnTo>
                  <a:lnTo>
                    <a:pt x="22329" y="7991"/>
                  </a:lnTo>
                  <a:lnTo>
                    <a:pt x="22442" y="7179"/>
                  </a:lnTo>
                  <a:lnTo>
                    <a:pt x="22556" y="6348"/>
                  </a:lnTo>
                  <a:lnTo>
                    <a:pt x="22669" y="5498"/>
                  </a:lnTo>
                  <a:lnTo>
                    <a:pt x="22745" y="4591"/>
                  </a:lnTo>
                  <a:lnTo>
                    <a:pt x="22801" y="3684"/>
                  </a:lnTo>
                  <a:lnTo>
                    <a:pt x="22858" y="2721"/>
                  </a:lnTo>
                  <a:lnTo>
                    <a:pt x="22877" y="1720"/>
                  </a:lnTo>
                  <a:lnTo>
                    <a:pt x="22877" y="700"/>
                  </a:lnTo>
                  <a:lnTo>
                    <a:pt x="14282" y="1"/>
                  </a:lnTo>
                  <a:close/>
                </a:path>
              </a:pathLst>
            </a:custGeom>
            <a:solidFill>
              <a:srgbClr val="2D8C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30"/>
            <p:cNvSpPr/>
            <p:nvPr/>
          </p:nvSpPr>
          <p:spPr>
            <a:xfrm>
              <a:off x="5394875" y="1285100"/>
              <a:ext cx="21275" cy="94475"/>
            </a:xfrm>
            <a:custGeom>
              <a:avLst/>
              <a:gdLst/>
              <a:ahLst/>
              <a:cxnLst/>
              <a:rect l="l" t="t" r="r" b="b"/>
              <a:pathLst>
                <a:path w="851" h="3779" extrusionOk="0">
                  <a:moveTo>
                    <a:pt x="341" y="1"/>
                  </a:moveTo>
                  <a:lnTo>
                    <a:pt x="265" y="39"/>
                  </a:lnTo>
                  <a:lnTo>
                    <a:pt x="227" y="76"/>
                  </a:lnTo>
                  <a:lnTo>
                    <a:pt x="208" y="152"/>
                  </a:lnTo>
                  <a:lnTo>
                    <a:pt x="208" y="209"/>
                  </a:lnTo>
                  <a:lnTo>
                    <a:pt x="511" y="1531"/>
                  </a:lnTo>
                  <a:lnTo>
                    <a:pt x="303" y="2343"/>
                  </a:lnTo>
                  <a:lnTo>
                    <a:pt x="1" y="3571"/>
                  </a:lnTo>
                  <a:lnTo>
                    <a:pt x="1" y="3647"/>
                  </a:lnTo>
                  <a:lnTo>
                    <a:pt x="38" y="3703"/>
                  </a:lnTo>
                  <a:lnTo>
                    <a:pt x="76" y="3760"/>
                  </a:lnTo>
                  <a:lnTo>
                    <a:pt x="133" y="3779"/>
                  </a:lnTo>
                  <a:lnTo>
                    <a:pt x="227" y="3779"/>
                  </a:lnTo>
                  <a:lnTo>
                    <a:pt x="284" y="3741"/>
                  </a:lnTo>
                  <a:lnTo>
                    <a:pt x="322" y="3703"/>
                  </a:lnTo>
                  <a:lnTo>
                    <a:pt x="341" y="3647"/>
                  </a:lnTo>
                  <a:lnTo>
                    <a:pt x="681" y="2305"/>
                  </a:lnTo>
                  <a:lnTo>
                    <a:pt x="851" y="1588"/>
                  </a:lnTo>
                  <a:lnTo>
                    <a:pt x="851" y="1493"/>
                  </a:lnTo>
                  <a:lnTo>
                    <a:pt x="548" y="133"/>
                  </a:lnTo>
                  <a:lnTo>
                    <a:pt x="511" y="76"/>
                  </a:lnTo>
                  <a:lnTo>
                    <a:pt x="473" y="39"/>
                  </a:lnTo>
                  <a:lnTo>
                    <a:pt x="397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30"/>
            <p:cNvSpPr/>
            <p:nvPr/>
          </p:nvSpPr>
          <p:spPr>
            <a:xfrm>
              <a:off x="5326875" y="310850"/>
              <a:ext cx="599325" cy="738150"/>
            </a:xfrm>
            <a:custGeom>
              <a:avLst/>
              <a:gdLst/>
              <a:ahLst/>
              <a:cxnLst/>
              <a:rect l="l" t="t" r="r" b="b"/>
              <a:pathLst>
                <a:path w="23973" h="29526" extrusionOk="0">
                  <a:moveTo>
                    <a:pt x="11505" y="0"/>
                  </a:moveTo>
                  <a:lnTo>
                    <a:pt x="10995" y="19"/>
                  </a:lnTo>
                  <a:lnTo>
                    <a:pt x="10503" y="38"/>
                  </a:lnTo>
                  <a:lnTo>
                    <a:pt x="10031" y="76"/>
                  </a:lnTo>
                  <a:lnTo>
                    <a:pt x="9559" y="113"/>
                  </a:lnTo>
                  <a:lnTo>
                    <a:pt x="9106" y="170"/>
                  </a:lnTo>
                  <a:lnTo>
                    <a:pt x="8671" y="246"/>
                  </a:lnTo>
                  <a:lnTo>
                    <a:pt x="8255" y="340"/>
                  </a:lnTo>
                  <a:lnTo>
                    <a:pt x="7840" y="435"/>
                  </a:lnTo>
                  <a:lnTo>
                    <a:pt x="7443" y="548"/>
                  </a:lnTo>
                  <a:lnTo>
                    <a:pt x="7065" y="661"/>
                  </a:lnTo>
                  <a:lnTo>
                    <a:pt x="6688" y="793"/>
                  </a:lnTo>
                  <a:lnTo>
                    <a:pt x="6348" y="945"/>
                  </a:lnTo>
                  <a:lnTo>
                    <a:pt x="5989" y="1096"/>
                  </a:lnTo>
                  <a:lnTo>
                    <a:pt x="5668" y="1247"/>
                  </a:lnTo>
                  <a:lnTo>
                    <a:pt x="5346" y="1417"/>
                  </a:lnTo>
                  <a:lnTo>
                    <a:pt x="5025" y="1587"/>
                  </a:lnTo>
                  <a:lnTo>
                    <a:pt x="4742" y="1776"/>
                  </a:lnTo>
                  <a:lnTo>
                    <a:pt x="4459" y="1965"/>
                  </a:lnTo>
                  <a:lnTo>
                    <a:pt x="4175" y="2172"/>
                  </a:lnTo>
                  <a:lnTo>
                    <a:pt x="3911" y="2380"/>
                  </a:lnTo>
                  <a:lnTo>
                    <a:pt x="3665" y="2588"/>
                  </a:lnTo>
                  <a:lnTo>
                    <a:pt x="3420" y="2815"/>
                  </a:lnTo>
                  <a:lnTo>
                    <a:pt x="2966" y="3268"/>
                  </a:lnTo>
                  <a:lnTo>
                    <a:pt x="2551" y="3740"/>
                  </a:lnTo>
                  <a:lnTo>
                    <a:pt x="2192" y="4232"/>
                  </a:lnTo>
                  <a:lnTo>
                    <a:pt x="1852" y="4723"/>
                  </a:lnTo>
                  <a:lnTo>
                    <a:pt x="1549" y="5233"/>
                  </a:lnTo>
                  <a:lnTo>
                    <a:pt x="1266" y="5743"/>
                  </a:lnTo>
                  <a:lnTo>
                    <a:pt x="1039" y="6272"/>
                  </a:lnTo>
                  <a:lnTo>
                    <a:pt x="832" y="6782"/>
                  </a:lnTo>
                  <a:lnTo>
                    <a:pt x="643" y="7292"/>
                  </a:lnTo>
                  <a:lnTo>
                    <a:pt x="492" y="7783"/>
                  </a:lnTo>
                  <a:lnTo>
                    <a:pt x="359" y="8274"/>
                  </a:lnTo>
                  <a:lnTo>
                    <a:pt x="246" y="8765"/>
                  </a:lnTo>
                  <a:lnTo>
                    <a:pt x="170" y="9219"/>
                  </a:lnTo>
                  <a:lnTo>
                    <a:pt x="95" y="9653"/>
                  </a:lnTo>
                  <a:lnTo>
                    <a:pt x="57" y="10069"/>
                  </a:lnTo>
                  <a:lnTo>
                    <a:pt x="19" y="10446"/>
                  </a:lnTo>
                  <a:lnTo>
                    <a:pt x="0" y="10805"/>
                  </a:lnTo>
                  <a:lnTo>
                    <a:pt x="0" y="11126"/>
                  </a:lnTo>
                  <a:lnTo>
                    <a:pt x="19" y="11637"/>
                  </a:lnTo>
                  <a:lnTo>
                    <a:pt x="19" y="11901"/>
                  </a:lnTo>
                  <a:lnTo>
                    <a:pt x="57" y="12184"/>
                  </a:lnTo>
                  <a:lnTo>
                    <a:pt x="152" y="12808"/>
                  </a:lnTo>
                  <a:lnTo>
                    <a:pt x="303" y="13469"/>
                  </a:lnTo>
                  <a:lnTo>
                    <a:pt x="454" y="14130"/>
                  </a:lnTo>
                  <a:lnTo>
                    <a:pt x="586" y="14791"/>
                  </a:lnTo>
                  <a:lnTo>
                    <a:pt x="699" y="15415"/>
                  </a:lnTo>
                  <a:lnTo>
                    <a:pt x="756" y="15679"/>
                  </a:lnTo>
                  <a:lnTo>
                    <a:pt x="775" y="15944"/>
                  </a:lnTo>
                  <a:lnTo>
                    <a:pt x="794" y="16170"/>
                  </a:lnTo>
                  <a:lnTo>
                    <a:pt x="775" y="16378"/>
                  </a:lnTo>
                  <a:lnTo>
                    <a:pt x="756" y="16567"/>
                  </a:lnTo>
                  <a:lnTo>
                    <a:pt x="699" y="16812"/>
                  </a:lnTo>
                  <a:lnTo>
                    <a:pt x="567" y="17379"/>
                  </a:lnTo>
                  <a:lnTo>
                    <a:pt x="397" y="18059"/>
                  </a:lnTo>
                  <a:lnTo>
                    <a:pt x="322" y="18437"/>
                  </a:lnTo>
                  <a:lnTo>
                    <a:pt x="246" y="18834"/>
                  </a:lnTo>
                  <a:lnTo>
                    <a:pt x="189" y="19230"/>
                  </a:lnTo>
                  <a:lnTo>
                    <a:pt x="152" y="19665"/>
                  </a:lnTo>
                  <a:lnTo>
                    <a:pt x="133" y="20099"/>
                  </a:lnTo>
                  <a:lnTo>
                    <a:pt x="133" y="20534"/>
                  </a:lnTo>
                  <a:lnTo>
                    <a:pt x="170" y="20968"/>
                  </a:lnTo>
                  <a:lnTo>
                    <a:pt x="246" y="21422"/>
                  </a:lnTo>
                  <a:lnTo>
                    <a:pt x="359" y="21856"/>
                  </a:lnTo>
                  <a:lnTo>
                    <a:pt x="435" y="22083"/>
                  </a:lnTo>
                  <a:lnTo>
                    <a:pt x="510" y="22310"/>
                  </a:lnTo>
                  <a:lnTo>
                    <a:pt x="775" y="22838"/>
                  </a:lnTo>
                  <a:lnTo>
                    <a:pt x="1058" y="23330"/>
                  </a:lnTo>
                  <a:lnTo>
                    <a:pt x="1361" y="23821"/>
                  </a:lnTo>
                  <a:lnTo>
                    <a:pt x="1682" y="24274"/>
                  </a:lnTo>
                  <a:lnTo>
                    <a:pt x="2003" y="24709"/>
                  </a:lnTo>
                  <a:lnTo>
                    <a:pt x="2343" y="25124"/>
                  </a:lnTo>
                  <a:lnTo>
                    <a:pt x="2702" y="25502"/>
                  </a:lnTo>
                  <a:lnTo>
                    <a:pt x="3061" y="25880"/>
                  </a:lnTo>
                  <a:lnTo>
                    <a:pt x="3420" y="26220"/>
                  </a:lnTo>
                  <a:lnTo>
                    <a:pt x="3797" y="26560"/>
                  </a:lnTo>
                  <a:lnTo>
                    <a:pt x="4156" y="26862"/>
                  </a:lnTo>
                  <a:lnTo>
                    <a:pt x="4534" y="27145"/>
                  </a:lnTo>
                  <a:lnTo>
                    <a:pt x="4912" y="27429"/>
                  </a:lnTo>
                  <a:lnTo>
                    <a:pt x="5309" y="27674"/>
                  </a:lnTo>
                  <a:lnTo>
                    <a:pt x="5686" y="27901"/>
                  </a:lnTo>
                  <a:lnTo>
                    <a:pt x="6064" y="28128"/>
                  </a:lnTo>
                  <a:lnTo>
                    <a:pt x="6423" y="28317"/>
                  </a:lnTo>
                  <a:lnTo>
                    <a:pt x="6801" y="28506"/>
                  </a:lnTo>
                  <a:lnTo>
                    <a:pt x="7160" y="28657"/>
                  </a:lnTo>
                  <a:lnTo>
                    <a:pt x="7500" y="28808"/>
                  </a:lnTo>
                  <a:lnTo>
                    <a:pt x="8180" y="29072"/>
                  </a:lnTo>
                  <a:lnTo>
                    <a:pt x="8822" y="29261"/>
                  </a:lnTo>
                  <a:lnTo>
                    <a:pt x="9389" y="29393"/>
                  </a:lnTo>
                  <a:lnTo>
                    <a:pt x="9880" y="29488"/>
                  </a:lnTo>
                  <a:lnTo>
                    <a:pt x="10296" y="29526"/>
                  </a:lnTo>
                  <a:lnTo>
                    <a:pt x="10636" y="29526"/>
                  </a:lnTo>
                  <a:lnTo>
                    <a:pt x="10938" y="29488"/>
                  </a:lnTo>
                  <a:lnTo>
                    <a:pt x="11316" y="29412"/>
                  </a:lnTo>
                  <a:lnTo>
                    <a:pt x="11769" y="29299"/>
                  </a:lnTo>
                  <a:lnTo>
                    <a:pt x="12260" y="29148"/>
                  </a:lnTo>
                  <a:lnTo>
                    <a:pt x="12789" y="28978"/>
                  </a:lnTo>
                  <a:lnTo>
                    <a:pt x="13375" y="28751"/>
                  </a:lnTo>
                  <a:lnTo>
                    <a:pt x="13960" y="28506"/>
                  </a:lnTo>
                  <a:lnTo>
                    <a:pt x="14584" y="28241"/>
                  </a:lnTo>
                  <a:lnTo>
                    <a:pt x="15226" y="27920"/>
                  </a:lnTo>
                  <a:lnTo>
                    <a:pt x="15868" y="27580"/>
                  </a:lnTo>
                  <a:lnTo>
                    <a:pt x="16511" y="27221"/>
                  </a:lnTo>
                  <a:lnTo>
                    <a:pt x="17134" y="26843"/>
                  </a:lnTo>
                  <a:lnTo>
                    <a:pt x="17757" y="26409"/>
                  </a:lnTo>
                  <a:lnTo>
                    <a:pt x="18324" y="25974"/>
                  </a:lnTo>
                  <a:lnTo>
                    <a:pt x="18891" y="25502"/>
                  </a:lnTo>
                  <a:lnTo>
                    <a:pt x="19136" y="25275"/>
                  </a:lnTo>
                  <a:lnTo>
                    <a:pt x="19382" y="25030"/>
                  </a:lnTo>
                  <a:lnTo>
                    <a:pt x="19627" y="24765"/>
                  </a:lnTo>
                  <a:lnTo>
                    <a:pt x="19873" y="24482"/>
                  </a:lnTo>
                  <a:lnTo>
                    <a:pt x="20100" y="24161"/>
                  </a:lnTo>
                  <a:lnTo>
                    <a:pt x="20326" y="23840"/>
                  </a:lnTo>
                  <a:lnTo>
                    <a:pt x="20534" y="23481"/>
                  </a:lnTo>
                  <a:lnTo>
                    <a:pt x="20761" y="23122"/>
                  </a:lnTo>
                  <a:lnTo>
                    <a:pt x="20969" y="22744"/>
                  </a:lnTo>
                  <a:lnTo>
                    <a:pt x="21176" y="22347"/>
                  </a:lnTo>
                  <a:lnTo>
                    <a:pt x="21554" y="21516"/>
                  </a:lnTo>
                  <a:lnTo>
                    <a:pt x="21913" y="20666"/>
                  </a:lnTo>
                  <a:lnTo>
                    <a:pt x="22253" y="19797"/>
                  </a:lnTo>
                  <a:lnTo>
                    <a:pt x="22574" y="18909"/>
                  </a:lnTo>
                  <a:lnTo>
                    <a:pt x="22858" y="18040"/>
                  </a:lnTo>
                  <a:lnTo>
                    <a:pt x="23103" y="17190"/>
                  </a:lnTo>
                  <a:lnTo>
                    <a:pt x="23330" y="16378"/>
                  </a:lnTo>
                  <a:lnTo>
                    <a:pt x="23519" y="15622"/>
                  </a:lnTo>
                  <a:lnTo>
                    <a:pt x="23670" y="14923"/>
                  </a:lnTo>
                  <a:lnTo>
                    <a:pt x="23802" y="14319"/>
                  </a:lnTo>
                  <a:lnTo>
                    <a:pt x="23897" y="13790"/>
                  </a:lnTo>
                  <a:lnTo>
                    <a:pt x="23934" y="13374"/>
                  </a:lnTo>
                  <a:lnTo>
                    <a:pt x="23972" y="12921"/>
                  </a:lnTo>
                  <a:lnTo>
                    <a:pt x="23972" y="12298"/>
                  </a:lnTo>
                  <a:lnTo>
                    <a:pt x="23953" y="11504"/>
                  </a:lnTo>
                  <a:lnTo>
                    <a:pt x="23915" y="11070"/>
                  </a:lnTo>
                  <a:lnTo>
                    <a:pt x="23878" y="10598"/>
                  </a:lnTo>
                  <a:lnTo>
                    <a:pt x="23821" y="10106"/>
                  </a:lnTo>
                  <a:lnTo>
                    <a:pt x="23727" y="9577"/>
                  </a:lnTo>
                  <a:lnTo>
                    <a:pt x="23632" y="9049"/>
                  </a:lnTo>
                  <a:lnTo>
                    <a:pt x="23500" y="8501"/>
                  </a:lnTo>
                  <a:lnTo>
                    <a:pt x="23330" y="7953"/>
                  </a:lnTo>
                  <a:lnTo>
                    <a:pt x="23160" y="7386"/>
                  </a:lnTo>
                  <a:lnTo>
                    <a:pt x="22933" y="6820"/>
                  </a:lnTo>
                  <a:lnTo>
                    <a:pt x="22688" y="6253"/>
                  </a:lnTo>
                  <a:lnTo>
                    <a:pt x="22404" y="5686"/>
                  </a:lnTo>
                  <a:lnTo>
                    <a:pt x="22102" y="5138"/>
                  </a:lnTo>
                  <a:lnTo>
                    <a:pt x="21743" y="4590"/>
                  </a:lnTo>
                  <a:lnTo>
                    <a:pt x="21346" y="4062"/>
                  </a:lnTo>
                  <a:lnTo>
                    <a:pt x="21120" y="3797"/>
                  </a:lnTo>
                  <a:lnTo>
                    <a:pt x="20893" y="3533"/>
                  </a:lnTo>
                  <a:lnTo>
                    <a:pt x="20666" y="3287"/>
                  </a:lnTo>
                  <a:lnTo>
                    <a:pt x="20402" y="3041"/>
                  </a:lnTo>
                  <a:lnTo>
                    <a:pt x="20156" y="2815"/>
                  </a:lnTo>
                  <a:lnTo>
                    <a:pt x="19873" y="2569"/>
                  </a:lnTo>
                  <a:lnTo>
                    <a:pt x="19590" y="2361"/>
                  </a:lnTo>
                  <a:lnTo>
                    <a:pt x="19287" y="2135"/>
                  </a:lnTo>
                  <a:lnTo>
                    <a:pt x="18985" y="1927"/>
                  </a:lnTo>
                  <a:lnTo>
                    <a:pt x="18645" y="1738"/>
                  </a:lnTo>
                  <a:lnTo>
                    <a:pt x="18324" y="1530"/>
                  </a:lnTo>
                  <a:lnTo>
                    <a:pt x="17965" y="1360"/>
                  </a:lnTo>
                  <a:lnTo>
                    <a:pt x="17606" y="1190"/>
                  </a:lnTo>
                  <a:lnTo>
                    <a:pt x="17209" y="1020"/>
                  </a:lnTo>
                  <a:lnTo>
                    <a:pt x="16813" y="869"/>
                  </a:lnTo>
                  <a:lnTo>
                    <a:pt x="16416" y="718"/>
                  </a:lnTo>
                  <a:lnTo>
                    <a:pt x="15982" y="605"/>
                  </a:lnTo>
                  <a:lnTo>
                    <a:pt x="15547" y="472"/>
                  </a:lnTo>
                  <a:lnTo>
                    <a:pt x="15094" y="378"/>
                  </a:lnTo>
                  <a:lnTo>
                    <a:pt x="14621" y="283"/>
                  </a:lnTo>
                  <a:lnTo>
                    <a:pt x="14130" y="189"/>
                  </a:lnTo>
                  <a:lnTo>
                    <a:pt x="13620" y="132"/>
                  </a:lnTo>
                  <a:lnTo>
                    <a:pt x="13110" y="76"/>
                  </a:lnTo>
                  <a:lnTo>
                    <a:pt x="12562" y="38"/>
                  </a:lnTo>
                  <a:lnTo>
                    <a:pt x="12034" y="19"/>
                  </a:lnTo>
                  <a:lnTo>
                    <a:pt x="115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30"/>
            <p:cNvSpPr/>
            <p:nvPr/>
          </p:nvSpPr>
          <p:spPr>
            <a:xfrm>
              <a:off x="5326875" y="310850"/>
              <a:ext cx="599325" cy="738150"/>
            </a:xfrm>
            <a:custGeom>
              <a:avLst/>
              <a:gdLst/>
              <a:ahLst/>
              <a:cxnLst/>
              <a:rect l="l" t="t" r="r" b="b"/>
              <a:pathLst>
                <a:path w="23973" h="29526" fill="none" extrusionOk="0">
                  <a:moveTo>
                    <a:pt x="10636" y="29526"/>
                  </a:moveTo>
                  <a:lnTo>
                    <a:pt x="10636" y="29526"/>
                  </a:lnTo>
                  <a:lnTo>
                    <a:pt x="10938" y="29488"/>
                  </a:lnTo>
                  <a:lnTo>
                    <a:pt x="11316" y="29412"/>
                  </a:lnTo>
                  <a:lnTo>
                    <a:pt x="11769" y="29299"/>
                  </a:lnTo>
                  <a:lnTo>
                    <a:pt x="12260" y="29148"/>
                  </a:lnTo>
                  <a:lnTo>
                    <a:pt x="12789" y="28978"/>
                  </a:lnTo>
                  <a:lnTo>
                    <a:pt x="13375" y="28751"/>
                  </a:lnTo>
                  <a:lnTo>
                    <a:pt x="13960" y="28506"/>
                  </a:lnTo>
                  <a:lnTo>
                    <a:pt x="14584" y="28241"/>
                  </a:lnTo>
                  <a:lnTo>
                    <a:pt x="15226" y="27920"/>
                  </a:lnTo>
                  <a:lnTo>
                    <a:pt x="15868" y="27580"/>
                  </a:lnTo>
                  <a:lnTo>
                    <a:pt x="16511" y="27221"/>
                  </a:lnTo>
                  <a:lnTo>
                    <a:pt x="17134" y="26843"/>
                  </a:lnTo>
                  <a:lnTo>
                    <a:pt x="17757" y="26409"/>
                  </a:lnTo>
                  <a:lnTo>
                    <a:pt x="18324" y="25974"/>
                  </a:lnTo>
                  <a:lnTo>
                    <a:pt x="18891" y="25502"/>
                  </a:lnTo>
                  <a:lnTo>
                    <a:pt x="19136" y="25275"/>
                  </a:lnTo>
                  <a:lnTo>
                    <a:pt x="19382" y="25030"/>
                  </a:lnTo>
                  <a:lnTo>
                    <a:pt x="19382" y="25030"/>
                  </a:lnTo>
                  <a:lnTo>
                    <a:pt x="19627" y="24765"/>
                  </a:lnTo>
                  <a:lnTo>
                    <a:pt x="19873" y="24482"/>
                  </a:lnTo>
                  <a:lnTo>
                    <a:pt x="20100" y="24161"/>
                  </a:lnTo>
                  <a:lnTo>
                    <a:pt x="20326" y="23840"/>
                  </a:lnTo>
                  <a:lnTo>
                    <a:pt x="20534" y="23481"/>
                  </a:lnTo>
                  <a:lnTo>
                    <a:pt x="20761" y="23122"/>
                  </a:lnTo>
                  <a:lnTo>
                    <a:pt x="20969" y="22744"/>
                  </a:lnTo>
                  <a:lnTo>
                    <a:pt x="21176" y="22347"/>
                  </a:lnTo>
                  <a:lnTo>
                    <a:pt x="21554" y="21516"/>
                  </a:lnTo>
                  <a:lnTo>
                    <a:pt x="21913" y="20666"/>
                  </a:lnTo>
                  <a:lnTo>
                    <a:pt x="22253" y="19797"/>
                  </a:lnTo>
                  <a:lnTo>
                    <a:pt x="22574" y="18909"/>
                  </a:lnTo>
                  <a:lnTo>
                    <a:pt x="22858" y="18040"/>
                  </a:lnTo>
                  <a:lnTo>
                    <a:pt x="23103" y="17190"/>
                  </a:lnTo>
                  <a:lnTo>
                    <a:pt x="23330" y="16378"/>
                  </a:lnTo>
                  <a:lnTo>
                    <a:pt x="23519" y="15622"/>
                  </a:lnTo>
                  <a:lnTo>
                    <a:pt x="23670" y="14923"/>
                  </a:lnTo>
                  <a:lnTo>
                    <a:pt x="23802" y="14319"/>
                  </a:lnTo>
                  <a:lnTo>
                    <a:pt x="23897" y="13790"/>
                  </a:lnTo>
                  <a:lnTo>
                    <a:pt x="23934" y="13374"/>
                  </a:lnTo>
                  <a:lnTo>
                    <a:pt x="23934" y="13374"/>
                  </a:lnTo>
                  <a:lnTo>
                    <a:pt x="23972" y="12921"/>
                  </a:lnTo>
                  <a:lnTo>
                    <a:pt x="23972" y="12298"/>
                  </a:lnTo>
                  <a:lnTo>
                    <a:pt x="23953" y="11504"/>
                  </a:lnTo>
                  <a:lnTo>
                    <a:pt x="23915" y="11070"/>
                  </a:lnTo>
                  <a:lnTo>
                    <a:pt x="23878" y="10598"/>
                  </a:lnTo>
                  <a:lnTo>
                    <a:pt x="23821" y="10106"/>
                  </a:lnTo>
                  <a:lnTo>
                    <a:pt x="23727" y="9577"/>
                  </a:lnTo>
                  <a:lnTo>
                    <a:pt x="23632" y="9049"/>
                  </a:lnTo>
                  <a:lnTo>
                    <a:pt x="23500" y="8501"/>
                  </a:lnTo>
                  <a:lnTo>
                    <a:pt x="23330" y="7953"/>
                  </a:lnTo>
                  <a:lnTo>
                    <a:pt x="23160" y="7386"/>
                  </a:lnTo>
                  <a:lnTo>
                    <a:pt x="22933" y="6820"/>
                  </a:lnTo>
                  <a:lnTo>
                    <a:pt x="22688" y="6253"/>
                  </a:lnTo>
                  <a:lnTo>
                    <a:pt x="22404" y="5686"/>
                  </a:lnTo>
                  <a:lnTo>
                    <a:pt x="22102" y="5138"/>
                  </a:lnTo>
                  <a:lnTo>
                    <a:pt x="21743" y="4590"/>
                  </a:lnTo>
                  <a:lnTo>
                    <a:pt x="21346" y="4062"/>
                  </a:lnTo>
                  <a:lnTo>
                    <a:pt x="21120" y="3797"/>
                  </a:lnTo>
                  <a:lnTo>
                    <a:pt x="20893" y="3533"/>
                  </a:lnTo>
                  <a:lnTo>
                    <a:pt x="20666" y="3287"/>
                  </a:lnTo>
                  <a:lnTo>
                    <a:pt x="20402" y="3041"/>
                  </a:lnTo>
                  <a:lnTo>
                    <a:pt x="20156" y="2815"/>
                  </a:lnTo>
                  <a:lnTo>
                    <a:pt x="19873" y="2569"/>
                  </a:lnTo>
                  <a:lnTo>
                    <a:pt x="19590" y="2361"/>
                  </a:lnTo>
                  <a:lnTo>
                    <a:pt x="19287" y="2135"/>
                  </a:lnTo>
                  <a:lnTo>
                    <a:pt x="18985" y="1927"/>
                  </a:lnTo>
                  <a:lnTo>
                    <a:pt x="18645" y="1738"/>
                  </a:lnTo>
                  <a:lnTo>
                    <a:pt x="18324" y="1530"/>
                  </a:lnTo>
                  <a:lnTo>
                    <a:pt x="17965" y="1360"/>
                  </a:lnTo>
                  <a:lnTo>
                    <a:pt x="17606" y="1190"/>
                  </a:lnTo>
                  <a:lnTo>
                    <a:pt x="17209" y="1020"/>
                  </a:lnTo>
                  <a:lnTo>
                    <a:pt x="16813" y="869"/>
                  </a:lnTo>
                  <a:lnTo>
                    <a:pt x="16416" y="718"/>
                  </a:lnTo>
                  <a:lnTo>
                    <a:pt x="15982" y="605"/>
                  </a:lnTo>
                  <a:lnTo>
                    <a:pt x="15547" y="472"/>
                  </a:lnTo>
                  <a:lnTo>
                    <a:pt x="15094" y="378"/>
                  </a:lnTo>
                  <a:lnTo>
                    <a:pt x="14621" y="283"/>
                  </a:lnTo>
                  <a:lnTo>
                    <a:pt x="14130" y="189"/>
                  </a:lnTo>
                  <a:lnTo>
                    <a:pt x="13620" y="132"/>
                  </a:lnTo>
                  <a:lnTo>
                    <a:pt x="13110" y="76"/>
                  </a:lnTo>
                  <a:lnTo>
                    <a:pt x="12562" y="38"/>
                  </a:lnTo>
                  <a:lnTo>
                    <a:pt x="12562" y="38"/>
                  </a:lnTo>
                  <a:lnTo>
                    <a:pt x="12034" y="19"/>
                  </a:lnTo>
                  <a:lnTo>
                    <a:pt x="11505" y="0"/>
                  </a:lnTo>
                  <a:lnTo>
                    <a:pt x="10995" y="19"/>
                  </a:lnTo>
                  <a:lnTo>
                    <a:pt x="10503" y="38"/>
                  </a:lnTo>
                  <a:lnTo>
                    <a:pt x="10031" y="76"/>
                  </a:lnTo>
                  <a:lnTo>
                    <a:pt x="9559" y="113"/>
                  </a:lnTo>
                  <a:lnTo>
                    <a:pt x="9106" y="170"/>
                  </a:lnTo>
                  <a:lnTo>
                    <a:pt x="8671" y="246"/>
                  </a:lnTo>
                  <a:lnTo>
                    <a:pt x="8255" y="340"/>
                  </a:lnTo>
                  <a:lnTo>
                    <a:pt x="7840" y="435"/>
                  </a:lnTo>
                  <a:lnTo>
                    <a:pt x="7443" y="548"/>
                  </a:lnTo>
                  <a:lnTo>
                    <a:pt x="7065" y="661"/>
                  </a:lnTo>
                  <a:lnTo>
                    <a:pt x="6688" y="793"/>
                  </a:lnTo>
                  <a:lnTo>
                    <a:pt x="6348" y="945"/>
                  </a:lnTo>
                  <a:lnTo>
                    <a:pt x="5989" y="1096"/>
                  </a:lnTo>
                  <a:lnTo>
                    <a:pt x="5668" y="1247"/>
                  </a:lnTo>
                  <a:lnTo>
                    <a:pt x="5346" y="1417"/>
                  </a:lnTo>
                  <a:lnTo>
                    <a:pt x="5025" y="1587"/>
                  </a:lnTo>
                  <a:lnTo>
                    <a:pt x="4742" y="1776"/>
                  </a:lnTo>
                  <a:lnTo>
                    <a:pt x="4459" y="1965"/>
                  </a:lnTo>
                  <a:lnTo>
                    <a:pt x="4175" y="2172"/>
                  </a:lnTo>
                  <a:lnTo>
                    <a:pt x="3911" y="2380"/>
                  </a:lnTo>
                  <a:lnTo>
                    <a:pt x="3665" y="2588"/>
                  </a:lnTo>
                  <a:lnTo>
                    <a:pt x="3420" y="2815"/>
                  </a:lnTo>
                  <a:lnTo>
                    <a:pt x="2966" y="3268"/>
                  </a:lnTo>
                  <a:lnTo>
                    <a:pt x="2551" y="3740"/>
                  </a:lnTo>
                  <a:lnTo>
                    <a:pt x="2192" y="4232"/>
                  </a:lnTo>
                  <a:lnTo>
                    <a:pt x="1852" y="4723"/>
                  </a:lnTo>
                  <a:lnTo>
                    <a:pt x="1549" y="5233"/>
                  </a:lnTo>
                  <a:lnTo>
                    <a:pt x="1266" y="5743"/>
                  </a:lnTo>
                  <a:lnTo>
                    <a:pt x="1039" y="6272"/>
                  </a:lnTo>
                  <a:lnTo>
                    <a:pt x="832" y="6782"/>
                  </a:lnTo>
                  <a:lnTo>
                    <a:pt x="643" y="7292"/>
                  </a:lnTo>
                  <a:lnTo>
                    <a:pt x="492" y="7783"/>
                  </a:lnTo>
                  <a:lnTo>
                    <a:pt x="359" y="8274"/>
                  </a:lnTo>
                  <a:lnTo>
                    <a:pt x="246" y="8765"/>
                  </a:lnTo>
                  <a:lnTo>
                    <a:pt x="170" y="9219"/>
                  </a:lnTo>
                  <a:lnTo>
                    <a:pt x="95" y="9653"/>
                  </a:lnTo>
                  <a:lnTo>
                    <a:pt x="57" y="10069"/>
                  </a:lnTo>
                  <a:lnTo>
                    <a:pt x="19" y="10446"/>
                  </a:lnTo>
                  <a:lnTo>
                    <a:pt x="0" y="10805"/>
                  </a:lnTo>
                  <a:lnTo>
                    <a:pt x="0" y="11126"/>
                  </a:lnTo>
                  <a:lnTo>
                    <a:pt x="19" y="11637"/>
                  </a:lnTo>
                  <a:lnTo>
                    <a:pt x="19" y="11637"/>
                  </a:lnTo>
                  <a:lnTo>
                    <a:pt x="19" y="11901"/>
                  </a:lnTo>
                  <a:lnTo>
                    <a:pt x="57" y="12184"/>
                  </a:lnTo>
                  <a:lnTo>
                    <a:pt x="152" y="12808"/>
                  </a:lnTo>
                  <a:lnTo>
                    <a:pt x="303" y="13469"/>
                  </a:lnTo>
                  <a:lnTo>
                    <a:pt x="454" y="14130"/>
                  </a:lnTo>
                  <a:lnTo>
                    <a:pt x="586" y="14791"/>
                  </a:lnTo>
                  <a:lnTo>
                    <a:pt x="699" y="15415"/>
                  </a:lnTo>
                  <a:lnTo>
                    <a:pt x="756" y="15679"/>
                  </a:lnTo>
                  <a:lnTo>
                    <a:pt x="775" y="15944"/>
                  </a:lnTo>
                  <a:lnTo>
                    <a:pt x="794" y="16170"/>
                  </a:lnTo>
                  <a:lnTo>
                    <a:pt x="775" y="16378"/>
                  </a:lnTo>
                  <a:lnTo>
                    <a:pt x="775" y="16378"/>
                  </a:lnTo>
                  <a:lnTo>
                    <a:pt x="756" y="16567"/>
                  </a:lnTo>
                  <a:lnTo>
                    <a:pt x="699" y="16812"/>
                  </a:lnTo>
                  <a:lnTo>
                    <a:pt x="567" y="17379"/>
                  </a:lnTo>
                  <a:lnTo>
                    <a:pt x="397" y="18059"/>
                  </a:lnTo>
                  <a:lnTo>
                    <a:pt x="322" y="18437"/>
                  </a:lnTo>
                  <a:lnTo>
                    <a:pt x="246" y="18834"/>
                  </a:lnTo>
                  <a:lnTo>
                    <a:pt x="189" y="19230"/>
                  </a:lnTo>
                  <a:lnTo>
                    <a:pt x="152" y="19665"/>
                  </a:lnTo>
                  <a:lnTo>
                    <a:pt x="133" y="20099"/>
                  </a:lnTo>
                  <a:lnTo>
                    <a:pt x="133" y="20534"/>
                  </a:lnTo>
                  <a:lnTo>
                    <a:pt x="170" y="20968"/>
                  </a:lnTo>
                  <a:lnTo>
                    <a:pt x="246" y="21422"/>
                  </a:lnTo>
                  <a:lnTo>
                    <a:pt x="359" y="21856"/>
                  </a:lnTo>
                  <a:lnTo>
                    <a:pt x="435" y="22083"/>
                  </a:lnTo>
                  <a:lnTo>
                    <a:pt x="510" y="22310"/>
                  </a:lnTo>
                  <a:lnTo>
                    <a:pt x="510" y="22310"/>
                  </a:lnTo>
                  <a:lnTo>
                    <a:pt x="775" y="22838"/>
                  </a:lnTo>
                  <a:lnTo>
                    <a:pt x="1058" y="23330"/>
                  </a:lnTo>
                  <a:lnTo>
                    <a:pt x="1361" y="23821"/>
                  </a:lnTo>
                  <a:lnTo>
                    <a:pt x="1682" y="24274"/>
                  </a:lnTo>
                  <a:lnTo>
                    <a:pt x="2003" y="24709"/>
                  </a:lnTo>
                  <a:lnTo>
                    <a:pt x="2343" y="25124"/>
                  </a:lnTo>
                  <a:lnTo>
                    <a:pt x="2702" y="25502"/>
                  </a:lnTo>
                  <a:lnTo>
                    <a:pt x="3061" y="25880"/>
                  </a:lnTo>
                  <a:lnTo>
                    <a:pt x="3420" y="26220"/>
                  </a:lnTo>
                  <a:lnTo>
                    <a:pt x="3797" y="26560"/>
                  </a:lnTo>
                  <a:lnTo>
                    <a:pt x="4156" y="26862"/>
                  </a:lnTo>
                  <a:lnTo>
                    <a:pt x="4534" y="27145"/>
                  </a:lnTo>
                  <a:lnTo>
                    <a:pt x="4912" y="27429"/>
                  </a:lnTo>
                  <a:lnTo>
                    <a:pt x="5309" y="27674"/>
                  </a:lnTo>
                  <a:lnTo>
                    <a:pt x="5686" y="27901"/>
                  </a:lnTo>
                  <a:lnTo>
                    <a:pt x="6064" y="28128"/>
                  </a:lnTo>
                  <a:lnTo>
                    <a:pt x="6423" y="28317"/>
                  </a:lnTo>
                  <a:lnTo>
                    <a:pt x="6801" y="28506"/>
                  </a:lnTo>
                  <a:lnTo>
                    <a:pt x="7160" y="28657"/>
                  </a:lnTo>
                  <a:lnTo>
                    <a:pt x="7500" y="28808"/>
                  </a:lnTo>
                  <a:lnTo>
                    <a:pt x="8180" y="29072"/>
                  </a:lnTo>
                  <a:lnTo>
                    <a:pt x="8822" y="29261"/>
                  </a:lnTo>
                  <a:lnTo>
                    <a:pt x="9389" y="29393"/>
                  </a:lnTo>
                  <a:lnTo>
                    <a:pt x="9880" y="29488"/>
                  </a:lnTo>
                  <a:lnTo>
                    <a:pt x="10296" y="29526"/>
                  </a:lnTo>
                  <a:lnTo>
                    <a:pt x="10636" y="2952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30"/>
            <p:cNvSpPr/>
            <p:nvPr/>
          </p:nvSpPr>
          <p:spPr>
            <a:xfrm>
              <a:off x="5322625" y="306600"/>
              <a:ext cx="608300" cy="747125"/>
            </a:xfrm>
            <a:custGeom>
              <a:avLst/>
              <a:gdLst/>
              <a:ahLst/>
              <a:cxnLst/>
              <a:rect l="l" t="t" r="r" b="b"/>
              <a:pathLst>
                <a:path w="24332" h="29885" extrusionOk="0">
                  <a:moveTo>
                    <a:pt x="12185" y="359"/>
                  </a:moveTo>
                  <a:lnTo>
                    <a:pt x="12732" y="378"/>
                  </a:lnTo>
                  <a:lnTo>
                    <a:pt x="13413" y="435"/>
                  </a:lnTo>
                  <a:lnTo>
                    <a:pt x="14074" y="510"/>
                  </a:lnTo>
                  <a:lnTo>
                    <a:pt x="14697" y="605"/>
                  </a:lnTo>
                  <a:lnTo>
                    <a:pt x="15320" y="737"/>
                  </a:lnTo>
                  <a:lnTo>
                    <a:pt x="15925" y="888"/>
                  </a:lnTo>
                  <a:lnTo>
                    <a:pt x="16492" y="1058"/>
                  </a:lnTo>
                  <a:lnTo>
                    <a:pt x="17058" y="1247"/>
                  </a:lnTo>
                  <a:lnTo>
                    <a:pt x="17587" y="1474"/>
                  </a:lnTo>
                  <a:lnTo>
                    <a:pt x="18116" y="1719"/>
                  </a:lnTo>
                  <a:lnTo>
                    <a:pt x="18607" y="1984"/>
                  </a:lnTo>
                  <a:lnTo>
                    <a:pt x="19080" y="2267"/>
                  </a:lnTo>
                  <a:lnTo>
                    <a:pt x="19552" y="2588"/>
                  </a:lnTo>
                  <a:lnTo>
                    <a:pt x="19986" y="2928"/>
                  </a:lnTo>
                  <a:lnTo>
                    <a:pt x="20383" y="3287"/>
                  </a:lnTo>
                  <a:lnTo>
                    <a:pt x="20780" y="3665"/>
                  </a:lnTo>
                  <a:lnTo>
                    <a:pt x="21157" y="4080"/>
                  </a:lnTo>
                  <a:lnTo>
                    <a:pt x="21460" y="4439"/>
                  </a:lnTo>
                  <a:lnTo>
                    <a:pt x="21724" y="4798"/>
                  </a:lnTo>
                  <a:lnTo>
                    <a:pt x="21989" y="5176"/>
                  </a:lnTo>
                  <a:lnTo>
                    <a:pt x="22215" y="5554"/>
                  </a:lnTo>
                  <a:lnTo>
                    <a:pt x="22423" y="5951"/>
                  </a:lnTo>
                  <a:lnTo>
                    <a:pt x="22631" y="6347"/>
                  </a:lnTo>
                  <a:lnTo>
                    <a:pt x="22801" y="6725"/>
                  </a:lnTo>
                  <a:lnTo>
                    <a:pt x="22971" y="7122"/>
                  </a:lnTo>
                  <a:lnTo>
                    <a:pt x="23122" y="7518"/>
                  </a:lnTo>
                  <a:lnTo>
                    <a:pt x="23254" y="7915"/>
                  </a:lnTo>
                  <a:lnTo>
                    <a:pt x="23368" y="8293"/>
                  </a:lnTo>
                  <a:lnTo>
                    <a:pt x="23481" y="8671"/>
                  </a:lnTo>
                  <a:lnTo>
                    <a:pt x="23651" y="9426"/>
                  </a:lnTo>
                  <a:lnTo>
                    <a:pt x="23783" y="10144"/>
                  </a:lnTo>
                  <a:lnTo>
                    <a:pt x="23878" y="10824"/>
                  </a:lnTo>
                  <a:lnTo>
                    <a:pt x="23934" y="11448"/>
                  </a:lnTo>
                  <a:lnTo>
                    <a:pt x="23953" y="11995"/>
                  </a:lnTo>
                  <a:lnTo>
                    <a:pt x="23972" y="12487"/>
                  </a:lnTo>
                  <a:lnTo>
                    <a:pt x="23972" y="12902"/>
                  </a:lnTo>
                  <a:lnTo>
                    <a:pt x="23953" y="13223"/>
                  </a:lnTo>
                  <a:lnTo>
                    <a:pt x="23934" y="13544"/>
                  </a:lnTo>
                  <a:lnTo>
                    <a:pt x="23878" y="13922"/>
                  </a:lnTo>
                  <a:lnTo>
                    <a:pt x="23802" y="14432"/>
                  </a:lnTo>
                  <a:lnTo>
                    <a:pt x="23689" y="15037"/>
                  </a:lnTo>
                  <a:lnTo>
                    <a:pt x="23538" y="15717"/>
                  </a:lnTo>
                  <a:lnTo>
                    <a:pt x="23349" y="16454"/>
                  </a:lnTo>
                  <a:lnTo>
                    <a:pt x="23122" y="17266"/>
                  </a:lnTo>
                  <a:lnTo>
                    <a:pt x="22877" y="18097"/>
                  </a:lnTo>
                  <a:lnTo>
                    <a:pt x="22593" y="18966"/>
                  </a:lnTo>
                  <a:lnTo>
                    <a:pt x="22291" y="19835"/>
                  </a:lnTo>
                  <a:lnTo>
                    <a:pt x="21951" y="20704"/>
                  </a:lnTo>
                  <a:lnTo>
                    <a:pt x="21592" y="21573"/>
                  </a:lnTo>
                  <a:lnTo>
                    <a:pt x="21214" y="22385"/>
                  </a:lnTo>
                  <a:lnTo>
                    <a:pt x="21006" y="22782"/>
                  </a:lnTo>
                  <a:lnTo>
                    <a:pt x="20799" y="23160"/>
                  </a:lnTo>
                  <a:lnTo>
                    <a:pt x="20591" y="23537"/>
                  </a:lnTo>
                  <a:lnTo>
                    <a:pt x="20364" y="23877"/>
                  </a:lnTo>
                  <a:lnTo>
                    <a:pt x="20137" y="24217"/>
                  </a:lnTo>
                  <a:lnTo>
                    <a:pt x="19911" y="24520"/>
                  </a:lnTo>
                  <a:lnTo>
                    <a:pt x="19684" y="24803"/>
                  </a:lnTo>
                  <a:lnTo>
                    <a:pt x="19438" y="25068"/>
                  </a:lnTo>
                  <a:lnTo>
                    <a:pt x="19193" y="25313"/>
                  </a:lnTo>
                  <a:lnTo>
                    <a:pt x="18928" y="25559"/>
                  </a:lnTo>
                  <a:lnTo>
                    <a:pt x="18381" y="26031"/>
                  </a:lnTo>
                  <a:lnTo>
                    <a:pt x="17795" y="26465"/>
                  </a:lnTo>
                  <a:lnTo>
                    <a:pt x="17172" y="26881"/>
                  </a:lnTo>
                  <a:lnTo>
                    <a:pt x="16548" y="27259"/>
                  </a:lnTo>
                  <a:lnTo>
                    <a:pt x="15925" y="27618"/>
                  </a:lnTo>
                  <a:lnTo>
                    <a:pt x="15283" y="27958"/>
                  </a:lnTo>
                  <a:lnTo>
                    <a:pt x="14640" y="28260"/>
                  </a:lnTo>
                  <a:lnTo>
                    <a:pt x="14036" y="28543"/>
                  </a:lnTo>
                  <a:lnTo>
                    <a:pt x="13431" y="28770"/>
                  </a:lnTo>
                  <a:lnTo>
                    <a:pt x="12865" y="28978"/>
                  </a:lnTo>
                  <a:lnTo>
                    <a:pt x="12336" y="29167"/>
                  </a:lnTo>
                  <a:lnTo>
                    <a:pt x="11864" y="29299"/>
                  </a:lnTo>
                  <a:lnTo>
                    <a:pt x="11429" y="29412"/>
                  </a:lnTo>
                  <a:lnTo>
                    <a:pt x="11070" y="29488"/>
                  </a:lnTo>
                  <a:lnTo>
                    <a:pt x="10787" y="29526"/>
                  </a:lnTo>
                  <a:lnTo>
                    <a:pt x="10485" y="29526"/>
                  </a:lnTo>
                  <a:lnTo>
                    <a:pt x="10088" y="29488"/>
                  </a:lnTo>
                  <a:lnTo>
                    <a:pt x="9616" y="29393"/>
                  </a:lnTo>
                  <a:lnTo>
                    <a:pt x="9049" y="29261"/>
                  </a:lnTo>
                  <a:lnTo>
                    <a:pt x="8444" y="29072"/>
                  </a:lnTo>
                  <a:lnTo>
                    <a:pt x="7783" y="28808"/>
                  </a:lnTo>
                  <a:lnTo>
                    <a:pt x="7065" y="28506"/>
                  </a:lnTo>
                  <a:lnTo>
                    <a:pt x="6706" y="28336"/>
                  </a:lnTo>
                  <a:lnTo>
                    <a:pt x="6348" y="28128"/>
                  </a:lnTo>
                  <a:lnTo>
                    <a:pt x="5970" y="27920"/>
                  </a:lnTo>
                  <a:lnTo>
                    <a:pt x="5592" y="27693"/>
                  </a:lnTo>
                  <a:lnTo>
                    <a:pt x="5214" y="27448"/>
                  </a:lnTo>
                  <a:lnTo>
                    <a:pt x="4836" y="27183"/>
                  </a:lnTo>
                  <a:lnTo>
                    <a:pt x="4459" y="26900"/>
                  </a:lnTo>
                  <a:lnTo>
                    <a:pt x="4100" y="26598"/>
                  </a:lnTo>
                  <a:lnTo>
                    <a:pt x="3722" y="26276"/>
                  </a:lnTo>
                  <a:lnTo>
                    <a:pt x="3363" y="25936"/>
                  </a:lnTo>
                  <a:lnTo>
                    <a:pt x="3004" y="25578"/>
                  </a:lnTo>
                  <a:lnTo>
                    <a:pt x="2664" y="25181"/>
                  </a:lnTo>
                  <a:lnTo>
                    <a:pt x="2324" y="24784"/>
                  </a:lnTo>
                  <a:lnTo>
                    <a:pt x="2003" y="24350"/>
                  </a:lnTo>
                  <a:lnTo>
                    <a:pt x="1682" y="23896"/>
                  </a:lnTo>
                  <a:lnTo>
                    <a:pt x="1398" y="23424"/>
                  </a:lnTo>
                  <a:lnTo>
                    <a:pt x="1115" y="22933"/>
                  </a:lnTo>
                  <a:lnTo>
                    <a:pt x="850" y="22404"/>
                  </a:lnTo>
                  <a:lnTo>
                    <a:pt x="718" y="22083"/>
                  </a:lnTo>
                  <a:lnTo>
                    <a:pt x="624" y="21762"/>
                  </a:lnTo>
                  <a:lnTo>
                    <a:pt x="548" y="21422"/>
                  </a:lnTo>
                  <a:lnTo>
                    <a:pt x="510" y="21101"/>
                  </a:lnTo>
                  <a:lnTo>
                    <a:pt x="473" y="20761"/>
                  </a:lnTo>
                  <a:lnTo>
                    <a:pt x="473" y="20439"/>
                  </a:lnTo>
                  <a:lnTo>
                    <a:pt x="473" y="20118"/>
                  </a:lnTo>
                  <a:lnTo>
                    <a:pt x="492" y="19797"/>
                  </a:lnTo>
                  <a:lnTo>
                    <a:pt x="529" y="19476"/>
                  </a:lnTo>
                  <a:lnTo>
                    <a:pt x="567" y="19174"/>
                  </a:lnTo>
                  <a:lnTo>
                    <a:pt x="680" y="18569"/>
                  </a:lnTo>
                  <a:lnTo>
                    <a:pt x="794" y="18021"/>
                  </a:lnTo>
                  <a:lnTo>
                    <a:pt x="926" y="17530"/>
                  </a:lnTo>
                  <a:lnTo>
                    <a:pt x="1058" y="16982"/>
                  </a:lnTo>
                  <a:lnTo>
                    <a:pt x="1096" y="16756"/>
                  </a:lnTo>
                  <a:lnTo>
                    <a:pt x="1134" y="16567"/>
                  </a:lnTo>
                  <a:lnTo>
                    <a:pt x="1134" y="16340"/>
                  </a:lnTo>
                  <a:lnTo>
                    <a:pt x="1115" y="16095"/>
                  </a:lnTo>
                  <a:lnTo>
                    <a:pt x="1096" y="15811"/>
                  </a:lnTo>
                  <a:lnTo>
                    <a:pt x="1039" y="15509"/>
                  </a:lnTo>
                  <a:lnTo>
                    <a:pt x="907" y="14867"/>
                  </a:lnTo>
                  <a:lnTo>
                    <a:pt x="756" y="14168"/>
                  </a:lnTo>
                  <a:lnTo>
                    <a:pt x="624" y="13526"/>
                  </a:lnTo>
                  <a:lnTo>
                    <a:pt x="492" y="12883"/>
                  </a:lnTo>
                  <a:lnTo>
                    <a:pt x="397" y="12298"/>
                  </a:lnTo>
                  <a:lnTo>
                    <a:pt x="378" y="12033"/>
                  </a:lnTo>
                  <a:lnTo>
                    <a:pt x="359" y="11788"/>
                  </a:lnTo>
                  <a:lnTo>
                    <a:pt x="340" y="11504"/>
                  </a:lnTo>
                  <a:lnTo>
                    <a:pt x="340" y="11164"/>
                  </a:lnTo>
                  <a:lnTo>
                    <a:pt x="359" y="10768"/>
                  </a:lnTo>
                  <a:lnTo>
                    <a:pt x="397" y="10314"/>
                  </a:lnTo>
                  <a:lnTo>
                    <a:pt x="454" y="9842"/>
                  </a:lnTo>
                  <a:lnTo>
                    <a:pt x="529" y="9313"/>
                  </a:lnTo>
                  <a:lnTo>
                    <a:pt x="643" y="8765"/>
                  </a:lnTo>
                  <a:lnTo>
                    <a:pt x="775" y="8180"/>
                  </a:lnTo>
                  <a:lnTo>
                    <a:pt x="964" y="7594"/>
                  </a:lnTo>
                  <a:lnTo>
                    <a:pt x="1172" y="6971"/>
                  </a:lnTo>
                  <a:lnTo>
                    <a:pt x="1417" y="6366"/>
                  </a:lnTo>
                  <a:lnTo>
                    <a:pt x="1719" y="5743"/>
                  </a:lnTo>
                  <a:lnTo>
                    <a:pt x="1889" y="5440"/>
                  </a:lnTo>
                  <a:lnTo>
                    <a:pt x="2078" y="5138"/>
                  </a:lnTo>
                  <a:lnTo>
                    <a:pt x="2267" y="4836"/>
                  </a:lnTo>
                  <a:lnTo>
                    <a:pt x="2475" y="4534"/>
                  </a:lnTo>
                  <a:lnTo>
                    <a:pt x="2683" y="4250"/>
                  </a:lnTo>
                  <a:lnTo>
                    <a:pt x="2910" y="3948"/>
                  </a:lnTo>
                  <a:lnTo>
                    <a:pt x="3155" y="3665"/>
                  </a:lnTo>
                  <a:lnTo>
                    <a:pt x="3420" y="3400"/>
                  </a:lnTo>
                  <a:lnTo>
                    <a:pt x="3797" y="3023"/>
                  </a:lnTo>
                  <a:lnTo>
                    <a:pt x="4194" y="2683"/>
                  </a:lnTo>
                  <a:lnTo>
                    <a:pt x="4610" y="2361"/>
                  </a:lnTo>
                  <a:lnTo>
                    <a:pt x="5044" y="2059"/>
                  </a:lnTo>
                  <a:lnTo>
                    <a:pt x="5497" y="1795"/>
                  </a:lnTo>
                  <a:lnTo>
                    <a:pt x="5970" y="1549"/>
                  </a:lnTo>
                  <a:lnTo>
                    <a:pt x="6461" y="1322"/>
                  </a:lnTo>
                  <a:lnTo>
                    <a:pt x="6952" y="1115"/>
                  </a:lnTo>
                  <a:lnTo>
                    <a:pt x="7481" y="945"/>
                  </a:lnTo>
                  <a:lnTo>
                    <a:pt x="8029" y="775"/>
                  </a:lnTo>
                  <a:lnTo>
                    <a:pt x="8577" y="642"/>
                  </a:lnTo>
                  <a:lnTo>
                    <a:pt x="9162" y="548"/>
                  </a:lnTo>
                  <a:lnTo>
                    <a:pt x="9748" y="453"/>
                  </a:lnTo>
                  <a:lnTo>
                    <a:pt x="10371" y="397"/>
                  </a:lnTo>
                  <a:lnTo>
                    <a:pt x="10995" y="359"/>
                  </a:lnTo>
                  <a:close/>
                  <a:moveTo>
                    <a:pt x="11240" y="0"/>
                  </a:moveTo>
                  <a:lnTo>
                    <a:pt x="10522" y="38"/>
                  </a:lnTo>
                  <a:lnTo>
                    <a:pt x="9823" y="95"/>
                  </a:lnTo>
                  <a:lnTo>
                    <a:pt x="9162" y="189"/>
                  </a:lnTo>
                  <a:lnTo>
                    <a:pt x="8501" y="302"/>
                  </a:lnTo>
                  <a:lnTo>
                    <a:pt x="7859" y="453"/>
                  </a:lnTo>
                  <a:lnTo>
                    <a:pt x="7254" y="642"/>
                  </a:lnTo>
                  <a:lnTo>
                    <a:pt x="6669" y="850"/>
                  </a:lnTo>
                  <a:lnTo>
                    <a:pt x="6102" y="1096"/>
                  </a:lnTo>
                  <a:lnTo>
                    <a:pt x="5554" y="1360"/>
                  </a:lnTo>
                  <a:lnTo>
                    <a:pt x="5025" y="1662"/>
                  </a:lnTo>
                  <a:lnTo>
                    <a:pt x="4534" y="1984"/>
                  </a:lnTo>
                  <a:lnTo>
                    <a:pt x="4062" y="2342"/>
                  </a:lnTo>
                  <a:lnTo>
                    <a:pt x="3608" y="2739"/>
                  </a:lnTo>
                  <a:lnTo>
                    <a:pt x="3174" y="3155"/>
                  </a:lnTo>
                  <a:lnTo>
                    <a:pt x="2910" y="3438"/>
                  </a:lnTo>
                  <a:lnTo>
                    <a:pt x="2645" y="3721"/>
                  </a:lnTo>
                  <a:lnTo>
                    <a:pt x="2418" y="4024"/>
                  </a:lnTo>
                  <a:lnTo>
                    <a:pt x="2192" y="4326"/>
                  </a:lnTo>
                  <a:lnTo>
                    <a:pt x="1984" y="4647"/>
                  </a:lnTo>
                  <a:lnTo>
                    <a:pt x="1776" y="4949"/>
                  </a:lnTo>
                  <a:lnTo>
                    <a:pt x="1587" y="5270"/>
                  </a:lnTo>
                  <a:lnTo>
                    <a:pt x="1417" y="5573"/>
                  </a:lnTo>
                  <a:lnTo>
                    <a:pt x="1115" y="6215"/>
                  </a:lnTo>
                  <a:lnTo>
                    <a:pt x="850" y="6857"/>
                  </a:lnTo>
                  <a:lnTo>
                    <a:pt x="624" y="7481"/>
                  </a:lnTo>
                  <a:lnTo>
                    <a:pt x="454" y="8085"/>
                  </a:lnTo>
                  <a:lnTo>
                    <a:pt x="303" y="8690"/>
                  </a:lnTo>
                  <a:lnTo>
                    <a:pt x="189" y="9256"/>
                  </a:lnTo>
                  <a:lnTo>
                    <a:pt x="95" y="9804"/>
                  </a:lnTo>
                  <a:lnTo>
                    <a:pt x="38" y="10295"/>
                  </a:lnTo>
                  <a:lnTo>
                    <a:pt x="0" y="10749"/>
                  </a:lnTo>
                  <a:lnTo>
                    <a:pt x="0" y="11164"/>
                  </a:lnTo>
                  <a:lnTo>
                    <a:pt x="0" y="11523"/>
                  </a:lnTo>
                  <a:lnTo>
                    <a:pt x="0" y="11807"/>
                  </a:lnTo>
                  <a:lnTo>
                    <a:pt x="19" y="12071"/>
                  </a:lnTo>
                  <a:lnTo>
                    <a:pt x="57" y="12335"/>
                  </a:lnTo>
                  <a:lnTo>
                    <a:pt x="152" y="12940"/>
                  </a:lnTo>
                  <a:lnTo>
                    <a:pt x="284" y="13582"/>
                  </a:lnTo>
                  <a:lnTo>
                    <a:pt x="416" y="14243"/>
                  </a:lnTo>
                  <a:lnTo>
                    <a:pt x="567" y="14905"/>
                  </a:lnTo>
                  <a:lnTo>
                    <a:pt x="699" y="15528"/>
                  </a:lnTo>
                  <a:lnTo>
                    <a:pt x="737" y="15830"/>
                  </a:lnTo>
                  <a:lnTo>
                    <a:pt x="775" y="16095"/>
                  </a:lnTo>
                  <a:lnTo>
                    <a:pt x="794" y="16321"/>
                  </a:lnTo>
                  <a:lnTo>
                    <a:pt x="775" y="16529"/>
                  </a:lnTo>
                  <a:lnTo>
                    <a:pt x="756" y="16699"/>
                  </a:lnTo>
                  <a:lnTo>
                    <a:pt x="699" y="16926"/>
                  </a:lnTo>
                  <a:lnTo>
                    <a:pt x="586" y="17436"/>
                  </a:lnTo>
                  <a:lnTo>
                    <a:pt x="454" y="17965"/>
                  </a:lnTo>
                  <a:lnTo>
                    <a:pt x="322" y="18531"/>
                  </a:lnTo>
                  <a:lnTo>
                    <a:pt x="208" y="19136"/>
                  </a:lnTo>
                  <a:lnTo>
                    <a:pt x="170" y="19457"/>
                  </a:lnTo>
                  <a:lnTo>
                    <a:pt x="133" y="19797"/>
                  </a:lnTo>
                  <a:lnTo>
                    <a:pt x="114" y="20118"/>
                  </a:lnTo>
                  <a:lnTo>
                    <a:pt x="114" y="20458"/>
                  </a:lnTo>
                  <a:lnTo>
                    <a:pt x="133" y="20817"/>
                  </a:lnTo>
                  <a:lnTo>
                    <a:pt x="170" y="21157"/>
                  </a:lnTo>
                  <a:lnTo>
                    <a:pt x="208" y="21497"/>
                  </a:lnTo>
                  <a:lnTo>
                    <a:pt x="303" y="21856"/>
                  </a:lnTo>
                  <a:lnTo>
                    <a:pt x="397" y="22196"/>
                  </a:lnTo>
                  <a:lnTo>
                    <a:pt x="529" y="22555"/>
                  </a:lnTo>
                  <a:lnTo>
                    <a:pt x="794" y="23084"/>
                  </a:lnTo>
                  <a:lnTo>
                    <a:pt x="1077" y="23575"/>
                  </a:lnTo>
                  <a:lnTo>
                    <a:pt x="1379" y="24066"/>
                  </a:lnTo>
                  <a:lnTo>
                    <a:pt x="1682" y="24520"/>
                  </a:lnTo>
                  <a:lnTo>
                    <a:pt x="2003" y="24954"/>
                  </a:lnTo>
                  <a:lnTo>
                    <a:pt x="2343" y="25351"/>
                  </a:lnTo>
                  <a:lnTo>
                    <a:pt x="2683" y="25748"/>
                  </a:lnTo>
                  <a:lnTo>
                    <a:pt x="3042" y="26125"/>
                  </a:lnTo>
                  <a:lnTo>
                    <a:pt x="3401" y="26465"/>
                  </a:lnTo>
                  <a:lnTo>
                    <a:pt x="3760" y="26787"/>
                  </a:lnTo>
                  <a:lnTo>
                    <a:pt x="4137" y="27108"/>
                  </a:lnTo>
                  <a:lnTo>
                    <a:pt x="4496" y="27391"/>
                  </a:lnTo>
                  <a:lnTo>
                    <a:pt x="4874" y="27655"/>
                  </a:lnTo>
                  <a:lnTo>
                    <a:pt x="5252" y="27920"/>
                  </a:lnTo>
                  <a:lnTo>
                    <a:pt x="5630" y="28147"/>
                  </a:lnTo>
                  <a:lnTo>
                    <a:pt x="6008" y="28373"/>
                  </a:lnTo>
                  <a:lnTo>
                    <a:pt x="6366" y="28562"/>
                  </a:lnTo>
                  <a:lnTo>
                    <a:pt x="6725" y="28751"/>
                  </a:lnTo>
                  <a:lnTo>
                    <a:pt x="7084" y="28921"/>
                  </a:lnTo>
                  <a:lnTo>
                    <a:pt x="7443" y="29072"/>
                  </a:lnTo>
                  <a:lnTo>
                    <a:pt x="8123" y="29337"/>
                  </a:lnTo>
                  <a:lnTo>
                    <a:pt x="8766" y="29545"/>
                  </a:lnTo>
                  <a:lnTo>
                    <a:pt x="9332" y="29696"/>
                  </a:lnTo>
                  <a:lnTo>
                    <a:pt x="9861" y="29809"/>
                  </a:lnTo>
                  <a:lnTo>
                    <a:pt x="10296" y="29866"/>
                  </a:lnTo>
                  <a:lnTo>
                    <a:pt x="10655" y="29885"/>
                  </a:lnTo>
                  <a:lnTo>
                    <a:pt x="10806" y="29866"/>
                  </a:lnTo>
                  <a:lnTo>
                    <a:pt x="11108" y="29828"/>
                  </a:lnTo>
                  <a:lnTo>
                    <a:pt x="11486" y="29752"/>
                  </a:lnTo>
                  <a:lnTo>
                    <a:pt x="11939" y="29658"/>
                  </a:lnTo>
                  <a:lnTo>
                    <a:pt x="12430" y="29507"/>
                  </a:lnTo>
                  <a:lnTo>
                    <a:pt x="12959" y="29337"/>
                  </a:lnTo>
                  <a:lnTo>
                    <a:pt x="13545" y="29110"/>
                  </a:lnTo>
                  <a:lnTo>
                    <a:pt x="14149" y="28864"/>
                  </a:lnTo>
                  <a:lnTo>
                    <a:pt x="14773" y="28600"/>
                  </a:lnTo>
                  <a:lnTo>
                    <a:pt x="15415" y="28279"/>
                  </a:lnTo>
                  <a:lnTo>
                    <a:pt x="16076" y="27939"/>
                  </a:lnTo>
                  <a:lnTo>
                    <a:pt x="16718" y="27580"/>
                  </a:lnTo>
                  <a:lnTo>
                    <a:pt x="17361" y="27183"/>
                  </a:lnTo>
                  <a:lnTo>
                    <a:pt x="17984" y="26749"/>
                  </a:lnTo>
                  <a:lnTo>
                    <a:pt x="18588" y="26295"/>
                  </a:lnTo>
                  <a:lnTo>
                    <a:pt x="19155" y="25823"/>
                  </a:lnTo>
                  <a:lnTo>
                    <a:pt x="19420" y="25578"/>
                  </a:lnTo>
                  <a:lnTo>
                    <a:pt x="19684" y="25313"/>
                  </a:lnTo>
                  <a:lnTo>
                    <a:pt x="19930" y="25049"/>
                  </a:lnTo>
                  <a:lnTo>
                    <a:pt x="20175" y="24746"/>
                  </a:lnTo>
                  <a:lnTo>
                    <a:pt x="20402" y="24425"/>
                  </a:lnTo>
                  <a:lnTo>
                    <a:pt x="20647" y="24104"/>
                  </a:lnTo>
                  <a:lnTo>
                    <a:pt x="20874" y="23745"/>
                  </a:lnTo>
                  <a:lnTo>
                    <a:pt x="21082" y="23367"/>
                  </a:lnTo>
                  <a:lnTo>
                    <a:pt x="21290" y="22971"/>
                  </a:lnTo>
                  <a:lnTo>
                    <a:pt x="21498" y="22574"/>
                  </a:lnTo>
                  <a:lnTo>
                    <a:pt x="21894" y="21743"/>
                  </a:lnTo>
                  <a:lnTo>
                    <a:pt x="22272" y="20874"/>
                  </a:lnTo>
                  <a:lnTo>
                    <a:pt x="22612" y="19986"/>
                  </a:lnTo>
                  <a:lnTo>
                    <a:pt x="22914" y="19098"/>
                  </a:lnTo>
                  <a:lnTo>
                    <a:pt x="23198" y="18210"/>
                  </a:lnTo>
                  <a:lnTo>
                    <a:pt x="23462" y="17360"/>
                  </a:lnTo>
                  <a:lnTo>
                    <a:pt x="23670" y="16548"/>
                  </a:lnTo>
                  <a:lnTo>
                    <a:pt x="23859" y="15773"/>
                  </a:lnTo>
                  <a:lnTo>
                    <a:pt x="24029" y="15093"/>
                  </a:lnTo>
                  <a:lnTo>
                    <a:pt x="24142" y="14470"/>
                  </a:lnTo>
                  <a:lnTo>
                    <a:pt x="24237" y="13960"/>
                  </a:lnTo>
                  <a:lnTo>
                    <a:pt x="24274" y="13563"/>
                  </a:lnTo>
                  <a:lnTo>
                    <a:pt x="24312" y="13148"/>
                  </a:lnTo>
                  <a:lnTo>
                    <a:pt x="24331" y="12789"/>
                  </a:lnTo>
                  <a:lnTo>
                    <a:pt x="24331" y="12335"/>
                  </a:lnTo>
                  <a:lnTo>
                    <a:pt x="24312" y="11825"/>
                  </a:lnTo>
                  <a:lnTo>
                    <a:pt x="24274" y="11240"/>
                  </a:lnTo>
                  <a:lnTo>
                    <a:pt x="24218" y="10616"/>
                  </a:lnTo>
                  <a:lnTo>
                    <a:pt x="24104" y="9936"/>
                  </a:lnTo>
                  <a:lnTo>
                    <a:pt x="23972" y="9200"/>
                  </a:lnTo>
                  <a:lnTo>
                    <a:pt x="23802" y="8463"/>
                  </a:lnTo>
                  <a:lnTo>
                    <a:pt x="23689" y="8066"/>
                  </a:lnTo>
                  <a:lnTo>
                    <a:pt x="23557" y="7688"/>
                  </a:lnTo>
                  <a:lnTo>
                    <a:pt x="23424" y="7292"/>
                  </a:lnTo>
                  <a:lnTo>
                    <a:pt x="23273" y="6914"/>
                  </a:lnTo>
                  <a:lnTo>
                    <a:pt x="23103" y="6517"/>
                  </a:lnTo>
                  <a:lnTo>
                    <a:pt x="22914" y="6121"/>
                  </a:lnTo>
                  <a:lnTo>
                    <a:pt x="22706" y="5724"/>
                  </a:lnTo>
                  <a:lnTo>
                    <a:pt x="22499" y="5346"/>
                  </a:lnTo>
                  <a:lnTo>
                    <a:pt x="22253" y="4968"/>
                  </a:lnTo>
                  <a:lnTo>
                    <a:pt x="22008" y="4590"/>
                  </a:lnTo>
                  <a:lnTo>
                    <a:pt x="21724" y="4213"/>
                  </a:lnTo>
                  <a:lnTo>
                    <a:pt x="21422" y="3854"/>
                  </a:lnTo>
                  <a:lnTo>
                    <a:pt x="21044" y="3419"/>
                  </a:lnTo>
                  <a:lnTo>
                    <a:pt x="20629" y="3023"/>
                  </a:lnTo>
                  <a:lnTo>
                    <a:pt x="20213" y="2664"/>
                  </a:lnTo>
                  <a:lnTo>
                    <a:pt x="19760" y="2305"/>
                  </a:lnTo>
                  <a:lnTo>
                    <a:pt x="19287" y="1984"/>
                  </a:lnTo>
                  <a:lnTo>
                    <a:pt x="18796" y="1681"/>
                  </a:lnTo>
                  <a:lnTo>
                    <a:pt x="18286" y="1398"/>
                  </a:lnTo>
                  <a:lnTo>
                    <a:pt x="17757" y="1152"/>
                  </a:lnTo>
                  <a:lnTo>
                    <a:pt x="17191" y="926"/>
                  </a:lnTo>
                  <a:lnTo>
                    <a:pt x="16624" y="718"/>
                  </a:lnTo>
                  <a:lnTo>
                    <a:pt x="16019" y="548"/>
                  </a:lnTo>
                  <a:lnTo>
                    <a:pt x="15415" y="397"/>
                  </a:lnTo>
                  <a:lnTo>
                    <a:pt x="14773" y="265"/>
                  </a:lnTo>
                  <a:lnTo>
                    <a:pt x="14130" y="170"/>
                  </a:lnTo>
                  <a:lnTo>
                    <a:pt x="13450" y="95"/>
                  </a:lnTo>
                  <a:lnTo>
                    <a:pt x="12751" y="38"/>
                  </a:lnTo>
                  <a:lnTo>
                    <a:pt x="11996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30"/>
            <p:cNvSpPr/>
            <p:nvPr/>
          </p:nvSpPr>
          <p:spPr>
            <a:xfrm>
              <a:off x="5322625" y="306600"/>
              <a:ext cx="608300" cy="747125"/>
            </a:xfrm>
            <a:custGeom>
              <a:avLst/>
              <a:gdLst/>
              <a:ahLst/>
              <a:cxnLst/>
              <a:rect l="l" t="t" r="r" b="b"/>
              <a:pathLst>
                <a:path w="24332" h="29885" fill="none" extrusionOk="0">
                  <a:moveTo>
                    <a:pt x="10655" y="29885"/>
                  </a:moveTo>
                  <a:lnTo>
                    <a:pt x="10655" y="29885"/>
                  </a:lnTo>
                  <a:lnTo>
                    <a:pt x="10296" y="29866"/>
                  </a:lnTo>
                  <a:lnTo>
                    <a:pt x="9861" y="29809"/>
                  </a:lnTo>
                  <a:lnTo>
                    <a:pt x="9332" y="29696"/>
                  </a:lnTo>
                  <a:lnTo>
                    <a:pt x="8766" y="29545"/>
                  </a:lnTo>
                  <a:lnTo>
                    <a:pt x="8123" y="29337"/>
                  </a:lnTo>
                  <a:lnTo>
                    <a:pt x="7443" y="29072"/>
                  </a:lnTo>
                  <a:lnTo>
                    <a:pt x="7084" y="28921"/>
                  </a:lnTo>
                  <a:lnTo>
                    <a:pt x="6725" y="28751"/>
                  </a:lnTo>
                  <a:lnTo>
                    <a:pt x="6366" y="28562"/>
                  </a:lnTo>
                  <a:lnTo>
                    <a:pt x="6008" y="28373"/>
                  </a:lnTo>
                  <a:lnTo>
                    <a:pt x="5630" y="28147"/>
                  </a:lnTo>
                  <a:lnTo>
                    <a:pt x="5252" y="27920"/>
                  </a:lnTo>
                  <a:lnTo>
                    <a:pt x="4874" y="27655"/>
                  </a:lnTo>
                  <a:lnTo>
                    <a:pt x="4496" y="27391"/>
                  </a:lnTo>
                  <a:lnTo>
                    <a:pt x="4137" y="27108"/>
                  </a:lnTo>
                  <a:lnTo>
                    <a:pt x="3760" y="26787"/>
                  </a:lnTo>
                  <a:lnTo>
                    <a:pt x="3401" y="26465"/>
                  </a:lnTo>
                  <a:lnTo>
                    <a:pt x="3042" y="26125"/>
                  </a:lnTo>
                  <a:lnTo>
                    <a:pt x="2683" y="25748"/>
                  </a:lnTo>
                  <a:lnTo>
                    <a:pt x="2343" y="25351"/>
                  </a:lnTo>
                  <a:lnTo>
                    <a:pt x="2003" y="24954"/>
                  </a:lnTo>
                  <a:lnTo>
                    <a:pt x="1682" y="24520"/>
                  </a:lnTo>
                  <a:lnTo>
                    <a:pt x="1379" y="24066"/>
                  </a:lnTo>
                  <a:lnTo>
                    <a:pt x="1077" y="23575"/>
                  </a:lnTo>
                  <a:lnTo>
                    <a:pt x="794" y="23084"/>
                  </a:lnTo>
                  <a:lnTo>
                    <a:pt x="529" y="22555"/>
                  </a:lnTo>
                  <a:lnTo>
                    <a:pt x="529" y="22555"/>
                  </a:lnTo>
                  <a:lnTo>
                    <a:pt x="397" y="22196"/>
                  </a:lnTo>
                  <a:lnTo>
                    <a:pt x="303" y="21856"/>
                  </a:lnTo>
                  <a:lnTo>
                    <a:pt x="208" y="21497"/>
                  </a:lnTo>
                  <a:lnTo>
                    <a:pt x="170" y="21157"/>
                  </a:lnTo>
                  <a:lnTo>
                    <a:pt x="133" y="20817"/>
                  </a:lnTo>
                  <a:lnTo>
                    <a:pt x="114" y="20458"/>
                  </a:lnTo>
                  <a:lnTo>
                    <a:pt x="114" y="20118"/>
                  </a:lnTo>
                  <a:lnTo>
                    <a:pt x="133" y="19797"/>
                  </a:lnTo>
                  <a:lnTo>
                    <a:pt x="170" y="19457"/>
                  </a:lnTo>
                  <a:lnTo>
                    <a:pt x="208" y="19136"/>
                  </a:lnTo>
                  <a:lnTo>
                    <a:pt x="322" y="18531"/>
                  </a:lnTo>
                  <a:lnTo>
                    <a:pt x="454" y="17965"/>
                  </a:lnTo>
                  <a:lnTo>
                    <a:pt x="586" y="17436"/>
                  </a:lnTo>
                  <a:lnTo>
                    <a:pt x="586" y="17436"/>
                  </a:lnTo>
                  <a:lnTo>
                    <a:pt x="699" y="16926"/>
                  </a:lnTo>
                  <a:lnTo>
                    <a:pt x="756" y="16699"/>
                  </a:lnTo>
                  <a:lnTo>
                    <a:pt x="775" y="16529"/>
                  </a:lnTo>
                  <a:lnTo>
                    <a:pt x="775" y="16529"/>
                  </a:lnTo>
                  <a:lnTo>
                    <a:pt x="794" y="16321"/>
                  </a:lnTo>
                  <a:lnTo>
                    <a:pt x="775" y="16095"/>
                  </a:lnTo>
                  <a:lnTo>
                    <a:pt x="737" y="15830"/>
                  </a:lnTo>
                  <a:lnTo>
                    <a:pt x="699" y="15528"/>
                  </a:lnTo>
                  <a:lnTo>
                    <a:pt x="567" y="14905"/>
                  </a:lnTo>
                  <a:lnTo>
                    <a:pt x="416" y="14243"/>
                  </a:lnTo>
                  <a:lnTo>
                    <a:pt x="416" y="14243"/>
                  </a:lnTo>
                  <a:lnTo>
                    <a:pt x="284" y="13582"/>
                  </a:lnTo>
                  <a:lnTo>
                    <a:pt x="152" y="12940"/>
                  </a:lnTo>
                  <a:lnTo>
                    <a:pt x="57" y="12335"/>
                  </a:lnTo>
                  <a:lnTo>
                    <a:pt x="19" y="12071"/>
                  </a:lnTo>
                  <a:lnTo>
                    <a:pt x="0" y="11807"/>
                  </a:lnTo>
                  <a:lnTo>
                    <a:pt x="0" y="11807"/>
                  </a:lnTo>
                  <a:lnTo>
                    <a:pt x="0" y="11523"/>
                  </a:lnTo>
                  <a:lnTo>
                    <a:pt x="0" y="11164"/>
                  </a:lnTo>
                  <a:lnTo>
                    <a:pt x="0" y="10749"/>
                  </a:lnTo>
                  <a:lnTo>
                    <a:pt x="38" y="10295"/>
                  </a:lnTo>
                  <a:lnTo>
                    <a:pt x="95" y="9804"/>
                  </a:lnTo>
                  <a:lnTo>
                    <a:pt x="189" y="9256"/>
                  </a:lnTo>
                  <a:lnTo>
                    <a:pt x="303" y="8690"/>
                  </a:lnTo>
                  <a:lnTo>
                    <a:pt x="454" y="8085"/>
                  </a:lnTo>
                  <a:lnTo>
                    <a:pt x="624" y="7481"/>
                  </a:lnTo>
                  <a:lnTo>
                    <a:pt x="850" y="6857"/>
                  </a:lnTo>
                  <a:lnTo>
                    <a:pt x="1115" y="6215"/>
                  </a:lnTo>
                  <a:lnTo>
                    <a:pt x="1417" y="5573"/>
                  </a:lnTo>
                  <a:lnTo>
                    <a:pt x="1587" y="5270"/>
                  </a:lnTo>
                  <a:lnTo>
                    <a:pt x="1776" y="4949"/>
                  </a:lnTo>
                  <a:lnTo>
                    <a:pt x="1984" y="4647"/>
                  </a:lnTo>
                  <a:lnTo>
                    <a:pt x="2192" y="4326"/>
                  </a:lnTo>
                  <a:lnTo>
                    <a:pt x="2418" y="4024"/>
                  </a:lnTo>
                  <a:lnTo>
                    <a:pt x="2645" y="3721"/>
                  </a:lnTo>
                  <a:lnTo>
                    <a:pt x="2910" y="3438"/>
                  </a:lnTo>
                  <a:lnTo>
                    <a:pt x="3174" y="3155"/>
                  </a:lnTo>
                  <a:lnTo>
                    <a:pt x="3174" y="3155"/>
                  </a:lnTo>
                  <a:lnTo>
                    <a:pt x="3608" y="2739"/>
                  </a:lnTo>
                  <a:lnTo>
                    <a:pt x="4062" y="2342"/>
                  </a:lnTo>
                  <a:lnTo>
                    <a:pt x="4534" y="1984"/>
                  </a:lnTo>
                  <a:lnTo>
                    <a:pt x="5025" y="1662"/>
                  </a:lnTo>
                  <a:lnTo>
                    <a:pt x="5554" y="1360"/>
                  </a:lnTo>
                  <a:lnTo>
                    <a:pt x="6102" y="1096"/>
                  </a:lnTo>
                  <a:lnTo>
                    <a:pt x="6669" y="850"/>
                  </a:lnTo>
                  <a:lnTo>
                    <a:pt x="7254" y="642"/>
                  </a:lnTo>
                  <a:lnTo>
                    <a:pt x="7859" y="453"/>
                  </a:lnTo>
                  <a:lnTo>
                    <a:pt x="8501" y="302"/>
                  </a:lnTo>
                  <a:lnTo>
                    <a:pt x="9162" y="189"/>
                  </a:lnTo>
                  <a:lnTo>
                    <a:pt x="9823" y="95"/>
                  </a:lnTo>
                  <a:lnTo>
                    <a:pt x="10522" y="38"/>
                  </a:lnTo>
                  <a:lnTo>
                    <a:pt x="11240" y="0"/>
                  </a:lnTo>
                  <a:lnTo>
                    <a:pt x="11996" y="0"/>
                  </a:lnTo>
                  <a:lnTo>
                    <a:pt x="12751" y="38"/>
                  </a:lnTo>
                  <a:lnTo>
                    <a:pt x="12751" y="38"/>
                  </a:lnTo>
                  <a:lnTo>
                    <a:pt x="13450" y="95"/>
                  </a:lnTo>
                  <a:lnTo>
                    <a:pt x="14130" y="170"/>
                  </a:lnTo>
                  <a:lnTo>
                    <a:pt x="14773" y="265"/>
                  </a:lnTo>
                  <a:lnTo>
                    <a:pt x="15415" y="397"/>
                  </a:lnTo>
                  <a:lnTo>
                    <a:pt x="16019" y="548"/>
                  </a:lnTo>
                  <a:lnTo>
                    <a:pt x="16624" y="718"/>
                  </a:lnTo>
                  <a:lnTo>
                    <a:pt x="17191" y="926"/>
                  </a:lnTo>
                  <a:lnTo>
                    <a:pt x="17757" y="1152"/>
                  </a:lnTo>
                  <a:lnTo>
                    <a:pt x="18286" y="1398"/>
                  </a:lnTo>
                  <a:lnTo>
                    <a:pt x="18796" y="1681"/>
                  </a:lnTo>
                  <a:lnTo>
                    <a:pt x="19287" y="1984"/>
                  </a:lnTo>
                  <a:lnTo>
                    <a:pt x="19760" y="2305"/>
                  </a:lnTo>
                  <a:lnTo>
                    <a:pt x="20213" y="2664"/>
                  </a:lnTo>
                  <a:lnTo>
                    <a:pt x="20629" y="3023"/>
                  </a:lnTo>
                  <a:lnTo>
                    <a:pt x="21044" y="3419"/>
                  </a:lnTo>
                  <a:lnTo>
                    <a:pt x="21422" y="3854"/>
                  </a:lnTo>
                  <a:lnTo>
                    <a:pt x="21422" y="3854"/>
                  </a:lnTo>
                  <a:lnTo>
                    <a:pt x="21724" y="4213"/>
                  </a:lnTo>
                  <a:lnTo>
                    <a:pt x="22008" y="4590"/>
                  </a:lnTo>
                  <a:lnTo>
                    <a:pt x="22253" y="4968"/>
                  </a:lnTo>
                  <a:lnTo>
                    <a:pt x="22499" y="5346"/>
                  </a:lnTo>
                  <a:lnTo>
                    <a:pt x="22706" y="5724"/>
                  </a:lnTo>
                  <a:lnTo>
                    <a:pt x="22914" y="6121"/>
                  </a:lnTo>
                  <a:lnTo>
                    <a:pt x="23103" y="6517"/>
                  </a:lnTo>
                  <a:lnTo>
                    <a:pt x="23273" y="6914"/>
                  </a:lnTo>
                  <a:lnTo>
                    <a:pt x="23424" y="7292"/>
                  </a:lnTo>
                  <a:lnTo>
                    <a:pt x="23557" y="7688"/>
                  </a:lnTo>
                  <a:lnTo>
                    <a:pt x="23689" y="8066"/>
                  </a:lnTo>
                  <a:lnTo>
                    <a:pt x="23802" y="8463"/>
                  </a:lnTo>
                  <a:lnTo>
                    <a:pt x="23972" y="9200"/>
                  </a:lnTo>
                  <a:lnTo>
                    <a:pt x="24104" y="9936"/>
                  </a:lnTo>
                  <a:lnTo>
                    <a:pt x="24218" y="10616"/>
                  </a:lnTo>
                  <a:lnTo>
                    <a:pt x="24274" y="11240"/>
                  </a:lnTo>
                  <a:lnTo>
                    <a:pt x="24312" y="11825"/>
                  </a:lnTo>
                  <a:lnTo>
                    <a:pt x="24331" y="12335"/>
                  </a:lnTo>
                  <a:lnTo>
                    <a:pt x="24331" y="12789"/>
                  </a:lnTo>
                  <a:lnTo>
                    <a:pt x="24312" y="13148"/>
                  </a:lnTo>
                  <a:lnTo>
                    <a:pt x="24274" y="13563"/>
                  </a:lnTo>
                  <a:lnTo>
                    <a:pt x="24274" y="13563"/>
                  </a:lnTo>
                  <a:lnTo>
                    <a:pt x="24237" y="13960"/>
                  </a:lnTo>
                  <a:lnTo>
                    <a:pt x="24142" y="14470"/>
                  </a:lnTo>
                  <a:lnTo>
                    <a:pt x="24029" y="15093"/>
                  </a:lnTo>
                  <a:lnTo>
                    <a:pt x="23859" y="15773"/>
                  </a:lnTo>
                  <a:lnTo>
                    <a:pt x="23670" y="16548"/>
                  </a:lnTo>
                  <a:lnTo>
                    <a:pt x="23462" y="17360"/>
                  </a:lnTo>
                  <a:lnTo>
                    <a:pt x="23198" y="18210"/>
                  </a:lnTo>
                  <a:lnTo>
                    <a:pt x="22914" y="19098"/>
                  </a:lnTo>
                  <a:lnTo>
                    <a:pt x="22612" y="19986"/>
                  </a:lnTo>
                  <a:lnTo>
                    <a:pt x="22272" y="20874"/>
                  </a:lnTo>
                  <a:lnTo>
                    <a:pt x="21894" y="21743"/>
                  </a:lnTo>
                  <a:lnTo>
                    <a:pt x="21498" y="22574"/>
                  </a:lnTo>
                  <a:lnTo>
                    <a:pt x="21290" y="22971"/>
                  </a:lnTo>
                  <a:lnTo>
                    <a:pt x="21082" y="23367"/>
                  </a:lnTo>
                  <a:lnTo>
                    <a:pt x="20874" y="23745"/>
                  </a:lnTo>
                  <a:lnTo>
                    <a:pt x="20647" y="24104"/>
                  </a:lnTo>
                  <a:lnTo>
                    <a:pt x="20402" y="24425"/>
                  </a:lnTo>
                  <a:lnTo>
                    <a:pt x="20175" y="24746"/>
                  </a:lnTo>
                  <a:lnTo>
                    <a:pt x="19930" y="25049"/>
                  </a:lnTo>
                  <a:lnTo>
                    <a:pt x="19684" y="25313"/>
                  </a:lnTo>
                  <a:lnTo>
                    <a:pt x="19684" y="25313"/>
                  </a:lnTo>
                  <a:lnTo>
                    <a:pt x="19420" y="25578"/>
                  </a:lnTo>
                  <a:lnTo>
                    <a:pt x="19155" y="25823"/>
                  </a:lnTo>
                  <a:lnTo>
                    <a:pt x="18588" y="26295"/>
                  </a:lnTo>
                  <a:lnTo>
                    <a:pt x="17984" y="26749"/>
                  </a:lnTo>
                  <a:lnTo>
                    <a:pt x="17361" y="27183"/>
                  </a:lnTo>
                  <a:lnTo>
                    <a:pt x="16718" y="27580"/>
                  </a:lnTo>
                  <a:lnTo>
                    <a:pt x="16076" y="27939"/>
                  </a:lnTo>
                  <a:lnTo>
                    <a:pt x="15415" y="28279"/>
                  </a:lnTo>
                  <a:lnTo>
                    <a:pt x="14773" y="28600"/>
                  </a:lnTo>
                  <a:lnTo>
                    <a:pt x="14149" y="28864"/>
                  </a:lnTo>
                  <a:lnTo>
                    <a:pt x="13545" y="29110"/>
                  </a:lnTo>
                  <a:lnTo>
                    <a:pt x="12959" y="29337"/>
                  </a:lnTo>
                  <a:lnTo>
                    <a:pt x="12430" y="29507"/>
                  </a:lnTo>
                  <a:lnTo>
                    <a:pt x="11939" y="29658"/>
                  </a:lnTo>
                  <a:lnTo>
                    <a:pt x="11486" y="29752"/>
                  </a:lnTo>
                  <a:lnTo>
                    <a:pt x="11108" y="29828"/>
                  </a:lnTo>
                  <a:lnTo>
                    <a:pt x="10806" y="29866"/>
                  </a:lnTo>
                  <a:lnTo>
                    <a:pt x="10806" y="29866"/>
                  </a:lnTo>
                  <a:lnTo>
                    <a:pt x="10655" y="298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30"/>
            <p:cNvSpPr/>
            <p:nvPr/>
          </p:nvSpPr>
          <p:spPr>
            <a:xfrm>
              <a:off x="5331125" y="315575"/>
              <a:ext cx="590825" cy="729175"/>
            </a:xfrm>
            <a:custGeom>
              <a:avLst/>
              <a:gdLst/>
              <a:ahLst/>
              <a:cxnLst/>
              <a:rect l="l" t="t" r="r" b="b"/>
              <a:pathLst>
                <a:path w="23633" h="29167" fill="none" extrusionOk="0">
                  <a:moveTo>
                    <a:pt x="11297" y="0"/>
                  </a:moveTo>
                  <a:lnTo>
                    <a:pt x="11297" y="0"/>
                  </a:lnTo>
                  <a:lnTo>
                    <a:pt x="10655" y="0"/>
                  </a:lnTo>
                  <a:lnTo>
                    <a:pt x="10031" y="38"/>
                  </a:lnTo>
                  <a:lnTo>
                    <a:pt x="9408" y="94"/>
                  </a:lnTo>
                  <a:lnTo>
                    <a:pt x="8822" y="189"/>
                  </a:lnTo>
                  <a:lnTo>
                    <a:pt x="8237" y="283"/>
                  </a:lnTo>
                  <a:lnTo>
                    <a:pt x="7689" y="416"/>
                  </a:lnTo>
                  <a:lnTo>
                    <a:pt x="7141" y="586"/>
                  </a:lnTo>
                  <a:lnTo>
                    <a:pt x="6612" y="756"/>
                  </a:lnTo>
                  <a:lnTo>
                    <a:pt x="6121" y="963"/>
                  </a:lnTo>
                  <a:lnTo>
                    <a:pt x="5630" y="1190"/>
                  </a:lnTo>
                  <a:lnTo>
                    <a:pt x="5157" y="1436"/>
                  </a:lnTo>
                  <a:lnTo>
                    <a:pt x="4704" y="1700"/>
                  </a:lnTo>
                  <a:lnTo>
                    <a:pt x="4270" y="2002"/>
                  </a:lnTo>
                  <a:lnTo>
                    <a:pt x="3854" y="2324"/>
                  </a:lnTo>
                  <a:lnTo>
                    <a:pt x="3457" y="2664"/>
                  </a:lnTo>
                  <a:lnTo>
                    <a:pt x="3080" y="3041"/>
                  </a:lnTo>
                  <a:lnTo>
                    <a:pt x="3080" y="3041"/>
                  </a:lnTo>
                  <a:lnTo>
                    <a:pt x="2815" y="3306"/>
                  </a:lnTo>
                  <a:lnTo>
                    <a:pt x="2570" y="3589"/>
                  </a:lnTo>
                  <a:lnTo>
                    <a:pt x="2343" y="3891"/>
                  </a:lnTo>
                  <a:lnTo>
                    <a:pt x="2135" y="4175"/>
                  </a:lnTo>
                  <a:lnTo>
                    <a:pt x="1927" y="4477"/>
                  </a:lnTo>
                  <a:lnTo>
                    <a:pt x="1738" y="4779"/>
                  </a:lnTo>
                  <a:lnTo>
                    <a:pt x="1549" y="5081"/>
                  </a:lnTo>
                  <a:lnTo>
                    <a:pt x="1379" y="5384"/>
                  </a:lnTo>
                  <a:lnTo>
                    <a:pt x="1077" y="6007"/>
                  </a:lnTo>
                  <a:lnTo>
                    <a:pt x="832" y="6612"/>
                  </a:lnTo>
                  <a:lnTo>
                    <a:pt x="624" y="7235"/>
                  </a:lnTo>
                  <a:lnTo>
                    <a:pt x="435" y="7821"/>
                  </a:lnTo>
                  <a:lnTo>
                    <a:pt x="303" y="8406"/>
                  </a:lnTo>
                  <a:lnTo>
                    <a:pt x="189" y="8954"/>
                  </a:lnTo>
                  <a:lnTo>
                    <a:pt x="114" y="9483"/>
                  </a:lnTo>
                  <a:lnTo>
                    <a:pt x="57" y="9955"/>
                  </a:lnTo>
                  <a:lnTo>
                    <a:pt x="19" y="10409"/>
                  </a:lnTo>
                  <a:lnTo>
                    <a:pt x="0" y="10805"/>
                  </a:lnTo>
                  <a:lnTo>
                    <a:pt x="0" y="11145"/>
                  </a:lnTo>
                  <a:lnTo>
                    <a:pt x="19" y="11429"/>
                  </a:lnTo>
                  <a:lnTo>
                    <a:pt x="19" y="11429"/>
                  </a:lnTo>
                  <a:lnTo>
                    <a:pt x="38" y="11674"/>
                  </a:lnTo>
                  <a:lnTo>
                    <a:pt x="57" y="11939"/>
                  </a:lnTo>
                  <a:lnTo>
                    <a:pt x="152" y="12524"/>
                  </a:lnTo>
                  <a:lnTo>
                    <a:pt x="284" y="13167"/>
                  </a:lnTo>
                  <a:lnTo>
                    <a:pt x="416" y="13809"/>
                  </a:lnTo>
                  <a:lnTo>
                    <a:pt x="416" y="13809"/>
                  </a:lnTo>
                  <a:lnTo>
                    <a:pt x="567" y="14508"/>
                  </a:lnTo>
                  <a:lnTo>
                    <a:pt x="699" y="15150"/>
                  </a:lnTo>
                  <a:lnTo>
                    <a:pt x="756" y="15452"/>
                  </a:lnTo>
                  <a:lnTo>
                    <a:pt x="775" y="15736"/>
                  </a:lnTo>
                  <a:lnTo>
                    <a:pt x="794" y="15981"/>
                  </a:lnTo>
                  <a:lnTo>
                    <a:pt x="794" y="16208"/>
                  </a:lnTo>
                  <a:lnTo>
                    <a:pt x="794" y="16208"/>
                  </a:lnTo>
                  <a:lnTo>
                    <a:pt x="756" y="16397"/>
                  </a:lnTo>
                  <a:lnTo>
                    <a:pt x="718" y="16623"/>
                  </a:lnTo>
                  <a:lnTo>
                    <a:pt x="586" y="17171"/>
                  </a:lnTo>
                  <a:lnTo>
                    <a:pt x="586" y="17171"/>
                  </a:lnTo>
                  <a:lnTo>
                    <a:pt x="454" y="17662"/>
                  </a:lnTo>
                  <a:lnTo>
                    <a:pt x="340" y="18210"/>
                  </a:lnTo>
                  <a:lnTo>
                    <a:pt x="227" y="18815"/>
                  </a:lnTo>
                  <a:lnTo>
                    <a:pt x="189" y="19117"/>
                  </a:lnTo>
                  <a:lnTo>
                    <a:pt x="152" y="19438"/>
                  </a:lnTo>
                  <a:lnTo>
                    <a:pt x="133" y="19759"/>
                  </a:lnTo>
                  <a:lnTo>
                    <a:pt x="133" y="20080"/>
                  </a:lnTo>
                  <a:lnTo>
                    <a:pt x="133" y="20402"/>
                  </a:lnTo>
                  <a:lnTo>
                    <a:pt x="170" y="20742"/>
                  </a:lnTo>
                  <a:lnTo>
                    <a:pt x="208" y="21063"/>
                  </a:lnTo>
                  <a:lnTo>
                    <a:pt x="284" y="21403"/>
                  </a:lnTo>
                  <a:lnTo>
                    <a:pt x="378" y="21724"/>
                  </a:lnTo>
                  <a:lnTo>
                    <a:pt x="510" y="22045"/>
                  </a:lnTo>
                  <a:lnTo>
                    <a:pt x="510" y="22045"/>
                  </a:lnTo>
                  <a:lnTo>
                    <a:pt x="775" y="22574"/>
                  </a:lnTo>
                  <a:lnTo>
                    <a:pt x="1058" y="23065"/>
                  </a:lnTo>
                  <a:lnTo>
                    <a:pt x="1342" y="23537"/>
                  </a:lnTo>
                  <a:lnTo>
                    <a:pt x="1663" y="23991"/>
                  </a:lnTo>
                  <a:lnTo>
                    <a:pt x="1984" y="24425"/>
                  </a:lnTo>
                  <a:lnTo>
                    <a:pt x="2324" y="24822"/>
                  </a:lnTo>
                  <a:lnTo>
                    <a:pt x="2664" y="25219"/>
                  </a:lnTo>
                  <a:lnTo>
                    <a:pt x="3023" y="25577"/>
                  </a:lnTo>
                  <a:lnTo>
                    <a:pt x="3382" y="25917"/>
                  </a:lnTo>
                  <a:lnTo>
                    <a:pt x="3760" y="26239"/>
                  </a:lnTo>
                  <a:lnTo>
                    <a:pt x="4119" y="26541"/>
                  </a:lnTo>
                  <a:lnTo>
                    <a:pt x="4496" y="26824"/>
                  </a:lnTo>
                  <a:lnTo>
                    <a:pt x="4874" y="27089"/>
                  </a:lnTo>
                  <a:lnTo>
                    <a:pt x="5252" y="27334"/>
                  </a:lnTo>
                  <a:lnTo>
                    <a:pt x="5630" y="27561"/>
                  </a:lnTo>
                  <a:lnTo>
                    <a:pt x="6008" y="27769"/>
                  </a:lnTo>
                  <a:lnTo>
                    <a:pt x="6366" y="27977"/>
                  </a:lnTo>
                  <a:lnTo>
                    <a:pt x="6725" y="28147"/>
                  </a:lnTo>
                  <a:lnTo>
                    <a:pt x="7443" y="28449"/>
                  </a:lnTo>
                  <a:lnTo>
                    <a:pt x="8104" y="28713"/>
                  </a:lnTo>
                  <a:lnTo>
                    <a:pt x="8709" y="28902"/>
                  </a:lnTo>
                  <a:lnTo>
                    <a:pt x="9276" y="29034"/>
                  </a:lnTo>
                  <a:lnTo>
                    <a:pt x="9748" y="29129"/>
                  </a:lnTo>
                  <a:lnTo>
                    <a:pt x="10145" y="29167"/>
                  </a:lnTo>
                  <a:lnTo>
                    <a:pt x="10447" y="29167"/>
                  </a:lnTo>
                  <a:lnTo>
                    <a:pt x="10447" y="29167"/>
                  </a:lnTo>
                  <a:lnTo>
                    <a:pt x="10730" y="29129"/>
                  </a:lnTo>
                  <a:lnTo>
                    <a:pt x="11089" y="29053"/>
                  </a:lnTo>
                  <a:lnTo>
                    <a:pt x="11524" y="28940"/>
                  </a:lnTo>
                  <a:lnTo>
                    <a:pt x="11996" y="28808"/>
                  </a:lnTo>
                  <a:lnTo>
                    <a:pt x="12525" y="28619"/>
                  </a:lnTo>
                  <a:lnTo>
                    <a:pt x="13091" y="28411"/>
                  </a:lnTo>
                  <a:lnTo>
                    <a:pt x="13696" y="28184"/>
                  </a:lnTo>
                  <a:lnTo>
                    <a:pt x="14300" y="27901"/>
                  </a:lnTo>
                  <a:lnTo>
                    <a:pt x="14943" y="27599"/>
                  </a:lnTo>
                  <a:lnTo>
                    <a:pt x="15585" y="27259"/>
                  </a:lnTo>
                  <a:lnTo>
                    <a:pt x="16208" y="26900"/>
                  </a:lnTo>
                  <a:lnTo>
                    <a:pt x="16832" y="26522"/>
                  </a:lnTo>
                  <a:lnTo>
                    <a:pt x="17455" y="26106"/>
                  </a:lnTo>
                  <a:lnTo>
                    <a:pt x="18041" y="25672"/>
                  </a:lnTo>
                  <a:lnTo>
                    <a:pt x="18588" y="25200"/>
                  </a:lnTo>
                  <a:lnTo>
                    <a:pt x="18853" y="24954"/>
                  </a:lnTo>
                  <a:lnTo>
                    <a:pt x="19098" y="24709"/>
                  </a:lnTo>
                  <a:lnTo>
                    <a:pt x="19098" y="24709"/>
                  </a:lnTo>
                  <a:lnTo>
                    <a:pt x="19344" y="24444"/>
                  </a:lnTo>
                  <a:lnTo>
                    <a:pt x="19571" y="24161"/>
                  </a:lnTo>
                  <a:lnTo>
                    <a:pt x="19797" y="23858"/>
                  </a:lnTo>
                  <a:lnTo>
                    <a:pt x="20024" y="23518"/>
                  </a:lnTo>
                  <a:lnTo>
                    <a:pt x="20251" y="23178"/>
                  </a:lnTo>
                  <a:lnTo>
                    <a:pt x="20459" y="22801"/>
                  </a:lnTo>
                  <a:lnTo>
                    <a:pt x="20666" y="22423"/>
                  </a:lnTo>
                  <a:lnTo>
                    <a:pt x="20874" y="22026"/>
                  </a:lnTo>
                  <a:lnTo>
                    <a:pt x="21252" y="21214"/>
                  </a:lnTo>
                  <a:lnTo>
                    <a:pt x="21611" y="20345"/>
                  </a:lnTo>
                  <a:lnTo>
                    <a:pt x="21951" y="19476"/>
                  </a:lnTo>
                  <a:lnTo>
                    <a:pt x="22253" y="18607"/>
                  </a:lnTo>
                  <a:lnTo>
                    <a:pt x="22537" y="17738"/>
                  </a:lnTo>
                  <a:lnTo>
                    <a:pt x="22782" y="16907"/>
                  </a:lnTo>
                  <a:lnTo>
                    <a:pt x="23009" y="16095"/>
                  </a:lnTo>
                  <a:lnTo>
                    <a:pt x="23198" y="15358"/>
                  </a:lnTo>
                  <a:lnTo>
                    <a:pt x="23349" y="14678"/>
                  </a:lnTo>
                  <a:lnTo>
                    <a:pt x="23462" y="14073"/>
                  </a:lnTo>
                  <a:lnTo>
                    <a:pt x="23538" y="13563"/>
                  </a:lnTo>
                  <a:lnTo>
                    <a:pt x="23594" y="13185"/>
                  </a:lnTo>
                  <a:lnTo>
                    <a:pt x="23594" y="13185"/>
                  </a:lnTo>
                  <a:lnTo>
                    <a:pt x="23613" y="12864"/>
                  </a:lnTo>
                  <a:lnTo>
                    <a:pt x="23632" y="12543"/>
                  </a:lnTo>
                  <a:lnTo>
                    <a:pt x="23632" y="12128"/>
                  </a:lnTo>
                  <a:lnTo>
                    <a:pt x="23613" y="11636"/>
                  </a:lnTo>
                  <a:lnTo>
                    <a:pt x="23594" y="11089"/>
                  </a:lnTo>
                  <a:lnTo>
                    <a:pt x="23538" y="10465"/>
                  </a:lnTo>
                  <a:lnTo>
                    <a:pt x="23443" y="9785"/>
                  </a:lnTo>
                  <a:lnTo>
                    <a:pt x="23311" y="9067"/>
                  </a:lnTo>
                  <a:lnTo>
                    <a:pt x="23141" y="8312"/>
                  </a:lnTo>
                  <a:lnTo>
                    <a:pt x="23028" y="7934"/>
                  </a:lnTo>
                  <a:lnTo>
                    <a:pt x="22914" y="7556"/>
                  </a:lnTo>
                  <a:lnTo>
                    <a:pt x="22782" y="7159"/>
                  </a:lnTo>
                  <a:lnTo>
                    <a:pt x="22631" y="6763"/>
                  </a:lnTo>
                  <a:lnTo>
                    <a:pt x="22461" y="6366"/>
                  </a:lnTo>
                  <a:lnTo>
                    <a:pt x="22291" y="5988"/>
                  </a:lnTo>
                  <a:lnTo>
                    <a:pt x="22083" y="5592"/>
                  </a:lnTo>
                  <a:lnTo>
                    <a:pt x="21875" y="5195"/>
                  </a:lnTo>
                  <a:lnTo>
                    <a:pt x="21649" y="4817"/>
                  </a:lnTo>
                  <a:lnTo>
                    <a:pt x="21384" y="4439"/>
                  </a:lnTo>
                  <a:lnTo>
                    <a:pt x="21120" y="4080"/>
                  </a:lnTo>
                  <a:lnTo>
                    <a:pt x="20817" y="3721"/>
                  </a:lnTo>
                  <a:lnTo>
                    <a:pt x="20817" y="3721"/>
                  </a:lnTo>
                  <a:lnTo>
                    <a:pt x="20440" y="3306"/>
                  </a:lnTo>
                  <a:lnTo>
                    <a:pt x="20043" y="2928"/>
                  </a:lnTo>
                  <a:lnTo>
                    <a:pt x="19646" y="2569"/>
                  </a:lnTo>
                  <a:lnTo>
                    <a:pt x="19212" y="2229"/>
                  </a:lnTo>
                  <a:lnTo>
                    <a:pt x="18740" y="1908"/>
                  </a:lnTo>
                  <a:lnTo>
                    <a:pt x="18267" y="1625"/>
                  </a:lnTo>
                  <a:lnTo>
                    <a:pt x="17776" y="1360"/>
                  </a:lnTo>
                  <a:lnTo>
                    <a:pt x="17247" y="1115"/>
                  </a:lnTo>
                  <a:lnTo>
                    <a:pt x="16718" y="888"/>
                  </a:lnTo>
                  <a:lnTo>
                    <a:pt x="16152" y="699"/>
                  </a:lnTo>
                  <a:lnTo>
                    <a:pt x="15585" y="529"/>
                  </a:lnTo>
                  <a:lnTo>
                    <a:pt x="14980" y="378"/>
                  </a:lnTo>
                  <a:lnTo>
                    <a:pt x="14357" y="246"/>
                  </a:lnTo>
                  <a:lnTo>
                    <a:pt x="13734" y="151"/>
                  </a:lnTo>
                  <a:lnTo>
                    <a:pt x="13073" y="76"/>
                  </a:lnTo>
                  <a:lnTo>
                    <a:pt x="12392" y="19"/>
                  </a:lnTo>
                  <a:lnTo>
                    <a:pt x="12392" y="19"/>
                  </a:lnTo>
                  <a:lnTo>
                    <a:pt x="11845" y="0"/>
                  </a:lnTo>
                  <a:lnTo>
                    <a:pt x="1129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30"/>
            <p:cNvSpPr/>
            <p:nvPr/>
          </p:nvSpPr>
          <p:spPr>
            <a:xfrm>
              <a:off x="5289575" y="287225"/>
              <a:ext cx="659750" cy="486450"/>
            </a:xfrm>
            <a:custGeom>
              <a:avLst/>
              <a:gdLst/>
              <a:ahLst/>
              <a:cxnLst/>
              <a:rect l="l" t="t" r="r" b="b"/>
              <a:pathLst>
                <a:path w="26390" h="19458" extrusionOk="0">
                  <a:moveTo>
                    <a:pt x="13601" y="1"/>
                  </a:moveTo>
                  <a:lnTo>
                    <a:pt x="12978" y="38"/>
                  </a:lnTo>
                  <a:lnTo>
                    <a:pt x="12354" y="95"/>
                  </a:lnTo>
                  <a:lnTo>
                    <a:pt x="11693" y="189"/>
                  </a:lnTo>
                  <a:lnTo>
                    <a:pt x="10994" y="322"/>
                  </a:lnTo>
                  <a:lnTo>
                    <a:pt x="10295" y="492"/>
                  </a:lnTo>
                  <a:lnTo>
                    <a:pt x="9559" y="700"/>
                  </a:lnTo>
                  <a:lnTo>
                    <a:pt x="8803" y="964"/>
                  </a:lnTo>
                  <a:lnTo>
                    <a:pt x="8010" y="1266"/>
                  </a:lnTo>
                  <a:lnTo>
                    <a:pt x="7500" y="1531"/>
                  </a:lnTo>
                  <a:lnTo>
                    <a:pt x="6990" y="1814"/>
                  </a:lnTo>
                  <a:lnTo>
                    <a:pt x="6517" y="2097"/>
                  </a:lnTo>
                  <a:lnTo>
                    <a:pt x="6064" y="2381"/>
                  </a:lnTo>
                  <a:lnTo>
                    <a:pt x="5629" y="2664"/>
                  </a:lnTo>
                  <a:lnTo>
                    <a:pt x="5214" y="2947"/>
                  </a:lnTo>
                  <a:lnTo>
                    <a:pt x="4817" y="3250"/>
                  </a:lnTo>
                  <a:lnTo>
                    <a:pt x="4439" y="3533"/>
                  </a:lnTo>
                  <a:lnTo>
                    <a:pt x="4099" y="3835"/>
                  </a:lnTo>
                  <a:lnTo>
                    <a:pt x="3759" y="4119"/>
                  </a:lnTo>
                  <a:lnTo>
                    <a:pt x="3438" y="4421"/>
                  </a:lnTo>
                  <a:lnTo>
                    <a:pt x="3136" y="4704"/>
                  </a:lnTo>
                  <a:lnTo>
                    <a:pt x="2853" y="5007"/>
                  </a:lnTo>
                  <a:lnTo>
                    <a:pt x="2588" y="5309"/>
                  </a:lnTo>
                  <a:lnTo>
                    <a:pt x="2324" y="5611"/>
                  </a:lnTo>
                  <a:lnTo>
                    <a:pt x="2097" y="5894"/>
                  </a:lnTo>
                  <a:lnTo>
                    <a:pt x="1870" y="6197"/>
                  </a:lnTo>
                  <a:lnTo>
                    <a:pt x="1662" y="6480"/>
                  </a:lnTo>
                  <a:lnTo>
                    <a:pt x="1474" y="6782"/>
                  </a:lnTo>
                  <a:lnTo>
                    <a:pt x="1304" y="7066"/>
                  </a:lnTo>
                  <a:lnTo>
                    <a:pt x="982" y="7651"/>
                  </a:lnTo>
                  <a:lnTo>
                    <a:pt x="718" y="8237"/>
                  </a:lnTo>
                  <a:lnTo>
                    <a:pt x="491" y="8785"/>
                  </a:lnTo>
                  <a:lnTo>
                    <a:pt x="321" y="9351"/>
                  </a:lnTo>
                  <a:lnTo>
                    <a:pt x="189" y="9880"/>
                  </a:lnTo>
                  <a:lnTo>
                    <a:pt x="95" y="10409"/>
                  </a:lnTo>
                  <a:lnTo>
                    <a:pt x="38" y="10900"/>
                  </a:lnTo>
                  <a:lnTo>
                    <a:pt x="0" y="11391"/>
                  </a:lnTo>
                  <a:lnTo>
                    <a:pt x="0" y="11864"/>
                  </a:lnTo>
                  <a:lnTo>
                    <a:pt x="0" y="12298"/>
                  </a:lnTo>
                  <a:lnTo>
                    <a:pt x="38" y="12714"/>
                  </a:lnTo>
                  <a:lnTo>
                    <a:pt x="95" y="13110"/>
                  </a:lnTo>
                  <a:lnTo>
                    <a:pt x="151" y="13469"/>
                  </a:lnTo>
                  <a:lnTo>
                    <a:pt x="227" y="13809"/>
                  </a:lnTo>
                  <a:lnTo>
                    <a:pt x="378" y="14376"/>
                  </a:lnTo>
                  <a:lnTo>
                    <a:pt x="529" y="14811"/>
                  </a:lnTo>
                  <a:lnTo>
                    <a:pt x="623" y="15075"/>
                  </a:lnTo>
                  <a:lnTo>
                    <a:pt x="661" y="15169"/>
                  </a:lnTo>
                  <a:lnTo>
                    <a:pt x="699" y="14848"/>
                  </a:lnTo>
                  <a:lnTo>
                    <a:pt x="737" y="14527"/>
                  </a:lnTo>
                  <a:lnTo>
                    <a:pt x="794" y="14131"/>
                  </a:lnTo>
                  <a:lnTo>
                    <a:pt x="869" y="13715"/>
                  </a:lnTo>
                  <a:lnTo>
                    <a:pt x="982" y="13299"/>
                  </a:lnTo>
                  <a:lnTo>
                    <a:pt x="1058" y="13110"/>
                  </a:lnTo>
                  <a:lnTo>
                    <a:pt x="1134" y="12940"/>
                  </a:lnTo>
                  <a:lnTo>
                    <a:pt x="1228" y="12789"/>
                  </a:lnTo>
                  <a:lnTo>
                    <a:pt x="1322" y="12657"/>
                  </a:lnTo>
                  <a:lnTo>
                    <a:pt x="1549" y="12449"/>
                  </a:lnTo>
                  <a:lnTo>
                    <a:pt x="1757" y="12298"/>
                  </a:lnTo>
                  <a:lnTo>
                    <a:pt x="1984" y="12166"/>
                  </a:lnTo>
                  <a:lnTo>
                    <a:pt x="2229" y="12053"/>
                  </a:lnTo>
                  <a:lnTo>
                    <a:pt x="2475" y="11977"/>
                  </a:lnTo>
                  <a:lnTo>
                    <a:pt x="2739" y="11920"/>
                  </a:lnTo>
                  <a:lnTo>
                    <a:pt x="3306" y="11807"/>
                  </a:lnTo>
                  <a:lnTo>
                    <a:pt x="3608" y="11750"/>
                  </a:lnTo>
                  <a:lnTo>
                    <a:pt x="3929" y="11713"/>
                  </a:lnTo>
                  <a:lnTo>
                    <a:pt x="4534" y="11656"/>
                  </a:lnTo>
                  <a:lnTo>
                    <a:pt x="5157" y="11618"/>
                  </a:lnTo>
                  <a:lnTo>
                    <a:pt x="5781" y="11561"/>
                  </a:lnTo>
                  <a:lnTo>
                    <a:pt x="6102" y="11505"/>
                  </a:lnTo>
                  <a:lnTo>
                    <a:pt x="6442" y="11448"/>
                  </a:lnTo>
                  <a:lnTo>
                    <a:pt x="6782" y="11391"/>
                  </a:lnTo>
                  <a:lnTo>
                    <a:pt x="7103" y="11297"/>
                  </a:lnTo>
                  <a:lnTo>
                    <a:pt x="7424" y="11203"/>
                  </a:lnTo>
                  <a:lnTo>
                    <a:pt x="7745" y="11089"/>
                  </a:lnTo>
                  <a:lnTo>
                    <a:pt x="8066" y="10976"/>
                  </a:lnTo>
                  <a:lnTo>
                    <a:pt x="8368" y="10825"/>
                  </a:lnTo>
                  <a:lnTo>
                    <a:pt x="8671" y="10674"/>
                  </a:lnTo>
                  <a:lnTo>
                    <a:pt x="8954" y="10485"/>
                  </a:lnTo>
                  <a:lnTo>
                    <a:pt x="9219" y="10296"/>
                  </a:lnTo>
                  <a:lnTo>
                    <a:pt x="9483" y="10088"/>
                  </a:lnTo>
                  <a:lnTo>
                    <a:pt x="9710" y="9861"/>
                  </a:lnTo>
                  <a:lnTo>
                    <a:pt x="9936" y="9635"/>
                  </a:lnTo>
                  <a:lnTo>
                    <a:pt x="10144" y="9370"/>
                  </a:lnTo>
                  <a:lnTo>
                    <a:pt x="10314" y="9087"/>
                  </a:lnTo>
                  <a:lnTo>
                    <a:pt x="10428" y="8879"/>
                  </a:lnTo>
                  <a:lnTo>
                    <a:pt x="10541" y="8671"/>
                  </a:lnTo>
                  <a:lnTo>
                    <a:pt x="10711" y="8237"/>
                  </a:lnTo>
                  <a:lnTo>
                    <a:pt x="10843" y="7783"/>
                  </a:lnTo>
                  <a:lnTo>
                    <a:pt x="10975" y="7330"/>
                  </a:lnTo>
                  <a:lnTo>
                    <a:pt x="11221" y="6423"/>
                  </a:lnTo>
                  <a:lnTo>
                    <a:pt x="11372" y="5970"/>
                  </a:lnTo>
                  <a:lnTo>
                    <a:pt x="11542" y="5535"/>
                  </a:lnTo>
                  <a:lnTo>
                    <a:pt x="11655" y="5309"/>
                  </a:lnTo>
                  <a:lnTo>
                    <a:pt x="11788" y="5082"/>
                  </a:lnTo>
                  <a:lnTo>
                    <a:pt x="11939" y="4855"/>
                  </a:lnTo>
                  <a:lnTo>
                    <a:pt x="12090" y="4648"/>
                  </a:lnTo>
                  <a:lnTo>
                    <a:pt x="12260" y="4440"/>
                  </a:lnTo>
                  <a:lnTo>
                    <a:pt x="12430" y="4251"/>
                  </a:lnTo>
                  <a:lnTo>
                    <a:pt x="12619" y="4062"/>
                  </a:lnTo>
                  <a:lnTo>
                    <a:pt x="12827" y="3892"/>
                  </a:lnTo>
                  <a:lnTo>
                    <a:pt x="13034" y="3741"/>
                  </a:lnTo>
                  <a:lnTo>
                    <a:pt x="13242" y="3609"/>
                  </a:lnTo>
                  <a:lnTo>
                    <a:pt x="13469" y="3476"/>
                  </a:lnTo>
                  <a:lnTo>
                    <a:pt x="13714" y="3363"/>
                  </a:lnTo>
                  <a:lnTo>
                    <a:pt x="13941" y="3269"/>
                  </a:lnTo>
                  <a:lnTo>
                    <a:pt x="14187" y="3193"/>
                  </a:lnTo>
                  <a:lnTo>
                    <a:pt x="14451" y="3136"/>
                  </a:lnTo>
                  <a:lnTo>
                    <a:pt x="14697" y="3099"/>
                  </a:lnTo>
                  <a:lnTo>
                    <a:pt x="14961" y="3099"/>
                  </a:lnTo>
                  <a:lnTo>
                    <a:pt x="15226" y="3117"/>
                  </a:lnTo>
                  <a:lnTo>
                    <a:pt x="15490" y="3174"/>
                  </a:lnTo>
                  <a:lnTo>
                    <a:pt x="15755" y="3250"/>
                  </a:lnTo>
                  <a:lnTo>
                    <a:pt x="16019" y="3363"/>
                  </a:lnTo>
                  <a:lnTo>
                    <a:pt x="16265" y="3495"/>
                  </a:lnTo>
                  <a:lnTo>
                    <a:pt x="16510" y="3646"/>
                  </a:lnTo>
                  <a:lnTo>
                    <a:pt x="16737" y="3816"/>
                  </a:lnTo>
                  <a:lnTo>
                    <a:pt x="16964" y="4005"/>
                  </a:lnTo>
                  <a:lnTo>
                    <a:pt x="17171" y="4194"/>
                  </a:lnTo>
                  <a:lnTo>
                    <a:pt x="17360" y="4421"/>
                  </a:lnTo>
                  <a:lnTo>
                    <a:pt x="17530" y="4648"/>
                  </a:lnTo>
                  <a:lnTo>
                    <a:pt x="17681" y="4893"/>
                  </a:lnTo>
                  <a:lnTo>
                    <a:pt x="17795" y="5120"/>
                  </a:lnTo>
                  <a:lnTo>
                    <a:pt x="17889" y="5384"/>
                  </a:lnTo>
                  <a:lnTo>
                    <a:pt x="17965" y="5630"/>
                  </a:lnTo>
                  <a:lnTo>
                    <a:pt x="18078" y="5573"/>
                  </a:lnTo>
                  <a:lnTo>
                    <a:pt x="18210" y="5517"/>
                  </a:lnTo>
                  <a:lnTo>
                    <a:pt x="18343" y="5498"/>
                  </a:lnTo>
                  <a:lnTo>
                    <a:pt x="18475" y="5498"/>
                  </a:lnTo>
                  <a:lnTo>
                    <a:pt x="18607" y="5517"/>
                  </a:lnTo>
                  <a:lnTo>
                    <a:pt x="18758" y="5535"/>
                  </a:lnTo>
                  <a:lnTo>
                    <a:pt x="18871" y="5592"/>
                  </a:lnTo>
                  <a:lnTo>
                    <a:pt x="19004" y="5649"/>
                  </a:lnTo>
                  <a:lnTo>
                    <a:pt x="19117" y="5724"/>
                  </a:lnTo>
                  <a:lnTo>
                    <a:pt x="19230" y="5800"/>
                  </a:lnTo>
                  <a:lnTo>
                    <a:pt x="19419" y="6008"/>
                  </a:lnTo>
                  <a:lnTo>
                    <a:pt x="19589" y="6215"/>
                  </a:lnTo>
                  <a:lnTo>
                    <a:pt x="19759" y="6442"/>
                  </a:lnTo>
                  <a:lnTo>
                    <a:pt x="19948" y="6726"/>
                  </a:lnTo>
                  <a:lnTo>
                    <a:pt x="20118" y="7028"/>
                  </a:lnTo>
                  <a:lnTo>
                    <a:pt x="20288" y="7349"/>
                  </a:lnTo>
                  <a:lnTo>
                    <a:pt x="20458" y="7651"/>
                  </a:lnTo>
                  <a:lnTo>
                    <a:pt x="20609" y="7972"/>
                  </a:lnTo>
                  <a:lnTo>
                    <a:pt x="20742" y="8293"/>
                  </a:lnTo>
                  <a:lnTo>
                    <a:pt x="20855" y="8615"/>
                  </a:lnTo>
                  <a:lnTo>
                    <a:pt x="20987" y="8955"/>
                  </a:lnTo>
                  <a:lnTo>
                    <a:pt x="21082" y="9295"/>
                  </a:lnTo>
                  <a:lnTo>
                    <a:pt x="21176" y="9616"/>
                  </a:lnTo>
                  <a:lnTo>
                    <a:pt x="21327" y="10315"/>
                  </a:lnTo>
                  <a:lnTo>
                    <a:pt x="21441" y="10995"/>
                  </a:lnTo>
                  <a:lnTo>
                    <a:pt x="21497" y="11694"/>
                  </a:lnTo>
                  <a:lnTo>
                    <a:pt x="21516" y="12393"/>
                  </a:lnTo>
                  <a:lnTo>
                    <a:pt x="21497" y="13110"/>
                  </a:lnTo>
                  <a:lnTo>
                    <a:pt x="21441" y="13809"/>
                  </a:lnTo>
                  <a:lnTo>
                    <a:pt x="21384" y="14149"/>
                  </a:lnTo>
                  <a:lnTo>
                    <a:pt x="21308" y="14489"/>
                  </a:lnTo>
                  <a:lnTo>
                    <a:pt x="21252" y="14829"/>
                  </a:lnTo>
                  <a:lnTo>
                    <a:pt x="21157" y="15169"/>
                  </a:lnTo>
                  <a:lnTo>
                    <a:pt x="21063" y="15510"/>
                  </a:lnTo>
                  <a:lnTo>
                    <a:pt x="20949" y="15850"/>
                  </a:lnTo>
                  <a:lnTo>
                    <a:pt x="20836" y="16171"/>
                  </a:lnTo>
                  <a:lnTo>
                    <a:pt x="20704" y="16492"/>
                  </a:lnTo>
                  <a:lnTo>
                    <a:pt x="20572" y="16813"/>
                  </a:lnTo>
                  <a:lnTo>
                    <a:pt x="20402" y="17134"/>
                  </a:lnTo>
                  <a:lnTo>
                    <a:pt x="20175" y="17550"/>
                  </a:lnTo>
                  <a:lnTo>
                    <a:pt x="19929" y="17946"/>
                  </a:lnTo>
                  <a:lnTo>
                    <a:pt x="19627" y="18324"/>
                  </a:lnTo>
                  <a:lnTo>
                    <a:pt x="19476" y="18494"/>
                  </a:lnTo>
                  <a:lnTo>
                    <a:pt x="19306" y="18645"/>
                  </a:lnTo>
                  <a:lnTo>
                    <a:pt x="19136" y="18796"/>
                  </a:lnTo>
                  <a:lnTo>
                    <a:pt x="18947" y="18948"/>
                  </a:lnTo>
                  <a:lnTo>
                    <a:pt x="18758" y="19061"/>
                  </a:lnTo>
                  <a:lnTo>
                    <a:pt x="18569" y="19174"/>
                  </a:lnTo>
                  <a:lnTo>
                    <a:pt x="18361" y="19269"/>
                  </a:lnTo>
                  <a:lnTo>
                    <a:pt x="18154" y="19325"/>
                  </a:lnTo>
                  <a:lnTo>
                    <a:pt x="17927" y="19382"/>
                  </a:lnTo>
                  <a:lnTo>
                    <a:pt x="17700" y="19401"/>
                  </a:lnTo>
                  <a:lnTo>
                    <a:pt x="18078" y="19439"/>
                  </a:lnTo>
                  <a:lnTo>
                    <a:pt x="18456" y="19458"/>
                  </a:lnTo>
                  <a:lnTo>
                    <a:pt x="18834" y="19439"/>
                  </a:lnTo>
                  <a:lnTo>
                    <a:pt x="19230" y="19401"/>
                  </a:lnTo>
                  <a:lnTo>
                    <a:pt x="19608" y="19344"/>
                  </a:lnTo>
                  <a:lnTo>
                    <a:pt x="19986" y="19250"/>
                  </a:lnTo>
                  <a:lnTo>
                    <a:pt x="20345" y="19136"/>
                  </a:lnTo>
                  <a:lnTo>
                    <a:pt x="20723" y="19004"/>
                  </a:lnTo>
                  <a:lnTo>
                    <a:pt x="21063" y="18834"/>
                  </a:lnTo>
                  <a:lnTo>
                    <a:pt x="21403" y="18645"/>
                  </a:lnTo>
                  <a:lnTo>
                    <a:pt x="21743" y="18456"/>
                  </a:lnTo>
                  <a:lnTo>
                    <a:pt x="22045" y="18230"/>
                  </a:lnTo>
                  <a:lnTo>
                    <a:pt x="22328" y="17984"/>
                  </a:lnTo>
                  <a:lnTo>
                    <a:pt x="22612" y="17701"/>
                  </a:lnTo>
                  <a:lnTo>
                    <a:pt x="22857" y="17417"/>
                  </a:lnTo>
                  <a:lnTo>
                    <a:pt x="23065" y="17115"/>
                  </a:lnTo>
                  <a:lnTo>
                    <a:pt x="26295" y="15812"/>
                  </a:lnTo>
                  <a:lnTo>
                    <a:pt x="26333" y="15528"/>
                  </a:lnTo>
                  <a:lnTo>
                    <a:pt x="26352" y="15207"/>
                  </a:lnTo>
                  <a:lnTo>
                    <a:pt x="26390" y="14508"/>
                  </a:lnTo>
                  <a:lnTo>
                    <a:pt x="26390" y="13715"/>
                  </a:lnTo>
                  <a:lnTo>
                    <a:pt x="26333" y="12865"/>
                  </a:lnTo>
                  <a:lnTo>
                    <a:pt x="26239" y="11939"/>
                  </a:lnTo>
                  <a:lnTo>
                    <a:pt x="26163" y="11467"/>
                  </a:lnTo>
                  <a:lnTo>
                    <a:pt x="26088" y="10976"/>
                  </a:lnTo>
                  <a:lnTo>
                    <a:pt x="25993" y="10485"/>
                  </a:lnTo>
                  <a:lnTo>
                    <a:pt x="25880" y="9994"/>
                  </a:lnTo>
                  <a:lnTo>
                    <a:pt x="25766" y="9502"/>
                  </a:lnTo>
                  <a:lnTo>
                    <a:pt x="25615" y="9011"/>
                  </a:lnTo>
                  <a:lnTo>
                    <a:pt x="25464" y="8520"/>
                  </a:lnTo>
                  <a:lnTo>
                    <a:pt x="25294" y="8029"/>
                  </a:lnTo>
                  <a:lnTo>
                    <a:pt x="25105" y="7538"/>
                  </a:lnTo>
                  <a:lnTo>
                    <a:pt x="24897" y="7066"/>
                  </a:lnTo>
                  <a:lnTo>
                    <a:pt x="24690" y="6593"/>
                  </a:lnTo>
                  <a:lnTo>
                    <a:pt x="24444" y="6159"/>
                  </a:lnTo>
                  <a:lnTo>
                    <a:pt x="24180" y="5705"/>
                  </a:lnTo>
                  <a:lnTo>
                    <a:pt x="23915" y="5290"/>
                  </a:lnTo>
                  <a:lnTo>
                    <a:pt x="23613" y="4874"/>
                  </a:lnTo>
                  <a:lnTo>
                    <a:pt x="23292" y="4496"/>
                  </a:lnTo>
                  <a:lnTo>
                    <a:pt x="22952" y="4138"/>
                  </a:lnTo>
                  <a:lnTo>
                    <a:pt x="22593" y="3798"/>
                  </a:lnTo>
                  <a:lnTo>
                    <a:pt x="22215" y="3476"/>
                  </a:lnTo>
                  <a:lnTo>
                    <a:pt x="21799" y="3193"/>
                  </a:lnTo>
                  <a:lnTo>
                    <a:pt x="21384" y="2947"/>
                  </a:lnTo>
                  <a:lnTo>
                    <a:pt x="20931" y="2721"/>
                  </a:lnTo>
                  <a:lnTo>
                    <a:pt x="20723" y="2513"/>
                  </a:lnTo>
                  <a:lnTo>
                    <a:pt x="20458" y="2286"/>
                  </a:lnTo>
                  <a:lnTo>
                    <a:pt x="20099" y="2003"/>
                  </a:lnTo>
                  <a:lnTo>
                    <a:pt x="19646" y="1682"/>
                  </a:lnTo>
                  <a:lnTo>
                    <a:pt x="19363" y="1512"/>
                  </a:lnTo>
                  <a:lnTo>
                    <a:pt x="19079" y="1342"/>
                  </a:lnTo>
                  <a:lnTo>
                    <a:pt x="18758" y="1153"/>
                  </a:lnTo>
                  <a:lnTo>
                    <a:pt x="18418" y="1002"/>
                  </a:lnTo>
                  <a:lnTo>
                    <a:pt x="18040" y="832"/>
                  </a:lnTo>
                  <a:lnTo>
                    <a:pt x="17644" y="681"/>
                  </a:lnTo>
                  <a:lnTo>
                    <a:pt x="17228" y="530"/>
                  </a:lnTo>
                  <a:lnTo>
                    <a:pt x="16775" y="397"/>
                  </a:lnTo>
                  <a:lnTo>
                    <a:pt x="16321" y="284"/>
                  </a:lnTo>
                  <a:lnTo>
                    <a:pt x="15811" y="189"/>
                  </a:lnTo>
                  <a:lnTo>
                    <a:pt x="15301" y="95"/>
                  </a:lnTo>
                  <a:lnTo>
                    <a:pt x="14753" y="38"/>
                  </a:lnTo>
                  <a:lnTo>
                    <a:pt x="14187" y="19"/>
                  </a:lnTo>
                  <a:lnTo>
                    <a:pt x="1360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30"/>
            <p:cNvSpPr/>
            <p:nvPr/>
          </p:nvSpPr>
          <p:spPr>
            <a:xfrm>
              <a:off x="5289575" y="287225"/>
              <a:ext cx="659750" cy="486450"/>
            </a:xfrm>
            <a:custGeom>
              <a:avLst/>
              <a:gdLst/>
              <a:ahLst/>
              <a:cxnLst/>
              <a:rect l="l" t="t" r="r" b="b"/>
              <a:pathLst>
                <a:path w="26390" h="19458" fill="none" extrusionOk="0">
                  <a:moveTo>
                    <a:pt x="17965" y="5630"/>
                  </a:moveTo>
                  <a:lnTo>
                    <a:pt x="17965" y="5630"/>
                  </a:lnTo>
                  <a:lnTo>
                    <a:pt x="18078" y="5573"/>
                  </a:lnTo>
                  <a:lnTo>
                    <a:pt x="18210" y="5517"/>
                  </a:lnTo>
                  <a:lnTo>
                    <a:pt x="18343" y="5498"/>
                  </a:lnTo>
                  <a:lnTo>
                    <a:pt x="18475" y="5498"/>
                  </a:lnTo>
                  <a:lnTo>
                    <a:pt x="18607" y="5517"/>
                  </a:lnTo>
                  <a:lnTo>
                    <a:pt x="18758" y="5535"/>
                  </a:lnTo>
                  <a:lnTo>
                    <a:pt x="18871" y="5592"/>
                  </a:lnTo>
                  <a:lnTo>
                    <a:pt x="19004" y="5649"/>
                  </a:lnTo>
                  <a:lnTo>
                    <a:pt x="19004" y="5649"/>
                  </a:lnTo>
                  <a:lnTo>
                    <a:pt x="19117" y="5724"/>
                  </a:lnTo>
                  <a:lnTo>
                    <a:pt x="19230" y="5800"/>
                  </a:lnTo>
                  <a:lnTo>
                    <a:pt x="19419" y="6008"/>
                  </a:lnTo>
                  <a:lnTo>
                    <a:pt x="19589" y="6215"/>
                  </a:lnTo>
                  <a:lnTo>
                    <a:pt x="19759" y="6442"/>
                  </a:lnTo>
                  <a:lnTo>
                    <a:pt x="19759" y="6442"/>
                  </a:lnTo>
                  <a:lnTo>
                    <a:pt x="19948" y="6726"/>
                  </a:lnTo>
                  <a:lnTo>
                    <a:pt x="20118" y="7028"/>
                  </a:lnTo>
                  <a:lnTo>
                    <a:pt x="20288" y="7349"/>
                  </a:lnTo>
                  <a:lnTo>
                    <a:pt x="20458" y="7651"/>
                  </a:lnTo>
                  <a:lnTo>
                    <a:pt x="20609" y="7972"/>
                  </a:lnTo>
                  <a:lnTo>
                    <a:pt x="20742" y="8293"/>
                  </a:lnTo>
                  <a:lnTo>
                    <a:pt x="20855" y="8615"/>
                  </a:lnTo>
                  <a:lnTo>
                    <a:pt x="20987" y="8955"/>
                  </a:lnTo>
                  <a:lnTo>
                    <a:pt x="21082" y="9295"/>
                  </a:lnTo>
                  <a:lnTo>
                    <a:pt x="21176" y="9616"/>
                  </a:lnTo>
                  <a:lnTo>
                    <a:pt x="21327" y="10315"/>
                  </a:lnTo>
                  <a:lnTo>
                    <a:pt x="21441" y="10995"/>
                  </a:lnTo>
                  <a:lnTo>
                    <a:pt x="21497" y="11694"/>
                  </a:lnTo>
                  <a:lnTo>
                    <a:pt x="21516" y="12393"/>
                  </a:lnTo>
                  <a:lnTo>
                    <a:pt x="21497" y="13110"/>
                  </a:lnTo>
                  <a:lnTo>
                    <a:pt x="21441" y="13809"/>
                  </a:lnTo>
                  <a:lnTo>
                    <a:pt x="21384" y="14149"/>
                  </a:lnTo>
                  <a:lnTo>
                    <a:pt x="21308" y="14489"/>
                  </a:lnTo>
                  <a:lnTo>
                    <a:pt x="21252" y="14829"/>
                  </a:lnTo>
                  <a:lnTo>
                    <a:pt x="21157" y="15169"/>
                  </a:lnTo>
                  <a:lnTo>
                    <a:pt x="21063" y="15510"/>
                  </a:lnTo>
                  <a:lnTo>
                    <a:pt x="20949" y="15850"/>
                  </a:lnTo>
                  <a:lnTo>
                    <a:pt x="20836" y="16171"/>
                  </a:lnTo>
                  <a:lnTo>
                    <a:pt x="20704" y="16492"/>
                  </a:lnTo>
                  <a:lnTo>
                    <a:pt x="20572" y="16813"/>
                  </a:lnTo>
                  <a:lnTo>
                    <a:pt x="20402" y="17134"/>
                  </a:lnTo>
                  <a:lnTo>
                    <a:pt x="20402" y="17134"/>
                  </a:lnTo>
                  <a:lnTo>
                    <a:pt x="20175" y="17550"/>
                  </a:lnTo>
                  <a:lnTo>
                    <a:pt x="19929" y="17946"/>
                  </a:lnTo>
                  <a:lnTo>
                    <a:pt x="19627" y="18324"/>
                  </a:lnTo>
                  <a:lnTo>
                    <a:pt x="19476" y="18494"/>
                  </a:lnTo>
                  <a:lnTo>
                    <a:pt x="19306" y="18645"/>
                  </a:lnTo>
                  <a:lnTo>
                    <a:pt x="19136" y="18796"/>
                  </a:lnTo>
                  <a:lnTo>
                    <a:pt x="18947" y="18948"/>
                  </a:lnTo>
                  <a:lnTo>
                    <a:pt x="18758" y="19061"/>
                  </a:lnTo>
                  <a:lnTo>
                    <a:pt x="18569" y="19174"/>
                  </a:lnTo>
                  <a:lnTo>
                    <a:pt x="18361" y="19269"/>
                  </a:lnTo>
                  <a:lnTo>
                    <a:pt x="18154" y="19325"/>
                  </a:lnTo>
                  <a:lnTo>
                    <a:pt x="17927" y="19382"/>
                  </a:lnTo>
                  <a:lnTo>
                    <a:pt x="17700" y="19401"/>
                  </a:lnTo>
                  <a:lnTo>
                    <a:pt x="17700" y="19401"/>
                  </a:lnTo>
                  <a:lnTo>
                    <a:pt x="18078" y="19439"/>
                  </a:lnTo>
                  <a:lnTo>
                    <a:pt x="18456" y="19458"/>
                  </a:lnTo>
                  <a:lnTo>
                    <a:pt x="18834" y="19439"/>
                  </a:lnTo>
                  <a:lnTo>
                    <a:pt x="19230" y="19401"/>
                  </a:lnTo>
                  <a:lnTo>
                    <a:pt x="19608" y="19344"/>
                  </a:lnTo>
                  <a:lnTo>
                    <a:pt x="19986" y="19250"/>
                  </a:lnTo>
                  <a:lnTo>
                    <a:pt x="20345" y="19136"/>
                  </a:lnTo>
                  <a:lnTo>
                    <a:pt x="20723" y="19004"/>
                  </a:lnTo>
                  <a:lnTo>
                    <a:pt x="21063" y="18834"/>
                  </a:lnTo>
                  <a:lnTo>
                    <a:pt x="21403" y="18645"/>
                  </a:lnTo>
                  <a:lnTo>
                    <a:pt x="21743" y="18456"/>
                  </a:lnTo>
                  <a:lnTo>
                    <a:pt x="22045" y="18230"/>
                  </a:lnTo>
                  <a:lnTo>
                    <a:pt x="22328" y="17984"/>
                  </a:lnTo>
                  <a:lnTo>
                    <a:pt x="22612" y="17701"/>
                  </a:lnTo>
                  <a:lnTo>
                    <a:pt x="22857" y="17417"/>
                  </a:lnTo>
                  <a:lnTo>
                    <a:pt x="23065" y="17115"/>
                  </a:lnTo>
                  <a:lnTo>
                    <a:pt x="26295" y="15812"/>
                  </a:lnTo>
                  <a:lnTo>
                    <a:pt x="26295" y="15812"/>
                  </a:lnTo>
                  <a:lnTo>
                    <a:pt x="26333" y="15528"/>
                  </a:lnTo>
                  <a:lnTo>
                    <a:pt x="26352" y="15207"/>
                  </a:lnTo>
                  <a:lnTo>
                    <a:pt x="26390" y="14508"/>
                  </a:lnTo>
                  <a:lnTo>
                    <a:pt x="26390" y="13715"/>
                  </a:lnTo>
                  <a:lnTo>
                    <a:pt x="26333" y="12865"/>
                  </a:lnTo>
                  <a:lnTo>
                    <a:pt x="26239" y="11939"/>
                  </a:lnTo>
                  <a:lnTo>
                    <a:pt x="26163" y="11467"/>
                  </a:lnTo>
                  <a:lnTo>
                    <a:pt x="26088" y="10976"/>
                  </a:lnTo>
                  <a:lnTo>
                    <a:pt x="25993" y="10485"/>
                  </a:lnTo>
                  <a:lnTo>
                    <a:pt x="25880" y="9994"/>
                  </a:lnTo>
                  <a:lnTo>
                    <a:pt x="25766" y="9502"/>
                  </a:lnTo>
                  <a:lnTo>
                    <a:pt x="25615" y="9011"/>
                  </a:lnTo>
                  <a:lnTo>
                    <a:pt x="25464" y="8520"/>
                  </a:lnTo>
                  <a:lnTo>
                    <a:pt x="25294" y="8029"/>
                  </a:lnTo>
                  <a:lnTo>
                    <a:pt x="25105" y="7538"/>
                  </a:lnTo>
                  <a:lnTo>
                    <a:pt x="24897" y="7066"/>
                  </a:lnTo>
                  <a:lnTo>
                    <a:pt x="24690" y="6593"/>
                  </a:lnTo>
                  <a:lnTo>
                    <a:pt x="24444" y="6159"/>
                  </a:lnTo>
                  <a:lnTo>
                    <a:pt x="24180" y="5705"/>
                  </a:lnTo>
                  <a:lnTo>
                    <a:pt x="23915" y="5290"/>
                  </a:lnTo>
                  <a:lnTo>
                    <a:pt x="23613" y="4874"/>
                  </a:lnTo>
                  <a:lnTo>
                    <a:pt x="23292" y="4496"/>
                  </a:lnTo>
                  <a:lnTo>
                    <a:pt x="22952" y="4138"/>
                  </a:lnTo>
                  <a:lnTo>
                    <a:pt x="22593" y="3798"/>
                  </a:lnTo>
                  <a:lnTo>
                    <a:pt x="22215" y="3476"/>
                  </a:lnTo>
                  <a:lnTo>
                    <a:pt x="21799" y="3193"/>
                  </a:lnTo>
                  <a:lnTo>
                    <a:pt x="21384" y="2947"/>
                  </a:lnTo>
                  <a:lnTo>
                    <a:pt x="20931" y="2721"/>
                  </a:lnTo>
                  <a:lnTo>
                    <a:pt x="20931" y="2721"/>
                  </a:lnTo>
                  <a:lnTo>
                    <a:pt x="20723" y="2513"/>
                  </a:lnTo>
                  <a:lnTo>
                    <a:pt x="20458" y="2286"/>
                  </a:lnTo>
                  <a:lnTo>
                    <a:pt x="20099" y="2003"/>
                  </a:lnTo>
                  <a:lnTo>
                    <a:pt x="19646" y="1682"/>
                  </a:lnTo>
                  <a:lnTo>
                    <a:pt x="19363" y="1512"/>
                  </a:lnTo>
                  <a:lnTo>
                    <a:pt x="19079" y="1342"/>
                  </a:lnTo>
                  <a:lnTo>
                    <a:pt x="18758" y="1153"/>
                  </a:lnTo>
                  <a:lnTo>
                    <a:pt x="18418" y="1002"/>
                  </a:lnTo>
                  <a:lnTo>
                    <a:pt x="18040" y="832"/>
                  </a:lnTo>
                  <a:lnTo>
                    <a:pt x="17644" y="681"/>
                  </a:lnTo>
                  <a:lnTo>
                    <a:pt x="17228" y="530"/>
                  </a:lnTo>
                  <a:lnTo>
                    <a:pt x="16775" y="397"/>
                  </a:lnTo>
                  <a:lnTo>
                    <a:pt x="16321" y="284"/>
                  </a:lnTo>
                  <a:lnTo>
                    <a:pt x="15811" y="189"/>
                  </a:lnTo>
                  <a:lnTo>
                    <a:pt x="15301" y="95"/>
                  </a:lnTo>
                  <a:lnTo>
                    <a:pt x="14753" y="38"/>
                  </a:lnTo>
                  <a:lnTo>
                    <a:pt x="14187" y="19"/>
                  </a:lnTo>
                  <a:lnTo>
                    <a:pt x="13601" y="1"/>
                  </a:lnTo>
                  <a:lnTo>
                    <a:pt x="12978" y="38"/>
                  </a:lnTo>
                  <a:lnTo>
                    <a:pt x="12354" y="95"/>
                  </a:lnTo>
                  <a:lnTo>
                    <a:pt x="11693" y="189"/>
                  </a:lnTo>
                  <a:lnTo>
                    <a:pt x="10994" y="322"/>
                  </a:lnTo>
                  <a:lnTo>
                    <a:pt x="10295" y="492"/>
                  </a:lnTo>
                  <a:lnTo>
                    <a:pt x="9559" y="700"/>
                  </a:lnTo>
                  <a:lnTo>
                    <a:pt x="8803" y="964"/>
                  </a:lnTo>
                  <a:lnTo>
                    <a:pt x="8010" y="1266"/>
                  </a:lnTo>
                  <a:lnTo>
                    <a:pt x="8010" y="1266"/>
                  </a:lnTo>
                  <a:lnTo>
                    <a:pt x="7500" y="1531"/>
                  </a:lnTo>
                  <a:lnTo>
                    <a:pt x="6990" y="1814"/>
                  </a:lnTo>
                  <a:lnTo>
                    <a:pt x="6517" y="2097"/>
                  </a:lnTo>
                  <a:lnTo>
                    <a:pt x="6064" y="2381"/>
                  </a:lnTo>
                  <a:lnTo>
                    <a:pt x="5629" y="2664"/>
                  </a:lnTo>
                  <a:lnTo>
                    <a:pt x="5214" y="2947"/>
                  </a:lnTo>
                  <a:lnTo>
                    <a:pt x="4817" y="3250"/>
                  </a:lnTo>
                  <a:lnTo>
                    <a:pt x="4439" y="3533"/>
                  </a:lnTo>
                  <a:lnTo>
                    <a:pt x="4099" y="3835"/>
                  </a:lnTo>
                  <a:lnTo>
                    <a:pt x="3759" y="4119"/>
                  </a:lnTo>
                  <a:lnTo>
                    <a:pt x="3438" y="4421"/>
                  </a:lnTo>
                  <a:lnTo>
                    <a:pt x="3136" y="4704"/>
                  </a:lnTo>
                  <a:lnTo>
                    <a:pt x="2853" y="5007"/>
                  </a:lnTo>
                  <a:lnTo>
                    <a:pt x="2588" y="5309"/>
                  </a:lnTo>
                  <a:lnTo>
                    <a:pt x="2324" y="5611"/>
                  </a:lnTo>
                  <a:lnTo>
                    <a:pt x="2097" y="5894"/>
                  </a:lnTo>
                  <a:lnTo>
                    <a:pt x="1870" y="6197"/>
                  </a:lnTo>
                  <a:lnTo>
                    <a:pt x="1662" y="6480"/>
                  </a:lnTo>
                  <a:lnTo>
                    <a:pt x="1474" y="6782"/>
                  </a:lnTo>
                  <a:lnTo>
                    <a:pt x="1304" y="7066"/>
                  </a:lnTo>
                  <a:lnTo>
                    <a:pt x="982" y="7651"/>
                  </a:lnTo>
                  <a:lnTo>
                    <a:pt x="718" y="8237"/>
                  </a:lnTo>
                  <a:lnTo>
                    <a:pt x="491" y="8785"/>
                  </a:lnTo>
                  <a:lnTo>
                    <a:pt x="321" y="9351"/>
                  </a:lnTo>
                  <a:lnTo>
                    <a:pt x="189" y="9880"/>
                  </a:lnTo>
                  <a:lnTo>
                    <a:pt x="95" y="10409"/>
                  </a:lnTo>
                  <a:lnTo>
                    <a:pt x="38" y="10900"/>
                  </a:lnTo>
                  <a:lnTo>
                    <a:pt x="0" y="11391"/>
                  </a:lnTo>
                  <a:lnTo>
                    <a:pt x="0" y="11864"/>
                  </a:lnTo>
                  <a:lnTo>
                    <a:pt x="0" y="12298"/>
                  </a:lnTo>
                  <a:lnTo>
                    <a:pt x="38" y="12714"/>
                  </a:lnTo>
                  <a:lnTo>
                    <a:pt x="95" y="13110"/>
                  </a:lnTo>
                  <a:lnTo>
                    <a:pt x="151" y="13469"/>
                  </a:lnTo>
                  <a:lnTo>
                    <a:pt x="227" y="13809"/>
                  </a:lnTo>
                  <a:lnTo>
                    <a:pt x="378" y="14376"/>
                  </a:lnTo>
                  <a:lnTo>
                    <a:pt x="529" y="14811"/>
                  </a:lnTo>
                  <a:lnTo>
                    <a:pt x="623" y="15075"/>
                  </a:lnTo>
                  <a:lnTo>
                    <a:pt x="661" y="15169"/>
                  </a:lnTo>
                  <a:lnTo>
                    <a:pt x="661" y="15169"/>
                  </a:lnTo>
                  <a:lnTo>
                    <a:pt x="699" y="14848"/>
                  </a:lnTo>
                  <a:lnTo>
                    <a:pt x="737" y="14527"/>
                  </a:lnTo>
                  <a:lnTo>
                    <a:pt x="794" y="14131"/>
                  </a:lnTo>
                  <a:lnTo>
                    <a:pt x="869" y="13715"/>
                  </a:lnTo>
                  <a:lnTo>
                    <a:pt x="982" y="13299"/>
                  </a:lnTo>
                  <a:lnTo>
                    <a:pt x="1058" y="13110"/>
                  </a:lnTo>
                  <a:lnTo>
                    <a:pt x="1134" y="12940"/>
                  </a:lnTo>
                  <a:lnTo>
                    <a:pt x="1228" y="12789"/>
                  </a:lnTo>
                  <a:lnTo>
                    <a:pt x="1322" y="12657"/>
                  </a:lnTo>
                  <a:lnTo>
                    <a:pt x="1322" y="12657"/>
                  </a:lnTo>
                  <a:lnTo>
                    <a:pt x="1549" y="12449"/>
                  </a:lnTo>
                  <a:lnTo>
                    <a:pt x="1757" y="12298"/>
                  </a:lnTo>
                  <a:lnTo>
                    <a:pt x="1984" y="12166"/>
                  </a:lnTo>
                  <a:lnTo>
                    <a:pt x="2229" y="12053"/>
                  </a:lnTo>
                  <a:lnTo>
                    <a:pt x="2475" y="11977"/>
                  </a:lnTo>
                  <a:lnTo>
                    <a:pt x="2739" y="11920"/>
                  </a:lnTo>
                  <a:lnTo>
                    <a:pt x="3306" y="11807"/>
                  </a:lnTo>
                  <a:lnTo>
                    <a:pt x="3306" y="11807"/>
                  </a:lnTo>
                  <a:lnTo>
                    <a:pt x="3608" y="11750"/>
                  </a:lnTo>
                  <a:lnTo>
                    <a:pt x="3929" y="11713"/>
                  </a:lnTo>
                  <a:lnTo>
                    <a:pt x="4534" y="11656"/>
                  </a:lnTo>
                  <a:lnTo>
                    <a:pt x="5157" y="11618"/>
                  </a:lnTo>
                  <a:lnTo>
                    <a:pt x="5781" y="11561"/>
                  </a:lnTo>
                  <a:lnTo>
                    <a:pt x="5781" y="11561"/>
                  </a:lnTo>
                  <a:lnTo>
                    <a:pt x="6102" y="11505"/>
                  </a:lnTo>
                  <a:lnTo>
                    <a:pt x="6442" y="11448"/>
                  </a:lnTo>
                  <a:lnTo>
                    <a:pt x="6782" y="11391"/>
                  </a:lnTo>
                  <a:lnTo>
                    <a:pt x="7103" y="11297"/>
                  </a:lnTo>
                  <a:lnTo>
                    <a:pt x="7424" y="11203"/>
                  </a:lnTo>
                  <a:lnTo>
                    <a:pt x="7745" y="11089"/>
                  </a:lnTo>
                  <a:lnTo>
                    <a:pt x="8066" y="10976"/>
                  </a:lnTo>
                  <a:lnTo>
                    <a:pt x="8368" y="10825"/>
                  </a:lnTo>
                  <a:lnTo>
                    <a:pt x="8671" y="10674"/>
                  </a:lnTo>
                  <a:lnTo>
                    <a:pt x="8954" y="10485"/>
                  </a:lnTo>
                  <a:lnTo>
                    <a:pt x="9219" y="10296"/>
                  </a:lnTo>
                  <a:lnTo>
                    <a:pt x="9483" y="10088"/>
                  </a:lnTo>
                  <a:lnTo>
                    <a:pt x="9710" y="9861"/>
                  </a:lnTo>
                  <a:lnTo>
                    <a:pt x="9936" y="9635"/>
                  </a:lnTo>
                  <a:lnTo>
                    <a:pt x="10144" y="9370"/>
                  </a:lnTo>
                  <a:lnTo>
                    <a:pt x="10314" y="9087"/>
                  </a:lnTo>
                  <a:lnTo>
                    <a:pt x="10314" y="9087"/>
                  </a:lnTo>
                  <a:lnTo>
                    <a:pt x="10428" y="8879"/>
                  </a:lnTo>
                  <a:lnTo>
                    <a:pt x="10541" y="8671"/>
                  </a:lnTo>
                  <a:lnTo>
                    <a:pt x="10711" y="8237"/>
                  </a:lnTo>
                  <a:lnTo>
                    <a:pt x="10843" y="7783"/>
                  </a:lnTo>
                  <a:lnTo>
                    <a:pt x="10975" y="7330"/>
                  </a:lnTo>
                  <a:lnTo>
                    <a:pt x="11221" y="6423"/>
                  </a:lnTo>
                  <a:lnTo>
                    <a:pt x="11372" y="5970"/>
                  </a:lnTo>
                  <a:lnTo>
                    <a:pt x="11542" y="5535"/>
                  </a:lnTo>
                  <a:lnTo>
                    <a:pt x="11542" y="5535"/>
                  </a:lnTo>
                  <a:lnTo>
                    <a:pt x="11655" y="5309"/>
                  </a:lnTo>
                  <a:lnTo>
                    <a:pt x="11788" y="5082"/>
                  </a:lnTo>
                  <a:lnTo>
                    <a:pt x="11939" y="4855"/>
                  </a:lnTo>
                  <a:lnTo>
                    <a:pt x="12090" y="4648"/>
                  </a:lnTo>
                  <a:lnTo>
                    <a:pt x="12260" y="4440"/>
                  </a:lnTo>
                  <a:lnTo>
                    <a:pt x="12430" y="4251"/>
                  </a:lnTo>
                  <a:lnTo>
                    <a:pt x="12619" y="4062"/>
                  </a:lnTo>
                  <a:lnTo>
                    <a:pt x="12827" y="3892"/>
                  </a:lnTo>
                  <a:lnTo>
                    <a:pt x="13034" y="3741"/>
                  </a:lnTo>
                  <a:lnTo>
                    <a:pt x="13242" y="3609"/>
                  </a:lnTo>
                  <a:lnTo>
                    <a:pt x="13469" y="3476"/>
                  </a:lnTo>
                  <a:lnTo>
                    <a:pt x="13714" y="3363"/>
                  </a:lnTo>
                  <a:lnTo>
                    <a:pt x="13941" y="3269"/>
                  </a:lnTo>
                  <a:lnTo>
                    <a:pt x="14187" y="3193"/>
                  </a:lnTo>
                  <a:lnTo>
                    <a:pt x="14451" y="3136"/>
                  </a:lnTo>
                  <a:lnTo>
                    <a:pt x="14697" y="3099"/>
                  </a:lnTo>
                  <a:lnTo>
                    <a:pt x="14697" y="3099"/>
                  </a:lnTo>
                  <a:lnTo>
                    <a:pt x="14961" y="3099"/>
                  </a:lnTo>
                  <a:lnTo>
                    <a:pt x="15226" y="3117"/>
                  </a:lnTo>
                  <a:lnTo>
                    <a:pt x="15490" y="3174"/>
                  </a:lnTo>
                  <a:lnTo>
                    <a:pt x="15755" y="3250"/>
                  </a:lnTo>
                  <a:lnTo>
                    <a:pt x="16019" y="3363"/>
                  </a:lnTo>
                  <a:lnTo>
                    <a:pt x="16265" y="3495"/>
                  </a:lnTo>
                  <a:lnTo>
                    <a:pt x="16510" y="3646"/>
                  </a:lnTo>
                  <a:lnTo>
                    <a:pt x="16737" y="3816"/>
                  </a:lnTo>
                  <a:lnTo>
                    <a:pt x="16964" y="4005"/>
                  </a:lnTo>
                  <a:lnTo>
                    <a:pt x="17171" y="4194"/>
                  </a:lnTo>
                  <a:lnTo>
                    <a:pt x="17360" y="4421"/>
                  </a:lnTo>
                  <a:lnTo>
                    <a:pt x="17530" y="4648"/>
                  </a:lnTo>
                  <a:lnTo>
                    <a:pt x="17681" y="4893"/>
                  </a:lnTo>
                  <a:lnTo>
                    <a:pt x="17795" y="5120"/>
                  </a:lnTo>
                  <a:lnTo>
                    <a:pt x="17889" y="5384"/>
                  </a:lnTo>
                  <a:lnTo>
                    <a:pt x="17965" y="563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30"/>
            <p:cNvSpPr/>
            <p:nvPr/>
          </p:nvSpPr>
          <p:spPr>
            <a:xfrm>
              <a:off x="5837850" y="682500"/>
              <a:ext cx="170975" cy="198375"/>
            </a:xfrm>
            <a:custGeom>
              <a:avLst/>
              <a:gdLst/>
              <a:ahLst/>
              <a:cxnLst/>
              <a:rect l="l" t="t" r="r" b="b"/>
              <a:pathLst>
                <a:path w="6839" h="7935" extrusionOk="0">
                  <a:moveTo>
                    <a:pt x="4024" y="1"/>
                  </a:moveTo>
                  <a:lnTo>
                    <a:pt x="3835" y="20"/>
                  </a:lnTo>
                  <a:lnTo>
                    <a:pt x="3665" y="57"/>
                  </a:lnTo>
                  <a:lnTo>
                    <a:pt x="3495" y="76"/>
                  </a:lnTo>
                  <a:lnTo>
                    <a:pt x="3212" y="171"/>
                  </a:lnTo>
                  <a:lnTo>
                    <a:pt x="2966" y="246"/>
                  </a:lnTo>
                  <a:lnTo>
                    <a:pt x="2721" y="341"/>
                  </a:lnTo>
                  <a:lnTo>
                    <a:pt x="2475" y="435"/>
                  </a:lnTo>
                  <a:lnTo>
                    <a:pt x="2211" y="567"/>
                  </a:lnTo>
                  <a:lnTo>
                    <a:pt x="1946" y="719"/>
                  </a:lnTo>
                  <a:lnTo>
                    <a:pt x="1682" y="889"/>
                  </a:lnTo>
                  <a:lnTo>
                    <a:pt x="1455" y="1078"/>
                  </a:lnTo>
                  <a:lnTo>
                    <a:pt x="1229" y="1285"/>
                  </a:lnTo>
                  <a:lnTo>
                    <a:pt x="1059" y="1512"/>
                  </a:lnTo>
                  <a:lnTo>
                    <a:pt x="964" y="1758"/>
                  </a:lnTo>
                  <a:lnTo>
                    <a:pt x="756" y="2400"/>
                  </a:lnTo>
                  <a:lnTo>
                    <a:pt x="492" y="3325"/>
                  </a:lnTo>
                  <a:lnTo>
                    <a:pt x="360" y="3854"/>
                  </a:lnTo>
                  <a:lnTo>
                    <a:pt x="246" y="4421"/>
                  </a:lnTo>
                  <a:lnTo>
                    <a:pt x="133" y="4969"/>
                  </a:lnTo>
                  <a:lnTo>
                    <a:pt x="57" y="5536"/>
                  </a:lnTo>
                  <a:lnTo>
                    <a:pt x="20" y="6046"/>
                  </a:lnTo>
                  <a:lnTo>
                    <a:pt x="1" y="6310"/>
                  </a:lnTo>
                  <a:lnTo>
                    <a:pt x="20" y="6537"/>
                  </a:lnTo>
                  <a:lnTo>
                    <a:pt x="20" y="6763"/>
                  </a:lnTo>
                  <a:lnTo>
                    <a:pt x="57" y="6971"/>
                  </a:lnTo>
                  <a:lnTo>
                    <a:pt x="95" y="7160"/>
                  </a:lnTo>
                  <a:lnTo>
                    <a:pt x="171" y="7330"/>
                  </a:lnTo>
                  <a:lnTo>
                    <a:pt x="246" y="7481"/>
                  </a:lnTo>
                  <a:lnTo>
                    <a:pt x="341" y="7595"/>
                  </a:lnTo>
                  <a:lnTo>
                    <a:pt x="454" y="7708"/>
                  </a:lnTo>
                  <a:lnTo>
                    <a:pt x="586" y="7765"/>
                  </a:lnTo>
                  <a:lnTo>
                    <a:pt x="870" y="7859"/>
                  </a:lnTo>
                  <a:lnTo>
                    <a:pt x="1191" y="7916"/>
                  </a:lnTo>
                  <a:lnTo>
                    <a:pt x="1550" y="7935"/>
                  </a:lnTo>
                  <a:lnTo>
                    <a:pt x="1890" y="7935"/>
                  </a:lnTo>
                  <a:lnTo>
                    <a:pt x="2268" y="7897"/>
                  </a:lnTo>
                  <a:lnTo>
                    <a:pt x="2626" y="7821"/>
                  </a:lnTo>
                  <a:lnTo>
                    <a:pt x="3004" y="7727"/>
                  </a:lnTo>
                  <a:lnTo>
                    <a:pt x="3382" y="7614"/>
                  </a:lnTo>
                  <a:lnTo>
                    <a:pt x="3760" y="7462"/>
                  </a:lnTo>
                  <a:lnTo>
                    <a:pt x="4100" y="7292"/>
                  </a:lnTo>
                  <a:lnTo>
                    <a:pt x="4459" y="7104"/>
                  </a:lnTo>
                  <a:lnTo>
                    <a:pt x="4780" y="6896"/>
                  </a:lnTo>
                  <a:lnTo>
                    <a:pt x="5082" y="6669"/>
                  </a:lnTo>
                  <a:lnTo>
                    <a:pt x="5347" y="6442"/>
                  </a:lnTo>
                  <a:lnTo>
                    <a:pt x="5592" y="6178"/>
                  </a:lnTo>
                  <a:lnTo>
                    <a:pt x="5800" y="5913"/>
                  </a:lnTo>
                  <a:lnTo>
                    <a:pt x="5989" y="5630"/>
                  </a:lnTo>
                  <a:lnTo>
                    <a:pt x="6159" y="5347"/>
                  </a:lnTo>
                  <a:lnTo>
                    <a:pt x="6310" y="5026"/>
                  </a:lnTo>
                  <a:lnTo>
                    <a:pt x="6461" y="4704"/>
                  </a:lnTo>
                  <a:lnTo>
                    <a:pt x="6574" y="4383"/>
                  </a:lnTo>
                  <a:lnTo>
                    <a:pt x="6688" y="4043"/>
                  </a:lnTo>
                  <a:lnTo>
                    <a:pt x="6763" y="3684"/>
                  </a:lnTo>
                  <a:lnTo>
                    <a:pt x="6820" y="3344"/>
                  </a:lnTo>
                  <a:lnTo>
                    <a:pt x="6839" y="3004"/>
                  </a:lnTo>
                  <a:lnTo>
                    <a:pt x="6839" y="2664"/>
                  </a:lnTo>
                  <a:lnTo>
                    <a:pt x="6801" y="2343"/>
                  </a:lnTo>
                  <a:lnTo>
                    <a:pt x="6726" y="2022"/>
                  </a:lnTo>
                  <a:lnTo>
                    <a:pt x="6631" y="1720"/>
                  </a:lnTo>
                  <a:lnTo>
                    <a:pt x="6480" y="1418"/>
                  </a:lnTo>
                  <a:lnTo>
                    <a:pt x="6386" y="1285"/>
                  </a:lnTo>
                  <a:lnTo>
                    <a:pt x="6291" y="1134"/>
                  </a:lnTo>
                  <a:lnTo>
                    <a:pt x="6178" y="1021"/>
                  </a:lnTo>
                  <a:lnTo>
                    <a:pt x="6064" y="889"/>
                  </a:lnTo>
                  <a:lnTo>
                    <a:pt x="5800" y="662"/>
                  </a:lnTo>
                  <a:lnTo>
                    <a:pt x="5554" y="473"/>
                  </a:lnTo>
                  <a:lnTo>
                    <a:pt x="5309" y="322"/>
                  </a:lnTo>
                  <a:lnTo>
                    <a:pt x="5082" y="209"/>
                  </a:lnTo>
                  <a:lnTo>
                    <a:pt x="4855" y="133"/>
                  </a:lnTo>
                  <a:lnTo>
                    <a:pt x="4629" y="57"/>
                  </a:lnTo>
                  <a:lnTo>
                    <a:pt x="4421" y="20"/>
                  </a:lnTo>
                  <a:lnTo>
                    <a:pt x="421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30"/>
            <p:cNvSpPr/>
            <p:nvPr/>
          </p:nvSpPr>
          <p:spPr>
            <a:xfrm>
              <a:off x="5861475" y="759000"/>
              <a:ext cx="108175" cy="56225"/>
            </a:xfrm>
            <a:custGeom>
              <a:avLst/>
              <a:gdLst/>
              <a:ahLst/>
              <a:cxnLst/>
              <a:rect l="l" t="t" r="r" b="b"/>
              <a:pathLst>
                <a:path w="4327" h="2249" extrusionOk="0">
                  <a:moveTo>
                    <a:pt x="4156" y="1"/>
                  </a:moveTo>
                  <a:lnTo>
                    <a:pt x="4080" y="20"/>
                  </a:lnTo>
                  <a:lnTo>
                    <a:pt x="95" y="1909"/>
                  </a:lnTo>
                  <a:lnTo>
                    <a:pt x="38" y="1947"/>
                  </a:lnTo>
                  <a:lnTo>
                    <a:pt x="19" y="2003"/>
                  </a:lnTo>
                  <a:lnTo>
                    <a:pt x="0" y="2079"/>
                  </a:lnTo>
                  <a:lnTo>
                    <a:pt x="19" y="2136"/>
                  </a:lnTo>
                  <a:lnTo>
                    <a:pt x="38" y="2192"/>
                  </a:lnTo>
                  <a:lnTo>
                    <a:pt x="76" y="2211"/>
                  </a:lnTo>
                  <a:lnTo>
                    <a:pt x="132" y="2230"/>
                  </a:lnTo>
                  <a:lnTo>
                    <a:pt x="170" y="2249"/>
                  </a:lnTo>
                  <a:lnTo>
                    <a:pt x="246" y="2230"/>
                  </a:lnTo>
                  <a:lnTo>
                    <a:pt x="4232" y="322"/>
                  </a:lnTo>
                  <a:lnTo>
                    <a:pt x="4288" y="284"/>
                  </a:lnTo>
                  <a:lnTo>
                    <a:pt x="4326" y="228"/>
                  </a:lnTo>
                  <a:lnTo>
                    <a:pt x="4326" y="171"/>
                  </a:lnTo>
                  <a:lnTo>
                    <a:pt x="4326" y="95"/>
                  </a:lnTo>
                  <a:lnTo>
                    <a:pt x="4269" y="39"/>
                  </a:lnTo>
                  <a:lnTo>
                    <a:pt x="4213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30"/>
            <p:cNvSpPr/>
            <p:nvPr/>
          </p:nvSpPr>
          <p:spPr>
            <a:xfrm>
              <a:off x="5885550" y="730200"/>
              <a:ext cx="63300" cy="101100"/>
            </a:xfrm>
            <a:custGeom>
              <a:avLst/>
              <a:gdLst/>
              <a:ahLst/>
              <a:cxnLst/>
              <a:rect l="l" t="t" r="r" b="b"/>
              <a:pathLst>
                <a:path w="2532" h="4044" extrusionOk="0">
                  <a:moveTo>
                    <a:pt x="152" y="1"/>
                  </a:moveTo>
                  <a:lnTo>
                    <a:pt x="76" y="20"/>
                  </a:lnTo>
                  <a:lnTo>
                    <a:pt x="38" y="76"/>
                  </a:lnTo>
                  <a:lnTo>
                    <a:pt x="1" y="133"/>
                  </a:lnTo>
                  <a:lnTo>
                    <a:pt x="1" y="190"/>
                  </a:lnTo>
                  <a:lnTo>
                    <a:pt x="19" y="265"/>
                  </a:lnTo>
                  <a:lnTo>
                    <a:pt x="2211" y="3968"/>
                  </a:lnTo>
                  <a:lnTo>
                    <a:pt x="2249" y="4005"/>
                  </a:lnTo>
                  <a:lnTo>
                    <a:pt x="2286" y="4024"/>
                  </a:lnTo>
                  <a:lnTo>
                    <a:pt x="2362" y="4043"/>
                  </a:lnTo>
                  <a:lnTo>
                    <a:pt x="2419" y="4043"/>
                  </a:lnTo>
                  <a:lnTo>
                    <a:pt x="2456" y="4024"/>
                  </a:lnTo>
                  <a:lnTo>
                    <a:pt x="2513" y="3987"/>
                  </a:lnTo>
                  <a:lnTo>
                    <a:pt x="2532" y="3930"/>
                  </a:lnTo>
                  <a:lnTo>
                    <a:pt x="2532" y="3854"/>
                  </a:lnTo>
                  <a:lnTo>
                    <a:pt x="2513" y="3798"/>
                  </a:lnTo>
                  <a:lnTo>
                    <a:pt x="322" y="76"/>
                  </a:lnTo>
                  <a:lnTo>
                    <a:pt x="284" y="38"/>
                  </a:lnTo>
                  <a:lnTo>
                    <a:pt x="208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30"/>
            <p:cNvSpPr/>
            <p:nvPr/>
          </p:nvSpPr>
          <p:spPr>
            <a:xfrm>
              <a:off x="5846350" y="679675"/>
              <a:ext cx="165325" cy="204050"/>
            </a:xfrm>
            <a:custGeom>
              <a:avLst/>
              <a:gdLst/>
              <a:ahLst/>
              <a:cxnLst/>
              <a:rect l="l" t="t" r="r" b="b"/>
              <a:pathLst>
                <a:path w="6613" h="8162" extrusionOk="0">
                  <a:moveTo>
                    <a:pt x="3760" y="0"/>
                  </a:moveTo>
                  <a:lnTo>
                    <a:pt x="3571" y="19"/>
                  </a:lnTo>
                  <a:lnTo>
                    <a:pt x="3382" y="38"/>
                  </a:lnTo>
                  <a:lnTo>
                    <a:pt x="3212" y="57"/>
                  </a:lnTo>
                  <a:lnTo>
                    <a:pt x="2910" y="152"/>
                  </a:lnTo>
                  <a:lnTo>
                    <a:pt x="2645" y="227"/>
                  </a:lnTo>
                  <a:lnTo>
                    <a:pt x="2589" y="246"/>
                  </a:lnTo>
                  <a:lnTo>
                    <a:pt x="2211" y="397"/>
                  </a:lnTo>
                  <a:lnTo>
                    <a:pt x="1946" y="510"/>
                  </a:lnTo>
                  <a:lnTo>
                    <a:pt x="1682" y="662"/>
                  </a:lnTo>
                  <a:lnTo>
                    <a:pt x="1380" y="832"/>
                  </a:lnTo>
                  <a:lnTo>
                    <a:pt x="1096" y="1039"/>
                  </a:lnTo>
                  <a:lnTo>
                    <a:pt x="964" y="1153"/>
                  </a:lnTo>
                  <a:lnTo>
                    <a:pt x="832" y="1285"/>
                  </a:lnTo>
                  <a:lnTo>
                    <a:pt x="719" y="1417"/>
                  </a:lnTo>
                  <a:lnTo>
                    <a:pt x="605" y="1549"/>
                  </a:lnTo>
                  <a:lnTo>
                    <a:pt x="586" y="1587"/>
                  </a:lnTo>
                  <a:lnTo>
                    <a:pt x="586" y="1644"/>
                  </a:lnTo>
                  <a:lnTo>
                    <a:pt x="605" y="1682"/>
                  </a:lnTo>
                  <a:lnTo>
                    <a:pt x="643" y="1719"/>
                  </a:lnTo>
                  <a:lnTo>
                    <a:pt x="681" y="1738"/>
                  </a:lnTo>
                  <a:lnTo>
                    <a:pt x="737" y="1738"/>
                  </a:lnTo>
                  <a:lnTo>
                    <a:pt x="775" y="1719"/>
                  </a:lnTo>
                  <a:lnTo>
                    <a:pt x="813" y="1682"/>
                  </a:lnTo>
                  <a:lnTo>
                    <a:pt x="907" y="1549"/>
                  </a:lnTo>
                  <a:lnTo>
                    <a:pt x="1021" y="1436"/>
                  </a:lnTo>
                  <a:lnTo>
                    <a:pt x="1266" y="1209"/>
                  </a:lnTo>
                  <a:lnTo>
                    <a:pt x="1531" y="1020"/>
                  </a:lnTo>
                  <a:lnTo>
                    <a:pt x="1795" y="850"/>
                  </a:lnTo>
                  <a:lnTo>
                    <a:pt x="2060" y="718"/>
                  </a:lnTo>
                  <a:lnTo>
                    <a:pt x="2305" y="605"/>
                  </a:lnTo>
                  <a:lnTo>
                    <a:pt x="2645" y="473"/>
                  </a:lnTo>
                  <a:lnTo>
                    <a:pt x="2721" y="454"/>
                  </a:lnTo>
                  <a:lnTo>
                    <a:pt x="2985" y="359"/>
                  </a:lnTo>
                  <a:lnTo>
                    <a:pt x="3269" y="284"/>
                  </a:lnTo>
                  <a:lnTo>
                    <a:pt x="3590" y="246"/>
                  </a:lnTo>
                  <a:lnTo>
                    <a:pt x="3760" y="227"/>
                  </a:lnTo>
                  <a:lnTo>
                    <a:pt x="3949" y="246"/>
                  </a:lnTo>
                  <a:lnTo>
                    <a:pt x="4138" y="265"/>
                  </a:lnTo>
                  <a:lnTo>
                    <a:pt x="4327" y="303"/>
                  </a:lnTo>
                  <a:lnTo>
                    <a:pt x="4534" y="359"/>
                  </a:lnTo>
                  <a:lnTo>
                    <a:pt x="4742" y="454"/>
                  </a:lnTo>
                  <a:lnTo>
                    <a:pt x="4950" y="567"/>
                  </a:lnTo>
                  <a:lnTo>
                    <a:pt x="5177" y="699"/>
                  </a:lnTo>
                  <a:lnTo>
                    <a:pt x="5403" y="869"/>
                  </a:lnTo>
                  <a:lnTo>
                    <a:pt x="5630" y="1077"/>
                  </a:lnTo>
                  <a:lnTo>
                    <a:pt x="5857" y="1323"/>
                  </a:lnTo>
                  <a:lnTo>
                    <a:pt x="6027" y="1568"/>
                  </a:lnTo>
                  <a:lnTo>
                    <a:pt x="6159" y="1833"/>
                  </a:lnTo>
                  <a:lnTo>
                    <a:pt x="6272" y="2135"/>
                  </a:lnTo>
                  <a:lnTo>
                    <a:pt x="6329" y="2437"/>
                  </a:lnTo>
                  <a:lnTo>
                    <a:pt x="6367" y="2740"/>
                  </a:lnTo>
                  <a:lnTo>
                    <a:pt x="6386" y="3061"/>
                  </a:lnTo>
                  <a:lnTo>
                    <a:pt x="6367" y="3401"/>
                  </a:lnTo>
                  <a:lnTo>
                    <a:pt x="6310" y="3722"/>
                  </a:lnTo>
                  <a:lnTo>
                    <a:pt x="6253" y="4062"/>
                  </a:lnTo>
                  <a:lnTo>
                    <a:pt x="6159" y="4383"/>
                  </a:lnTo>
                  <a:lnTo>
                    <a:pt x="6027" y="4723"/>
                  </a:lnTo>
                  <a:lnTo>
                    <a:pt x="5894" y="5044"/>
                  </a:lnTo>
                  <a:lnTo>
                    <a:pt x="5743" y="5365"/>
                  </a:lnTo>
                  <a:lnTo>
                    <a:pt x="5554" y="5668"/>
                  </a:lnTo>
                  <a:lnTo>
                    <a:pt x="5366" y="5970"/>
                  </a:lnTo>
                  <a:lnTo>
                    <a:pt x="5158" y="6215"/>
                  </a:lnTo>
                  <a:lnTo>
                    <a:pt x="4912" y="6461"/>
                  </a:lnTo>
                  <a:lnTo>
                    <a:pt x="4648" y="6706"/>
                  </a:lnTo>
                  <a:lnTo>
                    <a:pt x="4345" y="6914"/>
                  </a:lnTo>
                  <a:lnTo>
                    <a:pt x="4024" y="7122"/>
                  </a:lnTo>
                  <a:lnTo>
                    <a:pt x="3665" y="7311"/>
                  </a:lnTo>
                  <a:lnTo>
                    <a:pt x="3306" y="7462"/>
                  </a:lnTo>
                  <a:lnTo>
                    <a:pt x="2948" y="7613"/>
                  </a:lnTo>
                  <a:lnTo>
                    <a:pt x="2570" y="7727"/>
                  </a:lnTo>
                  <a:lnTo>
                    <a:pt x="2192" y="7821"/>
                  </a:lnTo>
                  <a:lnTo>
                    <a:pt x="1814" y="7878"/>
                  </a:lnTo>
                  <a:lnTo>
                    <a:pt x="1455" y="7915"/>
                  </a:lnTo>
                  <a:lnTo>
                    <a:pt x="1096" y="7934"/>
                  </a:lnTo>
                  <a:lnTo>
                    <a:pt x="756" y="7915"/>
                  </a:lnTo>
                  <a:lnTo>
                    <a:pt x="454" y="7859"/>
                  </a:lnTo>
                  <a:lnTo>
                    <a:pt x="152" y="7764"/>
                  </a:lnTo>
                  <a:lnTo>
                    <a:pt x="76" y="7764"/>
                  </a:lnTo>
                  <a:lnTo>
                    <a:pt x="38" y="7802"/>
                  </a:lnTo>
                  <a:lnTo>
                    <a:pt x="20" y="7840"/>
                  </a:lnTo>
                  <a:lnTo>
                    <a:pt x="1" y="7878"/>
                  </a:lnTo>
                  <a:lnTo>
                    <a:pt x="20" y="7915"/>
                  </a:lnTo>
                  <a:lnTo>
                    <a:pt x="38" y="7953"/>
                  </a:lnTo>
                  <a:lnTo>
                    <a:pt x="76" y="7991"/>
                  </a:lnTo>
                  <a:lnTo>
                    <a:pt x="322" y="8067"/>
                  </a:lnTo>
                  <a:lnTo>
                    <a:pt x="586" y="8123"/>
                  </a:lnTo>
                  <a:lnTo>
                    <a:pt x="870" y="8161"/>
                  </a:lnTo>
                  <a:lnTo>
                    <a:pt x="1474" y="8161"/>
                  </a:lnTo>
                  <a:lnTo>
                    <a:pt x="1776" y="8123"/>
                  </a:lnTo>
                  <a:lnTo>
                    <a:pt x="2079" y="8085"/>
                  </a:lnTo>
                  <a:lnTo>
                    <a:pt x="2400" y="8010"/>
                  </a:lnTo>
                  <a:lnTo>
                    <a:pt x="2721" y="7934"/>
                  </a:lnTo>
                  <a:lnTo>
                    <a:pt x="3023" y="7821"/>
                  </a:lnTo>
                  <a:lnTo>
                    <a:pt x="3344" y="7708"/>
                  </a:lnTo>
                  <a:lnTo>
                    <a:pt x="3647" y="7575"/>
                  </a:lnTo>
                  <a:lnTo>
                    <a:pt x="3930" y="7443"/>
                  </a:lnTo>
                  <a:lnTo>
                    <a:pt x="4213" y="7273"/>
                  </a:lnTo>
                  <a:lnTo>
                    <a:pt x="4478" y="7103"/>
                  </a:lnTo>
                  <a:lnTo>
                    <a:pt x="4742" y="6933"/>
                  </a:lnTo>
                  <a:lnTo>
                    <a:pt x="4969" y="6725"/>
                  </a:lnTo>
                  <a:lnTo>
                    <a:pt x="5196" y="6536"/>
                  </a:lnTo>
                  <a:lnTo>
                    <a:pt x="5384" y="6310"/>
                  </a:lnTo>
                  <a:lnTo>
                    <a:pt x="5554" y="6102"/>
                  </a:lnTo>
                  <a:lnTo>
                    <a:pt x="5762" y="5781"/>
                  </a:lnTo>
                  <a:lnTo>
                    <a:pt x="5951" y="5460"/>
                  </a:lnTo>
                  <a:lnTo>
                    <a:pt x="6102" y="5139"/>
                  </a:lnTo>
                  <a:lnTo>
                    <a:pt x="6253" y="4780"/>
                  </a:lnTo>
                  <a:lnTo>
                    <a:pt x="6386" y="4440"/>
                  </a:lnTo>
                  <a:lnTo>
                    <a:pt x="6480" y="4081"/>
                  </a:lnTo>
                  <a:lnTo>
                    <a:pt x="6556" y="3722"/>
                  </a:lnTo>
                  <a:lnTo>
                    <a:pt x="6593" y="3382"/>
                  </a:lnTo>
                  <a:lnTo>
                    <a:pt x="6612" y="3023"/>
                  </a:lnTo>
                  <a:lnTo>
                    <a:pt x="6593" y="2683"/>
                  </a:lnTo>
                  <a:lnTo>
                    <a:pt x="6556" y="2362"/>
                  </a:lnTo>
                  <a:lnTo>
                    <a:pt x="6480" y="2041"/>
                  </a:lnTo>
                  <a:lnTo>
                    <a:pt x="6367" y="1719"/>
                  </a:lnTo>
                  <a:lnTo>
                    <a:pt x="6216" y="1436"/>
                  </a:lnTo>
                  <a:lnTo>
                    <a:pt x="6027" y="1172"/>
                  </a:lnTo>
                  <a:lnTo>
                    <a:pt x="5913" y="1039"/>
                  </a:lnTo>
                  <a:lnTo>
                    <a:pt x="5800" y="926"/>
                  </a:lnTo>
                  <a:lnTo>
                    <a:pt x="5536" y="699"/>
                  </a:lnTo>
                  <a:lnTo>
                    <a:pt x="5290" y="510"/>
                  </a:lnTo>
                  <a:lnTo>
                    <a:pt x="5063" y="359"/>
                  </a:lnTo>
                  <a:lnTo>
                    <a:pt x="4818" y="227"/>
                  </a:lnTo>
                  <a:lnTo>
                    <a:pt x="4591" y="133"/>
                  </a:lnTo>
                  <a:lnTo>
                    <a:pt x="4364" y="76"/>
                  </a:lnTo>
                  <a:lnTo>
                    <a:pt x="4157" y="19"/>
                  </a:lnTo>
                  <a:lnTo>
                    <a:pt x="3949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30"/>
            <p:cNvSpPr/>
            <p:nvPr/>
          </p:nvSpPr>
          <p:spPr>
            <a:xfrm>
              <a:off x="5738200" y="354300"/>
              <a:ext cx="76550" cy="67550"/>
            </a:xfrm>
            <a:custGeom>
              <a:avLst/>
              <a:gdLst/>
              <a:ahLst/>
              <a:cxnLst/>
              <a:rect l="l" t="t" r="r" b="b"/>
              <a:pathLst>
                <a:path w="3062" h="2702" extrusionOk="0">
                  <a:moveTo>
                    <a:pt x="2891" y="0"/>
                  </a:moveTo>
                  <a:lnTo>
                    <a:pt x="2815" y="19"/>
                  </a:lnTo>
                  <a:lnTo>
                    <a:pt x="2570" y="132"/>
                  </a:lnTo>
                  <a:lnTo>
                    <a:pt x="2324" y="283"/>
                  </a:lnTo>
                  <a:lnTo>
                    <a:pt x="2079" y="453"/>
                  </a:lnTo>
                  <a:lnTo>
                    <a:pt x="1852" y="623"/>
                  </a:lnTo>
                  <a:lnTo>
                    <a:pt x="1380" y="1020"/>
                  </a:lnTo>
                  <a:lnTo>
                    <a:pt x="964" y="1417"/>
                  </a:lnTo>
                  <a:lnTo>
                    <a:pt x="605" y="1795"/>
                  </a:lnTo>
                  <a:lnTo>
                    <a:pt x="303" y="2097"/>
                  </a:lnTo>
                  <a:lnTo>
                    <a:pt x="39" y="2418"/>
                  </a:lnTo>
                  <a:lnTo>
                    <a:pt x="1" y="2494"/>
                  </a:lnTo>
                  <a:lnTo>
                    <a:pt x="1" y="2550"/>
                  </a:lnTo>
                  <a:lnTo>
                    <a:pt x="20" y="2626"/>
                  </a:lnTo>
                  <a:lnTo>
                    <a:pt x="58" y="2664"/>
                  </a:lnTo>
                  <a:lnTo>
                    <a:pt x="114" y="2701"/>
                  </a:lnTo>
                  <a:lnTo>
                    <a:pt x="246" y="2701"/>
                  </a:lnTo>
                  <a:lnTo>
                    <a:pt x="303" y="2645"/>
                  </a:lnTo>
                  <a:lnTo>
                    <a:pt x="549" y="2361"/>
                  </a:lnTo>
                  <a:lnTo>
                    <a:pt x="832" y="2059"/>
                  </a:lnTo>
                  <a:lnTo>
                    <a:pt x="1172" y="1700"/>
                  </a:lnTo>
                  <a:lnTo>
                    <a:pt x="1588" y="1303"/>
                  </a:lnTo>
                  <a:lnTo>
                    <a:pt x="2041" y="926"/>
                  </a:lnTo>
                  <a:lnTo>
                    <a:pt x="2268" y="756"/>
                  </a:lnTo>
                  <a:lnTo>
                    <a:pt x="2494" y="586"/>
                  </a:lnTo>
                  <a:lnTo>
                    <a:pt x="2740" y="453"/>
                  </a:lnTo>
                  <a:lnTo>
                    <a:pt x="2967" y="340"/>
                  </a:lnTo>
                  <a:lnTo>
                    <a:pt x="3023" y="283"/>
                  </a:lnTo>
                  <a:lnTo>
                    <a:pt x="3061" y="227"/>
                  </a:lnTo>
                  <a:lnTo>
                    <a:pt x="3061" y="170"/>
                  </a:lnTo>
                  <a:lnTo>
                    <a:pt x="3042" y="94"/>
                  </a:lnTo>
                  <a:lnTo>
                    <a:pt x="3004" y="38"/>
                  </a:lnTo>
                  <a:lnTo>
                    <a:pt x="2948" y="19"/>
                  </a:lnTo>
                  <a:lnTo>
                    <a:pt x="289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30"/>
            <p:cNvSpPr/>
            <p:nvPr/>
          </p:nvSpPr>
          <p:spPr>
            <a:xfrm>
              <a:off x="5304200" y="595150"/>
              <a:ext cx="27425" cy="67550"/>
            </a:xfrm>
            <a:custGeom>
              <a:avLst/>
              <a:gdLst/>
              <a:ahLst/>
              <a:cxnLst/>
              <a:rect l="l" t="t" r="r" b="b"/>
              <a:pathLst>
                <a:path w="1097" h="2702" extrusionOk="0">
                  <a:moveTo>
                    <a:pt x="926" y="0"/>
                  </a:moveTo>
                  <a:lnTo>
                    <a:pt x="851" y="19"/>
                  </a:lnTo>
                  <a:lnTo>
                    <a:pt x="794" y="38"/>
                  </a:lnTo>
                  <a:lnTo>
                    <a:pt x="756" y="95"/>
                  </a:lnTo>
                  <a:lnTo>
                    <a:pt x="662" y="208"/>
                  </a:lnTo>
                  <a:lnTo>
                    <a:pt x="530" y="397"/>
                  </a:lnTo>
                  <a:lnTo>
                    <a:pt x="379" y="661"/>
                  </a:lnTo>
                  <a:lnTo>
                    <a:pt x="246" y="1001"/>
                  </a:lnTo>
                  <a:lnTo>
                    <a:pt x="171" y="1209"/>
                  </a:lnTo>
                  <a:lnTo>
                    <a:pt x="114" y="1436"/>
                  </a:lnTo>
                  <a:lnTo>
                    <a:pt x="76" y="1681"/>
                  </a:lnTo>
                  <a:lnTo>
                    <a:pt x="38" y="1946"/>
                  </a:lnTo>
                  <a:lnTo>
                    <a:pt x="1" y="2229"/>
                  </a:lnTo>
                  <a:lnTo>
                    <a:pt x="1" y="2531"/>
                  </a:lnTo>
                  <a:lnTo>
                    <a:pt x="20" y="2607"/>
                  </a:lnTo>
                  <a:lnTo>
                    <a:pt x="38" y="2664"/>
                  </a:lnTo>
                  <a:lnTo>
                    <a:pt x="95" y="2701"/>
                  </a:lnTo>
                  <a:lnTo>
                    <a:pt x="246" y="2701"/>
                  </a:lnTo>
                  <a:lnTo>
                    <a:pt x="303" y="2664"/>
                  </a:lnTo>
                  <a:lnTo>
                    <a:pt x="322" y="2607"/>
                  </a:lnTo>
                  <a:lnTo>
                    <a:pt x="341" y="2531"/>
                  </a:lnTo>
                  <a:lnTo>
                    <a:pt x="360" y="2248"/>
                  </a:lnTo>
                  <a:lnTo>
                    <a:pt x="379" y="2002"/>
                  </a:lnTo>
                  <a:lnTo>
                    <a:pt x="416" y="1757"/>
                  </a:lnTo>
                  <a:lnTo>
                    <a:pt x="454" y="1530"/>
                  </a:lnTo>
                  <a:lnTo>
                    <a:pt x="511" y="1322"/>
                  </a:lnTo>
                  <a:lnTo>
                    <a:pt x="567" y="1152"/>
                  </a:lnTo>
                  <a:lnTo>
                    <a:pt x="681" y="831"/>
                  </a:lnTo>
                  <a:lnTo>
                    <a:pt x="813" y="605"/>
                  </a:lnTo>
                  <a:lnTo>
                    <a:pt x="926" y="435"/>
                  </a:lnTo>
                  <a:lnTo>
                    <a:pt x="1040" y="302"/>
                  </a:lnTo>
                  <a:lnTo>
                    <a:pt x="1077" y="246"/>
                  </a:lnTo>
                  <a:lnTo>
                    <a:pt x="1096" y="170"/>
                  </a:lnTo>
                  <a:lnTo>
                    <a:pt x="1077" y="113"/>
                  </a:lnTo>
                  <a:lnTo>
                    <a:pt x="1040" y="57"/>
                  </a:lnTo>
                  <a:lnTo>
                    <a:pt x="983" y="19"/>
                  </a:lnTo>
                  <a:lnTo>
                    <a:pt x="9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30"/>
            <p:cNvSpPr/>
            <p:nvPr/>
          </p:nvSpPr>
          <p:spPr>
            <a:xfrm>
              <a:off x="5335850" y="776950"/>
              <a:ext cx="2375" cy="15625"/>
            </a:xfrm>
            <a:custGeom>
              <a:avLst/>
              <a:gdLst/>
              <a:ahLst/>
              <a:cxnLst/>
              <a:rect l="l" t="t" r="r" b="b"/>
              <a:pathLst>
                <a:path w="95" h="625" extrusionOk="0">
                  <a:moveTo>
                    <a:pt x="95" y="1"/>
                  </a:moveTo>
                  <a:lnTo>
                    <a:pt x="19" y="303"/>
                  </a:lnTo>
                  <a:lnTo>
                    <a:pt x="0" y="624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544D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30"/>
            <p:cNvSpPr/>
            <p:nvPr/>
          </p:nvSpPr>
          <p:spPr>
            <a:xfrm>
              <a:off x="5335850" y="776950"/>
              <a:ext cx="2375" cy="15625"/>
            </a:xfrm>
            <a:custGeom>
              <a:avLst/>
              <a:gdLst/>
              <a:ahLst/>
              <a:cxnLst/>
              <a:rect l="l" t="t" r="r" b="b"/>
              <a:pathLst>
                <a:path w="95" h="625" fill="none" extrusionOk="0">
                  <a:moveTo>
                    <a:pt x="95" y="1"/>
                  </a:moveTo>
                  <a:lnTo>
                    <a:pt x="95" y="1"/>
                  </a:lnTo>
                  <a:lnTo>
                    <a:pt x="19" y="303"/>
                  </a:lnTo>
                  <a:lnTo>
                    <a:pt x="0" y="624"/>
                  </a:lnTo>
                  <a:lnTo>
                    <a:pt x="0" y="624"/>
                  </a:lnTo>
                  <a:lnTo>
                    <a:pt x="9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30"/>
            <p:cNvSpPr/>
            <p:nvPr/>
          </p:nvSpPr>
          <p:spPr>
            <a:xfrm>
              <a:off x="5614000" y="730675"/>
              <a:ext cx="119050" cy="119025"/>
            </a:xfrm>
            <a:custGeom>
              <a:avLst/>
              <a:gdLst/>
              <a:ahLst/>
              <a:cxnLst/>
              <a:rect l="l" t="t" r="r" b="b"/>
              <a:pathLst>
                <a:path w="4762" h="4761" extrusionOk="0">
                  <a:moveTo>
                    <a:pt x="2211" y="1"/>
                  </a:moveTo>
                  <a:lnTo>
                    <a:pt x="2041" y="19"/>
                  </a:lnTo>
                  <a:lnTo>
                    <a:pt x="1871" y="57"/>
                  </a:lnTo>
                  <a:lnTo>
                    <a:pt x="1701" y="95"/>
                  </a:lnTo>
                  <a:lnTo>
                    <a:pt x="1474" y="189"/>
                  </a:lnTo>
                  <a:lnTo>
                    <a:pt x="1247" y="284"/>
                  </a:lnTo>
                  <a:lnTo>
                    <a:pt x="1059" y="416"/>
                  </a:lnTo>
                  <a:lnTo>
                    <a:pt x="870" y="548"/>
                  </a:lnTo>
                  <a:lnTo>
                    <a:pt x="700" y="700"/>
                  </a:lnTo>
                  <a:lnTo>
                    <a:pt x="549" y="870"/>
                  </a:lnTo>
                  <a:lnTo>
                    <a:pt x="416" y="1058"/>
                  </a:lnTo>
                  <a:lnTo>
                    <a:pt x="284" y="1247"/>
                  </a:lnTo>
                  <a:lnTo>
                    <a:pt x="190" y="1455"/>
                  </a:lnTo>
                  <a:lnTo>
                    <a:pt x="114" y="1682"/>
                  </a:lnTo>
                  <a:lnTo>
                    <a:pt x="57" y="1890"/>
                  </a:lnTo>
                  <a:lnTo>
                    <a:pt x="20" y="2135"/>
                  </a:lnTo>
                  <a:lnTo>
                    <a:pt x="1" y="2362"/>
                  </a:lnTo>
                  <a:lnTo>
                    <a:pt x="20" y="2589"/>
                  </a:lnTo>
                  <a:lnTo>
                    <a:pt x="57" y="2834"/>
                  </a:lnTo>
                  <a:lnTo>
                    <a:pt x="114" y="3061"/>
                  </a:lnTo>
                  <a:lnTo>
                    <a:pt x="171" y="3250"/>
                  </a:lnTo>
                  <a:lnTo>
                    <a:pt x="246" y="3439"/>
                  </a:lnTo>
                  <a:lnTo>
                    <a:pt x="341" y="3609"/>
                  </a:lnTo>
                  <a:lnTo>
                    <a:pt x="454" y="3760"/>
                  </a:lnTo>
                  <a:lnTo>
                    <a:pt x="567" y="3911"/>
                  </a:lnTo>
                  <a:lnTo>
                    <a:pt x="700" y="4062"/>
                  </a:lnTo>
                  <a:lnTo>
                    <a:pt x="832" y="4175"/>
                  </a:lnTo>
                  <a:lnTo>
                    <a:pt x="983" y="4308"/>
                  </a:lnTo>
                  <a:lnTo>
                    <a:pt x="1134" y="4402"/>
                  </a:lnTo>
                  <a:lnTo>
                    <a:pt x="1304" y="4496"/>
                  </a:lnTo>
                  <a:lnTo>
                    <a:pt x="1474" y="4572"/>
                  </a:lnTo>
                  <a:lnTo>
                    <a:pt x="1644" y="4648"/>
                  </a:lnTo>
                  <a:lnTo>
                    <a:pt x="1814" y="4685"/>
                  </a:lnTo>
                  <a:lnTo>
                    <a:pt x="2003" y="4723"/>
                  </a:lnTo>
                  <a:lnTo>
                    <a:pt x="2192" y="4742"/>
                  </a:lnTo>
                  <a:lnTo>
                    <a:pt x="2381" y="4761"/>
                  </a:lnTo>
                  <a:lnTo>
                    <a:pt x="2551" y="4761"/>
                  </a:lnTo>
                  <a:lnTo>
                    <a:pt x="2721" y="4742"/>
                  </a:lnTo>
                  <a:lnTo>
                    <a:pt x="2910" y="4704"/>
                  </a:lnTo>
                  <a:lnTo>
                    <a:pt x="3080" y="4666"/>
                  </a:lnTo>
                  <a:lnTo>
                    <a:pt x="3307" y="4572"/>
                  </a:lnTo>
                  <a:lnTo>
                    <a:pt x="3514" y="4478"/>
                  </a:lnTo>
                  <a:lnTo>
                    <a:pt x="3722" y="4345"/>
                  </a:lnTo>
                  <a:lnTo>
                    <a:pt x="3911" y="4213"/>
                  </a:lnTo>
                  <a:lnTo>
                    <a:pt x="4081" y="4062"/>
                  </a:lnTo>
                  <a:lnTo>
                    <a:pt x="4232" y="3892"/>
                  </a:lnTo>
                  <a:lnTo>
                    <a:pt x="4364" y="3703"/>
                  </a:lnTo>
                  <a:lnTo>
                    <a:pt x="4478" y="3495"/>
                  </a:lnTo>
                  <a:lnTo>
                    <a:pt x="4572" y="3306"/>
                  </a:lnTo>
                  <a:lnTo>
                    <a:pt x="4667" y="3080"/>
                  </a:lnTo>
                  <a:lnTo>
                    <a:pt x="4723" y="2853"/>
                  </a:lnTo>
                  <a:lnTo>
                    <a:pt x="4761" y="2626"/>
                  </a:lnTo>
                  <a:lnTo>
                    <a:pt x="4761" y="2400"/>
                  </a:lnTo>
                  <a:lnTo>
                    <a:pt x="4761" y="2173"/>
                  </a:lnTo>
                  <a:lnTo>
                    <a:pt x="4723" y="1927"/>
                  </a:lnTo>
                  <a:lnTo>
                    <a:pt x="4667" y="1701"/>
                  </a:lnTo>
                  <a:lnTo>
                    <a:pt x="4591" y="1512"/>
                  </a:lnTo>
                  <a:lnTo>
                    <a:pt x="4515" y="1323"/>
                  </a:lnTo>
                  <a:lnTo>
                    <a:pt x="4421" y="1153"/>
                  </a:lnTo>
                  <a:lnTo>
                    <a:pt x="4327" y="1002"/>
                  </a:lnTo>
                  <a:lnTo>
                    <a:pt x="4213" y="851"/>
                  </a:lnTo>
                  <a:lnTo>
                    <a:pt x="4081" y="700"/>
                  </a:lnTo>
                  <a:lnTo>
                    <a:pt x="3930" y="586"/>
                  </a:lnTo>
                  <a:lnTo>
                    <a:pt x="3798" y="454"/>
                  </a:lnTo>
                  <a:lnTo>
                    <a:pt x="3647" y="359"/>
                  </a:lnTo>
                  <a:lnTo>
                    <a:pt x="3477" y="265"/>
                  </a:lnTo>
                  <a:lnTo>
                    <a:pt x="3307" y="189"/>
                  </a:lnTo>
                  <a:lnTo>
                    <a:pt x="3136" y="114"/>
                  </a:lnTo>
                  <a:lnTo>
                    <a:pt x="2948" y="76"/>
                  </a:lnTo>
                  <a:lnTo>
                    <a:pt x="2759" y="38"/>
                  </a:lnTo>
                  <a:lnTo>
                    <a:pt x="2570" y="1"/>
                  </a:lnTo>
                  <a:close/>
                </a:path>
              </a:pathLst>
            </a:custGeom>
            <a:solidFill>
              <a:srgbClr val="FCF3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30"/>
            <p:cNvSpPr/>
            <p:nvPr/>
          </p:nvSpPr>
          <p:spPr>
            <a:xfrm>
              <a:off x="5614000" y="730675"/>
              <a:ext cx="119050" cy="119025"/>
            </a:xfrm>
            <a:custGeom>
              <a:avLst/>
              <a:gdLst/>
              <a:ahLst/>
              <a:cxnLst/>
              <a:rect l="l" t="t" r="r" b="b"/>
              <a:pathLst>
                <a:path w="4762" h="4761" fill="none" extrusionOk="0">
                  <a:moveTo>
                    <a:pt x="2381" y="1"/>
                  </a:moveTo>
                  <a:lnTo>
                    <a:pt x="2381" y="1"/>
                  </a:lnTo>
                  <a:lnTo>
                    <a:pt x="2211" y="1"/>
                  </a:lnTo>
                  <a:lnTo>
                    <a:pt x="2041" y="19"/>
                  </a:lnTo>
                  <a:lnTo>
                    <a:pt x="1871" y="57"/>
                  </a:lnTo>
                  <a:lnTo>
                    <a:pt x="1701" y="95"/>
                  </a:lnTo>
                  <a:lnTo>
                    <a:pt x="1701" y="95"/>
                  </a:lnTo>
                  <a:lnTo>
                    <a:pt x="1474" y="189"/>
                  </a:lnTo>
                  <a:lnTo>
                    <a:pt x="1247" y="284"/>
                  </a:lnTo>
                  <a:lnTo>
                    <a:pt x="1059" y="416"/>
                  </a:lnTo>
                  <a:lnTo>
                    <a:pt x="870" y="548"/>
                  </a:lnTo>
                  <a:lnTo>
                    <a:pt x="700" y="700"/>
                  </a:lnTo>
                  <a:lnTo>
                    <a:pt x="549" y="870"/>
                  </a:lnTo>
                  <a:lnTo>
                    <a:pt x="416" y="1058"/>
                  </a:lnTo>
                  <a:lnTo>
                    <a:pt x="284" y="1247"/>
                  </a:lnTo>
                  <a:lnTo>
                    <a:pt x="190" y="1455"/>
                  </a:lnTo>
                  <a:lnTo>
                    <a:pt x="114" y="1682"/>
                  </a:lnTo>
                  <a:lnTo>
                    <a:pt x="57" y="1890"/>
                  </a:lnTo>
                  <a:lnTo>
                    <a:pt x="20" y="2135"/>
                  </a:lnTo>
                  <a:lnTo>
                    <a:pt x="1" y="2362"/>
                  </a:lnTo>
                  <a:lnTo>
                    <a:pt x="20" y="2589"/>
                  </a:lnTo>
                  <a:lnTo>
                    <a:pt x="57" y="2834"/>
                  </a:lnTo>
                  <a:lnTo>
                    <a:pt x="114" y="3061"/>
                  </a:lnTo>
                  <a:lnTo>
                    <a:pt x="114" y="3061"/>
                  </a:lnTo>
                  <a:lnTo>
                    <a:pt x="171" y="3250"/>
                  </a:lnTo>
                  <a:lnTo>
                    <a:pt x="246" y="3439"/>
                  </a:lnTo>
                  <a:lnTo>
                    <a:pt x="341" y="3609"/>
                  </a:lnTo>
                  <a:lnTo>
                    <a:pt x="454" y="3760"/>
                  </a:lnTo>
                  <a:lnTo>
                    <a:pt x="567" y="3911"/>
                  </a:lnTo>
                  <a:lnTo>
                    <a:pt x="700" y="4062"/>
                  </a:lnTo>
                  <a:lnTo>
                    <a:pt x="832" y="4175"/>
                  </a:lnTo>
                  <a:lnTo>
                    <a:pt x="983" y="4308"/>
                  </a:lnTo>
                  <a:lnTo>
                    <a:pt x="1134" y="4402"/>
                  </a:lnTo>
                  <a:lnTo>
                    <a:pt x="1304" y="4496"/>
                  </a:lnTo>
                  <a:lnTo>
                    <a:pt x="1474" y="4572"/>
                  </a:lnTo>
                  <a:lnTo>
                    <a:pt x="1644" y="4648"/>
                  </a:lnTo>
                  <a:lnTo>
                    <a:pt x="1814" y="4685"/>
                  </a:lnTo>
                  <a:lnTo>
                    <a:pt x="2003" y="4723"/>
                  </a:lnTo>
                  <a:lnTo>
                    <a:pt x="2192" y="4742"/>
                  </a:lnTo>
                  <a:lnTo>
                    <a:pt x="2381" y="4761"/>
                  </a:lnTo>
                  <a:lnTo>
                    <a:pt x="2381" y="4761"/>
                  </a:lnTo>
                  <a:lnTo>
                    <a:pt x="2551" y="4761"/>
                  </a:lnTo>
                  <a:lnTo>
                    <a:pt x="2721" y="4742"/>
                  </a:lnTo>
                  <a:lnTo>
                    <a:pt x="2910" y="4704"/>
                  </a:lnTo>
                  <a:lnTo>
                    <a:pt x="3080" y="4666"/>
                  </a:lnTo>
                  <a:lnTo>
                    <a:pt x="3080" y="4666"/>
                  </a:lnTo>
                  <a:lnTo>
                    <a:pt x="3307" y="4572"/>
                  </a:lnTo>
                  <a:lnTo>
                    <a:pt x="3514" y="4478"/>
                  </a:lnTo>
                  <a:lnTo>
                    <a:pt x="3722" y="4345"/>
                  </a:lnTo>
                  <a:lnTo>
                    <a:pt x="3911" y="4213"/>
                  </a:lnTo>
                  <a:lnTo>
                    <a:pt x="4081" y="4062"/>
                  </a:lnTo>
                  <a:lnTo>
                    <a:pt x="4232" y="3892"/>
                  </a:lnTo>
                  <a:lnTo>
                    <a:pt x="4364" y="3703"/>
                  </a:lnTo>
                  <a:lnTo>
                    <a:pt x="4478" y="3495"/>
                  </a:lnTo>
                  <a:lnTo>
                    <a:pt x="4572" y="3306"/>
                  </a:lnTo>
                  <a:lnTo>
                    <a:pt x="4667" y="3080"/>
                  </a:lnTo>
                  <a:lnTo>
                    <a:pt x="4723" y="2853"/>
                  </a:lnTo>
                  <a:lnTo>
                    <a:pt x="4761" y="2626"/>
                  </a:lnTo>
                  <a:lnTo>
                    <a:pt x="4761" y="2400"/>
                  </a:lnTo>
                  <a:lnTo>
                    <a:pt x="4761" y="2173"/>
                  </a:lnTo>
                  <a:lnTo>
                    <a:pt x="4723" y="1927"/>
                  </a:lnTo>
                  <a:lnTo>
                    <a:pt x="4667" y="1701"/>
                  </a:lnTo>
                  <a:lnTo>
                    <a:pt x="4667" y="1701"/>
                  </a:lnTo>
                  <a:lnTo>
                    <a:pt x="4591" y="1512"/>
                  </a:lnTo>
                  <a:lnTo>
                    <a:pt x="4515" y="1323"/>
                  </a:lnTo>
                  <a:lnTo>
                    <a:pt x="4421" y="1153"/>
                  </a:lnTo>
                  <a:lnTo>
                    <a:pt x="4327" y="1002"/>
                  </a:lnTo>
                  <a:lnTo>
                    <a:pt x="4213" y="851"/>
                  </a:lnTo>
                  <a:lnTo>
                    <a:pt x="4081" y="700"/>
                  </a:lnTo>
                  <a:lnTo>
                    <a:pt x="3930" y="586"/>
                  </a:lnTo>
                  <a:lnTo>
                    <a:pt x="3798" y="454"/>
                  </a:lnTo>
                  <a:lnTo>
                    <a:pt x="3647" y="359"/>
                  </a:lnTo>
                  <a:lnTo>
                    <a:pt x="3477" y="265"/>
                  </a:lnTo>
                  <a:lnTo>
                    <a:pt x="3307" y="189"/>
                  </a:lnTo>
                  <a:lnTo>
                    <a:pt x="3136" y="114"/>
                  </a:lnTo>
                  <a:lnTo>
                    <a:pt x="2948" y="76"/>
                  </a:lnTo>
                  <a:lnTo>
                    <a:pt x="2759" y="38"/>
                  </a:lnTo>
                  <a:lnTo>
                    <a:pt x="2570" y="1"/>
                  </a:lnTo>
                  <a:lnTo>
                    <a:pt x="23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30"/>
            <p:cNvSpPr/>
            <p:nvPr/>
          </p:nvSpPr>
          <p:spPr>
            <a:xfrm>
              <a:off x="5460050" y="834575"/>
              <a:ext cx="155400" cy="104875"/>
            </a:xfrm>
            <a:custGeom>
              <a:avLst/>
              <a:gdLst/>
              <a:ahLst/>
              <a:cxnLst/>
              <a:rect l="l" t="t" r="r" b="b"/>
              <a:pathLst>
                <a:path w="6216" h="4195" extrusionOk="0">
                  <a:moveTo>
                    <a:pt x="6159" y="0"/>
                  </a:moveTo>
                  <a:lnTo>
                    <a:pt x="0" y="851"/>
                  </a:lnTo>
                  <a:lnTo>
                    <a:pt x="38" y="1002"/>
                  </a:lnTo>
                  <a:lnTo>
                    <a:pt x="152" y="1436"/>
                  </a:lnTo>
                  <a:lnTo>
                    <a:pt x="246" y="1719"/>
                  </a:lnTo>
                  <a:lnTo>
                    <a:pt x="359" y="2022"/>
                  </a:lnTo>
                  <a:lnTo>
                    <a:pt x="511" y="2362"/>
                  </a:lnTo>
                  <a:lnTo>
                    <a:pt x="699" y="2702"/>
                  </a:lnTo>
                  <a:lnTo>
                    <a:pt x="926" y="3023"/>
                  </a:lnTo>
                  <a:lnTo>
                    <a:pt x="1039" y="3174"/>
                  </a:lnTo>
                  <a:lnTo>
                    <a:pt x="1191" y="3344"/>
                  </a:lnTo>
                  <a:lnTo>
                    <a:pt x="1323" y="3476"/>
                  </a:lnTo>
                  <a:lnTo>
                    <a:pt x="1474" y="3608"/>
                  </a:lnTo>
                  <a:lnTo>
                    <a:pt x="1644" y="3741"/>
                  </a:lnTo>
                  <a:lnTo>
                    <a:pt x="1833" y="3854"/>
                  </a:lnTo>
                  <a:lnTo>
                    <a:pt x="2022" y="3949"/>
                  </a:lnTo>
                  <a:lnTo>
                    <a:pt x="2211" y="4043"/>
                  </a:lnTo>
                  <a:lnTo>
                    <a:pt x="2437" y="4100"/>
                  </a:lnTo>
                  <a:lnTo>
                    <a:pt x="2664" y="4156"/>
                  </a:lnTo>
                  <a:lnTo>
                    <a:pt x="2891" y="4194"/>
                  </a:lnTo>
                  <a:lnTo>
                    <a:pt x="3420" y="4194"/>
                  </a:lnTo>
                  <a:lnTo>
                    <a:pt x="3703" y="4156"/>
                  </a:lnTo>
                  <a:lnTo>
                    <a:pt x="3967" y="4100"/>
                  </a:lnTo>
                  <a:lnTo>
                    <a:pt x="4232" y="4024"/>
                  </a:lnTo>
                  <a:lnTo>
                    <a:pt x="4459" y="3930"/>
                  </a:lnTo>
                  <a:lnTo>
                    <a:pt x="4685" y="3816"/>
                  </a:lnTo>
                  <a:lnTo>
                    <a:pt x="4874" y="3703"/>
                  </a:lnTo>
                  <a:lnTo>
                    <a:pt x="5063" y="3571"/>
                  </a:lnTo>
                  <a:lnTo>
                    <a:pt x="5214" y="3438"/>
                  </a:lnTo>
                  <a:lnTo>
                    <a:pt x="5365" y="3287"/>
                  </a:lnTo>
                  <a:lnTo>
                    <a:pt x="5498" y="3117"/>
                  </a:lnTo>
                  <a:lnTo>
                    <a:pt x="5630" y="2947"/>
                  </a:lnTo>
                  <a:lnTo>
                    <a:pt x="5724" y="2777"/>
                  </a:lnTo>
                  <a:lnTo>
                    <a:pt x="5819" y="2607"/>
                  </a:lnTo>
                  <a:lnTo>
                    <a:pt x="5894" y="2437"/>
                  </a:lnTo>
                  <a:lnTo>
                    <a:pt x="5970" y="2248"/>
                  </a:lnTo>
                  <a:lnTo>
                    <a:pt x="6083" y="1889"/>
                  </a:lnTo>
                  <a:lnTo>
                    <a:pt x="6140" y="1531"/>
                  </a:lnTo>
                  <a:lnTo>
                    <a:pt x="6196" y="1172"/>
                  </a:lnTo>
                  <a:lnTo>
                    <a:pt x="6215" y="869"/>
                  </a:lnTo>
                  <a:lnTo>
                    <a:pt x="6215" y="586"/>
                  </a:lnTo>
                  <a:lnTo>
                    <a:pt x="6178" y="170"/>
                  </a:lnTo>
                  <a:lnTo>
                    <a:pt x="6159" y="0"/>
                  </a:lnTo>
                  <a:close/>
                </a:path>
              </a:pathLst>
            </a:custGeom>
            <a:solidFill>
              <a:srgbClr val="F287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30"/>
            <p:cNvSpPr/>
            <p:nvPr/>
          </p:nvSpPr>
          <p:spPr>
            <a:xfrm>
              <a:off x="5591800" y="663625"/>
              <a:ext cx="68050" cy="68025"/>
            </a:xfrm>
            <a:custGeom>
              <a:avLst/>
              <a:gdLst/>
              <a:ahLst/>
              <a:cxnLst/>
              <a:rect l="l" t="t" r="r" b="b"/>
              <a:pathLst>
                <a:path w="2722" h="2721" extrusionOk="0">
                  <a:moveTo>
                    <a:pt x="1380" y="0"/>
                  </a:moveTo>
                  <a:lnTo>
                    <a:pt x="1248" y="19"/>
                  </a:lnTo>
                  <a:lnTo>
                    <a:pt x="1115" y="38"/>
                  </a:lnTo>
                  <a:lnTo>
                    <a:pt x="983" y="57"/>
                  </a:lnTo>
                  <a:lnTo>
                    <a:pt x="851" y="113"/>
                  </a:lnTo>
                  <a:lnTo>
                    <a:pt x="738" y="151"/>
                  </a:lnTo>
                  <a:lnTo>
                    <a:pt x="624" y="227"/>
                  </a:lnTo>
                  <a:lnTo>
                    <a:pt x="511" y="302"/>
                  </a:lnTo>
                  <a:lnTo>
                    <a:pt x="416" y="397"/>
                  </a:lnTo>
                  <a:lnTo>
                    <a:pt x="341" y="491"/>
                  </a:lnTo>
                  <a:lnTo>
                    <a:pt x="246" y="586"/>
                  </a:lnTo>
                  <a:lnTo>
                    <a:pt x="190" y="699"/>
                  </a:lnTo>
                  <a:lnTo>
                    <a:pt x="114" y="812"/>
                  </a:lnTo>
                  <a:lnTo>
                    <a:pt x="76" y="945"/>
                  </a:lnTo>
                  <a:lnTo>
                    <a:pt x="39" y="1058"/>
                  </a:lnTo>
                  <a:lnTo>
                    <a:pt x="20" y="1209"/>
                  </a:lnTo>
                  <a:lnTo>
                    <a:pt x="1" y="1341"/>
                  </a:lnTo>
                  <a:lnTo>
                    <a:pt x="20" y="1474"/>
                  </a:lnTo>
                  <a:lnTo>
                    <a:pt x="39" y="1606"/>
                  </a:lnTo>
                  <a:lnTo>
                    <a:pt x="58" y="1738"/>
                  </a:lnTo>
                  <a:lnTo>
                    <a:pt x="114" y="1870"/>
                  </a:lnTo>
                  <a:lnTo>
                    <a:pt x="152" y="1984"/>
                  </a:lnTo>
                  <a:lnTo>
                    <a:pt x="228" y="2097"/>
                  </a:lnTo>
                  <a:lnTo>
                    <a:pt x="303" y="2210"/>
                  </a:lnTo>
                  <a:lnTo>
                    <a:pt x="398" y="2305"/>
                  </a:lnTo>
                  <a:lnTo>
                    <a:pt x="492" y="2399"/>
                  </a:lnTo>
                  <a:lnTo>
                    <a:pt x="586" y="2475"/>
                  </a:lnTo>
                  <a:lnTo>
                    <a:pt x="700" y="2550"/>
                  </a:lnTo>
                  <a:lnTo>
                    <a:pt x="813" y="2607"/>
                  </a:lnTo>
                  <a:lnTo>
                    <a:pt x="945" y="2645"/>
                  </a:lnTo>
                  <a:lnTo>
                    <a:pt x="1059" y="2683"/>
                  </a:lnTo>
                  <a:lnTo>
                    <a:pt x="1210" y="2701"/>
                  </a:lnTo>
                  <a:lnTo>
                    <a:pt x="1342" y="2720"/>
                  </a:lnTo>
                  <a:lnTo>
                    <a:pt x="1474" y="2701"/>
                  </a:lnTo>
                  <a:lnTo>
                    <a:pt x="1607" y="2701"/>
                  </a:lnTo>
                  <a:lnTo>
                    <a:pt x="1739" y="2664"/>
                  </a:lnTo>
                  <a:lnTo>
                    <a:pt x="1871" y="2626"/>
                  </a:lnTo>
                  <a:lnTo>
                    <a:pt x="1984" y="2569"/>
                  </a:lnTo>
                  <a:lnTo>
                    <a:pt x="2098" y="2494"/>
                  </a:lnTo>
                  <a:lnTo>
                    <a:pt x="2211" y="2418"/>
                  </a:lnTo>
                  <a:lnTo>
                    <a:pt x="2305" y="2343"/>
                  </a:lnTo>
                  <a:lnTo>
                    <a:pt x="2400" y="2248"/>
                  </a:lnTo>
                  <a:lnTo>
                    <a:pt x="2475" y="2135"/>
                  </a:lnTo>
                  <a:lnTo>
                    <a:pt x="2551" y="2021"/>
                  </a:lnTo>
                  <a:lnTo>
                    <a:pt x="2608" y="1908"/>
                  </a:lnTo>
                  <a:lnTo>
                    <a:pt x="2646" y="1776"/>
                  </a:lnTo>
                  <a:lnTo>
                    <a:pt x="2683" y="1662"/>
                  </a:lnTo>
                  <a:lnTo>
                    <a:pt x="2702" y="1530"/>
                  </a:lnTo>
                  <a:lnTo>
                    <a:pt x="2721" y="1379"/>
                  </a:lnTo>
                  <a:lnTo>
                    <a:pt x="2702" y="1247"/>
                  </a:lnTo>
                  <a:lnTo>
                    <a:pt x="2702" y="1115"/>
                  </a:lnTo>
                  <a:lnTo>
                    <a:pt x="2664" y="982"/>
                  </a:lnTo>
                  <a:lnTo>
                    <a:pt x="2627" y="850"/>
                  </a:lnTo>
                  <a:lnTo>
                    <a:pt x="2570" y="737"/>
                  </a:lnTo>
                  <a:lnTo>
                    <a:pt x="2494" y="624"/>
                  </a:lnTo>
                  <a:lnTo>
                    <a:pt x="2419" y="510"/>
                  </a:lnTo>
                  <a:lnTo>
                    <a:pt x="2343" y="416"/>
                  </a:lnTo>
                  <a:lnTo>
                    <a:pt x="2249" y="340"/>
                  </a:lnTo>
                  <a:lnTo>
                    <a:pt x="2135" y="246"/>
                  </a:lnTo>
                  <a:lnTo>
                    <a:pt x="2022" y="189"/>
                  </a:lnTo>
                  <a:lnTo>
                    <a:pt x="1909" y="113"/>
                  </a:lnTo>
                  <a:lnTo>
                    <a:pt x="1777" y="76"/>
                  </a:lnTo>
                  <a:lnTo>
                    <a:pt x="1663" y="38"/>
                  </a:lnTo>
                  <a:lnTo>
                    <a:pt x="1531" y="19"/>
                  </a:lnTo>
                  <a:lnTo>
                    <a:pt x="1380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30"/>
            <p:cNvSpPr/>
            <p:nvPr/>
          </p:nvSpPr>
          <p:spPr>
            <a:xfrm>
              <a:off x="5375525" y="660300"/>
              <a:ext cx="67550" cy="67575"/>
            </a:xfrm>
            <a:custGeom>
              <a:avLst/>
              <a:gdLst/>
              <a:ahLst/>
              <a:cxnLst/>
              <a:rect l="l" t="t" r="r" b="b"/>
              <a:pathLst>
                <a:path w="2702" h="2703" extrusionOk="0">
                  <a:moveTo>
                    <a:pt x="1228" y="1"/>
                  </a:moveTo>
                  <a:lnTo>
                    <a:pt x="1096" y="20"/>
                  </a:lnTo>
                  <a:lnTo>
                    <a:pt x="964" y="39"/>
                  </a:lnTo>
                  <a:lnTo>
                    <a:pt x="831" y="95"/>
                  </a:lnTo>
                  <a:lnTo>
                    <a:pt x="718" y="152"/>
                  </a:lnTo>
                  <a:lnTo>
                    <a:pt x="605" y="209"/>
                  </a:lnTo>
                  <a:lnTo>
                    <a:pt x="510" y="284"/>
                  </a:lnTo>
                  <a:lnTo>
                    <a:pt x="397" y="379"/>
                  </a:lnTo>
                  <a:lnTo>
                    <a:pt x="321" y="473"/>
                  </a:lnTo>
                  <a:lnTo>
                    <a:pt x="246" y="568"/>
                  </a:lnTo>
                  <a:lnTo>
                    <a:pt x="170" y="681"/>
                  </a:lnTo>
                  <a:lnTo>
                    <a:pt x="113" y="794"/>
                  </a:lnTo>
                  <a:lnTo>
                    <a:pt x="57" y="927"/>
                  </a:lnTo>
                  <a:lnTo>
                    <a:pt x="19" y="1059"/>
                  </a:lnTo>
                  <a:lnTo>
                    <a:pt x="0" y="1191"/>
                  </a:lnTo>
                  <a:lnTo>
                    <a:pt x="0" y="1323"/>
                  </a:lnTo>
                  <a:lnTo>
                    <a:pt x="0" y="1455"/>
                  </a:lnTo>
                  <a:lnTo>
                    <a:pt x="19" y="1607"/>
                  </a:lnTo>
                  <a:lnTo>
                    <a:pt x="38" y="1720"/>
                  </a:lnTo>
                  <a:lnTo>
                    <a:pt x="95" y="1852"/>
                  </a:lnTo>
                  <a:lnTo>
                    <a:pt x="151" y="1966"/>
                  </a:lnTo>
                  <a:lnTo>
                    <a:pt x="208" y="2079"/>
                  </a:lnTo>
                  <a:lnTo>
                    <a:pt x="283" y="2192"/>
                  </a:lnTo>
                  <a:lnTo>
                    <a:pt x="378" y="2287"/>
                  </a:lnTo>
                  <a:lnTo>
                    <a:pt x="472" y="2381"/>
                  </a:lnTo>
                  <a:lnTo>
                    <a:pt x="567" y="2457"/>
                  </a:lnTo>
                  <a:lnTo>
                    <a:pt x="680" y="2532"/>
                  </a:lnTo>
                  <a:lnTo>
                    <a:pt x="794" y="2589"/>
                  </a:lnTo>
                  <a:lnTo>
                    <a:pt x="926" y="2627"/>
                  </a:lnTo>
                  <a:lnTo>
                    <a:pt x="1058" y="2664"/>
                  </a:lnTo>
                  <a:lnTo>
                    <a:pt x="1190" y="2683"/>
                  </a:lnTo>
                  <a:lnTo>
                    <a:pt x="1322" y="2702"/>
                  </a:lnTo>
                  <a:lnTo>
                    <a:pt x="1455" y="2702"/>
                  </a:lnTo>
                  <a:lnTo>
                    <a:pt x="1606" y="2683"/>
                  </a:lnTo>
                  <a:lnTo>
                    <a:pt x="1719" y="2646"/>
                  </a:lnTo>
                  <a:lnTo>
                    <a:pt x="1851" y="2608"/>
                  </a:lnTo>
                  <a:lnTo>
                    <a:pt x="1965" y="2551"/>
                  </a:lnTo>
                  <a:lnTo>
                    <a:pt x="2078" y="2476"/>
                  </a:lnTo>
                  <a:lnTo>
                    <a:pt x="2191" y="2400"/>
                  </a:lnTo>
                  <a:lnTo>
                    <a:pt x="2286" y="2324"/>
                  </a:lnTo>
                  <a:lnTo>
                    <a:pt x="2380" y="2230"/>
                  </a:lnTo>
                  <a:lnTo>
                    <a:pt x="2456" y="2117"/>
                  </a:lnTo>
                  <a:lnTo>
                    <a:pt x="2531" y="2003"/>
                  </a:lnTo>
                  <a:lnTo>
                    <a:pt x="2588" y="1890"/>
                  </a:lnTo>
                  <a:lnTo>
                    <a:pt x="2626" y="1777"/>
                  </a:lnTo>
                  <a:lnTo>
                    <a:pt x="2664" y="1644"/>
                  </a:lnTo>
                  <a:lnTo>
                    <a:pt x="2683" y="1512"/>
                  </a:lnTo>
                  <a:lnTo>
                    <a:pt x="2701" y="1361"/>
                  </a:lnTo>
                  <a:lnTo>
                    <a:pt x="2701" y="1229"/>
                  </a:lnTo>
                  <a:lnTo>
                    <a:pt x="2683" y="1097"/>
                  </a:lnTo>
                  <a:lnTo>
                    <a:pt x="2645" y="964"/>
                  </a:lnTo>
                  <a:lnTo>
                    <a:pt x="2607" y="832"/>
                  </a:lnTo>
                  <a:lnTo>
                    <a:pt x="2550" y="719"/>
                  </a:lnTo>
                  <a:lnTo>
                    <a:pt x="2475" y="605"/>
                  </a:lnTo>
                  <a:lnTo>
                    <a:pt x="2399" y="511"/>
                  </a:lnTo>
                  <a:lnTo>
                    <a:pt x="2324" y="398"/>
                  </a:lnTo>
                  <a:lnTo>
                    <a:pt x="2229" y="322"/>
                  </a:lnTo>
                  <a:lnTo>
                    <a:pt x="2116" y="246"/>
                  </a:lnTo>
                  <a:lnTo>
                    <a:pt x="2003" y="171"/>
                  </a:lnTo>
                  <a:lnTo>
                    <a:pt x="1889" y="114"/>
                  </a:lnTo>
                  <a:lnTo>
                    <a:pt x="1776" y="58"/>
                  </a:lnTo>
                  <a:lnTo>
                    <a:pt x="1644" y="20"/>
                  </a:lnTo>
                  <a:lnTo>
                    <a:pt x="1511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30"/>
            <p:cNvSpPr/>
            <p:nvPr/>
          </p:nvSpPr>
          <p:spPr>
            <a:xfrm>
              <a:off x="5588025" y="577200"/>
              <a:ext cx="111000" cy="43000"/>
            </a:xfrm>
            <a:custGeom>
              <a:avLst/>
              <a:gdLst/>
              <a:ahLst/>
              <a:cxnLst/>
              <a:rect l="l" t="t" r="r" b="b"/>
              <a:pathLst>
                <a:path w="4440" h="1720" extrusionOk="0">
                  <a:moveTo>
                    <a:pt x="1304" y="0"/>
                  </a:moveTo>
                  <a:lnTo>
                    <a:pt x="1096" y="19"/>
                  </a:lnTo>
                  <a:lnTo>
                    <a:pt x="851" y="38"/>
                  </a:lnTo>
                  <a:lnTo>
                    <a:pt x="624" y="76"/>
                  </a:lnTo>
                  <a:lnTo>
                    <a:pt x="379" y="132"/>
                  </a:lnTo>
                  <a:lnTo>
                    <a:pt x="114" y="208"/>
                  </a:lnTo>
                  <a:lnTo>
                    <a:pt x="57" y="227"/>
                  </a:lnTo>
                  <a:lnTo>
                    <a:pt x="20" y="284"/>
                  </a:lnTo>
                  <a:lnTo>
                    <a:pt x="1" y="359"/>
                  </a:lnTo>
                  <a:lnTo>
                    <a:pt x="1" y="416"/>
                  </a:lnTo>
                  <a:lnTo>
                    <a:pt x="39" y="472"/>
                  </a:lnTo>
                  <a:lnTo>
                    <a:pt x="95" y="529"/>
                  </a:lnTo>
                  <a:lnTo>
                    <a:pt x="152" y="548"/>
                  </a:lnTo>
                  <a:lnTo>
                    <a:pt x="227" y="529"/>
                  </a:lnTo>
                  <a:lnTo>
                    <a:pt x="454" y="472"/>
                  </a:lnTo>
                  <a:lnTo>
                    <a:pt x="681" y="416"/>
                  </a:lnTo>
                  <a:lnTo>
                    <a:pt x="889" y="378"/>
                  </a:lnTo>
                  <a:lnTo>
                    <a:pt x="1096" y="359"/>
                  </a:lnTo>
                  <a:lnTo>
                    <a:pt x="1493" y="340"/>
                  </a:lnTo>
                  <a:lnTo>
                    <a:pt x="1871" y="378"/>
                  </a:lnTo>
                  <a:lnTo>
                    <a:pt x="2211" y="435"/>
                  </a:lnTo>
                  <a:lnTo>
                    <a:pt x="2532" y="529"/>
                  </a:lnTo>
                  <a:lnTo>
                    <a:pt x="2815" y="642"/>
                  </a:lnTo>
                  <a:lnTo>
                    <a:pt x="3080" y="775"/>
                  </a:lnTo>
                  <a:lnTo>
                    <a:pt x="3325" y="907"/>
                  </a:lnTo>
                  <a:lnTo>
                    <a:pt x="3514" y="1058"/>
                  </a:lnTo>
                  <a:lnTo>
                    <a:pt x="3703" y="1190"/>
                  </a:lnTo>
                  <a:lnTo>
                    <a:pt x="3835" y="1323"/>
                  </a:lnTo>
                  <a:lnTo>
                    <a:pt x="4043" y="1530"/>
                  </a:lnTo>
                  <a:lnTo>
                    <a:pt x="4119" y="1644"/>
                  </a:lnTo>
                  <a:lnTo>
                    <a:pt x="4194" y="1700"/>
                  </a:lnTo>
                  <a:lnTo>
                    <a:pt x="4270" y="1719"/>
                  </a:lnTo>
                  <a:lnTo>
                    <a:pt x="4327" y="1700"/>
                  </a:lnTo>
                  <a:lnTo>
                    <a:pt x="4364" y="1681"/>
                  </a:lnTo>
                  <a:lnTo>
                    <a:pt x="4421" y="1625"/>
                  </a:lnTo>
                  <a:lnTo>
                    <a:pt x="4440" y="1568"/>
                  </a:lnTo>
                  <a:lnTo>
                    <a:pt x="4440" y="1493"/>
                  </a:lnTo>
                  <a:lnTo>
                    <a:pt x="4402" y="1436"/>
                  </a:lnTo>
                  <a:lnTo>
                    <a:pt x="4327" y="1341"/>
                  </a:lnTo>
                  <a:lnTo>
                    <a:pt x="4119" y="1115"/>
                  </a:lnTo>
                  <a:lnTo>
                    <a:pt x="3949" y="964"/>
                  </a:lnTo>
                  <a:lnTo>
                    <a:pt x="3760" y="813"/>
                  </a:lnTo>
                  <a:lnTo>
                    <a:pt x="3533" y="661"/>
                  </a:lnTo>
                  <a:lnTo>
                    <a:pt x="3288" y="491"/>
                  </a:lnTo>
                  <a:lnTo>
                    <a:pt x="2985" y="359"/>
                  </a:lnTo>
                  <a:lnTo>
                    <a:pt x="2664" y="227"/>
                  </a:lnTo>
                  <a:lnTo>
                    <a:pt x="2324" y="114"/>
                  </a:lnTo>
                  <a:lnTo>
                    <a:pt x="1946" y="38"/>
                  </a:lnTo>
                  <a:lnTo>
                    <a:pt x="1739" y="19"/>
                  </a:lnTo>
                  <a:lnTo>
                    <a:pt x="1531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30"/>
            <p:cNvSpPr/>
            <p:nvPr/>
          </p:nvSpPr>
          <p:spPr>
            <a:xfrm>
              <a:off x="5355675" y="579075"/>
              <a:ext cx="102500" cy="43950"/>
            </a:xfrm>
            <a:custGeom>
              <a:avLst/>
              <a:gdLst/>
              <a:ahLst/>
              <a:cxnLst/>
              <a:rect l="l" t="t" r="r" b="b"/>
              <a:pathLst>
                <a:path w="4100" h="1758" extrusionOk="0">
                  <a:moveTo>
                    <a:pt x="2400" y="1"/>
                  </a:moveTo>
                  <a:lnTo>
                    <a:pt x="2211" y="39"/>
                  </a:lnTo>
                  <a:lnTo>
                    <a:pt x="2041" y="57"/>
                  </a:lnTo>
                  <a:lnTo>
                    <a:pt x="1720" y="171"/>
                  </a:lnTo>
                  <a:lnTo>
                    <a:pt x="1418" y="303"/>
                  </a:lnTo>
                  <a:lnTo>
                    <a:pt x="1134" y="454"/>
                  </a:lnTo>
                  <a:lnTo>
                    <a:pt x="889" y="624"/>
                  </a:lnTo>
                  <a:lnTo>
                    <a:pt x="662" y="794"/>
                  </a:lnTo>
                  <a:lnTo>
                    <a:pt x="473" y="964"/>
                  </a:lnTo>
                  <a:lnTo>
                    <a:pt x="322" y="1134"/>
                  </a:lnTo>
                  <a:lnTo>
                    <a:pt x="95" y="1380"/>
                  </a:lnTo>
                  <a:lnTo>
                    <a:pt x="20" y="1493"/>
                  </a:lnTo>
                  <a:lnTo>
                    <a:pt x="1" y="1550"/>
                  </a:lnTo>
                  <a:lnTo>
                    <a:pt x="1" y="1625"/>
                  </a:lnTo>
                  <a:lnTo>
                    <a:pt x="20" y="1682"/>
                  </a:lnTo>
                  <a:lnTo>
                    <a:pt x="76" y="1739"/>
                  </a:lnTo>
                  <a:lnTo>
                    <a:pt x="114" y="1758"/>
                  </a:lnTo>
                  <a:lnTo>
                    <a:pt x="171" y="1758"/>
                  </a:lnTo>
                  <a:lnTo>
                    <a:pt x="246" y="1739"/>
                  </a:lnTo>
                  <a:lnTo>
                    <a:pt x="303" y="1682"/>
                  </a:lnTo>
                  <a:lnTo>
                    <a:pt x="397" y="1569"/>
                  </a:lnTo>
                  <a:lnTo>
                    <a:pt x="605" y="1342"/>
                  </a:lnTo>
                  <a:lnTo>
                    <a:pt x="737" y="1191"/>
                  </a:lnTo>
                  <a:lnTo>
                    <a:pt x="907" y="1040"/>
                  </a:lnTo>
                  <a:lnTo>
                    <a:pt x="1096" y="889"/>
                  </a:lnTo>
                  <a:lnTo>
                    <a:pt x="1323" y="738"/>
                  </a:lnTo>
                  <a:lnTo>
                    <a:pt x="1569" y="605"/>
                  </a:lnTo>
                  <a:lnTo>
                    <a:pt x="1833" y="492"/>
                  </a:lnTo>
                  <a:lnTo>
                    <a:pt x="2116" y="397"/>
                  </a:lnTo>
                  <a:lnTo>
                    <a:pt x="2419" y="360"/>
                  </a:lnTo>
                  <a:lnTo>
                    <a:pt x="2589" y="341"/>
                  </a:lnTo>
                  <a:lnTo>
                    <a:pt x="2759" y="341"/>
                  </a:lnTo>
                  <a:lnTo>
                    <a:pt x="2929" y="360"/>
                  </a:lnTo>
                  <a:lnTo>
                    <a:pt x="3099" y="397"/>
                  </a:lnTo>
                  <a:lnTo>
                    <a:pt x="3269" y="435"/>
                  </a:lnTo>
                  <a:lnTo>
                    <a:pt x="3458" y="492"/>
                  </a:lnTo>
                  <a:lnTo>
                    <a:pt x="3647" y="567"/>
                  </a:lnTo>
                  <a:lnTo>
                    <a:pt x="3835" y="662"/>
                  </a:lnTo>
                  <a:lnTo>
                    <a:pt x="3911" y="681"/>
                  </a:lnTo>
                  <a:lnTo>
                    <a:pt x="3968" y="681"/>
                  </a:lnTo>
                  <a:lnTo>
                    <a:pt x="4024" y="643"/>
                  </a:lnTo>
                  <a:lnTo>
                    <a:pt x="4081" y="586"/>
                  </a:lnTo>
                  <a:lnTo>
                    <a:pt x="4100" y="530"/>
                  </a:lnTo>
                  <a:lnTo>
                    <a:pt x="4081" y="454"/>
                  </a:lnTo>
                  <a:lnTo>
                    <a:pt x="4062" y="397"/>
                  </a:lnTo>
                  <a:lnTo>
                    <a:pt x="4005" y="360"/>
                  </a:lnTo>
                  <a:lnTo>
                    <a:pt x="3779" y="246"/>
                  </a:lnTo>
                  <a:lnTo>
                    <a:pt x="3571" y="171"/>
                  </a:lnTo>
                  <a:lnTo>
                    <a:pt x="3363" y="95"/>
                  </a:lnTo>
                  <a:lnTo>
                    <a:pt x="3155" y="39"/>
                  </a:lnTo>
                  <a:lnTo>
                    <a:pt x="2967" y="20"/>
                  </a:lnTo>
                  <a:lnTo>
                    <a:pt x="2759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30"/>
            <p:cNvSpPr/>
            <p:nvPr/>
          </p:nvSpPr>
          <p:spPr>
            <a:xfrm>
              <a:off x="5648475" y="663625"/>
              <a:ext cx="26950" cy="33550"/>
            </a:xfrm>
            <a:custGeom>
              <a:avLst/>
              <a:gdLst/>
              <a:ahLst/>
              <a:cxnLst/>
              <a:rect l="l" t="t" r="r" b="b"/>
              <a:pathLst>
                <a:path w="1078" h="1342" extrusionOk="0">
                  <a:moveTo>
                    <a:pt x="1077" y="0"/>
                  </a:moveTo>
                  <a:lnTo>
                    <a:pt x="1" y="529"/>
                  </a:lnTo>
                  <a:lnTo>
                    <a:pt x="38" y="1341"/>
                  </a:lnTo>
                  <a:lnTo>
                    <a:pt x="1077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30"/>
            <p:cNvSpPr/>
            <p:nvPr/>
          </p:nvSpPr>
          <p:spPr>
            <a:xfrm>
              <a:off x="5354275" y="666450"/>
              <a:ext cx="30700" cy="26950"/>
            </a:xfrm>
            <a:custGeom>
              <a:avLst/>
              <a:gdLst/>
              <a:ahLst/>
              <a:cxnLst/>
              <a:rect l="l" t="t" r="r" b="b"/>
              <a:pathLst>
                <a:path w="1228" h="1078" extrusionOk="0">
                  <a:moveTo>
                    <a:pt x="0" y="0"/>
                  </a:moveTo>
                  <a:lnTo>
                    <a:pt x="1077" y="1077"/>
                  </a:lnTo>
                  <a:lnTo>
                    <a:pt x="1228" y="5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30"/>
            <p:cNvSpPr/>
            <p:nvPr/>
          </p:nvSpPr>
          <p:spPr>
            <a:xfrm>
              <a:off x="5460050" y="834575"/>
              <a:ext cx="153975" cy="87400"/>
            </a:xfrm>
            <a:custGeom>
              <a:avLst/>
              <a:gdLst/>
              <a:ahLst/>
              <a:cxnLst/>
              <a:rect l="l" t="t" r="r" b="b"/>
              <a:pathLst>
                <a:path w="6159" h="3496" extrusionOk="0">
                  <a:moveTo>
                    <a:pt x="6159" y="0"/>
                  </a:moveTo>
                  <a:lnTo>
                    <a:pt x="0" y="851"/>
                  </a:lnTo>
                  <a:lnTo>
                    <a:pt x="57" y="964"/>
                  </a:lnTo>
                  <a:lnTo>
                    <a:pt x="208" y="1304"/>
                  </a:lnTo>
                  <a:lnTo>
                    <a:pt x="341" y="1531"/>
                  </a:lnTo>
                  <a:lnTo>
                    <a:pt x="492" y="1776"/>
                  </a:lnTo>
                  <a:lnTo>
                    <a:pt x="662" y="2041"/>
                  </a:lnTo>
                  <a:lnTo>
                    <a:pt x="869" y="2305"/>
                  </a:lnTo>
                  <a:lnTo>
                    <a:pt x="1115" y="2570"/>
                  </a:lnTo>
                  <a:lnTo>
                    <a:pt x="1379" y="2815"/>
                  </a:lnTo>
                  <a:lnTo>
                    <a:pt x="1682" y="3023"/>
                  </a:lnTo>
                  <a:lnTo>
                    <a:pt x="1833" y="3136"/>
                  </a:lnTo>
                  <a:lnTo>
                    <a:pt x="2003" y="3212"/>
                  </a:lnTo>
                  <a:lnTo>
                    <a:pt x="2192" y="3287"/>
                  </a:lnTo>
                  <a:lnTo>
                    <a:pt x="2362" y="3363"/>
                  </a:lnTo>
                  <a:lnTo>
                    <a:pt x="2570" y="3420"/>
                  </a:lnTo>
                  <a:lnTo>
                    <a:pt x="2758" y="3457"/>
                  </a:lnTo>
                  <a:lnTo>
                    <a:pt x="2966" y="3476"/>
                  </a:lnTo>
                  <a:lnTo>
                    <a:pt x="3193" y="3495"/>
                  </a:lnTo>
                  <a:lnTo>
                    <a:pt x="3420" y="3476"/>
                  </a:lnTo>
                  <a:lnTo>
                    <a:pt x="3646" y="3438"/>
                  </a:lnTo>
                  <a:lnTo>
                    <a:pt x="3873" y="3401"/>
                  </a:lnTo>
                  <a:lnTo>
                    <a:pt x="4081" y="3344"/>
                  </a:lnTo>
                  <a:lnTo>
                    <a:pt x="4289" y="3268"/>
                  </a:lnTo>
                  <a:lnTo>
                    <a:pt x="4477" y="3174"/>
                  </a:lnTo>
                  <a:lnTo>
                    <a:pt x="4647" y="3080"/>
                  </a:lnTo>
                  <a:lnTo>
                    <a:pt x="4818" y="2985"/>
                  </a:lnTo>
                  <a:lnTo>
                    <a:pt x="4969" y="2853"/>
                  </a:lnTo>
                  <a:lnTo>
                    <a:pt x="5101" y="2740"/>
                  </a:lnTo>
                  <a:lnTo>
                    <a:pt x="5233" y="2607"/>
                  </a:lnTo>
                  <a:lnTo>
                    <a:pt x="5346" y="2475"/>
                  </a:lnTo>
                  <a:lnTo>
                    <a:pt x="5554" y="2173"/>
                  </a:lnTo>
                  <a:lnTo>
                    <a:pt x="5724" y="1871"/>
                  </a:lnTo>
                  <a:lnTo>
                    <a:pt x="5856" y="1568"/>
                  </a:lnTo>
                  <a:lnTo>
                    <a:pt x="5951" y="1266"/>
                  </a:lnTo>
                  <a:lnTo>
                    <a:pt x="6026" y="983"/>
                  </a:lnTo>
                  <a:lnTo>
                    <a:pt x="6083" y="718"/>
                  </a:lnTo>
                  <a:lnTo>
                    <a:pt x="6121" y="492"/>
                  </a:lnTo>
                  <a:lnTo>
                    <a:pt x="6159" y="133"/>
                  </a:lnTo>
                  <a:lnTo>
                    <a:pt x="61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30"/>
            <p:cNvSpPr/>
            <p:nvPr/>
          </p:nvSpPr>
          <p:spPr>
            <a:xfrm>
              <a:off x="5455800" y="830325"/>
              <a:ext cx="162950" cy="95900"/>
            </a:xfrm>
            <a:custGeom>
              <a:avLst/>
              <a:gdLst/>
              <a:ahLst/>
              <a:cxnLst/>
              <a:rect l="l" t="t" r="r" b="b"/>
              <a:pathLst>
                <a:path w="6518" h="3836" extrusionOk="0">
                  <a:moveTo>
                    <a:pt x="6159" y="378"/>
                  </a:moveTo>
                  <a:lnTo>
                    <a:pt x="6121" y="680"/>
                  </a:lnTo>
                  <a:lnTo>
                    <a:pt x="6045" y="1096"/>
                  </a:lnTo>
                  <a:lnTo>
                    <a:pt x="5989" y="1323"/>
                  </a:lnTo>
                  <a:lnTo>
                    <a:pt x="5913" y="1549"/>
                  </a:lnTo>
                  <a:lnTo>
                    <a:pt x="5819" y="1795"/>
                  </a:lnTo>
                  <a:lnTo>
                    <a:pt x="5705" y="2041"/>
                  </a:lnTo>
                  <a:lnTo>
                    <a:pt x="5573" y="2267"/>
                  </a:lnTo>
                  <a:lnTo>
                    <a:pt x="5403" y="2513"/>
                  </a:lnTo>
                  <a:lnTo>
                    <a:pt x="5214" y="2721"/>
                  </a:lnTo>
                  <a:lnTo>
                    <a:pt x="5006" y="2928"/>
                  </a:lnTo>
                  <a:lnTo>
                    <a:pt x="4742" y="3098"/>
                  </a:lnTo>
                  <a:lnTo>
                    <a:pt x="4459" y="3250"/>
                  </a:lnTo>
                  <a:lnTo>
                    <a:pt x="4307" y="3306"/>
                  </a:lnTo>
                  <a:lnTo>
                    <a:pt x="4137" y="3363"/>
                  </a:lnTo>
                  <a:lnTo>
                    <a:pt x="3967" y="3401"/>
                  </a:lnTo>
                  <a:lnTo>
                    <a:pt x="3779" y="3438"/>
                  </a:lnTo>
                  <a:lnTo>
                    <a:pt x="3609" y="3476"/>
                  </a:lnTo>
                  <a:lnTo>
                    <a:pt x="3080" y="3476"/>
                  </a:lnTo>
                  <a:lnTo>
                    <a:pt x="2758" y="3420"/>
                  </a:lnTo>
                  <a:lnTo>
                    <a:pt x="2475" y="3325"/>
                  </a:lnTo>
                  <a:lnTo>
                    <a:pt x="2192" y="3193"/>
                  </a:lnTo>
                  <a:lnTo>
                    <a:pt x="1927" y="3042"/>
                  </a:lnTo>
                  <a:lnTo>
                    <a:pt x="1682" y="2853"/>
                  </a:lnTo>
                  <a:lnTo>
                    <a:pt x="1474" y="2664"/>
                  </a:lnTo>
                  <a:lnTo>
                    <a:pt x="1266" y="2456"/>
                  </a:lnTo>
                  <a:lnTo>
                    <a:pt x="1096" y="2248"/>
                  </a:lnTo>
                  <a:lnTo>
                    <a:pt x="926" y="2041"/>
                  </a:lnTo>
                  <a:lnTo>
                    <a:pt x="794" y="1833"/>
                  </a:lnTo>
                  <a:lnTo>
                    <a:pt x="567" y="1455"/>
                  </a:lnTo>
                  <a:lnTo>
                    <a:pt x="416" y="1153"/>
                  </a:lnTo>
                  <a:lnTo>
                    <a:pt x="6159" y="378"/>
                  </a:lnTo>
                  <a:close/>
                  <a:moveTo>
                    <a:pt x="6310" y="0"/>
                  </a:moveTo>
                  <a:lnTo>
                    <a:pt x="152" y="832"/>
                  </a:lnTo>
                  <a:lnTo>
                    <a:pt x="76" y="869"/>
                  </a:lnTo>
                  <a:lnTo>
                    <a:pt x="19" y="926"/>
                  </a:lnTo>
                  <a:lnTo>
                    <a:pt x="0" y="1002"/>
                  </a:lnTo>
                  <a:lnTo>
                    <a:pt x="0" y="1077"/>
                  </a:lnTo>
                  <a:lnTo>
                    <a:pt x="57" y="1209"/>
                  </a:lnTo>
                  <a:lnTo>
                    <a:pt x="208" y="1512"/>
                  </a:lnTo>
                  <a:lnTo>
                    <a:pt x="322" y="1719"/>
                  </a:lnTo>
                  <a:lnTo>
                    <a:pt x="473" y="1965"/>
                  </a:lnTo>
                  <a:lnTo>
                    <a:pt x="624" y="2211"/>
                  </a:lnTo>
                  <a:lnTo>
                    <a:pt x="813" y="2456"/>
                  </a:lnTo>
                  <a:lnTo>
                    <a:pt x="1039" y="2721"/>
                  </a:lnTo>
                  <a:lnTo>
                    <a:pt x="1285" y="2966"/>
                  </a:lnTo>
                  <a:lnTo>
                    <a:pt x="1549" y="3193"/>
                  </a:lnTo>
                  <a:lnTo>
                    <a:pt x="1852" y="3401"/>
                  </a:lnTo>
                  <a:lnTo>
                    <a:pt x="2022" y="3495"/>
                  </a:lnTo>
                  <a:lnTo>
                    <a:pt x="2192" y="3571"/>
                  </a:lnTo>
                  <a:lnTo>
                    <a:pt x="2362" y="3646"/>
                  </a:lnTo>
                  <a:lnTo>
                    <a:pt x="2551" y="3722"/>
                  </a:lnTo>
                  <a:lnTo>
                    <a:pt x="2740" y="3760"/>
                  </a:lnTo>
                  <a:lnTo>
                    <a:pt x="2928" y="3797"/>
                  </a:lnTo>
                  <a:lnTo>
                    <a:pt x="3136" y="3816"/>
                  </a:lnTo>
                  <a:lnTo>
                    <a:pt x="3344" y="3835"/>
                  </a:lnTo>
                  <a:lnTo>
                    <a:pt x="3590" y="3816"/>
                  </a:lnTo>
                  <a:lnTo>
                    <a:pt x="3835" y="3797"/>
                  </a:lnTo>
                  <a:lnTo>
                    <a:pt x="4081" y="3741"/>
                  </a:lnTo>
                  <a:lnTo>
                    <a:pt x="4307" y="3684"/>
                  </a:lnTo>
                  <a:lnTo>
                    <a:pt x="4515" y="3608"/>
                  </a:lnTo>
                  <a:lnTo>
                    <a:pt x="4723" y="3514"/>
                  </a:lnTo>
                  <a:lnTo>
                    <a:pt x="4893" y="3401"/>
                  </a:lnTo>
                  <a:lnTo>
                    <a:pt x="5063" y="3306"/>
                  </a:lnTo>
                  <a:lnTo>
                    <a:pt x="5233" y="3174"/>
                  </a:lnTo>
                  <a:lnTo>
                    <a:pt x="5384" y="3042"/>
                  </a:lnTo>
                  <a:lnTo>
                    <a:pt x="5516" y="2910"/>
                  </a:lnTo>
                  <a:lnTo>
                    <a:pt x="5630" y="2758"/>
                  </a:lnTo>
                  <a:lnTo>
                    <a:pt x="5856" y="2456"/>
                  </a:lnTo>
                  <a:lnTo>
                    <a:pt x="6026" y="2154"/>
                  </a:lnTo>
                  <a:lnTo>
                    <a:pt x="6178" y="1833"/>
                  </a:lnTo>
                  <a:lnTo>
                    <a:pt x="6272" y="1512"/>
                  </a:lnTo>
                  <a:lnTo>
                    <a:pt x="6366" y="1228"/>
                  </a:lnTo>
                  <a:lnTo>
                    <a:pt x="6423" y="945"/>
                  </a:lnTo>
                  <a:lnTo>
                    <a:pt x="6461" y="699"/>
                  </a:lnTo>
                  <a:lnTo>
                    <a:pt x="6499" y="322"/>
                  </a:lnTo>
                  <a:lnTo>
                    <a:pt x="6518" y="170"/>
                  </a:lnTo>
                  <a:lnTo>
                    <a:pt x="6499" y="114"/>
                  </a:lnTo>
                  <a:lnTo>
                    <a:pt x="6442" y="57"/>
                  </a:lnTo>
                  <a:lnTo>
                    <a:pt x="6385" y="19"/>
                  </a:lnTo>
                  <a:lnTo>
                    <a:pt x="6310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30"/>
            <p:cNvSpPr/>
            <p:nvPr/>
          </p:nvSpPr>
          <p:spPr>
            <a:xfrm>
              <a:off x="5430775" y="722175"/>
              <a:ext cx="57175" cy="76050"/>
            </a:xfrm>
            <a:custGeom>
              <a:avLst/>
              <a:gdLst/>
              <a:ahLst/>
              <a:cxnLst/>
              <a:rect l="l" t="t" r="r" b="b"/>
              <a:pathLst>
                <a:path w="2287" h="3042" extrusionOk="0">
                  <a:moveTo>
                    <a:pt x="2286" y="1"/>
                  </a:moveTo>
                  <a:lnTo>
                    <a:pt x="0" y="1890"/>
                  </a:lnTo>
                  <a:lnTo>
                    <a:pt x="2286" y="3042"/>
                  </a:lnTo>
                  <a:lnTo>
                    <a:pt x="22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30"/>
            <p:cNvSpPr/>
            <p:nvPr/>
          </p:nvSpPr>
          <p:spPr>
            <a:xfrm>
              <a:off x="5430775" y="660300"/>
              <a:ext cx="57175" cy="137925"/>
            </a:xfrm>
            <a:custGeom>
              <a:avLst/>
              <a:gdLst/>
              <a:ahLst/>
              <a:cxnLst/>
              <a:rect l="l" t="t" r="r" b="b"/>
              <a:pathLst>
                <a:path w="2287" h="5517" fill="none" extrusionOk="0">
                  <a:moveTo>
                    <a:pt x="2286" y="1"/>
                  </a:moveTo>
                  <a:lnTo>
                    <a:pt x="2286" y="2476"/>
                  </a:lnTo>
                  <a:lnTo>
                    <a:pt x="0" y="4365"/>
                  </a:lnTo>
                  <a:lnTo>
                    <a:pt x="2286" y="551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30"/>
            <p:cNvSpPr/>
            <p:nvPr/>
          </p:nvSpPr>
          <p:spPr>
            <a:xfrm>
              <a:off x="5426525" y="655600"/>
              <a:ext cx="66125" cy="147350"/>
            </a:xfrm>
            <a:custGeom>
              <a:avLst/>
              <a:gdLst/>
              <a:ahLst/>
              <a:cxnLst/>
              <a:rect l="l" t="t" r="r" b="b"/>
              <a:pathLst>
                <a:path w="2645" h="5894" extrusionOk="0">
                  <a:moveTo>
                    <a:pt x="2456" y="0"/>
                  </a:moveTo>
                  <a:lnTo>
                    <a:pt x="2399" y="19"/>
                  </a:lnTo>
                  <a:lnTo>
                    <a:pt x="2343" y="57"/>
                  </a:lnTo>
                  <a:lnTo>
                    <a:pt x="2305" y="113"/>
                  </a:lnTo>
                  <a:lnTo>
                    <a:pt x="2286" y="189"/>
                  </a:lnTo>
                  <a:lnTo>
                    <a:pt x="2286" y="2588"/>
                  </a:lnTo>
                  <a:lnTo>
                    <a:pt x="57" y="4401"/>
                  </a:lnTo>
                  <a:lnTo>
                    <a:pt x="0" y="4477"/>
                  </a:lnTo>
                  <a:lnTo>
                    <a:pt x="0" y="4553"/>
                  </a:lnTo>
                  <a:lnTo>
                    <a:pt x="19" y="4647"/>
                  </a:lnTo>
                  <a:lnTo>
                    <a:pt x="95" y="4704"/>
                  </a:lnTo>
                  <a:lnTo>
                    <a:pt x="2380" y="5856"/>
                  </a:lnTo>
                  <a:lnTo>
                    <a:pt x="2456" y="5894"/>
                  </a:lnTo>
                  <a:lnTo>
                    <a:pt x="2513" y="5875"/>
                  </a:lnTo>
                  <a:lnTo>
                    <a:pt x="2550" y="5856"/>
                  </a:lnTo>
                  <a:lnTo>
                    <a:pt x="2588" y="5837"/>
                  </a:lnTo>
                  <a:lnTo>
                    <a:pt x="2626" y="5780"/>
                  </a:lnTo>
                  <a:lnTo>
                    <a:pt x="2645" y="5724"/>
                  </a:lnTo>
                  <a:lnTo>
                    <a:pt x="2626" y="5648"/>
                  </a:lnTo>
                  <a:lnTo>
                    <a:pt x="2588" y="5592"/>
                  </a:lnTo>
                  <a:lnTo>
                    <a:pt x="2550" y="5554"/>
                  </a:lnTo>
                  <a:lnTo>
                    <a:pt x="491" y="4515"/>
                  </a:lnTo>
                  <a:lnTo>
                    <a:pt x="2569" y="2796"/>
                  </a:lnTo>
                  <a:lnTo>
                    <a:pt x="2626" y="2739"/>
                  </a:lnTo>
                  <a:lnTo>
                    <a:pt x="2645" y="2664"/>
                  </a:lnTo>
                  <a:lnTo>
                    <a:pt x="2645" y="189"/>
                  </a:lnTo>
                  <a:lnTo>
                    <a:pt x="2626" y="113"/>
                  </a:lnTo>
                  <a:lnTo>
                    <a:pt x="2588" y="57"/>
                  </a:lnTo>
                  <a:lnTo>
                    <a:pt x="2532" y="19"/>
                  </a:lnTo>
                  <a:lnTo>
                    <a:pt x="2456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30"/>
            <p:cNvSpPr/>
            <p:nvPr/>
          </p:nvSpPr>
          <p:spPr>
            <a:xfrm>
              <a:off x="5849200" y="848750"/>
              <a:ext cx="33075" cy="70850"/>
            </a:xfrm>
            <a:custGeom>
              <a:avLst/>
              <a:gdLst/>
              <a:ahLst/>
              <a:cxnLst/>
              <a:rect l="l" t="t" r="r" b="b"/>
              <a:pathLst>
                <a:path w="1323" h="2834" extrusionOk="0">
                  <a:moveTo>
                    <a:pt x="661" y="0"/>
                  </a:moveTo>
                  <a:lnTo>
                    <a:pt x="605" y="132"/>
                  </a:lnTo>
                  <a:lnTo>
                    <a:pt x="453" y="454"/>
                  </a:lnTo>
                  <a:lnTo>
                    <a:pt x="265" y="907"/>
                  </a:lnTo>
                  <a:lnTo>
                    <a:pt x="189" y="1152"/>
                  </a:lnTo>
                  <a:lnTo>
                    <a:pt x="113" y="1417"/>
                  </a:lnTo>
                  <a:lnTo>
                    <a:pt x="57" y="1681"/>
                  </a:lnTo>
                  <a:lnTo>
                    <a:pt x="19" y="1946"/>
                  </a:lnTo>
                  <a:lnTo>
                    <a:pt x="0" y="2191"/>
                  </a:lnTo>
                  <a:lnTo>
                    <a:pt x="19" y="2286"/>
                  </a:lnTo>
                  <a:lnTo>
                    <a:pt x="38" y="2399"/>
                  </a:lnTo>
                  <a:lnTo>
                    <a:pt x="76" y="2494"/>
                  </a:lnTo>
                  <a:lnTo>
                    <a:pt x="113" y="2588"/>
                  </a:lnTo>
                  <a:lnTo>
                    <a:pt x="170" y="2664"/>
                  </a:lnTo>
                  <a:lnTo>
                    <a:pt x="246" y="2720"/>
                  </a:lnTo>
                  <a:lnTo>
                    <a:pt x="321" y="2777"/>
                  </a:lnTo>
                  <a:lnTo>
                    <a:pt x="416" y="2815"/>
                  </a:lnTo>
                  <a:lnTo>
                    <a:pt x="529" y="2834"/>
                  </a:lnTo>
                  <a:lnTo>
                    <a:pt x="793" y="2834"/>
                  </a:lnTo>
                  <a:lnTo>
                    <a:pt x="907" y="2815"/>
                  </a:lnTo>
                  <a:lnTo>
                    <a:pt x="1001" y="2777"/>
                  </a:lnTo>
                  <a:lnTo>
                    <a:pt x="1096" y="2720"/>
                  </a:lnTo>
                  <a:lnTo>
                    <a:pt x="1171" y="2664"/>
                  </a:lnTo>
                  <a:lnTo>
                    <a:pt x="1209" y="2588"/>
                  </a:lnTo>
                  <a:lnTo>
                    <a:pt x="1266" y="2494"/>
                  </a:lnTo>
                  <a:lnTo>
                    <a:pt x="1285" y="2399"/>
                  </a:lnTo>
                  <a:lnTo>
                    <a:pt x="1322" y="2286"/>
                  </a:lnTo>
                  <a:lnTo>
                    <a:pt x="1322" y="2191"/>
                  </a:lnTo>
                  <a:lnTo>
                    <a:pt x="1322" y="1946"/>
                  </a:lnTo>
                  <a:lnTo>
                    <a:pt x="1285" y="1681"/>
                  </a:lnTo>
                  <a:lnTo>
                    <a:pt x="1228" y="1417"/>
                  </a:lnTo>
                  <a:lnTo>
                    <a:pt x="1152" y="1152"/>
                  </a:lnTo>
                  <a:lnTo>
                    <a:pt x="1058" y="907"/>
                  </a:lnTo>
                  <a:lnTo>
                    <a:pt x="869" y="454"/>
                  </a:lnTo>
                  <a:lnTo>
                    <a:pt x="718" y="132"/>
                  </a:lnTo>
                  <a:lnTo>
                    <a:pt x="66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30"/>
            <p:cNvSpPr/>
            <p:nvPr/>
          </p:nvSpPr>
          <p:spPr>
            <a:xfrm>
              <a:off x="5587550" y="1119825"/>
              <a:ext cx="142175" cy="319725"/>
            </a:xfrm>
            <a:custGeom>
              <a:avLst/>
              <a:gdLst/>
              <a:ahLst/>
              <a:cxnLst/>
              <a:rect l="l" t="t" r="r" b="b"/>
              <a:pathLst>
                <a:path w="5687" h="12789" extrusionOk="0">
                  <a:moveTo>
                    <a:pt x="2834" y="0"/>
                  </a:moveTo>
                  <a:lnTo>
                    <a:pt x="1" y="605"/>
                  </a:lnTo>
                  <a:lnTo>
                    <a:pt x="2343" y="12789"/>
                  </a:lnTo>
                  <a:lnTo>
                    <a:pt x="5687" y="605"/>
                  </a:lnTo>
                  <a:lnTo>
                    <a:pt x="283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30"/>
            <p:cNvSpPr/>
            <p:nvPr/>
          </p:nvSpPr>
          <p:spPr>
            <a:xfrm>
              <a:off x="5475150" y="1136825"/>
              <a:ext cx="172400" cy="315025"/>
            </a:xfrm>
            <a:custGeom>
              <a:avLst/>
              <a:gdLst/>
              <a:ahLst/>
              <a:cxnLst/>
              <a:rect l="l" t="t" r="r" b="b"/>
              <a:pathLst>
                <a:path w="6896" h="12601" extrusionOk="0">
                  <a:moveTo>
                    <a:pt x="1399" y="0"/>
                  </a:moveTo>
                  <a:lnTo>
                    <a:pt x="1342" y="38"/>
                  </a:lnTo>
                  <a:lnTo>
                    <a:pt x="1286" y="76"/>
                  </a:lnTo>
                  <a:lnTo>
                    <a:pt x="1267" y="132"/>
                  </a:lnTo>
                  <a:lnTo>
                    <a:pt x="1" y="5686"/>
                  </a:lnTo>
                  <a:lnTo>
                    <a:pt x="1" y="5743"/>
                  </a:lnTo>
                  <a:lnTo>
                    <a:pt x="20" y="5800"/>
                  </a:lnTo>
                  <a:lnTo>
                    <a:pt x="58" y="5837"/>
                  </a:lnTo>
                  <a:lnTo>
                    <a:pt x="114" y="5875"/>
                  </a:lnTo>
                  <a:lnTo>
                    <a:pt x="3552" y="7330"/>
                  </a:lnTo>
                  <a:lnTo>
                    <a:pt x="2079" y="9143"/>
                  </a:lnTo>
                  <a:lnTo>
                    <a:pt x="2041" y="9219"/>
                  </a:lnTo>
                  <a:lnTo>
                    <a:pt x="2041" y="9294"/>
                  </a:lnTo>
                  <a:lnTo>
                    <a:pt x="2060" y="9351"/>
                  </a:lnTo>
                  <a:lnTo>
                    <a:pt x="2117" y="9408"/>
                  </a:lnTo>
                  <a:lnTo>
                    <a:pt x="6631" y="12562"/>
                  </a:lnTo>
                  <a:lnTo>
                    <a:pt x="6688" y="12600"/>
                  </a:lnTo>
                  <a:lnTo>
                    <a:pt x="6726" y="12600"/>
                  </a:lnTo>
                  <a:lnTo>
                    <a:pt x="6801" y="12581"/>
                  </a:lnTo>
                  <a:lnTo>
                    <a:pt x="6877" y="12524"/>
                  </a:lnTo>
                  <a:lnTo>
                    <a:pt x="6896" y="12468"/>
                  </a:lnTo>
                  <a:lnTo>
                    <a:pt x="6896" y="12392"/>
                  </a:lnTo>
                  <a:lnTo>
                    <a:pt x="6877" y="12336"/>
                  </a:lnTo>
                  <a:lnTo>
                    <a:pt x="6839" y="12279"/>
                  </a:lnTo>
                  <a:lnTo>
                    <a:pt x="2476" y="9219"/>
                  </a:lnTo>
                  <a:lnTo>
                    <a:pt x="3968" y="7367"/>
                  </a:lnTo>
                  <a:lnTo>
                    <a:pt x="4006" y="7292"/>
                  </a:lnTo>
                  <a:lnTo>
                    <a:pt x="4006" y="7216"/>
                  </a:lnTo>
                  <a:lnTo>
                    <a:pt x="3968" y="7141"/>
                  </a:lnTo>
                  <a:lnTo>
                    <a:pt x="3911" y="7103"/>
                  </a:lnTo>
                  <a:lnTo>
                    <a:pt x="379" y="5611"/>
                  </a:lnTo>
                  <a:lnTo>
                    <a:pt x="1607" y="208"/>
                  </a:lnTo>
                  <a:lnTo>
                    <a:pt x="1607" y="151"/>
                  </a:lnTo>
                  <a:lnTo>
                    <a:pt x="1588" y="76"/>
                  </a:lnTo>
                  <a:lnTo>
                    <a:pt x="1531" y="38"/>
                  </a:lnTo>
                  <a:lnTo>
                    <a:pt x="1474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30"/>
            <p:cNvSpPr/>
            <p:nvPr/>
          </p:nvSpPr>
          <p:spPr>
            <a:xfrm>
              <a:off x="5648000" y="1136825"/>
              <a:ext cx="172400" cy="315025"/>
            </a:xfrm>
            <a:custGeom>
              <a:avLst/>
              <a:gdLst/>
              <a:ahLst/>
              <a:cxnLst/>
              <a:rect l="l" t="t" r="r" b="b"/>
              <a:pathLst>
                <a:path w="6896" h="12601" extrusionOk="0">
                  <a:moveTo>
                    <a:pt x="5422" y="0"/>
                  </a:moveTo>
                  <a:lnTo>
                    <a:pt x="5366" y="38"/>
                  </a:lnTo>
                  <a:lnTo>
                    <a:pt x="5309" y="76"/>
                  </a:lnTo>
                  <a:lnTo>
                    <a:pt x="5290" y="151"/>
                  </a:lnTo>
                  <a:lnTo>
                    <a:pt x="5290" y="208"/>
                  </a:lnTo>
                  <a:lnTo>
                    <a:pt x="6518" y="5611"/>
                  </a:lnTo>
                  <a:lnTo>
                    <a:pt x="2985" y="7103"/>
                  </a:lnTo>
                  <a:lnTo>
                    <a:pt x="2929" y="7141"/>
                  </a:lnTo>
                  <a:lnTo>
                    <a:pt x="2891" y="7216"/>
                  </a:lnTo>
                  <a:lnTo>
                    <a:pt x="2891" y="7292"/>
                  </a:lnTo>
                  <a:lnTo>
                    <a:pt x="2910" y="7367"/>
                  </a:lnTo>
                  <a:lnTo>
                    <a:pt x="4421" y="9219"/>
                  </a:lnTo>
                  <a:lnTo>
                    <a:pt x="57" y="12279"/>
                  </a:lnTo>
                  <a:lnTo>
                    <a:pt x="20" y="12336"/>
                  </a:lnTo>
                  <a:lnTo>
                    <a:pt x="1" y="12392"/>
                  </a:lnTo>
                  <a:lnTo>
                    <a:pt x="1" y="12468"/>
                  </a:lnTo>
                  <a:lnTo>
                    <a:pt x="20" y="12524"/>
                  </a:lnTo>
                  <a:lnTo>
                    <a:pt x="76" y="12581"/>
                  </a:lnTo>
                  <a:lnTo>
                    <a:pt x="171" y="12600"/>
                  </a:lnTo>
                  <a:lnTo>
                    <a:pt x="209" y="12600"/>
                  </a:lnTo>
                  <a:lnTo>
                    <a:pt x="265" y="12562"/>
                  </a:lnTo>
                  <a:lnTo>
                    <a:pt x="4780" y="9408"/>
                  </a:lnTo>
                  <a:lnTo>
                    <a:pt x="4837" y="9351"/>
                  </a:lnTo>
                  <a:lnTo>
                    <a:pt x="4856" y="9294"/>
                  </a:lnTo>
                  <a:lnTo>
                    <a:pt x="4856" y="9219"/>
                  </a:lnTo>
                  <a:lnTo>
                    <a:pt x="4818" y="9143"/>
                  </a:lnTo>
                  <a:lnTo>
                    <a:pt x="3344" y="7330"/>
                  </a:lnTo>
                  <a:lnTo>
                    <a:pt x="6782" y="5875"/>
                  </a:lnTo>
                  <a:lnTo>
                    <a:pt x="6839" y="5837"/>
                  </a:lnTo>
                  <a:lnTo>
                    <a:pt x="6877" y="5800"/>
                  </a:lnTo>
                  <a:lnTo>
                    <a:pt x="6896" y="5743"/>
                  </a:lnTo>
                  <a:lnTo>
                    <a:pt x="6896" y="5686"/>
                  </a:lnTo>
                  <a:lnTo>
                    <a:pt x="5630" y="132"/>
                  </a:lnTo>
                  <a:lnTo>
                    <a:pt x="5611" y="76"/>
                  </a:lnTo>
                  <a:lnTo>
                    <a:pt x="5555" y="38"/>
                  </a:lnTo>
                  <a:lnTo>
                    <a:pt x="5498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30"/>
            <p:cNvSpPr/>
            <p:nvPr/>
          </p:nvSpPr>
          <p:spPr>
            <a:xfrm>
              <a:off x="5470900" y="1109900"/>
              <a:ext cx="362725" cy="337700"/>
            </a:xfrm>
            <a:custGeom>
              <a:avLst/>
              <a:gdLst/>
              <a:ahLst/>
              <a:cxnLst/>
              <a:rect l="l" t="t" r="r" b="b"/>
              <a:pathLst>
                <a:path w="14509" h="13508" extrusionOk="0">
                  <a:moveTo>
                    <a:pt x="4667" y="0"/>
                  </a:moveTo>
                  <a:lnTo>
                    <a:pt x="4043" y="322"/>
                  </a:lnTo>
                  <a:lnTo>
                    <a:pt x="3477" y="643"/>
                  </a:lnTo>
                  <a:lnTo>
                    <a:pt x="2986" y="983"/>
                  </a:lnTo>
                  <a:lnTo>
                    <a:pt x="2570" y="1323"/>
                  </a:lnTo>
                  <a:lnTo>
                    <a:pt x="2192" y="1663"/>
                  </a:lnTo>
                  <a:lnTo>
                    <a:pt x="1871" y="2003"/>
                  </a:lnTo>
                  <a:lnTo>
                    <a:pt x="1588" y="2343"/>
                  </a:lnTo>
                  <a:lnTo>
                    <a:pt x="1342" y="2683"/>
                  </a:lnTo>
                  <a:lnTo>
                    <a:pt x="1134" y="3023"/>
                  </a:lnTo>
                  <a:lnTo>
                    <a:pt x="945" y="3363"/>
                  </a:lnTo>
                  <a:lnTo>
                    <a:pt x="775" y="3703"/>
                  </a:lnTo>
                  <a:lnTo>
                    <a:pt x="624" y="4024"/>
                  </a:lnTo>
                  <a:lnTo>
                    <a:pt x="322" y="4685"/>
                  </a:lnTo>
                  <a:lnTo>
                    <a:pt x="171" y="4988"/>
                  </a:lnTo>
                  <a:lnTo>
                    <a:pt x="1" y="5290"/>
                  </a:lnTo>
                  <a:lnTo>
                    <a:pt x="3666" y="5762"/>
                  </a:lnTo>
                  <a:lnTo>
                    <a:pt x="7047" y="13507"/>
                  </a:lnTo>
                  <a:lnTo>
                    <a:pt x="10523" y="5970"/>
                  </a:lnTo>
                  <a:lnTo>
                    <a:pt x="14509" y="5158"/>
                  </a:lnTo>
                  <a:lnTo>
                    <a:pt x="14339" y="4780"/>
                  </a:lnTo>
                  <a:lnTo>
                    <a:pt x="14169" y="4402"/>
                  </a:lnTo>
                  <a:lnTo>
                    <a:pt x="13980" y="4024"/>
                  </a:lnTo>
                  <a:lnTo>
                    <a:pt x="13772" y="3627"/>
                  </a:lnTo>
                  <a:lnTo>
                    <a:pt x="13545" y="3250"/>
                  </a:lnTo>
                  <a:lnTo>
                    <a:pt x="13300" y="2872"/>
                  </a:lnTo>
                  <a:lnTo>
                    <a:pt x="13035" y="2494"/>
                  </a:lnTo>
                  <a:lnTo>
                    <a:pt x="12771" y="2116"/>
                  </a:lnTo>
                  <a:lnTo>
                    <a:pt x="12487" y="1757"/>
                  </a:lnTo>
                  <a:lnTo>
                    <a:pt x="12204" y="1436"/>
                  </a:lnTo>
                  <a:lnTo>
                    <a:pt x="11921" y="1115"/>
                  </a:lnTo>
                  <a:lnTo>
                    <a:pt x="11618" y="832"/>
                  </a:lnTo>
                  <a:lnTo>
                    <a:pt x="11316" y="567"/>
                  </a:lnTo>
                  <a:lnTo>
                    <a:pt x="11014" y="341"/>
                  </a:lnTo>
                  <a:lnTo>
                    <a:pt x="10693" y="152"/>
                  </a:lnTo>
                  <a:lnTo>
                    <a:pt x="10391" y="0"/>
                  </a:lnTo>
                  <a:lnTo>
                    <a:pt x="7255" y="6763"/>
                  </a:lnTo>
                  <a:lnTo>
                    <a:pt x="466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30"/>
            <p:cNvSpPr/>
            <p:nvPr/>
          </p:nvSpPr>
          <p:spPr>
            <a:xfrm>
              <a:off x="5582825" y="1105650"/>
              <a:ext cx="151150" cy="177600"/>
            </a:xfrm>
            <a:custGeom>
              <a:avLst/>
              <a:gdLst/>
              <a:ahLst/>
              <a:cxnLst/>
              <a:rect l="l" t="t" r="r" b="b"/>
              <a:pathLst>
                <a:path w="6046" h="7104" extrusionOk="0">
                  <a:moveTo>
                    <a:pt x="190" y="0"/>
                  </a:moveTo>
                  <a:lnTo>
                    <a:pt x="114" y="19"/>
                  </a:lnTo>
                  <a:lnTo>
                    <a:pt x="58" y="57"/>
                  </a:lnTo>
                  <a:lnTo>
                    <a:pt x="20" y="114"/>
                  </a:lnTo>
                  <a:lnTo>
                    <a:pt x="1" y="170"/>
                  </a:lnTo>
                  <a:lnTo>
                    <a:pt x="1" y="1172"/>
                  </a:lnTo>
                  <a:lnTo>
                    <a:pt x="20" y="1247"/>
                  </a:lnTo>
                  <a:lnTo>
                    <a:pt x="2608" y="7009"/>
                  </a:lnTo>
                  <a:lnTo>
                    <a:pt x="2646" y="7047"/>
                  </a:lnTo>
                  <a:lnTo>
                    <a:pt x="2683" y="7084"/>
                  </a:lnTo>
                  <a:lnTo>
                    <a:pt x="2721" y="7103"/>
                  </a:lnTo>
                  <a:lnTo>
                    <a:pt x="2816" y="7103"/>
                  </a:lnTo>
                  <a:lnTo>
                    <a:pt x="2853" y="7084"/>
                  </a:lnTo>
                  <a:lnTo>
                    <a:pt x="2891" y="7065"/>
                  </a:lnTo>
                  <a:lnTo>
                    <a:pt x="2929" y="7028"/>
                  </a:lnTo>
                  <a:lnTo>
                    <a:pt x="6027" y="1266"/>
                  </a:lnTo>
                  <a:lnTo>
                    <a:pt x="6046" y="1172"/>
                  </a:lnTo>
                  <a:lnTo>
                    <a:pt x="6046" y="170"/>
                  </a:lnTo>
                  <a:lnTo>
                    <a:pt x="6046" y="114"/>
                  </a:lnTo>
                  <a:lnTo>
                    <a:pt x="6008" y="57"/>
                  </a:lnTo>
                  <a:lnTo>
                    <a:pt x="5951" y="19"/>
                  </a:lnTo>
                  <a:lnTo>
                    <a:pt x="5876" y="0"/>
                  </a:lnTo>
                  <a:lnTo>
                    <a:pt x="5819" y="19"/>
                  </a:lnTo>
                  <a:lnTo>
                    <a:pt x="5762" y="57"/>
                  </a:lnTo>
                  <a:lnTo>
                    <a:pt x="5725" y="114"/>
                  </a:lnTo>
                  <a:lnTo>
                    <a:pt x="5706" y="170"/>
                  </a:lnTo>
                  <a:lnTo>
                    <a:pt x="5706" y="1134"/>
                  </a:lnTo>
                  <a:lnTo>
                    <a:pt x="2778" y="6537"/>
                  </a:lnTo>
                  <a:lnTo>
                    <a:pt x="360" y="1134"/>
                  </a:lnTo>
                  <a:lnTo>
                    <a:pt x="360" y="170"/>
                  </a:lnTo>
                  <a:lnTo>
                    <a:pt x="341" y="114"/>
                  </a:lnTo>
                  <a:lnTo>
                    <a:pt x="303" y="57"/>
                  </a:lnTo>
                  <a:lnTo>
                    <a:pt x="247" y="19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30"/>
            <p:cNvSpPr/>
            <p:nvPr/>
          </p:nvSpPr>
          <p:spPr>
            <a:xfrm>
              <a:off x="5466650" y="1234100"/>
              <a:ext cx="371225" cy="58600"/>
            </a:xfrm>
            <a:custGeom>
              <a:avLst/>
              <a:gdLst/>
              <a:ahLst/>
              <a:cxnLst/>
              <a:rect l="l" t="t" r="r" b="b"/>
              <a:pathLst>
                <a:path w="14849" h="2344" extrusionOk="0">
                  <a:moveTo>
                    <a:pt x="14641" y="1"/>
                  </a:moveTo>
                  <a:lnTo>
                    <a:pt x="13980" y="114"/>
                  </a:lnTo>
                  <a:lnTo>
                    <a:pt x="13243" y="246"/>
                  </a:lnTo>
                  <a:lnTo>
                    <a:pt x="12299" y="435"/>
                  </a:lnTo>
                  <a:lnTo>
                    <a:pt x="11203" y="700"/>
                  </a:lnTo>
                  <a:lnTo>
                    <a:pt x="10617" y="851"/>
                  </a:lnTo>
                  <a:lnTo>
                    <a:pt x="10013" y="1040"/>
                  </a:lnTo>
                  <a:lnTo>
                    <a:pt x="9408" y="1247"/>
                  </a:lnTo>
                  <a:lnTo>
                    <a:pt x="8785" y="1455"/>
                  </a:lnTo>
                  <a:lnTo>
                    <a:pt x="8162" y="1701"/>
                  </a:lnTo>
                  <a:lnTo>
                    <a:pt x="7557" y="1965"/>
                  </a:lnTo>
                  <a:lnTo>
                    <a:pt x="7160" y="1795"/>
                  </a:lnTo>
                  <a:lnTo>
                    <a:pt x="6499" y="1512"/>
                  </a:lnTo>
                  <a:lnTo>
                    <a:pt x="5611" y="1191"/>
                  </a:lnTo>
                  <a:lnTo>
                    <a:pt x="5101" y="1002"/>
                  </a:lnTo>
                  <a:lnTo>
                    <a:pt x="4572" y="832"/>
                  </a:lnTo>
                  <a:lnTo>
                    <a:pt x="4025" y="662"/>
                  </a:lnTo>
                  <a:lnTo>
                    <a:pt x="3439" y="511"/>
                  </a:lnTo>
                  <a:lnTo>
                    <a:pt x="2872" y="360"/>
                  </a:lnTo>
                  <a:lnTo>
                    <a:pt x="2287" y="265"/>
                  </a:lnTo>
                  <a:lnTo>
                    <a:pt x="1720" y="171"/>
                  </a:lnTo>
                  <a:lnTo>
                    <a:pt x="1172" y="133"/>
                  </a:lnTo>
                  <a:lnTo>
                    <a:pt x="643" y="114"/>
                  </a:lnTo>
                  <a:lnTo>
                    <a:pt x="398" y="133"/>
                  </a:lnTo>
                  <a:lnTo>
                    <a:pt x="152" y="152"/>
                  </a:lnTo>
                  <a:lnTo>
                    <a:pt x="77" y="171"/>
                  </a:lnTo>
                  <a:lnTo>
                    <a:pt x="20" y="227"/>
                  </a:lnTo>
                  <a:lnTo>
                    <a:pt x="1" y="284"/>
                  </a:lnTo>
                  <a:lnTo>
                    <a:pt x="1" y="360"/>
                  </a:lnTo>
                  <a:lnTo>
                    <a:pt x="20" y="416"/>
                  </a:lnTo>
                  <a:lnTo>
                    <a:pt x="58" y="473"/>
                  </a:lnTo>
                  <a:lnTo>
                    <a:pt x="114" y="492"/>
                  </a:lnTo>
                  <a:lnTo>
                    <a:pt x="190" y="511"/>
                  </a:lnTo>
                  <a:lnTo>
                    <a:pt x="435" y="473"/>
                  </a:lnTo>
                  <a:lnTo>
                    <a:pt x="1248" y="473"/>
                  </a:lnTo>
                  <a:lnTo>
                    <a:pt x="1833" y="548"/>
                  </a:lnTo>
                  <a:lnTo>
                    <a:pt x="2419" y="643"/>
                  </a:lnTo>
                  <a:lnTo>
                    <a:pt x="3023" y="775"/>
                  </a:lnTo>
                  <a:lnTo>
                    <a:pt x="3628" y="926"/>
                  </a:lnTo>
                  <a:lnTo>
                    <a:pt x="4232" y="1096"/>
                  </a:lnTo>
                  <a:lnTo>
                    <a:pt x="4799" y="1266"/>
                  </a:lnTo>
                  <a:lnTo>
                    <a:pt x="5347" y="1455"/>
                  </a:lnTo>
                  <a:lnTo>
                    <a:pt x="5838" y="1644"/>
                  </a:lnTo>
                  <a:lnTo>
                    <a:pt x="6688" y="1984"/>
                  </a:lnTo>
                  <a:lnTo>
                    <a:pt x="7255" y="2230"/>
                  </a:lnTo>
                  <a:lnTo>
                    <a:pt x="7481" y="2324"/>
                  </a:lnTo>
                  <a:lnTo>
                    <a:pt x="7557" y="2343"/>
                  </a:lnTo>
                  <a:lnTo>
                    <a:pt x="7633" y="2324"/>
                  </a:lnTo>
                  <a:lnTo>
                    <a:pt x="8237" y="2060"/>
                  </a:lnTo>
                  <a:lnTo>
                    <a:pt x="8842" y="1814"/>
                  </a:lnTo>
                  <a:lnTo>
                    <a:pt x="9465" y="1587"/>
                  </a:lnTo>
                  <a:lnTo>
                    <a:pt x="10069" y="1380"/>
                  </a:lnTo>
                  <a:lnTo>
                    <a:pt x="10674" y="1210"/>
                  </a:lnTo>
                  <a:lnTo>
                    <a:pt x="11260" y="1040"/>
                  </a:lnTo>
                  <a:lnTo>
                    <a:pt x="12336" y="775"/>
                  </a:lnTo>
                  <a:lnTo>
                    <a:pt x="13281" y="586"/>
                  </a:lnTo>
                  <a:lnTo>
                    <a:pt x="14018" y="454"/>
                  </a:lnTo>
                  <a:lnTo>
                    <a:pt x="14698" y="360"/>
                  </a:lnTo>
                  <a:lnTo>
                    <a:pt x="14754" y="341"/>
                  </a:lnTo>
                  <a:lnTo>
                    <a:pt x="14811" y="284"/>
                  </a:lnTo>
                  <a:lnTo>
                    <a:pt x="14830" y="227"/>
                  </a:lnTo>
                  <a:lnTo>
                    <a:pt x="14849" y="171"/>
                  </a:lnTo>
                  <a:lnTo>
                    <a:pt x="14830" y="95"/>
                  </a:lnTo>
                  <a:lnTo>
                    <a:pt x="14773" y="38"/>
                  </a:lnTo>
                  <a:lnTo>
                    <a:pt x="14716" y="20"/>
                  </a:lnTo>
                  <a:lnTo>
                    <a:pt x="14641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30"/>
            <p:cNvSpPr/>
            <p:nvPr/>
          </p:nvSpPr>
          <p:spPr>
            <a:xfrm>
              <a:off x="5642825" y="1287000"/>
              <a:ext cx="13700" cy="164850"/>
            </a:xfrm>
            <a:custGeom>
              <a:avLst/>
              <a:gdLst/>
              <a:ahLst/>
              <a:cxnLst/>
              <a:rect l="l" t="t" r="r" b="b"/>
              <a:pathLst>
                <a:path w="548" h="6594" extrusionOk="0">
                  <a:moveTo>
                    <a:pt x="302" y="0"/>
                  </a:moveTo>
                  <a:lnTo>
                    <a:pt x="246" y="38"/>
                  </a:lnTo>
                  <a:lnTo>
                    <a:pt x="208" y="95"/>
                  </a:lnTo>
                  <a:lnTo>
                    <a:pt x="189" y="170"/>
                  </a:lnTo>
                  <a:lnTo>
                    <a:pt x="0" y="6404"/>
                  </a:lnTo>
                  <a:lnTo>
                    <a:pt x="0" y="6480"/>
                  </a:lnTo>
                  <a:lnTo>
                    <a:pt x="38" y="6536"/>
                  </a:lnTo>
                  <a:lnTo>
                    <a:pt x="94" y="6574"/>
                  </a:lnTo>
                  <a:lnTo>
                    <a:pt x="170" y="6593"/>
                  </a:lnTo>
                  <a:lnTo>
                    <a:pt x="227" y="6574"/>
                  </a:lnTo>
                  <a:lnTo>
                    <a:pt x="283" y="6536"/>
                  </a:lnTo>
                  <a:lnTo>
                    <a:pt x="321" y="6499"/>
                  </a:lnTo>
                  <a:lnTo>
                    <a:pt x="340" y="6423"/>
                  </a:lnTo>
                  <a:lnTo>
                    <a:pt x="548" y="170"/>
                  </a:lnTo>
                  <a:lnTo>
                    <a:pt x="529" y="114"/>
                  </a:lnTo>
                  <a:lnTo>
                    <a:pt x="491" y="57"/>
                  </a:lnTo>
                  <a:lnTo>
                    <a:pt x="453" y="19"/>
                  </a:lnTo>
                  <a:lnTo>
                    <a:pt x="378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30"/>
            <p:cNvSpPr/>
            <p:nvPr/>
          </p:nvSpPr>
          <p:spPr>
            <a:xfrm>
              <a:off x="5642825" y="1443325"/>
              <a:ext cx="13700" cy="350425"/>
            </a:xfrm>
            <a:custGeom>
              <a:avLst/>
              <a:gdLst/>
              <a:ahLst/>
              <a:cxnLst/>
              <a:rect l="l" t="t" r="r" b="b"/>
              <a:pathLst>
                <a:path w="548" h="14017" extrusionOk="0">
                  <a:moveTo>
                    <a:pt x="94" y="0"/>
                  </a:moveTo>
                  <a:lnTo>
                    <a:pt x="38" y="38"/>
                  </a:lnTo>
                  <a:lnTo>
                    <a:pt x="0" y="94"/>
                  </a:lnTo>
                  <a:lnTo>
                    <a:pt x="0" y="170"/>
                  </a:lnTo>
                  <a:lnTo>
                    <a:pt x="189" y="13847"/>
                  </a:lnTo>
                  <a:lnTo>
                    <a:pt x="208" y="13903"/>
                  </a:lnTo>
                  <a:lnTo>
                    <a:pt x="246" y="13960"/>
                  </a:lnTo>
                  <a:lnTo>
                    <a:pt x="302" y="13998"/>
                  </a:lnTo>
                  <a:lnTo>
                    <a:pt x="378" y="14017"/>
                  </a:lnTo>
                  <a:lnTo>
                    <a:pt x="434" y="13998"/>
                  </a:lnTo>
                  <a:lnTo>
                    <a:pt x="491" y="13960"/>
                  </a:lnTo>
                  <a:lnTo>
                    <a:pt x="529" y="13903"/>
                  </a:lnTo>
                  <a:lnTo>
                    <a:pt x="548" y="13828"/>
                  </a:lnTo>
                  <a:lnTo>
                    <a:pt x="340" y="170"/>
                  </a:lnTo>
                  <a:lnTo>
                    <a:pt x="321" y="94"/>
                  </a:lnTo>
                  <a:lnTo>
                    <a:pt x="302" y="38"/>
                  </a:lnTo>
                  <a:lnTo>
                    <a:pt x="246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30"/>
            <p:cNvSpPr/>
            <p:nvPr/>
          </p:nvSpPr>
          <p:spPr>
            <a:xfrm>
              <a:off x="5663600" y="1469750"/>
              <a:ext cx="36850" cy="36875"/>
            </a:xfrm>
            <a:custGeom>
              <a:avLst/>
              <a:gdLst/>
              <a:ahLst/>
              <a:cxnLst/>
              <a:rect l="l" t="t" r="r" b="b"/>
              <a:pathLst>
                <a:path w="1474" h="1475" extrusionOk="0">
                  <a:moveTo>
                    <a:pt x="586" y="1"/>
                  </a:moveTo>
                  <a:lnTo>
                    <a:pt x="435" y="58"/>
                  </a:lnTo>
                  <a:lnTo>
                    <a:pt x="321" y="114"/>
                  </a:lnTo>
                  <a:lnTo>
                    <a:pt x="208" y="209"/>
                  </a:lnTo>
                  <a:lnTo>
                    <a:pt x="114" y="322"/>
                  </a:lnTo>
                  <a:lnTo>
                    <a:pt x="57" y="454"/>
                  </a:lnTo>
                  <a:lnTo>
                    <a:pt x="0" y="586"/>
                  </a:lnTo>
                  <a:lnTo>
                    <a:pt x="0" y="738"/>
                  </a:lnTo>
                  <a:lnTo>
                    <a:pt x="0" y="889"/>
                  </a:lnTo>
                  <a:lnTo>
                    <a:pt x="57" y="1021"/>
                  </a:lnTo>
                  <a:lnTo>
                    <a:pt x="114" y="1153"/>
                  </a:lnTo>
                  <a:lnTo>
                    <a:pt x="208" y="1267"/>
                  </a:lnTo>
                  <a:lnTo>
                    <a:pt x="321" y="1342"/>
                  </a:lnTo>
                  <a:lnTo>
                    <a:pt x="435" y="1418"/>
                  </a:lnTo>
                  <a:lnTo>
                    <a:pt x="586" y="1455"/>
                  </a:lnTo>
                  <a:lnTo>
                    <a:pt x="737" y="1474"/>
                  </a:lnTo>
                  <a:lnTo>
                    <a:pt x="888" y="1455"/>
                  </a:lnTo>
                  <a:lnTo>
                    <a:pt x="1020" y="1418"/>
                  </a:lnTo>
                  <a:lnTo>
                    <a:pt x="1152" y="1342"/>
                  </a:lnTo>
                  <a:lnTo>
                    <a:pt x="1247" y="1267"/>
                  </a:lnTo>
                  <a:lnTo>
                    <a:pt x="1341" y="1153"/>
                  </a:lnTo>
                  <a:lnTo>
                    <a:pt x="1417" y="1021"/>
                  </a:lnTo>
                  <a:lnTo>
                    <a:pt x="1455" y="889"/>
                  </a:lnTo>
                  <a:lnTo>
                    <a:pt x="1474" y="738"/>
                  </a:lnTo>
                  <a:lnTo>
                    <a:pt x="1455" y="586"/>
                  </a:lnTo>
                  <a:lnTo>
                    <a:pt x="1417" y="454"/>
                  </a:lnTo>
                  <a:lnTo>
                    <a:pt x="1341" y="322"/>
                  </a:lnTo>
                  <a:lnTo>
                    <a:pt x="1247" y="209"/>
                  </a:lnTo>
                  <a:lnTo>
                    <a:pt x="1152" y="114"/>
                  </a:lnTo>
                  <a:lnTo>
                    <a:pt x="1020" y="58"/>
                  </a:lnTo>
                  <a:lnTo>
                    <a:pt x="888" y="1"/>
                  </a:lnTo>
                  <a:close/>
                </a:path>
              </a:pathLst>
            </a:custGeom>
            <a:solidFill>
              <a:srgbClr val="F2B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30"/>
            <p:cNvSpPr/>
            <p:nvPr/>
          </p:nvSpPr>
          <p:spPr>
            <a:xfrm>
              <a:off x="5665950" y="1675675"/>
              <a:ext cx="37325" cy="37325"/>
            </a:xfrm>
            <a:custGeom>
              <a:avLst/>
              <a:gdLst/>
              <a:ahLst/>
              <a:cxnLst/>
              <a:rect l="l" t="t" r="r" b="b"/>
              <a:pathLst>
                <a:path w="1493" h="1493" extrusionOk="0">
                  <a:moveTo>
                    <a:pt x="756" y="0"/>
                  </a:moveTo>
                  <a:lnTo>
                    <a:pt x="605" y="19"/>
                  </a:lnTo>
                  <a:lnTo>
                    <a:pt x="454" y="57"/>
                  </a:lnTo>
                  <a:lnTo>
                    <a:pt x="341" y="132"/>
                  </a:lnTo>
                  <a:lnTo>
                    <a:pt x="227" y="227"/>
                  </a:lnTo>
                  <a:lnTo>
                    <a:pt x="133" y="340"/>
                  </a:lnTo>
                  <a:lnTo>
                    <a:pt x="57" y="453"/>
                  </a:lnTo>
                  <a:lnTo>
                    <a:pt x="20" y="605"/>
                  </a:lnTo>
                  <a:lnTo>
                    <a:pt x="1" y="756"/>
                  </a:lnTo>
                  <a:lnTo>
                    <a:pt x="20" y="888"/>
                  </a:lnTo>
                  <a:lnTo>
                    <a:pt x="57" y="1039"/>
                  </a:lnTo>
                  <a:lnTo>
                    <a:pt x="133" y="1171"/>
                  </a:lnTo>
                  <a:lnTo>
                    <a:pt x="227" y="1266"/>
                  </a:lnTo>
                  <a:lnTo>
                    <a:pt x="341" y="1360"/>
                  </a:lnTo>
                  <a:lnTo>
                    <a:pt x="454" y="1436"/>
                  </a:lnTo>
                  <a:lnTo>
                    <a:pt x="605" y="1473"/>
                  </a:lnTo>
                  <a:lnTo>
                    <a:pt x="756" y="1492"/>
                  </a:lnTo>
                  <a:lnTo>
                    <a:pt x="888" y="1473"/>
                  </a:lnTo>
                  <a:lnTo>
                    <a:pt x="1040" y="1436"/>
                  </a:lnTo>
                  <a:lnTo>
                    <a:pt x="1153" y="1360"/>
                  </a:lnTo>
                  <a:lnTo>
                    <a:pt x="1266" y="1266"/>
                  </a:lnTo>
                  <a:lnTo>
                    <a:pt x="1361" y="1171"/>
                  </a:lnTo>
                  <a:lnTo>
                    <a:pt x="1436" y="1039"/>
                  </a:lnTo>
                  <a:lnTo>
                    <a:pt x="1474" y="888"/>
                  </a:lnTo>
                  <a:lnTo>
                    <a:pt x="1493" y="756"/>
                  </a:lnTo>
                  <a:lnTo>
                    <a:pt x="1474" y="605"/>
                  </a:lnTo>
                  <a:lnTo>
                    <a:pt x="1436" y="453"/>
                  </a:lnTo>
                  <a:lnTo>
                    <a:pt x="1361" y="340"/>
                  </a:lnTo>
                  <a:lnTo>
                    <a:pt x="1266" y="227"/>
                  </a:lnTo>
                  <a:lnTo>
                    <a:pt x="1153" y="132"/>
                  </a:lnTo>
                  <a:lnTo>
                    <a:pt x="1040" y="57"/>
                  </a:lnTo>
                  <a:lnTo>
                    <a:pt x="888" y="19"/>
                  </a:lnTo>
                  <a:lnTo>
                    <a:pt x="756" y="0"/>
                  </a:lnTo>
                  <a:close/>
                </a:path>
              </a:pathLst>
            </a:custGeom>
            <a:solidFill>
              <a:srgbClr val="F2B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30"/>
            <p:cNvSpPr/>
            <p:nvPr/>
          </p:nvSpPr>
          <p:spPr>
            <a:xfrm>
              <a:off x="5668325" y="1775775"/>
              <a:ext cx="36850" cy="37350"/>
            </a:xfrm>
            <a:custGeom>
              <a:avLst/>
              <a:gdLst/>
              <a:ahLst/>
              <a:cxnLst/>
              <a:rect l="l" t="t" r="r" b="b"/>
              <a:pathLst>
                <a:path w="1474" h="1494" extrusionOk="0">
                  <a:moveTo>
                    <a:pt x="737" y="1"/>
                  </a:moveTo>
                  <a:lnTo>
                    <a:pt x="586" y="20"/>
                  </a:lnTo>
                  <a:lnTo>
                    <a:pt x="435" y="57"/>
                  </a:lnTo>
                  <a:lnTo>
                    <a:pt x="321" y="133"/>
                  </a:lnTo>
                  <a:lnTo>
                    <a:pt x="208" y="227"/>
                  </a:lnTo>
                  <a:lnTo>
                    <a:pt x="113" y="322"/>
                  </a:lnTo>
                  <a:lnTo>
                    <a:pt x="57" y="454"/>
                  </a:lnTo>
                  <a:lnTo>
                    <a:pt x="0" y="586"/>
                  </a:lnTo>
                  <a:lnTo>
                    <a:pt x="0" y="738"/>
                  </a:lnTo>
                  <a:lnTo>
                    <a:pt x="0" y="889"/>
                  </a:lnTo>
                  <a:lnTo>
                    <a:pt x="57" y="1040"/>
                  </a:lnTo>
                  <a:lnTo>
                    <a:pt x="113" y="1153"/>
                  </a:lnTo>
                  <a:lnTo>
                    <a:pt x="208" y="1266"/>
                  </a:lnTo>
                  <a:lnTo>
                    <a:pt x="321" y="1361"/>
                  </a:lnTo>
                  <a:lnTo>
                    <a:pt x="435" y="1418"/>
                  </a:lnTo>
                  <a:lnTo>
                    <a:pt x="586" y="1474"/>
                  </a:lnTo>
                  <a:lnTo>
                    <a:pt x="737" y="1493"/>
                  </a:lnTo>
                  <a:lnTo>
                    <a:pt x="888" y="1474"/>
                  </a:lnTo>
                  <a:lnTo>
                    <a:pt x="1020" y="1418"/>
                  </a:lnTo>
                  <a:lnTo>
                    <a:pt x="1152" y="1361"/>
                  </a:lnTo>
                  <a:lnTo>
                    <a:pt x="1247" y="1266"/>
                  </a:lnTo>
                  <a:lnTo>
                    <a:pt x="1341" y="1153"/>
                  </a:lnTo>
                  <a:lnTo>
                    <a:pt x="1417" y="1040"/>
                  </a:lnTo>
                  <a:lnTo>
                    <a:pt x="1455" y="889"/>
                  </a:lnTo>
                  <a:lnTo>
                    <a:pt x="1474" y="738"/>
                  </a:lnTo>
                  <a:lnTo>
                    <a:pt x="1455" y="586"/>
                  </a:lnTo>
                  <a:lnTo>
                    <a:pt x="1417" y="454"/>
                  </a:lnTo>
                  <a:lnTo>
                    <a:pt x="1341" y="322"/>
                  </a:lnTo>
                  <a:lnTo>
                    <a:pt x="1247" y="227"/>
                  </a:lnTo>
                  <a:lnTo>
                    <a:pt x="1152" y="133"/>
                  </a:lnTo>
                  <a:lnTo>
                    <a:pt x="1020" y="57"/>
                  </a:lnTo>
                  <a:lnTo>
                    <a:pt x="888" y="20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2B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30"/>
            <p:cNvSpPr/>
            <p:nvPr/>
          </p:nvSpPr>
          <p:spPr>
            <a:xfrm>
              <a:off x="5663600" y="1574600"/>
              <a:ext cx="36850" cy="36850"/>
            </a:xfrm>
            <a:custGeom>
              <a:avLst/>
              <a:gdLst/>
              <a:ahLst/>
              <a:cxnLst/>
              <a:rect l="l" t="t" r="r" b="b"/>
              <a:pathLst>
                <a:path w="1474" h="1474" extrusionOk="0">
                  <a:moveTo>
                    <a:pt x="737" y="1"/>
                  </a:moveTo>
                  <a:lnTo>
                    <a:pt x="586" y="19"/>
                  </a:lnTo>
                  <a:lnTo>
                    <a:pt x="435" y="57"/>
                  </a:lnTo>
                  <a:lnTo>
                    <a:pt x="321" y="114"/>
                  </a:lnTo>
                  <a:lnTo>
                    <a:pt x="208" y="208"/>
                  </a:lnTo>
                  <a:lnTo>
                    <a:pt x="114" y="322"/>
                  </a:lnTo>
                  <a:lnTo>
                    <a:pt x="57" y="454"/>
                  </a:lnTo>
                  <a:lnTo>
                    <a:pt x="0" y="586"/>
                  </a:lnTo>
                  <a:lnTo>
                    <a:pt x="0" y="737"/>
                  </a:lnTo>
                  <a:lnTo>
                    <a:pt x="0" y="888"/>
                  </a:lnTo>
                  <a:lnTo>
                    <a:pt x="57" y="1021"/>
                  </a:lnTo>
                  <a:lnTo>
                    <a:pt x="114" y="1153"/>
                  </a:lnTo>
                  <a:lnTo>
                    <a:pt x="208" y="1266"/>
                  </a:lnTo>
                  <a:lnTo>
                    <a:pt x="321" y="1361"/>
                  </a:lnTo>
                  <a:lnTo>
                    <a:pt x="435" y="1417"/>
                  </a:lnTo>
                  <a:lnTo>
                    <a:pt x="586" y="1455"/>
                  </a:lnTo>
                  <a:lnTo>
                    <a:pt x="737" y="1474"/>
                  </a:lnTo>
                  <a:lnTo>
                    <a:pt x="888" y="1455"/>
                  </a:lnTo>
                  <a:lnTo>
                    <a:pt x="1020" y="1417"/>
                  </a:lnTo>
                  <a:lnTo>
                    <a:pt x="1152" y="1361"/>
                  </a:lnTo>
                  <a:lnTo>
                    <a:pt x="1247" y="1266"/>
                  </a:lnTo>
                  <a:lnTo>
                    <a:pt x="1341" y="1153"/>
                  </a:lnTo>
                  <a:lnTo>
                    <a:pt x="1417" y="1021"/>
                  </a:lnTo>
                  <a:lnTo>
                    <a:pt x="1455" y="888"/>
                  </a:lnTo>
                  <a:lnTo>
                    <a:pt x="1474" y="737"/>
                  </a:lnTo>
                  <a:lnTo>
                    <a:pt x="1455" y="586"/>
                  </a:lnTo>
                  <a:lnTo>
                    <a:pt x="1417" y="454"/>
                  </a:lnTo>
                  <a:lnTo>
                    <a:pt x="1341" y="322"/>
                  </a:lnTo>
                  <a:lnTo>
                    <a:pt x="1247" y="208"/>
                  </a:lnTo>
                  <a:lnTo>
                    <a:pt x="1152" y="114"/>
                  </a:lnTo>
                  <a:lnTo>
                    <a:pt x="1020" y="57"/>
                  </a:lnTo>
                  <a:lnTo>
                    <a:pt x="888" y="19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2B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30"/>
            <p:cNvSpPr/>
            <p:nvPr/>
          </p:nvSpPr>
          <p:spPr>
            <a:xfrm>
              <a:off x="5443050" y="1784750"/>
              <a:ext cx="448675" cy="97775"/>
            </a:xfrm>
            <a:custGeom>
              <a:avLst/>
              <a:gdLst/>
              <a:ahLst/>
              <a:cxnLst/>
              <a:rect l="l" t="t" r="r" b="b"/>
              <a:pathLst>
                <a:path w="17947" h="3911" extrusionOk="0">
                  <a:moveTo>
                    <a:pt x="8369" y="1"/>
                  </a:moveTo>
                  <a:lnTo>
                    <a:pt x="8312" y="20"/>
                  </a:lnTo>
                  <a:lnTo>
                    <a:pt x="8255" y="38"/>
                  </a:lnTo>
                  <a:lnTo>
                    <a:pt x="8218" y="76"/>
                  </a:lnTo>
                  <a:lnTo>
                    <a:pt x="8199" y="133"/>
                  </a:lnTo>
                  <a:lnTo>
                    <a:pt x="7349" y="3344"/>
                  </a:lnTo>
                  <a:lnTo>
                    <a:pt x="189" y="2626"/>
                  </a:lnTo>
                  <a:lnTo>
                    <a:pt x="114" y="2645"/>
                  </a:lnTo>
                  <a:lnTo>
                    <a:pt x="57" y="2664"/>
                  </a:lnTo>
                  <a:lnTo>
                    <a:pt x="19" y="2721"/>
                  </a:lnTo>
                  <a:lnTo>
                    <a:pt x="0" y="2796"/>
                  </a:lnTo>
                  <a:lnTo>
                    <a:pt x="0" y="2853"/>
                  </a:lnTo>
                  <a:lnTo>
                    <a:pt x="38" y="2910"/>
                  </a:lnTo>
                  <a:lnTo>
                    <a:pt x="95" y="2966"/>
                  </a:lnTo>
                  <a:lnTo>
                    <a:pt x="152" y="2985"/>
                  </a:lnTo>
                  <a:lnTo>
                    <a:pt x="7462" y="3703"/>
                  </a:lnTo>
                  <a:lnTo>
                    <a:pt x="7519" y="3703"/>
                  </a:lnTo>
                  <a:lnTo>
                    <a:pt x="7575" y="3665"/>
                  </a:lnTo>
                  <a:lnTo>
                    <a:pt x="7613" y="3628"/>
                  </a:lnTo>
                  <a:lnTo>
                    <a:pt x="7651" y="3571"/>
                  </a:lnTo>
                  <a:lnTo>
                    <a:pt x="8331" y="983"/>
                  </a:lnTo>
                  <a:lnTo>
                    <a:pt x="8822" y="3760"/>
                  </a:lnTo>
                  <a:lnTo>
                    <a:pt x="8841" y="3817"/>
                  </a:lnTo>
                  <a:lnTo>
                    <a:pt x="8879" y="3873"/>
                  </a:lnTo>
                  <a:lnTo>
                    <a:pt x="8936" y="3892"/>
                  </a:lnTo>
                  <a:lnTo>
                    <a:pt x="8992" y="3911"/>
                  </a:lnTo>
                  <a:lnTo>
                    <a:pt x="9011" y="3911"/>
                  </a:lnTo>
                  <a:lnTo>
                    <a:pt x="17795" y="3023"/>
                  </a:lnTo>
                  <a:lnTo>
                    <a:pt x="17852" y="3004"/>
                  </a:lnTo>
                  <a:lnTo>
                    <a:pt x="17908" y="2948"/>
                  </a:lnTo>
                  <a:lnTo>
                    <a:pt x="17927" y="2891"/>
                  </a:lnTo>
                  <a:lnTo>
                    <a:pt x="17946" y="2834"/>
                  </a:lnTo>
                  <a:lnTo>
                    <a:pt x="17927" y="2759"/>
                  </a:lnTo>
                  <a:lnTo>
                    <a:pt x="17889" y="2702"/>
                  </a:lnTo>
                  <a:lnTo>
                    <a:pt x="17814" y="2683"/>
                  </a:lnTo>
                  <a:lnTo>
                    <a:pt x="17757" y="2664"/>
                  </a:lnTo>
                  <a:lnTo>
                    <a:pt x="9124" y="3552"/>
                  </a:lnTo>
                  <a:lnTo>
                    <a:pt x="8539" y="152"/>
                  </a:lnTo>
                  <a:lnTo>
                    <a:pt x="8520" y="95"/>
                  </a:lnTo>
                  <a:lnTo>
                    <a:pt x="8482" y="57"/>
                  </a:lnTo>
                  <a:lnTo>
                    <a:pt x="8425" y="20"/>
                  </a:lnTo>
                  <a:lnTo>
                    <a:pt x="8369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30"/>
            <p:cNvSpPr/>
            <p:nvPr/>
          </p:nvSpPr>
          <p:spPr>
            <a:xfrm>
              <a:off x="5087450" y="1382875"/>
              <a:ext cx="194100" cy="213475"/>
            </a:xfrm>
            <a:custGeom>
              <a:avLst/>
              <a:gdLst/>
              <a:ahLst/>
              <a:cxnLst/>
              <a:rect l="l" t="t" r="r" b="b"/>
              <a:pathLst>
                <a:path w="7764" h="8539" extrusionOk="0">
                  <a:moveTo>
                    <a:pt x="2418" y="0"/>
                  </a:moveTo>
                  <a:lnTo>
                    <a:pt x="0" y="2682"/>
                  </a:lnTo>
                  <a:lnTo>
                    <a:pt x="4534" y="8538"/>
                  </a:lnTo>
                  <a:lnTo>
                    <a:pt x="7764" y="6121"/>
                  </a:lnTo>
                  <a:lnTo>
                    <a:pt x="2418" y="0"/>
                  </a:lnTo>
                  <a:close/>
                </a:path>
              </a:pathLst>
            </a:custGeom>
            <a:solidFill>
              <a:srgbClr val="2D8C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30"/>
            <p:cNvSpPr/>
            <p:nvPr/>
          </p:nvSpPr>
          <p:spPr>
            <a:xfrm>
              <a:off x="5152150" y="1395150"/>
              <a:ext cx="125150" cy="136025"/>
            </a:xfrm>
            <a:custGeom>
              <a:avLst/>
              <a:gdLst/>
              <a:ahLst/>
              <a:cxnLst/>
              <a:rect l="l" t="t" r="r" b="b"/>
              <a:pathLst>
                <a:path w="5006" h="5441" extrusionOk="0">
                  <a:moveTo>
                    <a:pt x="113" y="0"/>
                  </a:moveTo>
                  <a:lnTo>
                    <a:pt x="57" y="38"/>
                  </a:lnTo>
                  <a:lnTo>
                    <a:pt x="0" y="95"/>
                  </a:lnTo>
                  <a:lnTo>
                    <a:pt x="0" y="151"/>
                  </a:lnTo>
                  <a:lnTo>
                    <a:pt x="0" y="227"/>
                  </a:lnTo>
                  <a:lnTo>
                    <a:pt x="38" y="284"/>
                  </a:lnTo>
                  <a:lnTo>
                    <a:pt x="4704" y="5384"/>
                  </a:lnTo>
                  <a:lnTo>
                    <a:pt x="4760" y="5441"/>
                  </a:lnTo>
                  <a:lnTo>
                    <a:pt x="4893" y="5441"/>
                  </a:lnTo>
                  <a:lnTo>
                    <a:pt x="4949" y="5403"/>
                  </a:lnTo>
                  <a:lnTo>
                    <a:pt x="4987" y="5346"/>
                  </a:lnTo>
                  <a:lnTo>
                    <a:pt x="5006" y="5289"/>
                  </a:lnTo>
                  <a:lnTo>
                    <a:pt x="5006" y="5214"/>
                  </a:lnTo>
                  <a:lnTo>
                    <a:pt x="4968" y="5157"/>
                  </a:lnTo>
                  <a:lnTo>
                    <a:pt x="302" y="57"/>
                  </a:lnTo>
                  <a:lnTo>
                    <a:pt x="246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30"/>
            <p:cNvSpPr/>
            <p:nvPr/>
          </p:nvSpPr>
          <p:spPr>
            <a:xfrm>
              <a:off x="5884600" y="1293125"/>
              <a:ext cx="29300" cy="208300"/>
            </a:xfrm>
            <a:custGeom>
              <a:avLst/>
              <a:gdLst/>
              <a:ahLst/>
              <a:cxnLst/>
              <a:rect l="l" t="t" r="r" b="b"/>
              <a:pathLst>
                <a:path w="1172" h="8332" extrusionOk="0">
                  <a:moveTo>
                    <a:pt x="945" y="1"/>
                  </a:moveTo>
                  <a:lnTo>
                    <a:pt x="889" y="39"/>
                  </a:lnTo>
                  <a:lnTo>
                    <a:pt x="851" y="95"/>
                  </a:lnTo>
                  <a:lnTo>
                    <a:pt x="832" y="152"/>
                  </a:lnTo>
                  <a:lnTo>
                    <a:pt x="1" y="8143"/>
                  </a:lnTo>
                  <a:lnTo>
                    <a:pt x="1" y="8218"/>
                  </a:lnTo>
                  <a:lnTo>
                    <a:pt x="39" y="8275"/>
                  </a:lnTo>
                  <a:lnTo>
                    <a:pt x="95" y="8313"/>
                  </a:lnTo>
                  <a:lnTo>
                    <a:pt x="152" y="8332"/>
                  </a:lnTo>
                  <a:lnTo>
                    <a:pt x="171" y="8332"/>
                  </a:lnTo>
                  <a:lnTo>
                    <a:pt x="246" y="8313"/>
                  </a:lnTo>
                  <a:lnTo>
                    <a:pt x="284" y="8294"/>
                  </a:lnTo>
                  <a:lnTo>
                    <a:pt x="322" y="8237"/>
                  </a:lnTo>
                  <a:lnTo>
                    <a:pt x="341" y="8180"/>
                  </a:lnTo>
                  <a:lnTo>
                    <a:pt x="1172" y="190"/>
                  </a:lnTo>
                  <a:lnTo>
                    <a:pt x="1172" y="133"/>
                  </a:lnTo>
                  <a:lnTo>
                    <a:pt x="1134" y="58"/>
                  </a:lnTo>
                  <a:lnTo>
                    <a:pt x="1078" y="20"/>
                  </a:lnTo>
                  <a:lnTo>
                    <a:pt x="1021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30"/>
            <p:cNvSpPr/>
            <p:nvPr/>
          </p:nvSpPr>
          <p:spPr>
            <a:xfrm>
              <a:off x="5466650" y="1248750"/>
              <a:ext cx="319275" cy="141225"/>
            </a:xfrm>
            <a:custGeom>
              <a:avLst/>
              <a:gdLst/>
              <a:ahLst/>
              <a:cxnLst/>
              <a:rect l="l" t="t" r="r" b="b"/>
              <a:pathLst>
                <a:path w="12771" h="5649" extrusionOk="0">
                  <a:moveTo>
                    <a:pt x="6405" y="737"/>
                  </a:moveTo>
                  <a:lnTo>
                    <a:pt x="6575" y="756"/>
                  </a:lnTo>
                  <a:lnTo>
                    <a:pt x="6745" y="813"/>
                  </a:lnTo>
                  <a:lnTo>
                    <a:pt x="6877" y="888"/>
                  </a:lnTo>
                  <a:lnTo>
                    <a:pt x="7009" y="1001"/>
                  </a:lnTo>
                  <a:lnTo>
                    <a:pt x="7123" y="1134"/>
                  </a:lnTo>
                  <a:lnTo>
                    <a:pt x="7198" y="1285"/>
                  </a:lnTo>
                  <a:lnTo>
                    <a:pt x="7236" y="1455"/>
                  </a:lnTo>
                  <a:lnTo>
                    <a:pt x="7255" y="1625"/>
                  </a:lnTo>
                  <a:lnTo>
                    <a:pt x="7236" y="1795"/>
                  </a:lnTo>
                  <a:lnTo>
                    <a:pt x="7179" y="1965"/>
                  </a:lnTo>
                  <a:lnTo>
                    <a:pt x="7085" y="2097"/>
                  </a:lnTo>
                  <a:lnTo>
                    <a:pt x="6990" y="2229"/>
                  </a:lnTo>
                  <a:lnTo>
                    <a:pt x="6858" y="2324"/>
                  </a:lnTo>
                  <a:lnTo>
                    <a:pt x="6707" y="2399"/>
                  </a:lnTo>
                  <a:lnTo>
                    <a:pt x="6537" y="2456"/>
                  </a:lnTo>
                  <a:lnTo>
                    <a:pt x="6367" y="2475"/>
                  </a:lnTo>
                  <a:lnTo>
                    <a:pt x="6197" y="2456"/>
                  </a:lnTo>
                  <a:lnTo>
                    <a:pt x="6027" y="2399"/>
                  </a:lnTo>
                  <a:lnTo>
                    <a:pt x="5895" y="2305"/>
                  </a:lnTo>
                  <a:lnTo>
                    <a:pt x="5762" y="2210"/>
                  </a:lnTo>
                  <a:lnTo>
                    <a:pt x="5649" y="2078"/>
                  </a:lnTo>
                  <a:lnTo>
                    <a:pt x="5574" y="1927"/>
                  </a:lnTo>
                  <a:lnTo>
                    <a:pt x="5536" y="1757"/>
                  </a:lnTo>
                  <a:lnTo>
                    <a:pt x="5517" y="1587"/>
                  </a:lnTo>
                  <a:lnTo>
                    <a:pt x="5536" y="1417"/>
                  </a:lnTo>
                  <a:lnTo>
                    <a:pt x="5592" y="1247"/>
                  </a:lnTo>
                  <a:lnTo>
                    <a:pt x="5687" y="1096"/>
                  </a:lnTo>
                  <a:lnTo>
                    <a:pt x="5781" y="983"/>
                  </a:lnTo>
                  <a:lnTo>
                    <a:pt x="5914" y="869"/>
                  </a:lnTo>
                  <a:lnTo>
                    <a:pt x="6065" y="794"/>
                  </a:lnTo>
                  <a:lnTo>
                    <a:pt x="6235" y="756"/>
                  </a:lnTo>
                  <a:lnTo>
                    <a:pt x="6405" y="737"/>
                  </a:lnTo>
                  <a:close/>
                  <a:moveTo>
                    <a:pt x="6140" y="0"/>
                  </a:moveTo>
                  <a:lnTo>
                    <a:pt x="5857" y="38"/>
                  </a:lnTo>
                  <a:lnTo>
                    <a:pt x="5555" y="114"/>
                  </a:lnTo>
                  <a:lnTo>
                    <a:pt x="5404" y="151"/>
                  </a:lnTo>
                  <a:lnTo>
                    <a:pt x="5271" y="227"/>
                  </a:lnTo>
                  <a:lnTo>
                    <a:pt x="5139" y="302"/>
                  </a:lnTo>
                  <a:lnTo>
                    <a:pt x="5007" y="397"/>
                  </a:lnTo>
                  <a:lnTo>
                    <a:pt x="4894" y="510"/>
                  </a:lnTo>
                  <a:lnTo>
                    <a:pt x="4780" y="624"/>
                  </a:lnTo>
                  <a:lnTo>
                    <a:pt x="4705" y="775"/>
                  </a:lnTo>
                  <a:lnTo>
                    <a:pt x="4629" y="926"/>
                  </a:lnTo>
                  <a:lnTo>
                    <a:pt x="4572" y="1115"/>
                  </a:lnTo>
                  <a:lnTo>
                    <a:pt x="4535" y="1304"/>
                  </a:lnTo>
                  <a:lnTo>
                    <a:pt x="4516" y="1511"/>
                  </a:lnTo>
                  <a:lnTo>
                    <a:pt x="4516" y="1719"/>
                  </a:lnTo>
                  <a:lnTo>
                    <a:pt x="4535" y="1908"/>
                  </a:lnTo>
                  <a:lnTo>
                    <a:pt x="4572" y="2097"/>
                  </a:lnTo>
                  <a:lnTo>
                    <a:pt x="4648" y="2437"/>
                  </a:lnTo>
                  <a:lnTo>
                    <a:pt x="4761" y="2739"/>
                  </a:lnTo>
                  <a:lnTo>
                    <a:pt x="4856" y="3004"/>
                  </a:lnTo>
                  <a:lnTo>
                    <a:pt x="4969" y="3230"/>
                  </a:lnTo>
                  <a:lnTo>
                    <a:pt x="5026" y="3400"/>
                  </a:lnTo>
                  <a:lnTo>
                    <a:pt x="5064" y="3514"/>
                  </a:lnTo>
                  <a:lnTo>
                    <a:pt x="5045" y="3533"/>
                  </a:lnTo>
                  <a:lnTo>
                    <a:pt x="5026" y="3552"/>
                  </a:lnTo>
                  <a:lnTo>
                    <a:pt x="4912" y="3570"/>
                  </a:lnTo>
                  <a:lnTo>
                    <a:pt x="4761" y="3589"/>
                  </a:lnTo>
                  <a:lnTo>
                    <a:pt x="4554" y="3589"/>
                  </a:lnTo>
                  <a:lnTo>
                    <a:pt x="3401" y="3533"/>
                  </a:lnTo>
                  <a:lnTo>
                    <a:pt x="2740" y="3533"/>
                  </a:lnTo>
                  <a:lnTo>
                    <a:pt x="2400" y="3552"/>
                  </a:lnTo>
                  <a:lnTo>
                    <a:pt x="2079" y="3570"/>
                  </a:lnTo>
                  <a:lnTo>
                    <a:pt x="1777" y="3608"/>
                  </a:lnTo>
                  <a:lnTo>
                    <a:pt x="1493" y="3684"/>
                  </a:lnTo>
                  <a:lnTo>
                    <a:pt x="1248" y="3759"/>
                  </a:lnTo>
                  <a:lnTo>
                    <a:pt x="1134" y="3816"/>
                  </a:lnTo>
                  <a:lnTo>
                    <a:pt x="1040" y="3873"/>
                  </a:lnTo>
                  <a:lnTo>
                    <a:pt x="870" y="4005"/>
                  </a:lnTo>
                  <a:lnTo>
                    <a:pt x="719" y="4137"/>
                  </a:lnTo>
                  <a:lnTo>
                    <a:pt x="587" y="4269"/>
                  </a:lnTo>
                  <a:lnTo>
                    <a:pt x="473" y="4383"/>
                  </a:lnTo>
                  <a:lnTo>
                    <a:pt x="284" y="4647"/>
                  </a:lnTo>
                  <a:lnTo>
                    <a:pt x="171" y="4874"/>
                  </a:lnTo>
                  <a:lnTo>
                    <a:pt x="77" y="5082"/>
                  </a:lnTo>
                  <a:lnTo>
                    <a:pt x="39" y="5233"/>
                  </a:lnTo>
                  <a:lnTo>
                    <a:pt x="1" y="5384"/>
                  </a:lnTo>
                  <a:lnTo>
                    <a:pt x="6291" y="5497"/>
                  </a:lnTo>
                  <a:lnTo>
                    <a:pt x="12771" y="5648"/>
                  </a:lnTo>
                  <a:lnTo>
                    <a:pt x="12714" y="5497"/>
                  </a:lnTo>
                  <a:lnTo>
                    <a:pt x="12657" y="5346"/>
                  </a:lnTo>
                  <a:lnTo>
                    <a:pt x="12544" y="5138"/>
                  </a:lnTo>
                  <a:lnTo>
                    <a:pt x="12393" y="4893"/>
                  </a:lnTo>
                  <a:lnTo>
                    <a:pt x="12185" y="4628"/>
                  </a:lnTo>
                  <a:lnTo>
                    <a:pt x="11921" y="4364"/>
                  </a:lnTo>
                  <a:lnTo>
                    <a:pt x="11770" y="4232"/>
                  </a:lnTo>
                  <a:lnTo>
                    <a:pt x="11600" y="4099"/>
                  </a:lnTo>
                  <a:lnTo>
                    <a:pt x="11505" y="4024"/>
                  </a:lnTo>
                  <a:lnTo>
                    <a:pt x="11411" y="3986"/>
                  </a:lnTo>
                  <a:lnTo>
                    <a:pt x="11165" y="3892"/>
                  </a:lnTo>
                  <a:lnTo>
                    <a:pt x="10901" y="3816"/>
                  </a:lnTo>
                  <a:lnTo>
                    <a:pt x="10598" y="3778"/>
                  </a:lnTo>
                  <a:lnTo>
                    <a:pt x="10277" y="3759"/>
                  </a:lnTo>
                  <a:lnTo>
                    <a:pt x="9956" y="3741"/>
                  </a:lnTo>
                  <a:lnTo>
                    <a:pt x="9295" y="3741"/>
                  </a:lnTo>
                  <a:lnTo>
                    <a:pt x="8672" y="3759"/>
                  </a:lnTo>
                  <a:lnTo>
                    <a:pt x="8143" y="3759"/>
                  </a:lnTo>
                  <a:lnTo>
                    <a:pt x="7935" y="3741"/>
                  </a:lnTo>
                  <a:lnTo>
                    <a:pt x="7765" y="3703"/>
                  </a:lnTo>
                  <a:lnTo>
                    <a:pt x="7652" y="3646"/>
                  </a:lnTo>
                  <a:lnTo>
                    <a:pt x="7633" y="3608"/>
                  </a:lnTo>
                  <a:lnTo>
                    <a:pt x="7614" y="3570"/>
                  </a:lnTo>
                  <a:lnTo>
                    <a:pt x="7595" y="3476"/>
                  </a:lnTo>
                  <a:lnTo>
                    <a:pt x="7614" y="3400"/>
                  </a:lnTo>
                  <a:lnTo>
                    <a:pt x="7633" y="3306"/>
                  </a:lnTo>
                  <a:lnTo>
                    <a:pt x="7670" y="3193"/>
                  </a:lnTo>
                  <a:lnTo>
                    <a:pt x="7784" y="2985"/>
                  </a:lnTo>
                  <a:lnTo>
                    <a:pt x="7897" y="2739"/>
                  </a:lnTo>
                  <a:lnTo>
                    <a:pt x="8029" y="2456"/>
                  </a:lnTo>
                  <a:lnTo>
                    <a:pt x="8143" y="2135"/>
                  </a:lnTo>
                  <a:lnTo>
                    <a:pt x="8180" y="1965"/>
                  </a:lnTo>
                  <a:lnTo>
                    <a:pt x="8218" y="1795"/>
                  </a:lnTo>
                  <a:lnTo>
                    <a:pt x="8218" y="1587"/>
                  </a:lnTo>
                  <a:lnTo>
                    <a:pt x="8218" y="1379"/>
                  </a:lnTo>
                  <a:lnTo>
                    <a:pt x="8199" y="1190"/>
                  </a:lnTo>
                  <a:lnTo>
                    <a:pt x="8143" y="1001"/>
                  </a:lnTo>
                  <a:lnTo>
                    <a:pt x="8086" y="831"/>
                  </a:lnTo>
                  <a:lnTo>
                    <a:pt x="7992" y="699"/>
                  </a:lnTo>
                  <a:lnTo>
                    <a:pt x="7897" y="567"/>
                  </a:lnTo>
                  <a:lnTo>
                    <a:pt x="7784" y="454"/>
                  </a:lnTo>
                  <a:lnTo>
                    <a:pt x="7670" y="359"/>
                  </a:lnTo>
                  <a:lnTo>
                    <a:pt x="7538" y="265"/>
                  </a:lnTo>
                  <a:lnTo>
                    <a:pt x="7387" y="208"/>
                  </a:lnTo>
                  <a:lnTo>
                    <a:pt x="7255" y="151"/>
                  </a:lnTo>
                  <a:lnTo>
                    <a:pt x="6953" y="57"/>
                  </a:lnTo>
                  <a:lnTo>
                    <a:pt x="6669" y="19"/>
                  </a:lnTo>
                  <a:lnTo>
                    <a:pt x="640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30"/>
            <p:cNvSpPr/>
            <p:nvPr/>
          </p:nvSpPr>
          <p:spPr>
            <a:xfrm>
              <a:off x="5420850" y="1367275"/>
              <a:ext cx="409950" cy="573825"/>
            </a:xfrm>
            <a:custGeom>
              <a:avLst/>
              <a:gdLst/>
              <a:ahLst/>
              <a:cxnLst/>
              <a:rect l="l" t="t" r="r" b="b"/>
              <a:pathLst>
                <a:path w="16398" h="22953" extrusionOk="0">
                  <a:moveTo>
                    <a:pt x="775" y="1"/>
                  </a:moveTo>
                  <a:lnTo>
                    <a:pt x="624" y="20"/>
                  </a:lnTo>
                  <a:lnTo>
                    <a:pt x="473" y="57"/>
                  </a:lnTo>
                  <a:lnTo>
                    <a:pt x="341" y="133"/>
                  </a:lnTo>
                  <a:lnTo>
                    <a:pt x="227" y="227"/>
                  </a:lnTo>
                  <a:lnTo>
                    <a:pt x="133" y="341"/>
                  </a:lnTo>
                  <a:lnTo>
                    <a:pt x="57" y="473"/>
                  </a:lnTo>
                  <a:lnTo>
                    <a:pt x="19" y="624"/>
                  </a:lnTo>
                  <a:lnTo>
                    <a:pt x="1" y="775"/>
                  </a:lnTo>
                  <a:lnTo>
                    <a:pt x="208" y="21781"/>
                  </a:lnTo>
                  <a:lnTo>
                    <a:pt x="227" y="21932"/>
                  </a:lnTo>
                  <a:lnTo>
                    <a:pt x="265" y="22065"/>
                  </a:lnTo>
                  <a:lnTo>
                    <a:pt x="341" y="22197"/>
                  </a:lnTo>
                  <a:lnTo>
                    <a:pt x="435" y="22310"/>
                  </a:lnTo>
                  <a:lnTo>
                    <a:pt x="548" y="22405"/>
                  </a:lnTo>
                  <a:lnTo>
                    <a:pt x="662" y="22480"/>
                  </a:lnTo>
                  <a:lnTo>
                    <a:pt x="813" y="22518"/>
                  </a:lnTo>
                  <a:lnTo>
                    <a:pt x="964" y="22537"/>
                  </a:lnTo>
                  <a:lnTo>
                    <a:pt x="15547" y="22952"/>
                  </a:lnTo>
                  <a:lnTo>
                    <a:pt x="15698" y="22952"/>
                  </a:lnTo>
                  <a:lnTo>
                    <a:pt x="15850" y="22896"/>
                  </a:lnTo>
                  <a:lnTo>
                    <a:pt x="15982" y="22839"/>
                  </a:lnTo>
                  <a:lnTo>
                    <a:pt x="16095" y="22745"/>
                  </a:lnTo>
                  <a:lnTo>
                    <a:pt x="16190" y="22631"/>
                  </a:lnTo>
                  <a:lnTo>
                    <a:pt x="16265" y="22499"/>
                  </a:lnTo>
                  <a:lnTo>
                    <a:pt x="16322" y="22348"/>
                  </a:lnTo>
                  <a:lnTo>
                    <a:pt x="16322" y="22197"/>
                  </a:lnTo>
                  <a:lnTo>
                    <a:pt x="16397" y="889"/>
                  </a:lnTo>
                  <a:lnTo>
                    <a:pt x="16378" y="719"/>
                  </a:lnTo>
                  <a:lnTo>
                    <a:pt x="16341" y="586"/>
                  </a:lnTo>
                  <a:lnTo>
                    <a:pt x="16265" y="454"/>
                  </a:lnTo>
                  <a:lnTo>
                    <a:pt x="16171" y="341"/>
                  </a:lnTo>
                  <a:lnTo>
                    <a:pt x="16057" y="246"/>
                  </a:lnTo>
                  <a:lnTo>
                    <a:pt x="15925" y="171"/>
                  </a:lnTo>
                  <a:lnTo>
                    <a:pt x="15793" y="133"/>
                  </a:lnTo>
                  <a:lnTo>
                    <a:pt x="15623" y="114"/>
                  </a:lnTo>
                  <a:lnTo>
                    <a:pt x="77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30"/>
            <p:cNvSpPr/>
            <p:nvPr/>
          </p:nvSpPr>
          <p:spPr>
            <a:xfrm>
              <a:off x="5560175" y="1643075"/>
              <a:ext cx="536500" cy="153050"/>
            </a:xfrm>
            <a:custGeom>
              <a:avLst/>
              <a:gdLst/>
              <a:ahLst/>
              <a:cxnLst/>
              <a:rect l="l" t="t" r="r" b="b"/>
              <a:pathLst>
                <a:path w="21460" h="6122" extrusionOk="0">
                  <a:moveTo>
                    <a:pt x="15207" y="1"/>
                  </a:moveTo>
                  <a:lnTo>
                    <a:pt x="340" y="870"/>
                  </a:lnTo>
                  <a:lnTo>
                    <a:pt x="0" y="5668"/>
                  </a:lnTo>
                  <a:lnTo>
                    <a:pt x="813" y="5743"/>
                  </a:lnTo>
                  <a:lnTo>
                    <a:pt x="2966" y="5876"/>
                  </a:lnTo>
                  <a:lnTo>
                    <a:pt x="4421" y="5951"/>
                  </a:lnTo>
                  <a:lnTo>
                    <a:pt x="6064" y="6027"/>
                  </a:lnTo>
                  <a:lnTo>
                    <a:pt x="7840" y="6083"/>
                  </a:lnTo>
                  <a:lnTo>
                    <a:pt x="9691" y="6121"/>
                  </a:lnTo>
                  <a:lnTo>
                    <a:pt x="11580" y="6121"/>
                  </a:lnTo>
                  <a:lnTo>
                    <a:pt x="12524" y="6102"/>
                  </a:lnTo>
                  <a:lnTo>
                    <a:pt x="13450" y="6083"/>
                  </a:lnTo>
                  <a:lnTo>
                    <a:pt x="14357" y="6046"/>
                  </a:lnTo>
                  <a:lnTo>
                    <a:pt x="15245" y="5989"/>
                  </a:lnTo>
                  <a:lnTo>
                    <a:pt x="16114" y="5932"/>
                  </a:lnTo>
                  <a:lnTo>
                    <a:pt x="16926" y="5838"/>
                  </a:lnTo>
                  <a:lnTo>
                    <a:pt x="17719" y="5743"/>
                  </a:lnTo>
                  <a:lnTo>
                    <a:pt x="18437" y="5630"/>
                  </a:lnTo>
                  <a:lnTo>
                    <a:pt x="19117" y="5498"/>
                  </a:lnTo>
                  <a:lnTo>
                    <a:pt x="19741" y="5328"/>
                  </a:lnTo>
                  <a:lnTo>
                    <a:pt x="20288" y="5158"/>
                  </a:lnTo>
                  <a:lnTo>
                    <a:pt x="20534" y="5063"/>
                  </a:lnTo>
                  <a:lnTo>
                    <a:pt x="20761" y="4950"/>
                  </a:lnTo>
                  <a:lnTo>
                    <a:pt x="20968" y="4855"/>
                  </a:lnTo>
                  <a:lnTo>
                    <a:pt x="21157" y="4742"/>
                  </a:lnTo>
                  <a:lnTo>
                    <a:pt x="21308" y="4610"/>
                  </a:lnTo>
                  <a:lnTo>
                    <a:pt x="21460" y="4497"/>
                  </a:lnTo>
                  <a:lnTo>
                    <a:pt x="152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30"/>
            <p:cNvSpPr/>
            <p:nvPr/>
          </p:nvSpPr>
          <p:spPr>
            <a:xfrm>
              <a:off x="5382600" y="1567050"/>
              <a:ext cx="188925" cy="228600"/>
            </a:xfrm>
            <a:custGeom>
              <a:avLst/>
              <a:gdLst/>
              <a:ahLst/>
              <a:cxnLst/>
              <a:rect l="l" t="t" r="r" b="b"/>
              <a:pathLst>
                <a:path w="7557" h="9144" extrusionOk="0">
                  <a:moveTo>
                    <a:pt x="2551" y="0"/>
                  </a:moveTo>
                  <a:lnTo>
                    <a:pt x="2400" y="19"/>
                  </a:lnTo>
                  <a:lnTo>
                    <a:pt x="2267" y="57"/>
                  </a:lnTo>
                  <a:lnTo>
                    <a:pt x="2230" y="76"/>
                  </a:lnTo>
                  <a:lnTo>
                    <a:pt x="2211" y="114"/>
                  </a:lnTo>
                  <a:lnTo>
                    <a:pt x="2211" y="170"/>
                  </a:lnTo>
                  <a:lnTo>
                    <a:pt x="2211" y="227"/>
                  </a:lnTo>
                  <a:lnTo>
                    <a:pt x="2248" y="359"/>
                  </a:lnTo>
                  <a:lnTo>
                    <a:pt x="2324" y="510"/>
                  </a:lnTo>
                  <a:lnTo>
                    <a:pt x="2437" y="680"/>
                  </a:lnTo>
                  <a:lnTo>
                    <a:pt x="2588" y="869"/>
                  </a:lnTo>
                  <a:lnTo>
                    <a:pt x="2740" y="1077"/>
                  </a:lnTo>
                  <a:lnTo>
                    <a:pt x="3117" y="1474"/>
                  </a:lnTo>
                  <a:lnTo>
                    <a:pt x="3495" y="1870"/>
                  </a:lnTo>
                  <a:lnTo>
                    <a:pt x="3816" y="2192"/>
                  </a:lnTo>
                  <a:lnTo>
                    <a:pt x="4137" y="2494"/>
                  </a:lnTo>
                  <a:lnTo>
                    <a:pt x="1946" y="2173"/>
                  </a:lnTo>
                  <a:lnTo>
                    <a:pt x="1927" y="2154"/>
                  </a:lnTo>
                  <a:lnTo>
                    <a:pt x="1908" y="2135"/>
                  </a:lnTo>
                  <a:lnTo>
                    <a:pt x="1852" y="2022"/>
                  </a:lnTo>
                  <a:lnTo>
                    <a:pt x="1738" y="1682"/>
                  </a:lnTo>
                  <a:lnTo>
                    <a:pt x="1625" y="1209"/>
                  </a:lnTo>
                  <a:lnTo>
                    <a:pt x="1549" y="1228"/>
                  </a:lnTo>
                  <a:lnTo>
                    <a:pt x="1455" y="1266"/>
                  </a:lnTo>
                  <a:lnTo>
                    <a:pt x="1342" y="1323"/>
                  </a:lnTo>
                  <a:lnTo>
                    <a:pt x="1228" y="1398"/>
                  </a:lnTo>
                  <a:lnTo>
                    <a:pt x="1115" y="1493"/>
                  </a:lnTo>
                  <a:lnTo>
                    <a:pt x="983" y="1606"/>
                  </a:lnTo>
                  <a:lnTo>
                    <a:pt x="851" y="1738"/>
                  </a:lnTo>
                  <a:lnTo>
                    <a:pt x="718" y="1889"/>
                  </a:lnTo>
                  <a:lnTo>
                    <a:pt x="605" y="2059"/>
                  </a:lnTo>
                  <a:lnTo>
                    <a:pt x="492" y="2229"/>
                  </a:lnTo>
                  <a:lnTo>
                    <a:pt x="416" y="2418"/>
                  </a:lnTo>
                  <a:lnTo>
                    <a:pt x="341" y="2626"/>
                  </a:lnTo>
                  <a:lnTo>
                    <a:pt x="303" y="2834"/>
                  </a:lnTo>
                  <a:lnTo>
                    <a:pt x="284" y="3042"/>
                  </a:lnTo>
                  <a:lnTo>
                    <a:pt x="303" y="3268"/>
                  </a:lnTo>
                  <a:lnTo>
                    <a:pt x="341" y="3514"/>
                  </a:lnTo>
                  <a:lnTo>
                    <a:pt x="246" y="3703"/>
                  </a:lnTo>
                  <a:lnTo>
                    <a:pt x="152" y="3929"/>
                  </a:lnTo>
                  <a:lnTo>
                    <a:pt x="76" y="4213"/>
                  </a:lnTo>
                  <a:lnTo>
                    <a:pt x="38" y="4364"/>
                  </a:lnTo>
                  <a:lnTo>
                    <a:pt x="19" y="4534"/>
                  </a:lnTo>
                  <a:lnTo>
                    <a:pt x="0" y="4704"/>
                  </a:lnTo>
                  <a:lnTo>
                    <a:pt x="0" y="4874"/>
                  </a:lnTo>
                  <a:lnTo>
                    <a:pt x="19" y="5063"/>
                  </a:lnTo>
                  <a:lnTo>
                    <a:pt x="57" y="5233"/>
                  </a:lnTo>
                  <a:lnTo>
                    <a:pt x="133" y="5422"/>
                  </a:lnTo>
                  <a:lnTo>
                    <a:pt x="227" y="5592"/>
                  </a:lnTo>
                  <a:lnTo>
                    <a:pt x="171" y="5781"/>
                  </a:lnTo>
                  <a:lnTo>
                    <a:pt x="133" y="6007"/>
                  </a:lnTo>
                  <a:lnTo>
                    <a:pt x="133" y="6291"/>
                  </a:lnTo>
                  <a:lnTo>
                    <a:pt x="133" y="6442"/>
                  </a:lnTo>
                  <a:lnTo>
                    <a:pt x="152" y="6593"/>
                  </a:lnTo>
                  <a:lnTo>
                    <a:pt x="171" y="6763"/>
                  </a:lnTo>
                  <a:lnTo>
                    <a:pt x="227" y="6952"/>
                  </a:lnTo>
                  <a:lnTo>
                    <a:pt x="284" y="7122"/>
                  </a:lnTo>
                  <a:lnTo>
                    <a:pt x="378" y="7292"/>
                  </a:lnTo>
                  <a:lnTo>
                    <a:pt x="473" y="7462"/>
                  </a:lnTo>
                  <a:lnTo>
                    <a:pt x="605" y="7632"/>
                  </a:lnTo>
                  <a:lnTo>
                    <a:pt x="624" y="7783"/>
                  </a:lnTo>
                  <a:lnTo>
                    <a:pt x="643" y="7934"/>
                  </a:lnTo>
                  <a:lnTo>
                    <a:pt x="681" y="8123"/>
                  </a:lnTo>
                  <a:lnTo>
                    <a:pt x="756" y="8331"/>
                  </a:lnTo>
                  <a:lnTo>
                    <a:pt x="851" y="8558"/>
                  </a:lnTo>
                  <a:lnTo>
                    <a:pt x="926" y="8652"/>
                  </a:lnTo>
                  <a:lnTo>
                    <a:pt x="1021" y="8746"/>
                  </a:lnTo>
                  <a:lnTo>
                    <a:pt x="1115" y="8841"/>
                  </a:lnTo>
                  <a:lnTo>
                    <a:pt x="1228" y="8935"/>
                  </a:lnTo>
                  <a:lnTo>
                    <a:pt x="1379" y="9011"/>
                  </a:lnTo>
                  <a:lnTo>
                    <a:pt x="1606" y="9068"/>
                  </a:lnTo>
                  <a:lnTo>
                    <a:pt x="1871" y="9105"/>
                  </a:lnTo>
                  <a:lnTo>
                    <a:pt x="2192" y="9124"/>
                  </a:lnTo>
                  <a:lnTo>
                    <a:pt x="2570" y="9143"/>
                  </a:lnTo>
                  <a:lnTo>
                    <a:pt x="2966" y="9143"/>
                  </a:lnTo>
                  <a:lnTo>
                    <a:pt x="3816" y="9105"/>
                  </a:lnTo>
                  <a:lnTo>
                    <a:pt x="4742" y="9049"/>
                  </a:lnTo>
                  <a:lnTo>
                    <a:pt x="5630" y="8954"/>
                  </a:lnTo>
                  <a:lnTo>
                    <a:pt x="6442" y="8841"/>
                  </a:lnTo>
                  <a:lnTo>
                    <a:pt x="7122" y="8709"/>
                  </a:lnTo>
                  <a:lnTo>
                    <a:pt x="7557" y="3911"/>
                  </a:lnTo>
                  <a:lnTo>
                    <a:pt x="7122" y="3268"/>
                  </a:lnTo>
                  <a:lnTo>
                    <a:pt x="6631" y="2588"/>
                  </a:lnTo>
                  <a:lnTo>
                    <a:pt x="6008" y="1757"/>
                  </a:lnTo>
                  <a:lnTo>
                    <a:pt x="5838" y="1549"/>
                  </a:lnTo>
                  <a:lnTo>
                    <a:pt x="5611" y="1341"/>
                  </a:lnTo>
                  <a:lnTo>
                    <a:pt x="5346" y="1153"/>
                  </a:lnTo>
                  <a:lnTo>
                    <a:pt x="5063" y="964"/>
                  </a:lnTo>
                  <a:lnTo>
                    <a:pt x="4780" y="794"/>
                  </a:lnTo>
                  <a:lnTo>
                    <a:pt x="4459" y="624"/>
                  </a:lnTo>
                  <a:lnTo>
                    <a:pt x="4156" y="473"/>
                  </a:lnTo>
                  <a:lnTo>
                    <a:pt x="3854" y="340"/>
                  </a:lnTo>
                  <a:lnTo>
                    <a:pt x="3552" y="227"/>
                  </a:lnTo>
                  <a:lnTo>
                    <a:pt x="3250" y="151"/>
                  </a:lnTo>
                  <a:lnTo>
                    <a:pt x="2985" y="76"/>
                  </a:lnTo>
                  <a:lnTo>
                    <a:pt x="2758" y="19"/>
                  </a:lnTo>
                  <a:lnTo>
                    <a:pt x="255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30"/>
            <p:cNvSpPr/>
            <p:nvPr/>
          </p:nvSpPr>
          <p:spPr>
            <a:xfrm>
              <a:off x="5936075" y="1638350"/>
              <a:ext cx="39700" cy="12300"/>
            </a:xfrm>
            <a:custGeom>
              <a:avLst/>
              <a:gdLst/>
              <a:ahLst/>
              <a:cxnLst/>
              <a:rect l="l" t="t" r="r" b="b"/>
              <a:pathLst>
                <a:path w="1588" h="492" extrusionOk="0">
                  <a:moveTo>
                    <a:pt x="190" y="1"/>
                  </a:moveTo>
                  <a:lnTo>
                    <a:pt x="114" y="20"/>
                  </a:lnTo>
                  <a:lnTo>
                    <a:pt x="58" y="38"/>
                  </a:lnTo>
                  <a:lnTo>
                    <a:pt x="20" y="95"/>
                  </a:lnTo>
                  <a:lnTo>
                    <a:pt x="1" y="171"/>
                  </a:lnTo>
                  <a:lnTo>
                    <a:pt x="1" y="227"/>
                  </a:lnTo>
                  <a:lnTo>
                    <a:pt x="39" y="284"/>
                  </a:lnTo>
                  <a:lnTo>
                    <a:pt x="76" y="341"/>
                  </a:lnTo>
                  <a:lnTo>
                    <a:pt x="152" y="360"/>
                  </a:lnTo>
                  <a:lnTo>
                    <a:pt x="1380" y="492"/>
                  </a:lnTo>
                  <a:lnTo>
                    <a:pt x="1474" y="492"/>
                  </a:lnTo>
                  <a:lnTo>
                    <a:pt x="1531" y="454"/>
                  </a:lnTo>
                  <a:lnTo>
                    <a:pt x="1569" y="416"/>
                  </a:lnTo>
                  <a:lnTo>
                    <a:pt x="1588" y="341"/>
                  </a:lnTo>
                  <a:lnTo>
                    <a:pt x="1569" y="284"/>
                  </a:lnTo>
                  <a:lnTo>
                    <a:pt x="1550" y="227"/>
                  </a:lnTo>
                  <a:lnTo>
                    <a:pt x="1493" y="171"/>
                  </a:lnTo>
                  <a:lnTo>
                    <a:pt x="1418" y="152"/>
                  </a:lnTo>
                  <a:lnTo>
                    <a:pt x="190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30"/>
            <p:cNvSpPr/>
            <p:nvPr/>
          </p:nvSpPr>
          <p:spPr>
            <a:xfrm>
              <a:off x="4595350" y="879450"/>
              <a:ext cx="289525" cy="309350"/>
            </a:xfrm>
            <a:custGeom>
              <a:avLst/>
              <a:gdLst/>
              <a:ahLst/>
              <a:cxnLst/>
              <a:rect l="l" t="t" r="r" b="b"/>
              <a:pathLst>
                <a:path w="11581" h="12374" extrusionOk="0">
                  <a:moveTo>
                    <a:pt x="3287" y="0"/>
                  </a:moveTo>
                  <a:lnTo>
                    <a:pt x="3193" y="19"/>
                  </a:lnTo>
                  <a:lnTo>
                    <a:pt x="3098" y="38"/>
                  </a:lnTo>
                  <a:lnTo>
                    <a:pt x="2928" y="151"/>
                  </a:lnTo>
                  <a:lnTo>
                    <a:pt x="2721" y="340"/>
                  </a:lnTo>
                  <a:lnTo>
                    <a:pt x="2494" y="586"/>
                  </a:lnTo>
                  <a:lnTo>
                    <a:pt x="2230" y="869"/>
                  </a:lnTo>
                  <a:lnTo>
                    <a:pt x="1965" y="1209"/>
                  </a:lnTo>
                  <a:lnTo>
                    <a:pt x="1682" y="1587"/>
                  </a:lnTo>
                  <a:lnTo>
                    <a:pt x="1398" y="1965"/>
                  </a:lnTo>
                  <a:lnTo>
                    <a:pt x="1134" y="2380"/>
                  </a:lnTo>
                  <a:lnTo>
                    <a:pt x="869" y="2777"/>
                  </a:lnTo>
                  <a:lnTo>
                    <a:pt x="624" y="3174"/>
                  </a:lnTo>
                  <a:lnTo>
                    <a:pt x="416" y="3533"/>
                  </a:lnTo>
                  <a:lnTo>
                    <a:pt x="246" y="3891"/>
                  </a:lnTo>
                  <a:lnTo>
                    <a:pt x="114" y="4194"/>
                  </a:lnTo>
                  <a:lnTo>
                    <a:pt x="19" y="4439"/>
                  </a:lnTo>
                  <a:lnTo>
                    <a:pt x="0" y="4534"/>
                  </a:lnTo>
                  <a:lnTo>
                    <a:pt x="0" y="4628"/>
                  </a:lnTo>
                  <a:lnTo>
                    <a:pt x="19" y="4704"/>
                  </a:lnTo>
                  <a:lnTo>
                    <a:pt x="38" y="4741"/>
                  </a:lnTo>
                  <a:lnTo>
                    <a:pt x="95" y="4779"/>
                  </a:lnTo>
                  <a:lnTo>
                    <a:pt x="227" y="4779"/>
                  </a:lnTo>
                  <a:lnTo>
                    <a:pt x="303" y="4741"/>
                  </a:lnTo>
                  <a:lnTo>
                    <a:pt x="511" y="4647"/>
                  </a:lnTo>
                  <a:lnTo>
                    <a:pt x="756" y="4477"/>
                  </a:lnTo>
                  <a:lnTo>
                    <a:pt x="1021" y="4269"/>
                  </a:lnTo>
                  <a:lnTo>
                    <a:pt x="1323" y="4024"/>
                  </a:lnTo>
                  <a:lnTo>
                    <a:pt x="1927" y="3476"/>
                  </a:lnTo>
                  <a:lnTo>
                    <a:pt x="2532" y="2909"/>
                  </a:lnTo>
                  <a:lnTo>
                    <a:pt x="3042" y="2399"/>
                  </a:lnTo>
                  <a:lnTo>
                    <a:pt x="3533" y="1889"/>
                  </a:lnTo>
                  <a:lnTo>
                    <a:pt x="3930" y="2002"/>
                  </a:lnTo>
                  <a:lnTo>
                    <a:pt x="4345" y="2154"/>
                  </a:lnTo>
                  <a:lnTo>
                    <a:pt x="4836" y="2342"/>
                  </a:lnTo>
                  <a:lnTo>
                    <a:pt x="5365" y="2588"/>
                  </a:lnTo>
                  <a:lnTo>
                    <a:pt x="5611" y="2720"/>
                  </a:lnTo>
                  <a:lnTo>
                    <a:pt x="5838" y="2852"/>
                  </a:lnTo>
                  <a:lnTo>
                    <a:pt x="6045" y="3004"/>
                  </a:lnTo>
                  <a:lnTo>
                    <a:pt x="6234" y="3155"/>
                  </a:lnTo>
                  <a:lnTo>
                    <a:pt x="6385" y="3325"/>
                  </a:lnTo>
                  <a:lnTo>
                    <a:pt x="6480" y="3476"/>
                  </a:lnTo>
                  <a:lnTo>
                    <a:pt x="6555" y="3646"/>
                  </a:lnTo>
                  <a:lnTo>
                    <a:pt x="6612" y="3835"/>
                  </a:lnTo>
                  <a:lnTo>
                    <a:pt x="6669" y="4005"/>
                  </a:lnTo>
                  <a:lnTo>
                    <a:pt x="6707" y="4194"/>
                  </a:lnTo>
                  <a:lnTo>
                    <a:pt x="6725" y="4383"/>
                  </a:lnTo>
                  <a:lnTo>
                    <a:pt x="6725" y="4571"/>
                  </a:lnTo>
                  <a:lnTo>
                    <a:pt x="6725" y="4760"/>
                  </a:lnTo>
                  <a:lnTo>
                    <a:pt x="6707" y="4930"/>
                  </a:lnTo>
                  <a:lnTo>
                    <a:pt x="6688" y="5100"/>
                  </a:lnTo>
                  <a:lnTo>
                    <a:pt x="6650" y="5270"/>
                  </a:lnTo>
                  <a:lnTo>
                    <a:pt x="6593" y="5403"/>
                  </a:lnTo>
                  <a:lnTo>
                    <a:pt x="6536" y="5535"/>
                  </a:lnTo>
                  <a:lnTo>
                    <a:pt x="6480" y="5648"/>
                  </a:lnTo>
                  <a:lnTo>
                    <a:pt x="6404" y="5724"/>
                  </a:lnTo>
                  <a:lnTo>
                    <a:pt x="6310" y="5780"/>
                  </a:lnTo>
                  <a:lnTo>
                    <a:pt x="6215" y="5818"/>
                  </a:lnTo>
                  <a:lnTo>
                    <a:pt x="5460" y="9067"/>
                  </a:lnTo>
                  <a:lnTo>
                    <a:pt x="5611" y="9407"/>
                  </a:lnTo>
                  <a:lnTo>
                    <a:pt x="5781" y="9747"/>
                  </a:lnTo>
                  <a:lnTo>
                    <a:pt x="5951" y="10069"/>
                  </a:lnTo>
                  <a:lnTo>
                    <a:pt x="6121" y="10390"/>
                  </a:lnTo>
                  <a:lnTo>
                    <a:pt x="6499" y="10956"/>
                  </a:lnTo>
                  <a:lnTo>
                    <a:pt x="6839" y="11429"/>
                  </a:lnTo>
                  <a:lnTo>
                    <a:pt x="7160" y="11825"/>
                  </a:lnTo>
                  <a:lnTo>
                    <a:pt x="7424" y="12128"/>
                  </a:lnTo>
                  <a:lnTo>
                    <a:pt x="7651" y="12373"/>
                  </a:lnTo>
                  <a:lnTo>
                    <a:pt x="11580" y="10616"/>
                  </a:lnTo>
                  <a:lnTo>
                    <a:pt x="11335" y="9559"/>
                  </a:lnTo>
                  <a:lnTo>
                    <a:pt x="11070" y="8463"/>
                  </a:lnTo>
                  <a:lnTo>
                    <a:pt x="10711" y="7178"/>
                  </a:lnTo>
                  <a:lnTo>
                    <a:pt x="10333" y="5837"/>
                  </a:lnTo>
                  <a:lnTo>
                    <a:pt x="10126" y="5214"/>
                  </a:lnTo>
                  <a:lnTo>
                    <a:pt x="9918" y="4609"/>
                  </a:lnTo>
                  <a:lnTo>
                    <a:pt x="9710" y="4080"/>
                  </a:lnTo>
                  <a:lnTo>
                    <a:pt x="9502" y="3627"/>
                  </a:lnTo>
                  <a:lnTo>
                    <a:pt x="9408" y="3438"/>
                  </a:lnTo>
                  <a:lnTo>
                    <a:pt x="9313" y="3287"/>
                  </a:lnTo>
                  <a:lnTo>
                    <a:pt x="9219" y="3155"/>
                  </a:lnTo>
                  <a:lnTo>
                    <a:pt x="9124" y="3041"/>
                  </a:lnTo>
                  <a:lnTo>
                    <a:pt x="8898" y="2852"/>
                  </a:lnTo>
                  <a:lnTo>
                    <a:pt x="8614" y="2645"/>
                  </a:lnTo>
                  <a:lnTo>
                    <a:pt x="8274" y="2399"/>
                  </a:lnTo>
                  <a:lnTo>
                    <a:pt x="7878" y="2135"/>
                  </a:lnTo>
                  <a:lnTo>
                    <a:pt x="6990" y="1606"/>
                  </a:lnTo>
                  <a:lnTo>
                    <a:pt x="6518" y="1322"/>
                  </a:lnTo>
                  <a:lnTo>
                    <a:pt x="6045" y="1058"/>
                  </a:lnTo>
                  <a:lnTo>
                    <a:pt x="5573" y="812"/>
                  </a:lnTo>
                  <a:lnTo>
                    <a:pt x="5101" y="586"/>
                  </a:lnTo>
                  <a:lnTo>
                    <a:pt x="4647" y="397"/>
                  </a:lnTo>
                  <a:lnTo>
                    <a:pt x="4251" y="227"/>
                  </a:lnTo>
                  <a:lnTo>
                    <a:pt x="3873" y="113"/>
                  </a:lnTo>
                  <a:lnTo>
                    <a:pt x="3552" y="38"/>
                  </a:lnTo>
                  <a:lnTo>
                    <a:pt x="3420" y="19"/>
                  </a:lnTo>
                  <a:lnTo>
                    <a:pt x="328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30"/>
            <p:cNvSpPr/>
            <p:nvPr/>
          </p:nvSpPr>
          <p:spPr>
            <a:xfrm>
              <a:off x="4633600" y="941775"/>
              <a:ext cx="123275" cy="70875"/>
            </a:xfrm>
            <a:custGeom>
              <a:avLst/>
              <a:gdLst/>
              <a:ahLst/>
              <a:cxnLst/>
              <a:rect l="l" t="t" r="r" b="b"/>
              <a:pathLst>
                <a:path w="4931" h="2835" extrusionOk="0">
                  <a:moveTo>
                    <a:pt x="2456" y="1"/>
                  </a:moveTo>
                  <a:lnTo>
                    <a:pt x="303" y="832"/>
                  </a:lnTo>
                  <a:lnTo>
                    <a:pt x="19" y="2097"/>
                  </a:lnTo>
                  <a:lnTo>
                    <a:pt x="1" y="2192"/>
                  </a:lnTo>
                  <a:lnTo>
                    <a:pt x="19" y="2381"/>
                  </a:lnTo>
                  <a:lnTo>
                    <a:pt x="38" y="2513"/>
                  </a:lnTo>
                  <a:lnTo>
                    <a:pt x="76" y="2626"/>
                  </a:lnTo>
                  <a:lnTo>
                    <a:pt x="133" y="2740"/>
                  </a:lnTo>
                  <a:lnTo>
                    <a:pt x="227" y="2815"/>
                  </a:lnTo>
                  <a:lnTo>
                    <a:pt x="246" y="2834"/>
                  </a:lnTo>
                  <a:lnTo>
                    <a:pt x="284" y="2834"/>
                  </a:lnTo>
                  <a:lnTo>
                    <a:pt x="378" y="2815"/>
                  </a:lnTo>
                  <a:lnTo>
                    <a:pt x="511" y="2759"/>
                  </a:lnTo>
                  <a:lnTo>
                    <a:pt x="643" y="2683"/>
                  </a:lnTo>
                  <a:lnTo>
                    <a:pt x="964" y="2456"/>
                  </a:lnTo>
                  <a:lnTo>
                    <a:pt x="1323" y="2173"/>
                  </a:lnTo>
                  <a:lnTo>
                    <a:pt x="1946" y="1625"/>
                  </a:lnTo>
                  <a:lnTo>
                    <a:pt x="2230" y="1380"/>
                  </a:lnTo>
                  <a:lnTo>
                    <a:pt x="2456" y="1512"/>
                  </a:lnTo>
                  <a:lnTo>
                    <a:pt x="2702" y="1644"/>
                  </a:lnTo>
                  <a:lnTo>
                    <a:pt x="3023" y="1776"/>
                  </a:lnTo>
                  <a:lnTo>
                    <a:pt x="3382" y="1927"/>
                  </a:lnTo>
                  <a:lnTo>
                    <a:pt x="3760" y="2022"/>
                  </a:lnTo>
                  <a:lnTo>
                    <a:pt x="3949" y="2060"/>
                  </a:lnTo>
                  <a:lnTo>
                    <a:pt x="4156" y="2078"/>
                  </a:lnTo>
                  <a:lnTo>
                    <a:pt x="4326" y="2097"/>
                  </a:lnTo>
                  <a:lnTo>
                    <a:pt x="4515" y="2078"/>
                  </a:lnTo>
                  <a:lnTo>
                    <a:pt x="4666" y="2041"/>
                  </a:lnTo>
                  <a:lnTo>
                    <a:pt x="4780" y="1965"/>
                  </a:lnTo>
                  <a:lnTo>
                    <a:pt x="4855" y="1890"/>
                  </a:lnTo>
                  <a:lnTo>
                    <a:pt x="4912" y="1814"/>
                  </a:lnTo>
                  <a:lnTo>
                    <a:pt x="4931" y="1701"/>
                  </a:lnTo>
                  <a:lnTo>
                    <a:pt x="4931" y="1606"/>
                  </a:lnTo>
                  <a:lnTo>
                    <a:pt x="4931" y="1493"/>
                  </a:lnTo>
                  <a:lnTo>
                    <a:pt x="4893" y="1380"/>
                  </a:lnTo>
                  <a:lnTo>
                    <a:pt x="4799" y="1153"/>
                  </a:lnTo>
                  <a:lnTo>
                    <a:pt x="4704" y="964"/>
                  </a:lnTo>
                  <a:lnTo>
                    <a:pt x="4591" y="794"/>
                  </a:lnTo>
                  <a:lnTo>
                    <a:pt x="24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30"/>
            <p:cNvSpPr/>
            <p:nvPr/>
          </p:nvSpPr>
          <p:spPr>
            <a:xfrm>
              <a:off x="4629350" y="937525"/>
              <a:ext cx="132250" cy="79375"/>
            </a:xfrm>
            <a:custGeom>
              <a:avLst/>
              <a:gdLst/>
              <a:ahLst/>
              <a:cxnLst/>
              <a:rect l="l" t="t" r="r" b="b"/>
              <a:pathLst>
                <a:path w="5290" h="3175" extrusionOk="0">
                  <a:moveTo>
                    <a:pt x="2626" y="359"/>
                  </a:moveTo>
                  <a:lnTo>
                    <a:pt x="4648" y="1096"/>
                  </a:lnTo>
                  <a:lnTo>
                    <a:pt x="4761" y="1285"/>
                  </a:lnTo>
                  <a:lnTo>
                    <a:pt x="4855" y="1512"/>
                  </a:lnTo>
                  <a:lnTo>
                    <a:pt x="4912" y="1625"/>
                  </a:lnTo>
                  <a:lnTo>
                    <a:pt x="4931" y="1720"/>
                  </a:lnTo>
                  <a:lnTo>
                    <a:pt x="4931" y="1833"/>
                  </a:lnTo>
                  <a:lnTo>
                    <a:pt x="4912" y="1908"/>
                  </a:lnTo>
                  <a:lnTo>
                    <a:pt x="4893" y="1946"/>
                  </a:lnTo>
                  <a:lnTo>
                    <a:pt x="4855" y="1984"/>
                  </a:lnTo>
                  <a:lnTo>
                    <a:pt x="4780" y="2041"/>
                  </a:lnTo>
                  <a:lnTo>
                    <a:pt x="4648" y="2078"/>
                  </a:lnTo>
                  <a:lnTo>
                    <a:pt x="4308" y="2078"/>
                  </a:lnTo>
                  <a:lnTo>
                    <a:pt x="4138" y="2060"/>
                  </a:lnTo>
                  <a:lnTo>
                    <a:pt x="3949" y="2022"/>
                  </a:lnTo>
                  <a:lnTo>
                    <a:pt x="3590" y="1927"/>
                  </a:lnTo>
                  <a:lnTo>
                    <a:pt x="3250" y="1795"/>
                  </a:lnTo>
                  <a:lnTo>
                    <a:pt x="2947" y="1644"/>
                  </a:lnTo>
                  <a:lnTo>
                    <a:pt x="2721" y="1531"/>
                  </a:lnTo>
                  <a:lnTo>
                    <a:pt x="2494" y="1398"/>
                  </a:lnTo>
                  <a:lnTo>
                    <a:pt x="2437" y="1380"/>
                  </a:lnTo>
                  <a:lnTo>
                    <a:pt x="2324" y="1380"/>
                  </a:lnTo>
                  <a:lnTo>
                    <a:pt x="2267" y="1417"/>
                  </a:lnTo>
                  <a:lnTo>
                    <a:pt x="1738" y="1908"/>
                  </a:lnTo>
                  <a:lnTo>
                    <a:pt x="1210" y="2343"/>
                  </a:lnTo>
                  <a:lnTo>
                    <a:pt x="964" y="2532"/>
                  </a:lnTo>
                  <a:lnTo>
                    <a:pt x="756" y="2683"/>
                  </a:lnTo>
                  <a:lnTo>
                    <a:pt x="586" y="2777"/>
                  </a:lnTo>
                  <a:lnTo>
                    <a:pt x="473" y="2834"/>
                  </a:lnTo>
                  <a:lnTo>
                    <a:pt x="435" y="2777"/>
                  </a:lnTo>
                  <a:lnTo>
                    <a:pt x="397" y="2721"/>
                  </a:lnTo>
                  <a:lnTo>
                    <a:pt x="359" y="2570"/>
                  </a:lnTo>
                  <a:lnTo>
                    <a:pt x="359" y="2418"/>
                  </a:lnTo>
                  <a:lnTo>
                    <a:pt x="359" y="2286"/>
                  </a:lnTo>
                  <a:lnTo>
                    <a:pt x="624" y="1115"/>
                  </a:lnTo>
                  <a:lnTo>
                    <a:pt x="2626" y="359"/>
                  </a:lnTo>
                  <a:close/>
                  <a:moveTo>
                    <a:pt x="2626" y="1"/>
                  </a:moveTo>
                  <a:lnTo>
                    <a:pt x="2570" y="19"/>
                  </a:lnTo>
                  <a:lnTo>
                    <a:pt x="416" y="832"/>
                  </a:lnTo>
                  <a:lnTo>
                    <a:pt x="341" y="869"/>
                  </a:lnTo>
                  <a:lnTo>
                    <a:pt x="303" y="945"/>
                  </a:lnTo>
                  <a:lnTo>
                    <a:pt x="19" y="2230"/>
                  </a:lnTo>
                  <a:lnTo>
                    <a:pt x="19" y="2248"/>
                  </a:lnTo>
                  <a:lnTo>
                    <a:pt x="1" y="2381"/>
                  </a:lnTo>
                  <a:lnTo>
                    <a:pt x="1" y="2494"/>
                  </a:lnTo>
                  <a:lnTo>
                    <a:pt x="19" y="2626"/>
                  </a:lnTo>
                  <a:lnTo>
                    <a:pt x="57" y="2759"/>
                  </a:lnTo>
                  <a:lnTo>
                    <a:pt x="114" y="2910"/>
                  </a:lnTo>
                  <a:lnTo>
                    <a:pt x="189" y="3023"/>
                  </a:lnTo>
                  <a:lnTo>
                    <a:pt x="284" y="3136"/>
                  </a:lnTo>
                  <a:lnTo>
                    <a:pt x="341" y="3174"/>
                  </a:lnTo>
                  <a:lnTo>
                    <a:pt x="529" y="3174"/>
                  </a:lnTo>
                  <a:lnTo>
                    <a:pt x="643" y="3136"/>
                  </a:lnTo>
                  <a:lnTo>
                    <a:pt x="813" y="3042"/>
                  </a:lnTo>
                  <a:lnTo>
                    <a:pt x="1021" y="2929"/>
                  </a:lnTo>
                  <a:lnTo>
                    <a:pt x="1285" y="2740"/>
                  </a:lnTo>
                  <a:lnTo>
                    <a:pt x="1587" y="2494"/>
                  </a:lnTo>
                  <a:lnTo>
                    <a:pt x="1965" y="2173"/>
                  </a:lnTo>
                  <a:lnTo>
                    <a:pt x="2419" y="1757"/>
                  </a:lnTo>
                  <a:lnTo>
                    <a:pt x="2815" y="1965"/>
                  </a:lnTo>
                  <a:lnTo>
                    <a:pt x="3080" y="2097"/>
                  </a:lnTo>
                  <a:lnTo>
                    <a:pt x="3382" y="2211"/>
                  </a:lnTo>
                  <a:lnTo>
                    <a:pt x="3722" y="2324"/>
                  </a:lnTo>
                  <a:lnTo>
                    <a:pt x="4062" y="2400"/>
                  </a:lnTo>
                  <a:lnTo>
                    <a:pt x="4232" y="2418"/>
                  </a:lnTo>
                  <a:lnTo>
                    <a:pt x="4383" y="2437"/>
                  </a:lnTo>
                  <a:lnTo>
                    <a:pt x="4553" y="2437"/>
                  </a:lnTo>
                  <a:lnTo>
                    <a:pt x="4704" y="2418"/>
                  </a:lnTo>
                  <a:lnTo>
                    <a:pt x="4818" y="2381"/>
                  </a:lnTo>
                  <a:lnTo>
                    <a:pt x="4931" y="2343"/>
                  </a:lnTo>
                  <a:lnTo>
                    <a:pt x="5006" y="2305"/>
                  </a:lnTo>
                  <a:lnTo>
                    <a:pt x="5082" y="2267"/>
                  </a:lnTo>
                  <a:lnTo>
                    <a:pt x="5176" y="2154"/>
                  </a:lnTo>
                  <a:lnTo>
                    <a:pt x="5233" y="2041"/>
                  </a:lnTo>
                  <a:lnTo>
                    <a:pt x="5271" y="1946"/>
                  </a:lnTo>
                  <a:lnTo>
                    <a:pt x="5290" y="1871"/>
                  </a:lnTo>
                  <a:lnTo>
                    <a:pt x="5271" y="1682"/>
                  </a:lnTo>
                  <a:lnTo>
                    <a:pt x="5233" y="1493"/>
                  </a:lnTo>
                  <a:lnTo>
                    <a:pt x="5158" y="1304"/>
                  </a:lnTo>
                  <a:lnTo>
                    <a:pt x="5082" y="1134"/>
                  </a:lnTo>
                  <a:lnTo>
                    <a:pt x="5006" y="1002"/>
                  </a:lnTo>
                  <a:lnTo>
                    <a:pt x="4893" y="851"/>
                  </a:lnTo>
                  <a:lnTo>
                    <a:pt x="4855" y="813"/>
                  </a:lnTo>
                  <a:lnTo>
                    <a:pt x="4818" y="794"/>
                  </a:lnTo>
                  <a:lnTo>
                    <a:pt x="2683" y="19"/>
                  </a:lnTo>
                  <a:lnTo>
                    <a:pt x="2626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30"/>
            <p:cNvSpPr/>
            <p:nvPr/>
          </p:nvSpPr>
          <p:spPr>
            <a:xfrm>
              <a:off x="4608575" y="923350"/>
              <a:ext cx="154450" cy="85050"/>
            </a:xfrm>
            <a:custGeom>
              <a:avLst/>
              <a:gdLst/>
              <a:ahLst/>
              <a:cxnLst/>
              <a:rect l="l" t="t" r="r" b="b"/>
              <a:pathLst>
                <a:path w="6178" h="3402" extrusionOk="0">
                  <a:moveTo>
                    <a:pt x="2513" y="1"/>
                  </a:moveTo>
                  <a:lnTo>
                    <a:pt x="473" y="1266"/>
                  </a:lnTo>
                  <a:lnTo>
                    <a:pt x="0" y="2627"/>
                  </a:lnTo>
                  <a:lnTo>
                    <a:pt x="492" y="3004"/>
                  </a:lnTo>
                  <a:lnTo>
                    <a:pt x="492" y="3042"/>
                  </a:lnTo>
                  <a:lnTo>
                    <a:pt x="492" y="3155"/>
                  </a:lnTo>
                  <a:lnTo>
                    <a:pt x="529" y="3231"/>
                  </a:lnTo>
                  <a:lnTo>
                    <a:pt x="567" y="3307"/>
                  </a:lnTo>
                  <a:lnTo>
                    <a:pt x="624" y="3363"/>
                  </a:lnTo>
                  <a:lnTo>
                    <a:pt x="718" y="3401"/>
                  </a:lnTo>
                  <a:lnTo>
                    <a:pt x="794" y="3401"/>
                  </a:lnTo>
                  <a:lnTo>
                    <a:pt x="907" y="3344"/>
                  </a:lnTo>
                  <a:lnTo>
                    <a:pt x="1039" y="3269"/>
                  </a:lnTo>
                  <a:lnTo>
                    <a:pt x="1228" y="3137"/>
                  </a:lnTo>
                  <a:lnTo>
                    <a:pt x="1625" y="2834"/>
                  </a:lnTo>
                  <a:lnTo>
                    <a:pt x="2059" y="2475"/>
                  </a:lnTo>
                  <a:lnTo>
                    <a:pt x="2853" y="1795"/>
                  </a:lnTo>
                  <a:lnTo>
                    <a:pt x="3212" y="1474"/>
                  </a:lnTo>
                  <a:lnTo>
                    <a:pt x="4118" y="1833"/>
                  </a:lnTo>
                  <a:lnTo>
                    <a:pt x="4836" y="2098"/>
                  </a:lnTo>
                  <a:lnTo>
                    <a:pt x="5157" y="2192"/>
                  </a:lnTo>
                  <a:lnTo>
                    <a:pt x="5384" y="2249"/>
                  </a:lnTo>
                  <a:lnTo>
                    <a:pt x="5479" y="2249"/>
                  </a:lnTo>
                  <a:lnTo>
                    <a:pt x="5554" y="2211"/>
                  </a:lnTo>
                  <a:lnTo>
                    <a:pt x="5630" y="2154"/>
                  </a:lnTo>
                  <a:lnTo>
                    <a:pt x="5705" y="2079"/>
                  </a:lnTo>
                  <a:lnTo>
                    <a:pt x="5781" y="1965"/>
                  </a:lnTo>
                  <a:lnTo>
                    <a:pt x="5837" y="1852"/>
                  </a:lnTo>
                  <a:lnTo>
                    <a:pt x="5951" y="1606"/>
                  </a:lnTo>
                  <a:lnTo>
                    <a:pt x="6045" y="1361"/>
                  </a:lnTo>
                  <a:lnTo>
                    <a:pt x="6121" y="1134"/>
                  </a:lnTo>
                  <a:lnTo>
                    <a:pt x="6178" y="908"/>
                  </a:lnTo>
                  <a:lnTo>
                    <a:pt x="251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30"/>
            <p:cNvSpPr/>
            <p:nvPr/>
          </p:nvSpPr>
          <p:spPr>
            <a:xfrm>
              <a:off x="4604325" y="915325"/>
              <a:ext cx="180900" cy="110075"/>
            </a:xfrm>
            <a:custGeom>
              <a:avLst/>
              <a:gdLst/>
              <a:ahLst/>
              <a:cxnLst/>
              <a:rect l="l" t="t" r="r" b="b"/>
              <a:pathLst>
                <a:path w="7236" h="4403" extrusionOk="0">
                  <a:moveTo>
                    <a:pt x="3401" y="1"/>
                  </a:moveTo>
                  <a:lnTo>
                    <a:pt x="2003" y="360"/>
                  </a:lnTo>
                  <a:lnTo>
                    <a:pt x="492" y="2079"/>
                  </a:lnTo>
                  <a:lnTo>
                    <a:pt x="170" y="2853"/>
                  </a:lnTo>
                  <a:lnTo>
                    <a:pt x="114" y="2948"/>
                  </a:lnTo>
                  <a:lnTo>
                    <a:pt x="57" y="3042"/>
                  </a:lnTo>
                  <a:lnTo>
                    <a:pt x="19" y="3174"/>
                  </a:lnTo>
                  <a:lnTo>
                    <a:pt x="0" y="3306"/>
                  </a:lnTo>
                  <a:lnTo>
                    <a:pt x="19" y="3439"/>
                  </a:lnTo>
                  <a:lnTo>
                    <a:pt x="57" y="3514"/>
                  </a:lnTo>
                  <a:lnTo>
                    <a:pt x="95" y="3571"/>
                  </a:lnTo>
                  <a:lnTo>
                    <a:pt x="152" y="3628"/>
                  </a:lnTo>
                  <a:lnTo>
                    <a:pt x="227" y="3665"/>
                  </a:lnTo>
                  <a:lnTo>
                    <a:pt x="265" y="3684"/>
                  </a:lnTo>
                  <a:lnTo>
                    <a:pt x="322" y="3684"/>
                  </a:lnTo>
                  <a:lnTo>
                    <a:pt x="473" y="3628"/>
                  </a:lnTo>
                  <a:lnTo>
                    <a:pt x="662" y="3514"/>
                  </a:lnTo>
                  <a:lnTo>
                    <a:pt x="888" y="3363"/>
                  </a:lnTo>
                  <a:lnTo>
                    <a:pt x="1134" y="3174"/>
                  </a:lnTo>
                  <a:lnTo>
                    <a:pt x="1398" y="2948"/>
                  </a:lnTo>
                  <a:lnTo>
                    <a:pt x="1946" y="2456"/>
                  </a:lnTo>
                  <a:lnTo>
                    <a:pt x="2475" y="1965"/>
                  </a:lnTo>
                  <a:lnTo>
                    <a:pt x="2928" y="1512"/>
                  </a:lnTo>
                  <a:lnTo>
                    <a:pt x="3344" y="1077"/>
                  </a:lnTo>
                  <a:lnTo>
                    <a:pt x="5384" y="1927"/>
                  </a:lnTo>
                  <a:lnTo>
                    <a:pt x="5403" y="2192"/>
                  </a:lnTo>
                  <a:lnTo>
                    <a:pt x="5441" y="2456"/>
                  </a:lnTo>
                  <a:lnTo>
                    <a:pt x="5497" y="2796"/>
                  </a:lnTo>
                  <a:lnTo>
                    <a:pt x="5573" y="3155"/>
                  </a:lnTo>
                  <a:lnTo>
                    <a:pt x="5705" y="3533"/>
                  </a:lnTo>
                  <a:lnTo>
                    <a:pt x="5800" y="3722"/>
                  </a:lnTo>
                  <a:lnTo>
                    <a:pt x="5875" y="3911"/>
                  </a:lnTo>
                  <a:lnTo>
                    <a:pt x="5989" y="4062"/>
                  </a:lnTo>
                  <a:lnTo>
                    <a:pt x="6102" y="4213"/>
                  </a:lnTo>
                  <a:lnTo>
                    <a:pt x="6234" y="4327"/>
                  </a:lnTo>
                  <a:lnTo>
                    <a:pt x="6348" y="4383"/>
                  </a:lnTo>
                  <a:lnTo>
                    <a:pt x="6461" y="4402"/>
                  </a:lnTo>
                  <a:lnTo>
                    <a:pt x="6574" y="4364"/>
                  </a:lnTo>
                  <a:lnTo>
                    <a:pt x="6669" y="4308"/>
                  </a:lnTo>
                  <a:lnTo>
                    <a:pt x="6763" y="4213"/>
                  </a:lnTo>
                  <a:lnTo>
                    <a:pt x="6839" y="4081"/>
                  </a:lnTo>
                  <a:lnTo>
                    <a:pt x="6933" y="3949"/>
                  </a:lnTo>
                  <a:lnTo>
                    <a:pt x="7065" y="3665"/>
                  </a:lnTo>
                  <a:lnTo>
                    <a:pt x="7160" y="3401"/>
                  </a:lnTo>
                  <a:lnTo>
                    <a:pt x="7235" y="3136"/>
                  </a:lnTo>
                  <a:lnTo>
                    <a:pt x="6102" y="719"/>
                  </a:lnTo>
                  <a:lnTo>
                    <a:pt x="340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30"/>
            <p:cNvSpPr/>
            <p:nvPr/>
          </p:nvSpPr>
          <p:spPr>
            <a:xfrm>
              <a:off x="4620375" y="939425"/>
              <a:ext cx="138400" cy="83125"/>
            </a:xfrm>
            <a:custGeom>
              <a:avLst/>
              <a:gdLst/>
              <a:ahLst/>
              <a:cxnLst/>
              <a:rect l="l" t="t" r="r" b="b"/>
              <a:pathLst>
                <a:path w="5536" h="3325" extrusionOk="0">
                  <a:moveTo>
                    <a:pt x="2683" y="0"/>
                  </a:moveTo>
                  <a:lnTo>
                    <a:pt x="2626" y="38"/>
                  </a:lnTo>
                  <a:lnTo>
                    <a:pt x="2343" y="321"/>
                  </a:lnTo>
                  <a:lnTo>
                    <a:pt x="1663" y="1001"/>
                  </a:lnTo>
                  <a:lnTo>
                    <a:pt x="1247" y="1398"/>
                  </a:lnTo>
                  <a:lnTo>
                    <a:pt x="832" y="1776"/>
                  </a:lnTo>
                  <a:lnTo>
                    <a:pt x="416" y="2135"/>
                  </a:lnTo>
                  <a:lnTo>
                    <a:pt x="38" y="2399"/>
                  </a:lnTo>
                  <a:lnTo>
                    <a:pt x="20" y="2437"/>
                  </a:lnTo>
                  <a:lnTo>
                    <a:pt x="1" y="2475"/>
                  </a:lnTo>
                  <a:lnTo>
                    <a:pt x="1" y="2531"/>
                  </a:lnTo>
                  <a:lnTo>
                    <a:pt x="20" y="2569"/>
                  </a:lnTo>
                  <a:lnTo>
                    <a:pt x="38" y="2607"/>
                  </a:lnTo>
                  <a:lnTo>
                    <a:pt x="133" y="2607"/>
                  </a:lnTo>
                  <a:lnTo>
                    <a:pt x="171" y="2588"/>
                  </a:lnTo>
                  <a:lnTo>
                    <a:pt x="511" y="2342"/>
                  </a:lnTo>
                  <a:lnTo>
                    <a:pt x="888" y="2040"/>
                  </a:lnTo>
                  <a:lnTo>
                    <a:pt x="1266" y="1681"/>
                  </a:lnTo>
                  <a:lnTo>
                    <a:pt x="1663" y="1322"/>
                  </a:lnTo>
                  <a:lnTo>
                    <a:pt x="2324" y="661"/>
                  </a:lnTo>
                  <a:lnTo>
                    <a:pt x="2740" y="246"/>
                  </a:lnTo>
                  <a:lnTo>
                    <a:pt x="4629" y="1039"/>
                  </a:lnTo>
                  <a:lnTo>
                    <a:pt x="4685" y="1474"/>
                  </a:lnTo>
                  <a:lnTo>
                    <a:pt x="4742" y="1776"/>
                  </a:lnTo>
                  <a:lnTo>
                    <a:pt x="4818" y="2116"/>
                  </a:lnTo>
                  <a:lnTo>
                    <a:pt x="4912" y="2456"/>
                  </a:lnTo>
                  <a:lnTo>
                    <a:pt x="5025" y="2777"/>
                  </a:lnTo>
                  <a:lnTo>
                    <a:pt x="5101" y="2928"/>
                  </a:lnTo>
                  <a:lnTo>
                    <a:pt x="5177" y="3060"/>
                  </a:lnTo>
                  <a:lnTo>
                    <a:pt x="5252" y="3193"/>
                  </a:lnTo>
                  <a:lnTo>
                    <a:pt x="5347" y="3287"/>
                  </a:lnTo>
                  <a:lnTo>
                    <a:pt x="5384" y="3306"/>
                  </a:lnTo>
                  <a:lnTo>
                    <a:pt x="5422" y="3325"/>
                  </a:lnTo>
                  <a:lnTo>
                    <a:pt x="5460" y="3306"/>
                  </a:lnTo>
                  <a:lnTo>
                    <a:pt x="5498" y="3287"/>
                  </a:lnTo>
                  <a:lnTo>
                    <a:pt x="5535" y="3249"/>
                  </a:lnTo>
                  <a:lnTo>
                    <a:pt x="5535" y="3211"/>
                  </a:lnTo>
                  <a:lnTo>
                    <a:pt x="5535" y="3155"/>
                  </a:lnTo>
                  <a:lnTo>
                    <a:pt x="5498" y="3117"/>
                  </a:lnTo>
                  <a:lnTo>
                    <a:pt x="5422" y="3023"/>
                  </a:lnTo>
                  <a:lnTo>
                    <a:pt x="5347" y="2890"/>
                  </a:lnTo>
                  <a:lnTo>
                    <a:pt x="5271" y="2739"/>
                  </a:lnTo>
                  <a:lnTo>
                    <a:pt x="5195" y="2588"/>
                  </a:lnTo>
                  <a:lnTo>
                    <a:pt x="5082" y="2229"/>
                  </a:lnTo>
                  <a:lnTo>
                    <a:pt x="5007" y="1870"/>
                  </a:lnTo>
                  <a:lnTo>
                    <a:pt x="4931" y="1530"/>
                  </a:lnTo>
                  <a:lnTo>
                    <a:pt x="4893" y="1228"/>
                  </a:lnTo>
                  <a:lnTo>
                    <a:pt x="4855" y="963"/>
                  </a:lnTo>
                  <a:lnTo>
                    <a:pt x="4837" y="907"/>
                  </a:lnTo>
                  <a:lnTo>
                    <a:pt x="4780" y="869"/>
                  </a:lnTo>
                  <a:lnTo>
                    <a:pt x="2759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30"/>
            <p:cNvSpPr/>
            <p:nvPr/>
          </p:nvSpPr>
          <p:spPr>
            <a:xfrm>
              <a:off x="4633600" y="957350"/>
              <a:ext cx="110050" cy="49150"/>
            </a:xfrm>
            <a:custGeom>
              <a:avLst/>
              <a:gdLst/>
              <a:ahLst/>
              <a:cxnLst/>
              <a:rect l="l" t="t" r="r" b="b"/>
              <a:pathLst>
                <a:path w="4402" h="1966" extrusionOk="0">
                  <a:moveTo>
                    <a:pt x="2192" y="1"/>
                  </a:moveTo>
                  <a:lnTo>
                    <a:pt x="2135" y="20"/>
                  </a:lnTo>
                  <a:lnTo>
                    <a:pt x="1342" y="719"/>
                  </a:lnTo>
                  <a:lnTo>
                    <a:pt x="681" y="1285"/>
                  </a:lnTo>
                  <a:lnTo>
                    <a:pt x="341" y="1550"/>
                  </a:lnTo>
                  <a:lnTo>
                    <a:pt x="57" y="1758"/>
                  </a:lnTo>
                  <a:lnTo>
                    <a:pt x="19" y="1795"/>
                  </a:lnTo>
                  <a:lnTo>
                    <a:pt x="1" y="1833"/>
                  </a:lnTo>
                  <a:lnTo>
                    <a:pt x="1" y="1871"/>
                  </a:lnTo>
                  <a:lnTo>
                    <a:pt x="19" y="1928"/>
                  </a:lnTo>
                  <a:lnTo>
                    <a:pt x="57" y="1966"/>
                  </a:lnTo>
                  <a:lnTo>
                    <a:pt x="114" y="1966"/>
                  </a:lnTo>
                  <a:lnTo>
                    <a:pt x="189" y="1947"/>
                  </a:lnTo>
                  <a:lnTo>
                    <a:pt x="454" y="1758"/>
                  </a:lnTo>
                  <a:lnTo>
                    <a:pt x="737" y="1531"/>
                  </a:lnTo>
                  <a:lnTo>
                    <a:pt x="1342" y="1021"/>
                  </a:lnTo>
                  <a:lnTo>
                    <a:pt x="1890" y="549"/>
                  </a:lnTo>
                  <a:lnTo>
                    <a:pt x="2230" y="246"/>
                  </a:lnTo>
                  <a:lnTo>
                    <a:pt x="3155" y="624"/>
                  </a:lnTo>
                  <a:lnTo>
                    <a:pt x="3760" y="832"/>
                  </a:lnTo>
                  <a:lnTo>
                    <a:pt x="4024" y="927"/>
                  </a:lnTo>
                  <a:lnTo>
                    <a:pt x="4251" y="983"/>
                  </a:lnTo>
                  <a:lnTo>
                    <a:pt x="4308" y="983"/>
                  </a:lnTo>
                  <a:lnTo>
                    <a:pt x="4345" y="964"/>
                  </a:lnTo>
                  <a:lnTo>
                    <a:pt x="4364" y="945"/>
                  </a:lnTo>
                  <a:lnTo>
                    <a:pt x="4383" y="889"/>
                  </a:lnTo>
                  <a:lnTo>
                    <a:pt x="4402" y="851"/>
                  </a:lnTo>
                  <a:lnTo>
                    <a:pt x="4383" y="813"/>
                  </a:lnTo>
                  <a:lnTo>
                    <a:pt x="4345" y="775"/>
                  </a:lnTo>
                  <a:lnTo>
                    <a:pt x="4308" y="757"/>
                  </a:lnTo>
                  <a:lnTo>
                    <a:pt x="4062" y="681"/>
                  </a:lnTo>
                  <a:lnTo>
                    <a:pt x="3741" y="587"/>
                  </a:lnTo>
                  <a:lnTo>
                    <a:pt x="3080" y="341"/>
                  </a:lnTo>
                  <a:lnTo>
                    <a:pt x="2249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30"/>
            <p:cNvSpPr/>
            <p:nvPr/>
          </p:nvSpPr>
          <p:spPr>
            <a:xfrm>
              <a:off x="4605750" y="923825"/>
              <a:ext cx="160575" cy="97325"/>
            </a:xfrm>
            <a:custGeom>
              <a:avLst/>
              <a:gdLst/>
              <a:ahLst/>
              <a:cxnLst/>
              <a:rect l="l" t="t" r="r" b="b"/>
              <a:pathLst>
                <a:path w="6423" h="3893" extrusionOk="0">
                  <a:moveTo>
                    <a:pt x="3079" y="1"/>
                  </a:moveTo>
                  <a:lnTo>
                    <a:pt x="3022" y="20"/>
                  </a:lnTo>
                  <a:lnTo>
                    <a:pt x="2682" y="379"/>
                  </a:lnTo>
                  <a:lnTo>
                    <a:pt x="1889" y="1191"/>
                  </a:lnTo>
                  <a:lnTo>
                    <a:pt x="1417" y="1644"/>
                  </a:lnTo>
                  <a:lnTo>
                    <a:pt x="907" y="2098"/>
                  </a:lnTo>
                  <a:lnTo>
                    <a:pt x="453" y="2475"/>
                  </a:lnTo>
                  <a:lnTo>
                    <a:pt x="246" y="2626"/>
                  </a:lnTo>
                  <a:lnTo>
                    <a:pt x="57" y="2759"/>
                  </a:lnTo>
                  <a:lnTo>
                    <a:pt x="19" y="2796"/>
                  </a:lnTo>
                  <a:lnTo>
                    <a:pt x="0" y="2834"/>
                  </a:lnTo>
                  <a:lnTo>
                    <a:pt x="0" y="2872"/>
                  </a:lnTo>
                  <a:lnTo>
                    <a:pt x="0" y="2929"/>
                  </a:lnTo>
                  <a:lnTo>
                    <a:pt x="38" y="2948"/>
                  </a:lnTo>
                  <a:lnTo>
                    <a:pt x="76" y="2966"/>
                  </a:lnTo>
                  <a:lnTo>
                    <a:pt x="132" y="2985"/>
                  </a:lnTo>
                  <a:lnTo>
                    <a:pt x="170" y="2966"/>
                  </a:lnTo>
                  <a:lnTo>
                    <a:pt x="340" y="2834"/>
                  </a:lnTo>
                  <a:lnTo>
                    <a:pt x="548" y="2702"/>
                  </a:lnTo>
                  <a:lnTo>
                    <a:pt x="982" y="2343"/>
                  </a:lnTo>
                  <a:lnTo>
                    <a:pt x="1436" y="1946"/>
                  </a:lnTo>
                  <a:lnTo>
                    <a:pt x="1889" y="1512"/>
                  </a:lnTo>
                  <a:lnTo>
                    <a:pt x="2682" y="737"/>
                  </a:lnTo>
                  <a:lnTo>
                    <a:pt x="3155" y="246"/>
                  </a:lnTo>
                  <a:lnTo>
                    <a:pt x="3703" y="416"/>
                  </a:lnTo>
                  <a:lnTo>
                    <a:pt x="4118" y="567"/>
                  </a:lnTo>
                  <a:lnTo>
                    <a:pt x="4571" y="756"/>
                  </a:lnTo>
                  <a:lnTo>
                    <a:pt x="5025" y="983"/>
                  </a:lnTo>
                  <a:lnTo>
                    <a:pt x="5233" y="1096"/>
                  </a:lnTo>
                  <a:lnTo>
                    <a:pt x="5422" y="1229"/>
                  </a:lnTo>
                  <a:lnTo>
                    <a:pt x="5592" y="1342"/>
                  </a:lnTo>
                  <a:lnTo>
                    <a:pt x="5743" y="1474"/>
                  </a:lnTo>
                  <a:lnTo>
                    <a:pt x="5875" y="1625"/>
                  </a:lnTo>
                  <a:lnTo>
                    <a:pt x="5969" y="1758"/>
                  </a:lnTo>
                  <a:lnTo>
                    <a:pt x="6064" y="2003"/>
                  </a:lnTo>
                  <a:lnTo>
                    <a:pt x="6139" y="2286"/>
                  </a:lnTo>
                  <a:lnTo>
                    <a:pt x="6177" y="2551"/>
                  </a:lnTo>
                  <a:lnTo>
                    <a:pt x="6196" y="2815"/>
                  </a:lnTo>
                  <a:lnTo>
                    <a:pt x="6177" y="3080"/>
                  </a:lnTo>
                  <a:lnTo>
                    <a:pt x="6158" y="3325"/>
                  </a:lnTo>
                  <a:lnTo>
                    <a:pt x="6102" y="3533"/>
                  </a:lnTo>
                  <a:lnTo>
                    <a:pt x="6007" y="3722"/>
                  </a:lnTo>
                  <a:lnTo>
                    <a:pt x="6007" y="3760"/>
                  </a:lnTo>
                  <a:lnTo>
                    <a:pt x="6007" y="3817"/>
                  </a:lnTo>
                  <a:lnTo>
                    <a:pt x="6026" y="3854"/>
                  </a:lnTo>
                  <a:lnTo>
                    <a:pt x="6064" y="3873"/>
                  </a:lnTo>
                  <a:lnTo>
                    <a:pt x="6120" y="3892"/>
                  </a:lnTo>
                  <a:lnTo>
                    <a:pt x="6177" y="3873"/>
                  </a:lnTo>
                  <a:lnTo>
                    <a:pt x="6215" y="3835"/>
                  </a:lnTo>
                  <a:lnTo>
                    <a:pt x="6309" y="3628"/>
                  </a:lnTo>
                  <a:lnTo>
                    <a:pt x="6366" y="3401"/>
                  </a:lnTo>
                  <a:lnTo>
                    <a:pt x="6423" y="3136"/>
                  </a:lnTo>
                  <a:lnTo>
                    <a:pt x="6423" y="2853"/>
                  </a:lnTo>
                  <a:lnTo>
                    <a:pt x="6423" y="2551"/>
                  </a:lnTo>
                  <a:lnTo>
                    <a:pt x="6366" y="2249"/>
                  </a:lnTo>
                  <a:lnTo>
                    <a:pt x="6291" y="1946"/>
                  </a:lnTo>
                  <a:lnTo>
                    <a:pt x="6177" y="1644"/>
                  </a:lnTo>
                  <a:lnTo>
                    <a:pt x="6064" y="1474"/>
                  </a:lnTo>
                  <a:lnTo>
                    <a:pt x="5913" y="1323"/>
                  </a:lnTo>
                  <a:lnTo>
                    <a:pt x="5724" y="1153"/>
                  </a:lnTo>
                  <a:lnTo>
                    <a:pt x="5516" y="1021"/>
                  </a:lnTo>
                  <a:lnTo>
                    <a:pt x="5289" y="870"/>
                  </a:lnTo>
                  <a:lnTo>
                    <a:pt x="5044" y="737"/>
                  </a:lnTo>
                  <a:lnTo>
                    <a:pt x="4534" y="492"/>
                  </a:lnTo>
                  <a:lnTo>
                    <a:pt x="4024" y="284"/>
                  </a:lnTo>
                  <a:lnTo>
                    <a:pt x="3608" y="133"/>
                  </a:lnTo>
                  <a:lnTo>
                    <a:pt x="3155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30"/>
            <p:cNvSpPr/>
            <p:nvPr/>
          </p:nvSpPr>
          <p:spPr>
            <a:xfrm>
              <a:off x="4591100" y="875200"/>
              <a:ext cx="298025" cy="273925"/>
            </a:xfrm>
            <a:custGeom>
              <a:avLst/>
              <a:gdLst/>
              <a:ahLst/>
              <a:cxnLst/>
              <a:rect l="l" t="t" r="r" b="b"/>
              <a:pathLst>
                <a:path w="11921" h="10957" extrusionOk="0">
                  <a:moveTo>
                    <a:pt x="3420" y="0"/>
                  </a:moveTo>
                  <a:lnTo>
                    <a:pt x="3306" y="19"/>
                  </a:lnTo>
                  <a:lnTo>
                    <a:pt x="3193" y="57"/>
                  </a:lnTo>
                  <a:lnTo>
                    <a:pt x="3042" y="151"/>
                  </a:lnTo>
                  <a:lnTo>
                    <a:pt x="2853" y="321"/>
                  </a:lnTo>
                  <a:lnTo>
                    <a:pt x="2645" y="529"/>
                  </a:lnTo>
                  <a:lnTo>
                    <a:pt x="2418" y="775"/>
                  </a:lnTo>
                  <a:lnTo>
                    <a:pt x="2173" y="1058"/>
                  </a:lnTo>
                  <a:lnTo>
                    <a:pt x="1908" y="1379"/>
                  </a:lnTo>
                  <a:lnTo>
                    <a:pt x="1398" y="2078"/>
                  </a:lnTo>
                  <a:lnTo>
                    <a:pt x="907" y="2815"/>
                  </a:lnTo>
                  <a:lnTo>
                    <a:pt x="699" y="3174"/>
                  </a:lnTo>
                  <a:lnTo>
                    <a:pt x="492" y="3514"/>
                  </a:lnTo>
                  <a:lnTo>
                    <a:pt x="322" y="3835"/>
                  </a:lnTo>
                  <a:lnTo>
                    <a:pt x="189" y="4137"/>
                  </a:lnTo>
                  <a:lnTo>
                    <a:pt x="76" y="4401"/>
                  </a:lnTo>
                  <a:lnTo>
                    <a:pt x="19" y="4628"/>
                  </a:lnTo>
                  <a:lnTo>
                    <a:pt x="0" y="4760"/>
                  </a:lnTo>
                  <a:lnTo>
                    <a:pt x="0" y="4874"/>
                  </a:lnTo>
                  <a:lnTo>
                    <a:pt x="38" y="4968"/>
                  </a:lnTo>
                  <a:lnTo>
                    <a:pt x="76" y="5044"/>
                  </a:lnTo>
                  <a:lnTo>
                    <a:pt x="114" y="5063"/>
                  </a:lnTo>
                  <a:lnTo>
                    <a:pt x="170" y="5100"/>
                  </a:lnTo>
                  <a:lnTo>
                    <a:pt x="227" y="5119"/>
                  </a:lnTo>
                  <a:lnTo>
                    <a:pt x="303" y="5138"/>
                  </a:lnTo>
                  <a:lnTo>
                    <a:pt x="322" y="5138"/>
                  </a:lnTo>
                  <a:lnTo>
                    <a:pt x="454" y="5100"/>
                  </a:lnTo>
                  <a:lnTo>
                    <a:pt x="624" y="5044"/>
                  </a:lnTo>
                  <a:lnTo>
                    <a:pt x="832" y="4911"/>
                  </a:lnTo>
                  <a:lnTo>
                    <a:pt x="1058" y="4779"/>
                  </a:lnTo>
                  <a:lnTo>
                    <a:pt x="1285" y="4590"/>
                  </a:lnTo>
                  <a:lnTo>
                    <a:pt x="1531" y="4383"/>
                  </a:lnTo>
                  <a:lnTo>
                    <a:pt x="2059" y="3929"/>
                  </a:lnTo>
                  <a:lnTo>
                    <a:pt x="2588" y="3438"/>
                  </a:lnTo>
                  <a:lnTo>
                    <a:pt x="3061" y="2966"/>
                  </a:lnTo>
                  <a:lnTo>
                    <a:pt x="3760" y="2248"/>
                  </a:lnTo>
                  <a:lnTo>
                    <a:pt x="4081" y="2342"/>
                  </a:lnTo>
                  <a:lnTo>
                    <a:pt x="4459" y="2494"/>
                  </a:lnTo>
                  <a:lnTo>
                    <a:pt x="4874" y="2645"/>
                  </a:lnTo>
                  <a:lnTo>
                    <a:pt x="5290" y="2834"/>
                  </a:lnTo>
                  <a:lnTo>
                    <a:pt x="5686" y="3041"/>
                  </a:lnTo>
                  <a:lnTo>
                    <a:pt x="6045" y="3268"/>
                  </a:lnTo>
                  <a:lnTo>
                    <a:pt x="6196" y="3381"/>
                  </a:lnTo>
                  <a:lnTo>
                    <a:pt x="6310" y="3495"/>
                  </a:lnTo>
                  <a:lnTo>
                    <a:pt x="6423" y="3608"/>
                  </a:lnTo>
                  <a:lnTo>
                    <a:pt x="6499" y="3721"/>
                  </a:lnTo>
                  <a:lnTo>
                    <a:pt x="6593" y="3967"/>
                  </a:lnTo>
                  <a:lnTo>
                    <a:pt x="6669" y="4213"/>
                  </a:lnTo>
                  <a:lnTo>
                    <a:pt x="6706" y="4477"/>
                  </a:lnTo>
                  <a:lnTo>
                    <a:pt x="6725" y="4741"/>
                  </a:lnTo>
                  <a:lnTo>
                    <a:pt x="6725" y="4987"/>
                  </a:lnTo>
                  <a:lnTo>
                    <a:pt x="6688" y="5214"/>
                  </a:lnTo>
                  <a:lnTo>
                    <a:pt x="6650" y="5422"/>
                  </a:lnTo>
                  <a:lnTo>
                    <a:pt x="6574" y="5592"/>
                  </a:lnTo>
                  <a:lnTo>
                    <a:pt x="6518" y="5686"/>
                  </a:lnTo>
                  <a:lnTo>
                    <a:pt x="6480" y="5762"/>
                  </a:lnTo>
                  <a:lnTo>
                    <a:pt x="6423" y="5799"/>
                  </a:lnTo>
                  <a:lnTo>
                    <a:pt x="6348" y="5818"/>
                  </a:lnTo>
                  <a:lnTo>
                    <a:pt x="6291" y="5856"/>
                  </a:lnTo>
                  <a:lnTo>
                    <a:pt x="6253" y="5894"/>
                  </a:lnTo>
                  <a:lnTo>
                    <a:pt x="6215" y="5969"/>
                  </a:lnTo>
                  <a:lnTo>
                    <a:pt x="6215" y="6026"/>
                  </a:lnTo>
                  <a:lnTo>
                    <a:pt x="6253" y="6102"/>
                  </a:lnTo>
                  <a:lnTo>
                    <a:pt x="6310" y="6139"/>
                  </a:lnTo>
                  <a:lnTo>
                    <a:pt x="6366" y="6158"/>
                  </a:lnTo>
                  <a:lnTo>
                    <a:pt x="6442" y="6158"/>
                  </a:lnTo>
                  <a:lnTo>
                    <a:pt x="6536" y="6120"/>
                  </a:lnTo>
                  <a:lnTo>
                    <a:pt x="6650" y="6045"/>
                  </a:lnTo>
                  <a:lnTo>
                    <a:pt x="6782" y="5932"/>
                  </a:lnTo>
                  <a:lnTo>
                    <a:pt x="6839" y="5837"/>
                  </a:lnTo>
                  <a:lnTo>
                    <a:pt x="6895" y="5743"/>
                  </a:lnTo>
                  <a:lnTo>
                    <a:pt x="6971" y="5535"/>
                  </a:lnTo>
                  <a:lnTo>
                    <a:pt x="7028" y="5289"/>
                  </a:lnTo>
                  <a:lnTo>
                    <a:pt x="7065" y="5025"/>
                  </a:lnTo>
                  <a:lnTo>
                    <a:pt x="7065" y="4741"/>
                  </a:lnTo>
                  <a:lnTo>
                    <a:pt x="7047" y="4439"/>
                  </a:lnTo>
                  <a:lnTo>
                    <a:pt x="7009" y="4137"/>
                  </a:lnTo>
                  <a:lnTo>
                    <a:pt x="6914" y="3854"/>
                  </a:lnTo>
                  <a:lnTo>
                    <a:pt x="6801" y="3570"/>
                  </a:lnTo>
                  <a:lnTo>
                    <a:pt x="6706" y="3400"/>
                  </a:lnTo>
                  <a:lnTo>
                    <a:pt x="6555" y="3230"/>
                  </a:lnTo>
                  <a:lnTo>
                    <a:pt x="6385" y="3079"/>
                  </a:lnTo>
                  <a:lnTo>
                    <a:pt x="6178" y="2928"/>
                  </a:lnTo>
                  <a:lnTo>
                    <a:pt x="5951" y="2796"/>
                  </a:lnTo>
                  <a:lnTo>
                    <a:pt x="5705" y="2645"/>
                  </a:lnTo>
                  <a:lnTo>
                    <a:pt x="5214" y="2418"/>
                  </a:lnTo>
                  <a:lnTo>
                    <a:pt x="4723" y="2210"/>
                  </a:lnTo>
                  <a:lnTo>
                    <a:pt x="4270" y="2059"/>
                  </a:lnTo>
                  <a:lnTo>
                    <a:pt x="3760" y="1889"/>
                  </a:lnTo>
                  <a:lnTo>
                    <a:pt x="3703" y="1870"/>
                  </a:lnTo>
                  <a:lnTo>
                    <a:pt x="3665" y="1889"/>
                  </a:lnTo>
                  <a:lnTo>
                    <a:pt x="3608" y="1908"/>
                  </a:lnTo>
                  <a:lnTo>
                    <a:pt x="3571" y="1927"/>
                  </a:lnTo>
                  <a:lnTo>
                    <a:pt x="3080" y="2437"/>
                  </a:lnTo>
                  <a:lnTo>
                    <a:pt x="2588" y="2947"/>
                  </a:lnTo>
                  <a:lnTo>
                    <a:pt x="2097" y="3419"/>
                  </a:lnTo>
                  <a:lnTo>
                    <a:pt x="1625" y="3854"/>
                  </a:lnTo>
                  <a:lnTo>
                    <a:pt x="1209" y="4213"/>
                  </a:lnTo>
                  <a:lnTo>
                    <a:pt x="832" y="4515"/>
                  </a:lnTo>
                  <a:lnTo>
                    <a:pt x="548" y="4704"/>
                  </a:lnTo>
                  <a:lnTo>
                    <a:pt x="435" y="4760"/>
                  </a:lnTo>
                  <a:lnTo>
                    <a:pt x="340" y="4779"/>
                  </a:lnTo>
                  <a:lnTo>
                    <a:pt x="359" y="4647"/>
                  </a:lnTo>
                  <a:lnTo>
                    <a:pt x="435" y="4458"/>
                  </a:lnTo>
                  <a:lnTo>
                    <a:pt x="529" y="4213"/>
                  </a:lnTo>
                  <a:lnTo>
                    <a:pt x="681" y="3910"/>
                  </a:lnTo>
                  <a:lnTo>
                    <a:pt x="1058" y="3249"/>
                  </a:lnTo>
                  <a:lnTo>
                    <a:pt x="1531" y="2512"/>
                  </a:lnTo>
                  <a:lnTo>
                    <a:pt x="2041" y="1795"/>
                  </a:lnTo>
                  <a:lnTo>
                    <a:pt x="2286" y="1455"/>
                  </a:lnTo>
                  <a:lnTo>
                    <a:pt x="2532" y="1152"/>
                  </a:lnTo>
                  <a:lnTo>
                    <a:pt x="2758" y="869"/>
                  </a:lnTo>
                  <a:lnTo>
                    <a:pt x="2985" y="642"/>
                  </a:lnTo>
                  <a:lnTo>
                    <a:pt x="3174" y="472"/>
                  </a:lnTo>
                  <a:lnTo>
                    <a:pt x="3344" y="378"/>
                  </a:lnTo>
                  <a:lnTo>
                    <a:pt x="3420" y="359"/>
                  </a:lnTo>
                  <a:lnTo>
                    <a:pt x="3514" y="340"/>
                  </a:lnTo>
                  <a:lnTo>
                    <a:pt x="3741" y="378"/>
                  </a:lnTo>
                  <a:lnTo>
                    <a:pt x="4043" y="453"/>
                  </a:lnTo>
                  <a:lnTo>
                    <a:pt x="4383" y="567"/>
                  </a:lnTo>
                  <a:lnTo>
                    <a:pt x="4780" y="718"/>
                  </a:lnTo>
                  <a:lnTo>
                    <a:pt x="5195" y="926"/>
                  </a:lnTo>
                  <a:lnTo>
                    <a:pt x="5649" y="1133"/>
                  </a:lnTo>
                  <a:lnTo>
                    <a:pt x="6102" y="1379"/>
                  </a:lnTo>
                  <a:lnTo>
                    <a:pt x="7028" y="1889"/>
                  </a:lnTo>
                  <a:lnTo>
                    <a:pt x="7897" y="2418"/>
                  </a:lnTo>
                  <a:lnTo>
                    <a:pt x="8293" y="2682"/>
                  </a:lnTo>
                  <a:lnTo>
                    <a:pt x="8633" y="2928"/>
                  </a:lnTo>
                  <a:lnTo>
                    <a:pt x="8936" y="3136"/>
                  </a:lnTo>
                  <a:lnTo>
                    <a:pt x="9162" y="3344"/>
                  </a:lnTo>
                  <a:lnTo>
                    <a:pt x="9238" y="3419"/>
                  </a:lnTo>
                  <a:lnTo>
                    <a:pt x="9313" y="3532"/>
                  </a:lnTo>
                  <a:lnTo>
                    <a:pt x="9483" y="3797"/>
                  </a:lnTo>
                  <a:lnTo>
                    <a:pt x="9634" y="4137"/>
                  </a:lnTo>
                  <a:lnTo>
                    <a:pt x="9804" y="4553"/>
                  </a:lnTo>
                  <a:lnTo>
                    <a:pt x="9993" y="5025"/>
                  </a:lnTo>
                  <a:lnTo>
                    <a:pt x="10163" y="5535"/>
                  </a:lnTo>
                  <a:lnTo>
                    <a:pt x="10503" y="6668"/>
                  </a:lnTo>
                  <a:lnTo>
                    <a:pt x="10843" y="7839"/>
                  </a:lnTo>
                  <a:lnTo>
                    <a:pt x="11146" y="8992"/>
                  </a:lnTo>
                  <a:lnTo>
                    <a:pt x="11391" y="10012"/>
                  </a:lnTo>
                  <a:lnTo>
                    <a:pt x="11580" y="10824"/>
                  </a:lnTo>
                  <a:lnTo>
                    <a:pt x="11618" y="10881"/>
                  </a:lnTo>
                  <a:lnTo>
                    <a:pt x="11656" y="10919"/>
                  </a:lnTo>
                  <a:lnTo>
                    <a:pt x="11694" y="10956"/>
                  </a:lnTo>
                  <a:lnTo>
                    <a:pt x="11788" y="10956"/>
                  </a:lnTo>
                  <a:lnTo>
                    <a:pt x="11864" y="10937"/>
                  </a:lnTo>
                  <a:lnTo>
                    <a:pt x="11901" y="10881"/>
                  </a:lnTo>
                  <a:lnTo>
                    <a:pt x="11920" y="10824"/>
                  </a:lnTo>
                  <a:lnTo>
                    <a:pt x="11920" y="10749"/>
                  </a:lnTo>
                  <a:lnTo>
                    <a:pt x="11656" y="9577"/>
                  </a:lnTo>
                  <a:lnTo>
                    <a:pt x="11372" y="8463"/>
                  </a:lnTo>
                  <a:lnTo>
                    <a:pt x="11013" y="7178"/>
                  </a:lnTo>
                  <a:lnTo>
                    <a:pt x="10825" y="6498"/>
                  </a:lnTo>
                  <a:lnTo>
                    <a:pt x="10636" y="5856"/>
                  </a:lnTo>
                  <a:lnTo>
                    <a:pt x="10428" y="5233"/>
                  </a:lnTo>
                  <a:lnTo>
                    <a:pt x="10220" y="4647"/>
                  </a:lnTo>
                  <a:lnTo>
                    <a:pt x="10012" y="4118"/>
                  </a:lnTo>
                  <a:lnTo>
                    <a:pt x="9804" y="3684"/>
                  </a:lnTo>
                  <a:lnTo>
                    <a:pt x="9691" y="3495"/>
                  </a:lnTo>
                  <a:lnTo>
                    <a:pt x="9597" y="3325"/>
                  </a:lnTo>
                  <a:lnTo>
                    <a:pt x="9502" y="3192"/>
                  </a:lnTo>
                  <a:lnTo>
                    <a:pt x="9408" y="3098"/>
                  </a:lnTo>
                  <a:lnTo>
                    <a:pt x="9200" y="2909"/>
                  </a:lnTo>
                  <a:lnTo>
                    <a:pt x="8936" y="2701"/>
                  </a:lnTo>
                  <a:lnTo>
                    <a:pt x="8596" y="2475"/>
                  </a:lnTo>
                  <a:lnTo>
                    <a:pt x="8199" y="2210"/>
                  </a:lnTo>
                  <a:lnTo>
                    <a:pt x="7311" y="1662"/>
                  </a:lnTo>
                  <a:lnTo>
                    <a:pt x="6820" y="1379"/>
                  </a:lnTo>
                  <a:lnTo>
                    <a:pt x="6329" y="1096"/>
                  </a:lnTo>
                  <a:lnTo>
                    <a:pt x="5838" y="850"/>
                  </a:lnTo>
                  <a:lnTo>
                    <a:pt x="5346" y="604"/>
                  </a:lnTo>
                  <a:lnTo>
                    <a:pt x="4893" y="397"/>
                  </a:lnTo>
                  <a:lnTo>
                    <a:pt x="4440" y="227"/>
                  </a:lnTo>
                  <a:lnTo>
                    <a:pt x="4043" y="94"/>
                  </a:lnTo>
                  <a:lnTo>
                    <a:pt x="3703" y="19"/>
                  </a:lnTo>
                  <a:lnTo>
                    <a:pt x="3552" y="19"/>
                  </a:lnTo>
                  <a:lnTo>
                    <a:pt x="3420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30"/>
            <p:cNvSpPr/>
            <p:nvPr/>
          </p:nvSpPr>
          <p:spPr>
            <a:xfrm>
              <a:off x="4727575" y="1101400"/>
              <a:ext cx="63325" cy="91650"/>
            </a:xfrm>
            <a:custGeom>
              <a:avLst/>
              <a:gdLst/>
              <a:ahLst/>
              <a:cxnLst/>
              <a:rect l="l" t="t" r="r" b="b"/>
              <a:pathLst>
                <a:path w="2533" h="3666" extrusionOk="0">
                  <a:moveTo>
                    <a:pt x="190" y="0"/>
                  </a:moveTo>
                  <a:lnTo>
                    <a:pt x="114" y="19"/>
                  </a:lnTo>
                  <a:lnTo>
                    <a:pt x="57" y="57"/>
                  </a:lnTo>
                  <a:lnTo>
                    <a:pt x="20" y="114"/>
                  </a:lnTo>
                  <a:lnTo>
                    <a:pt x="1" y="170"/>
                  </a:lnTo>
                  <a:lnTo>
                    <a:pt x="20" y="246"/>
                  </a:lnTo>
                  <a:lnTo>
                    <a:pt x="171" y="605"/>
                  </a:lnTo>
                  <a:lnTo>
                    <a:pt x="322" y="945"/>
                  </a:lnTo>
                  <a:lnTo>
                    <a:pt x="492" y="1266"/>
                  </a:lnTo>
                  <a:lnTo>
                    <a:pt x="681" y="1587"/>
                  </a:lnTo>
                  <a:lnTo>
                    <a:pt x="1040" y="2154"/>
                  </a:lnTo>
                  <a:lnTo>
                    <a:pt x="1399" y="2626"/>
                  </a:lnTo>
                  <a:lnTo>
                    <a:pt x="1720" y="3042"/>
                  </a:lnTo>
                  <a:lnTo>
                    <a:pt x="1984" y="3344"/>
                  </a:lnTo>
                  <a:lnTo>
                    <a:pt x="2249" y="3627"/>
                  </a:lnTo>
                  <a:lnTo>
                    <a:pt x="2305" y="3665"/>
                  </a:lnTo>
                  <a:lnTo>
                    <a:pt x="2438" y="3665"/>
                  </a:lnTo>
                  <a:lnTo>
                    <a:pt x="2494" y="3627"/>
                  </a:lnTo>
                  <a:lnTo>
                    <a:pt x="2532" y="3571"/>
                  </a:lnTo>
                  <a:lnTo>
                    <a:pt x="2532" y="3495"/>
                  </a:lnTo>
                  <a:lnTo>
                    <a:pt x="2532" y="3438"/>
                  </a:lnTo>
                  <a:lnTo>
                    <a:pt x="2494" y="3382"/>
                  </a:lnTo>
                  <a:lnTo>
                    <a:pt x="2249" y="3117"/>
                  </a:lnTo>
                  <a:lnTo>
                    <a:pt x="2003" y="2834"/>
                  </a:lnTo>
                  <a:lnTo>
                    <a:pt x="1682" y="2437"/>
                  </a:lnTo>
                  <a:lnTo>
                    <a:pt x="1342" y="1965"/>
                  </a:lnTo>
                  <a:lnTo>
                    <a:pt x="983" y="1398"/>
                  </a:lnTo>
                  <a:lnTo>
                    <a:pt x="813" y="1115"/>
                  </a:lnTo>
                  <a:lnTo>
                    <a:pt x="643" y="794"/>
                  </a:lnTo>
                  <a:lnTo>
                    <a:pt x="492" y="454"/>
                  </a:lnTo>
                  <a:lnTo>
                    <a:pt x="341" y="114"/>
                  </a:lnTo>
                  <a:lnTo>
                    <a:pt x="303" y="57"/>
                  </a:lnTo>
                  <a:lnTo>
                    <a:pt x="246" y="19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30"/>
            <p:cNvSpPr/>
            <p:nvPr/>
          </p:nvSpPr>
          <p:spPr>
            <a:xfrm>
              <a:off x="4820150" y="845425"/>
              <a:ext cx="43475" cy="50575"/>
            </a:xfrm>
            <a:custGeom>
              <a:avLst/>
              <a:gdLst/>
              <a:ahLst/>
              <a:cxnLst/>
              <a:rect l="l" t="t" r="r" b="b"/>
              <a:pathLst>
                <a:path w="1739" h="2023" extrusionOk="0">
                  <a:moveTo>
                    <a:pt x="548" y="1"/>
                  </a:moveTo>
                  <a:lnTo>
                    <a:pt x="472" y="20"/>
                  </a:lnTo>
                  <a:lnTo>
                    <a:pt x="397" y="58"/>
                  </a:lnTo>
                  <a:lnTo>
                    <a:pt x="208" y="190"/>
                  </a:lnTo>
                  <a:lnTo>
                    <a:pt x="0" y="360"/>
                  </a:lnTo>
                  <a:lnTo>
                    <a:pt x="1285" y="2022"/>
                  </a:lnTo>
                  <a:lnTo>
                    <a:pt x="1511" y="1814"/>
                  </a:lnTo>
                  <a:lnTo>
                    <a:pt x="1663" y="1644"/>
                  </a:lnTo>
                  <a:lnTo>
                    <a:pt x="1719" y="1569"/>
                  </a:lnTo>
                  <a:lnTo>
                    <a:pt x="1738" y="1512"/>
                  </a:lnTo>
                  <a:lnTo>
                    <a:pt x="1700" y="1418"/>
                  </a:lnTo>
                  <a:lnTo>
                    <a:pt x="1568" y="1229"/>
                  </a:lnTo>
                  <a:lnTo>
                    <a:pt x="1190" y="719"/>
                  </a:lnTo>
                  <a:lnTo>
                    <a:pt x="983" y="454"/>
                  </a:lnTo>
                  <a:lnTo>
                    <a:pt x="794" y="228"/>
                  </a:lnTo>
                  <a:lnTo>
                    <a:pt x="624" y="76"/>
                  </a:lnTo>
                  <a:lnTo>
                    <a:pt x="586" y="20"/>
                  </a:lnTo>
                  <a:lnTo>
                    <a:pt x="548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30"/>
            <p:cNvSpPr/>
            <p:nvPr/>
          </p:nvSpPr>
          <p:spPr>
            <a:xfrm>
              <a:off x="4572200" y="1039525"/>
              <a:ext cx="27900" cy="33575"/>
            </a:xfrm>
            <a:custGeom>
              <a:avLst/>
              <a:gdLst/>
              <a:ahLst/>
              <a:cxnLst/>
              <a:rect l="l" t="t" r="r" b="b"/>
              <a:pathLst>
                <a:path w="1116" h="1343" extrusionOk="0">
                  <a:moveTo>
                    <a:pt x="624" y="1"/>
                  </a:moveTo>
                  <a:lnTo>
                    <a:pt x="1" y="492"/>
                  </a:lnTo>
                  <a:lnTo>
                    <a:pt x="209" y="1342"/>
                  </a:lnTo>
                  <a:lnTo>
                    <a:pt x="1115" y="681"/>
                  </a:lnTo>
                  <a:lnTo>
                    <a:pt x="624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30"/>
            <p:cNvSpPr/>
            <p:nvPr/>
          </p:nvSpPr>
          <p:spPr>
            <a:xfrm>
              <a:off x="4593925" y="853475"/>
              <a:ext cx="259775" cy="206850"/>
            </a:xfrm>
            <a:custGeom>
              <a:avLst/>
              <a:gdLst/>
              <a:ahLst/>
              <a:cxnLst/>
              <a:rect l="l" t="t" r="r" b="b"/>
              <a:pathLst>
                <a:path w="10391" h="8274" extrusionOk="0">
                  <a:moveTo>
                    <a:pt x="9049" y="0"/>
                  </a:moveTo>
                  <a:lnTo>
                    <a:pt x="1" y="5875"/>
                  </a:lnTo>
                  <a:lnTo>
                    <a:pt x="1795" y="8274"/>
                  </a:lnTo>
                  <a:lnTo>
                    <a:pt x="10390" y="1700"/>
                  </a:lnTo>
                  <a:lnTo>
                    <a:pt x="9049" y="0"/>
                  </a:lnTo>
                  <a:close/>
                </a:path>
              </a:pathLst>
            </a:custGeom>
            <a:solidFill>
              <a:srgbClr val="F287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30"/>
            <p:cNvSpPr/>
            <p:nvPr/>
          </p:nvSpPr>
          <p:spPr>
            <a:xfrm>
              <a:off x="4583075" y="1000325"/>
              <a:ext cx="55750" cy="61425"/>
            </a:xfrm>
            <a:custGeom>
              <a:avLst/>
              <a:gdLst/>
              <a:ahLst/>
              <a:cxnLst/>
              <a:rect l="l" t="t" r="r" b="b"/>
              <a:pathLst>
                <a:path w="2230" h="2457" extrusionOk="0">
                  <a:moveTo>
                    <a:pt x="435" y="1"/>
                  </a:moveTo>
                  <a:lnTo>
                    <a:pt x="0" y="1644"/>
                  </a:lnTo>
                  <a:lnTo>
                    <a:pt x="586" y="2457"/>
                  </a:lnTo>
                  <a:lnTo>
                    <a:pt x="2229" y="2400"/>
                  </a:lnTo>
                  <a:lnTo>
                    <a:pt x="43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30"/>
            <p:cNvSpPr/>
            <p:nvPr/>
          </p:nvSpPr>
          <p:spPr>
            <a:xfrm>
              <a:off x="4640225" y="975300"/>
              <a:ext cx="110525" cy="135100"/>
            </a:xfrm>
            <a:custGeom>
              <a:avLst/>
              <a:gdLst/>
              <a:ahLst/>
              <a:cxnLst/>
              <a:rect l="l" t="t" r="r" b="b"/>
              <a:pathLst>
                <a:path w="4421" h="5404" extrusionOk="0">
                  <a:moveTo>
                    <a:pt x="359" y="1"/>
                  </a:moveTo>
                  <a:lnTo>
                    <a:pt x="265" y="20"/>
                  </a:lnTo>
                  <a:lnTo>
                    <a:pt x="170" y="39"/>
                  </a:lnTo>
                  <a:lnTo>
                    <a:pt x="94" y="76"/>
                  </a:lnTo>
                  <a:lnTo>
                    <a:pt x="38" y="133"/>
                  </a:lnTo>
                  <a:lnTo>
                    <a:pt x="19" y="227"/>
                  </a:lnTo>
                  <a:lnTo>
                    <a:pt x="0" y="303"/>
                  </a:lnTo>
                  <a:lnTo>
                    <a:pt x="0" y="416"/>
                  </a:lnTo>
                  <a:lnTo>
                    <a:pt x="19" y="530"/>
                  </a:lnTo>
                  <a:lnTo>
                    <a:pt x="76" y="662"/>
                  </a:lnTo>
                  <a:lnTo>
                    <a:pt x="208" y="964"/>
                  </a:lnTo>
                  <a:lnTo>
                    <a:pt x="378" y="1285"/>
                  </a:lnTo>
                  <a:lnTo>
                    <a:pt x="623" y="1644"/>
                  </a:lnTo>
                  <a:lnTo>
                    <a:pt x="907" y="2041"/>
                  </a:lnTo>
                  <a:lnTo>
                    <a:pt x="1209" y="2438"/>
                  </a:lnTo>
                  <a:lnTo>
                    <a:pt x="1889" y="3269"/>
                  </a:lnTo>
                  <a:lnTo>
                    <a:pt x="2569" y="4081"/>
                  </a:lnTo>
                  <a:lnTo>
                    <a:pt x="3740" y="5403"/>
                  </a:lnTo>
                  <a:lnTo>
                    <a:pt x="4420" y="1984"/>
                  </a:lnTo>
                  <a:lnTo>
                    <a:pt x="4383" y="2003"/>
                  </a:lnTo>
                  <a:lnTo>
                    <a:pt x="4307" y="1984"/>
                  </a:lnTo>
                  <a:lnTo>
                    <a:pt x="4118" y="1928"/>
                  </a:lnTo>
                  <a:lnTo>
                    <a:pt x="3891" y="1814"/>
                  </a:lnTo>
                  <a:lnTo>
                    <a:pt x="3627" y="1663"/>
                  </a:lnTo>
                  <a:lnTo>
                    <a:pt x="3022" y="1285"/>
                  </a:lnTo>
                  <a:lnTo>
                    <a:pt x="2342" y="870"/>
                  </a:lnTo>
                  <a:lnTo>
                    <a:pt x="1643" y="473"/>
                  </a:lnTo>
                  <a:lnTo>
                    <a:pt x="1322" y="303"/>
                  </a:lnTo>
                  <a:lnTo>
                    <a:pt x="1001" y="152"/>
                  </a:lnTo>
                  <a:lnTo>
                    <a:pt x="718" y="57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30"/>
            <p:cNvSpPr/>
            <p:nvPr/>
          </p:nvSpPr>
          <p:spPr>
            <a:xfrm>
              <a:off x="4635975" y="971050"/>
              <a:ext cx="119500" cy="139825"/>
            </a:xfrm>
            <a:custGeom>
              <a:avLst/>
              <a:gdLst/>
              <a:ahLst/>
              <a:cxnLst/>
              <a:rect l="l" t="t" r="r" b="b"/>
              <a:pathLst>
                <a:path w="4780" h="5593" extrusionOk="0">
                  <a:moveTo>
                    <a:pt x="510" y="1"/>
                  </a:moveTo>
                  <a:lnTo>
                    <a:pt x="378" y="20"/>
                  </a:lnTo>
                  <a:lnTo>
                    <a:pt x="264" y="57"/>
                  </a:lnTo>
                  <a:lnTo>
                    <a:pt x="170" y="114"/>
                  </a:lnTo>
                  <a:lnTo>
                    <a:pt x="94" y="171"/>
                  </a:lnTo>
                  <a:lnTo>
                    <a:pt x="38" y="246"/>
                  </a:lnTo>
                  <a:lnTo>
                    <a:pt x="19" y="341"/>
                  </a:lnTo>
                  <a:lnTo>
                    <a:pt x="0" y="435"/>
                  </a:lnTo>
                  <a:lnTo>
                    <a:pt x="0" y="605"/>
                  </a:lnTo>
                  <a:lnTo>
                    <a:pt x="38" y="775"/>
                  </a:lnTo>
                  <a:lnTo>
                    <a:pt x="94" y="964"/>
                  </a:lnTo>
                  <a:lnTo>
                    <a:pt x="208" y="1172"/>
                  </a:lnTo>
                  <a:lnTo>
                    <a:pt x="321" y="1399"/>
                  </a:lnTo>
                  <a:lnTo>
                    <a:pt x="472" y="1644"/>
                  </a:lnTo>
                  <a:lnTo>
                    <a:pt x="850" y="2173"/>
                  </a:lnTo>
                  <a:lnTo>
                    <a:pt x="1303" y="2759"/>
                  </a:lnTo>
                  <a:lnTo>
                    <a:pt x="1832" y="3382"/>
                  </a:lnTo>
                  <a:lnTo>
                    <a:pt x="2418" y="4062"/>
                  </a:lnTo>
                  <a:lnTo>
                    <a:pt x="3041" y="4761"/>
                  </a:lnTo>
                  <a:lnTo>
                    <a:pt x="3740" y="5536"/>
                  </a:lnTo>
                  <a:lnTo>
                    <a:pt x="3797" y="5573"/>
                  </a:lnTo>
                  <a:lnTo>
                    <a:pt x="3873" y="5592"/>
                  </a:lnTo>
                  <a:lnTo>
                    <a:pt x="3929" y="5592"/>
                  </a:lnTo>
                  <a:lnTo>
                    <a:pt x="3986" y="5554"/>
                  </a:lnTo>
                  <a:lnTo>
                    <a:pt x="4024" y="5498"/>
                  </a:lnTo>
                  <a:lnTo>
                    <a:pt x="4043" y="5441"/>
                  </a:lnTo>
                  <a:lnTo>
                    <a:pt x="4043" y="5366"/>
                  </a:lnTo>
                  <a:lnTo>
                    <a:pt x="4005" y="5309"/>
                  </a:lnTo>
                  <a:lnTo>
                    <a:pt x="3306" y="4516"/>
                  </a:lnTo>
                  <a:lnTo>
                    <a:pt x="2361" y="3458"/>
                  </a:lnTo>
                  <a:lnTo>
                    <a:pt x="1851" y="2872"/>
                  </a:lnTo>
                  <a:lnTo>
                    <a:pt x="1379" y="2286"/>
                  </a:lnTo>
                  <a:lnTo>
                    <a:pt x="945" y="1720"/>
                  </a:lnTo>
                  <a:lnTo>
                    <a:pt x="775" y="1455"/>
                  </a:lnTo>
                  <a:lnTo>
                    <a:pt x="623" y="1210"/>
                  </a:lnTo>
                  <a:lnTo>
                    <a:pt x="491" y="983"/>
                  </a:lnTo>
                  <a:lnTo>
                    <a:pt x="397" y="794"/>
                  </a:lnTo>
                  <a:lnTo>
                    <a:pt x="359" y="624"/>
                  </a:lnTo>
                  <a:lnTo>
                    <a:pt x="340" y="473"/>
                  </a:lnTo>
                  <a:lnTo>
                    <a:pt x="359" y="416"/>
                  </a:lnTo>
                  <a:lnTo>
                    <a:pt x="378" y="379"/>
                  </a:lnTo>
                  <a:lnTo>
                    <a:pt x="453" y="360"/>
                  </a:lnTo>
                  <a:lnTo>
                    <a:pt x="548" y="341"/>
                  </a:lnTo>
                  <a:lnTo>
                    <a:pt x="680" y="360"/>
                  </a:lnTo>
                  <a:lnTo>
                    <a:pt x="812" y="379"/>
                  </a:lnTo>
                  <a:lnTo>
                    <a:pt x="1133" y="492"/>
                  </a:lnTo>
                  <a:lnTo>
                    <a:pt x="1492" y="662"/>
                  </a:lnTo>
                  <a:lnTo>
                    <a:pt x="1870" y="870"/>
                  </a:lnTo>
                  <a:lnTo>
                    <a:pt x="2267" y="1096"/>
                  </a:lnTo>
                  <a:lnTo>
                    <a:pt x="2985" y="1531"/>
                  </a:lnTo>
                  <a:lnTo>
                    <a:pt x="3589" y="1909"/>
                  </a:lnTo>
                  <a:lnTo>
                    <a:pt x="4043" y="2173"/>
                  </a:lnTo>
                  <a:lnTo>
                    <a:pt x="4231" y="2249"/>
                  </a:lnTo>
                  <a:lnTo>
                    <a:pt x="4401" y="2305"/>
                  </a:lnTo>
                  <a:lnTo>
                    <a:pt x="4534" y="2343"/>
                  </a:lnTo>
                  <a:lnTo>
                    <a:pt x="4647" y="2324"/>
                  </a:lnTo>
                  <a:lnTo>
                    <a:pt x="4704" y="2305"/>
                  </a:lnTo>
                  <a:lnTo>
                    <a:pt x="4741" y="2249"/>
                  </a:lnTo>
                  <a:lnTo>
                    <a:pt x="4779" y="2192"/>
                  </a:lnTo>
                  <a:lnTo>
                    <a:pt x="4779" y="2116"/>
                  </a:lnTo>
                  <a:lnTo>
                    <a:pt x="4741" y="2060"/>
                  </a:lnTo>
                  <a:lnTo>
                    <a:pt x="4704" y="2022"/>
                  </a:lnTo>
                  <a:lnTo>
                    <a:pt x="4628" y="1984"/>
                  </a:lnTo>
                  <a:lnTo>
                    <a:pt x="4477" y="1984"/>
                  </a:lnTo>
                  <a:lnTo>
                    <a:pt x="4345" y="1928"/>
                  </a:lnTo>
                  <a:lnTo>
                    <a:pt x="4005" y="1739"/>
                  </a:lnTo>
                  <a:lnTo>
                    <a:pt x="3589" y="1493"/>
                  </a:lnTo>
                  <a:lnTo>
                    <a:pt x="3174" y="1247"/>
                  </a:lnTo>
                  <a:lnTo>
                    <a:pt x="2645" y="907"/>
                  </a:lnTo>
                  <a:lnTo>
                    <a:pt x="2154" y="624"/>
                  </a:lnTo>
                  <a:lnTo>
                    <a:pt x="1719" y="379"/>
                  </a:lnTo>
                  <a:lnTo>
                    <a:pt x="1303" y="190"/>
                  </a:lnTo>
                  <a:lnTo>
                    <a:pt x="1115" y="114"/>
                  </a:lnTo>
                  <a:lnTo>
                    <a:pt x="945" y="57"/>
                  </a:lnTo>
                  <a:lnTo>
                    <a:pt x="793" y="20"/>
                  </a:lnTo>
                  <a:lnTo>
                    <a:pt x="642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30"/>
            <p:cNvSpPr/>
            <p:nvPr/>
          </p:nvSpPr>
          <p:spPr>
            <a:xfrm>
              <a:off x="4781900" y="1137775"/>
              <a:ext cx="132725" cy="89275"/>
            </a:xfrm>
            <a:custGeom>
              <a:avLst/>
              <a:gdLst/>
              <a:ahLst/>
              <a:cxnLst/>
              <a:rect l="l" t="t" r="r" b="b"/>
              <a:pathLst>
                <a:path w="5309" h="3571" extrusionOk="0">
                  <a:moveTo>
                    <a:pt x="4685" y="0"/>
                  </a:moveTo>
                  <a:lnTo>
                    <a:pt x="4553" y="19"/>
                  </a:lnTo>
                  <a:lnTo>
                    <a:pt x="4439" y="57"/>
                  </a:lnTo>
                  <a:lnTo>
                    <a:pt x="4326" y="113"/>
                  </a:lnTo>
                  <a:lnTo>
                    <a:pt x="4232" y="189"/>
                  </a:lnTo>
                  <a:lnTo>
                    <a:pt x="4156" y="283"/>
                  </a:lnTo>
                  <a:lnTo>
                    <a:pt x="4099" y="378"/>
                  </a:lnTo>
                  <a:lnTo>
                    <a:pt x="4062" y="510"/>
                  </a:lnTo>
                  <a:lnTo>
                    <a:pt x="4062" y="623"/>
                  </a:lnTo>
                  <a:lnTo>
                    <a:pt x="4062" y="718"/>
                  </a:lnTo>
                  <a:lnTo>
                    <a:pt x="4080" y="793"/>
                  </a:lnTo>
                  <a:lnTo>
                    <a:pt x="4005" y="718"/>
                  </a:lnTo>
                  <a:lnTo>
                    <a:pt x="3910" y="680"/>
                  </a:lnTo>
                  <a:lnTo>
                    <a:pt x="3797" y="642"/>
                  </a:lnTo>
                  <a:lnTo>
                    <a:pt x="3684" y="623"/>
                  </a:lnTo>
                  <a:lnTo>
                    <a:pt x="3551" y="642"/>
                  </a:lnTo>
                  <a:lnTo>
                    <a:pt x="3438" y="680"/>
                  </a:lnTo>
                  <a:lnTo>
                    <a:pt x="3325" y="737"/>
                  </a:lnTo>
                  <a:lnTo>
                    <a:pt x="3230" y="812"/>
                  </a:lnTo>
                  <a:lnTo>
                    <a:pt x="3155" y="907"/>
                  </a:lnTo>
                  <a:lnTo>
                    <a:pt x="3098" y="1020"/>
                  </a:lnTo>
                  <a:lnTo>
                    <a:pt x="3060" y="1133"/>
                  </a:lnTo>
                  <a:lnTo>
                    <a:pt x="3041" y="1266"/>
                  </a:lnTo>
                  <a:lnTo>
                    <a:pt x="3060" y="1341"/>
                  </a:lnTo>
                  <a:lnTo>
                    <a:pt x="2966" y="1266"/>
                  </a:lnTo>
                  <a:lnTo>
                    <a:pt x="2871" y="1209"/>
                  </a:lnTo>
                  <a:lnTo>
                    <a:pt x="2758" y="1171"/>
                  </a:lnTo>
                  <a:lnTo>
                    <a:pt x="2494" y="1171"/>
                  </a:lnTo>
                  <a:lnTo>
                    <a:pt x="2380" y="1209"/>
                  </a:lnTo>
                  <a:lnTo>
                    <a:pt x="2286" y="1266"/>
                  </a:lnTo>
                  <a:lnTo>
                    <a:pt x="2191" y="1341"/>
                  </a:lnTo>
                  <a:lnTo>
                    <a:pt x="2097" y="1436"/>
                  </a:lnTo>
                  <a:lnTo>
                    <a:pt x="2040" y="1549"/>
                  </a:lnTo>
                  <a:lnTo>
                    <a:pt x="2002" y="1662"/>
                  </a:lnTo>
                  <a:lnTo>
                    <a:pt x="2002" y="1795"/>
                  </a:lnTo>
                  <a:lnTo>
                    <a:pt x="2002" y="1870"/>
                  </a:lnTo>
                  <a:lnTo>
                    <a:pt x="2021" y="1927"/>
                  </a:lnTo>
                  <a:lnTo>
                    <a:pt x="1946" y="1870"/>
                  </a:lnTo>
                  <a:lnTo>
                    <a:pt x="1851" y="1832"/>
                  </a:lnTo>
                  <a:lnTo>
                    <a:pt x="1757" y="1813"/>
                  </a:lnTo>
                  <a:lnTo>
                    <a:pt x="1662" y="1795"/>
                  </a:lnTo>
                  <a:lnTo>
                    <a:pt x="1530" y="1813"/>
                  </a:lnTo>
                  <a:lnTo>
                    <a:pt x="1417" y="1851"/>
                  </a:lnTo>
                  <a:lnTo>
                    <a:pt x="1304" y="1908"/>
                  </a:lnTo>
                  <a:lnTo>
                    <a:pt x="1209" y="1983"/>
                  </a:lnTo>
                  <a:lnTo>
                    <a:pt x="1134" y="2078"/>
                  </a:lnTo>
                  <a:lnTo>
                    <a:pt x="1077" y="2172"/>
                  </a:lnTo>
                  <a:lnTo>
                    <a:pt x="1039" y="2305"/>
                  </a:lnTo>
                  <a:lnTo>
                    <a:pt x="1020" y="2418"/>
                  </a:lnTo>
                  <a:lnTo>
                    <a:pt x="1039" y="2475"/>
                  </a:lnTo>
                  <a:lnTo>
                    <a:pt x="945" y="2399"/>
                  </a:lnTo>
                  <a:lnTo>
                    <a:pt x="850" y="2361"/>
                  </a:lnTo>
                  <a:lnTo>
                    <a:pt x="737" y="2324"/>
                  </a:lnTo>
                  <a:lnTo>
                    <a:pt x="642" y="2305"/>
                  </a:lnTo>
                  <a:lnTo>
                    <a:pt x="510" y="2324"/>
                  </a:lnTo>
                  <a:lnTo>
                    <a:pt x="397" y="2361"/>
                  </a:lnTo>
                  <a:lnTo>
                    <a:pt x="283" y="2418"/>
                  </a:lnTo>
                  <a:lnTo>
                    <a:pt x="189" y="2494"/>
                  </a:lnTo>
                  <a:lnTo>
                    <a:pt x="113" y="2588"/>
                  </a:lnTo>
                  <a:lnTo>
                    <a:pt x="57" y="2701"/>
                  </a:lnTo>
                  <a:lnTo>
                    <a:pt x="19" y="2815"/>
                  </a:lnTo>
                  <a:lnTo>
                    <a:pt x="0" y="2947"/>
                  </a:lnTo>
                  <a:lnTo>
                    <a:pt x="19" y="3079"/>
                  </a:lnTo>
                  <a:lnTo>
                    <a:pt x="57" y="3192"/>
                  </a:lnTo>
                  <a:lnTo>
                    <a:pt x="113" y="3287"/>
                  </a:lnTo>
                  <a:lnTo>
                    <a:pt x="189" y="3381"/>
                  </a:lnTo>
                  <a:lnTo>
                    <a:pt x="283" y="3476"/>
                  </a:lnTo>
                  <a:lnTo>
                    <a:pt x="397" y="3532"/>
                  </a:lnTo>
                  <a:lnTo>
                    <a:pt x="510" y="3570"/>
                  </a:lnTo>
                  <a:lnTo>
                    <a:pt x="756" y="3570"/>
                  </a:lnTo>
                  <a:lnTo>
                    <a:pt x="888" y="3532"/>
                  </a:lnTo>
                  <a:lnTo>
                    <a:pt x="982" y="3476"/>
                  </a:lnTo>
                  <a:lnTo>
                    <a:pt x="1077" y="3381"/>
                  </a:lnTo>
                  <a:lnTo>
                    <a:pt x="1152" y="3287"/>
                  </a:lnTo>
                  <a:lnTo>
                    <a:pt x="1209" y="3192"/>
                  </a:lnTo>
                  <a:lnTo>
                    <a:pt x="1247" y="3079"/>
                  </a:lnTo>
                  <a:lnTo>
                    <a:pt x="1266" y="2947"/>
                  </a:lnTo>
                  <a:lnTo>
                    <a:pt x="1266" y="2909"/>
                  </a:lnTo>
                  <a:lnTo>
                    <a:pt x="1341" y="2966"/>
                  </a:lnTo>
                  <a:lnTo>
                    <a:pt x="1436" y="3022"/>
                  </a:lnTo>
                  <a:lnTo>
                    <a:pt x="1549" y="3041"/>
                  </a:lnTo>
                  <a:lnTo>
                    <a:pt x="1662" y="3060"/>
                  </a:lnTo>
                  <a:lnTo>
                    <a:pt x="1776" y="3041"/>
                  </a:lnTo>
                  <a:lnTo>
                    <a:pt x="1908" y="3004"/>
                  </a:lnTo>
                  <a:lnTo>
                    <a:pt x="2002" y="2947"/>
                  </a:lnTo>
                  <a:lnTo>
                    <a:pt x="2097" y="2871"/>
                  </a:lnTo>
                  <a:lnTo>
                    <a:pt x="2172" y="2777"/>
                  </a:lnTo>
                  <a:lnTo>
                    <a:pt x="2229" y="2664"/>
                  </a:lnTo>
                  <a:lnTo>
                    <a:pt x="2267" y="2550"/>
                  </a:lnTo>
                  <a:lnTo>
                    <a:pt x="2286" y="2418"/>
                  </a:lnTo>
                  <a:lnTo>
                    <a:pt x="2267" y="2361"/>
                  </a:lnTo>
                  <a:lnTo>
                    <a:pt x="2267" y="2286"/>
                  </a:lnTo>
                  <a:lnTo>
                    <a:pt x="2343" y="2342"/>
                  </a:lnTo>
                  <a:lnTo>
                    <a:pt x="2437" y="2380"/>
                  </a:lnTo>
                  <a:lnTo>
                    <a:pt x="2531" y="2418"/>
                  </a:lnTo>
                  <a:lnTo>
                    <a:pt x="2758" y="2418"/>
                  </a:lnTo>
                  <a:lnTo>
                    <a:pt x="2871" y="2380"/>
                  </a:lnTo>
                  <a:lnTo>
                    <a:pt x="2985" y="2324"/>
                  </a:lnTo>
                  <a:lnTo>
                    <a:pt x="3079" y="2248"/>
                  </a:lnTo>
                  <a:lnTo>
                    <a:pt x="3155" y="2153"/>
                  </a:lnTo>
                  <a:lnTo>
                    <a:pt x="3211" y="2040"/>
                  </a:lnTo>
                  <a:lnTo>
                    <a:pt x="3249" y="1927"/>
                  </a:lnTo>
                  <a:lnTo>
                    <a:pt x="3268" y="1795"/>
                  </a:lnTo>
                  <a:lnTo>
                    <a:pt x="3249" y="1719"/>
                  </a:lnTo>
                  <a:lnTo>
                    <a:pt x="3344" y="1795"/>
                  </a:lnTo>
                  <a:lnTo>
                    <a:pt x="3438" y="1851"/>
                  </a:lnTo>
                  <a:lnTo>
                    <a:pt x="3551" y="1870"/>
                  </a:lnTo>
                  <a:lnTo>
                    <a:pt x="3684" y="1889"/>
                  </a:lnTo>
                  <a:lnTo>
                    <a:pt x="3816" y="1870"/>
                  </a:lnTo>
                  <a:lnTo>
                    <a:pt x="3929" y="1851"/>
                  </a:lnTo>
                  <a:lnTo>
                    <a:pt x="4043" y="1776"/>
                  </a:lnTo>
                  <a:lnTo>
                    <a:pt x="4118" y="1700"/>
                  </a:lnTo>
                  <a:lnTo>
                    <a:pt x="4213" y="1606"/>
                  </a:lnTo>
                  <a:lnTo>
                    <a:pt x="4269" y="1511"/>
                  </a:lnTo>
                  <a:lnTo>
                    <a:pt x="4307" y="1379"/>
                  </a:lnTo>
                  <a:lnTo>
                    <a:pt x="4307" y="1266"/>
                  </a:lnTo>
                  <a:lnTo>
                    <a:pt x="4307" y="1171"/>
                  </a:lnTo>
                  <a:lnTo>
                    <a:pt x="4288" y="1096"/>
                  </a:lnTo>
                  <a:lnTo>
                    <a:pt x="4364" y="1171"/>
                  </a:lnTo>
                  <a:lnTo>
                    <a:pt x="4458" y="1209"/>
                  </a:lnTo>
                  <a:lnTo>
                    <a:pt x="4572" y="1247"/>
                  </a:lnTo>
                  <a:lnTo>
                    <a:pt x="4685" y="1266"/>
                  </a:lnTo>
                  <a:lnTo>
                    <a:pt x="4817" y="1247"/>
                  </a:lnTo>
                  <a:lnTo>
                    <a:pt x="4930" y="1209"/>
                  </a:lnTo>
                  <a:lnTo>
                    <a:pt x="5044" y="1152"/>
                  </a:lnTo>
                  <a:lnTo>
                    <a:pt x="5138" y="1077"/>
                  </a:lnTo>
                  <a:lnTo>
                    <a:pt x="5214" y="982"/>
                  </a:lnTo>
                  <a:lnTo>
                    <a:pt x="5270" y="869"/>
                  </a:lnTo>
                  <a:lnTo>
                    <a:pt x="5308" y="756"/>
                  </a:lnTo>
                  <a:lnTo>
                    <a:pt x="5308" y="623"/>
                  </a:lnTo>
                  <a:lnTo>
                    <a:pt x="5308" y="510"/>
                  </a:lnTo>
                  <a:lnTo>
                    <a:pt x="5270" y="378"/>
                  </a:lnTo>
                  <a:lnTo>
                    <a:pt x="5214" y="283"/>
                  </a:lnTo>
                  <a:lnTo>
                    <a:pt x="5138" y="189"/>
                  </a:lnTo>
                  <a:lnTo>
                    <a:pt x="5044" y="113"/>
                  </a:lnTo>
                  <a:lnTo>
                    <a:pt x="4930" y="57"/>
                  </a:lnTo>
                  <a:lnTo>
                    <a:pt x="4817" y="19"/>
                  </a:lnTo>
                  <a:lnTo>
                    <a:pt x="468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30"/>
            <p:cNvSpPr/>
            <p:nvPr/>
          </p:nvSpPr>
          <p:spPr>
            <a:xfrm>
              <a:off x="4796050" y="1166575"/>
              <a:ext cx="138400" cy="101075"/>
            </a:xfrm>
            <a:custGeom>
              <a:avLst/>
              <a:gdLst/>
              <a:ahLst/>
              <a:cxnLst/>
              <a:rect l="l" t="t" r="r" b="b"/>
              <a:pathLst>
                <a:path w="5536" h="4043" extrusionOk="0">
                  <a:moveTo>
                    <a:pt x="5063" y="0"/>
                  </a:moveTo>
                  <a:lnTo>
                    <a:pt x="4988" y="38"/>
                  </a:lnTo>
                  <a:lnTo>
                    <a:pt x="4912" y="76"/>
                  </a:lnTo>
                  <a:lnTo>
                    <a:pt x="171" y="3306"/>
                  </a:lnTo>
                  <a:lnTo>
                    <a:pt x="114" y="3363"/>
                  </a:lnTo>
                  <a:lnTo>
                    <a:pt x="57" y="3419"/>
                  </a:lnTo>
                  <a:lnTo>
                    <a:pt x="20" y="3495"/>
                  </a:lnTo>
                  <a:lnTo>
                    <a:pt x="1" y="3552"/>
                  </a:lnTo>
                  <a:lnTo>
                    <a:pt x="1" y="3646"/>
                  </a:lnTo>
                  <a:lnTo>
                    <a:pt x="1" y="3722"/>
                  </a:lnTo>
                  <a:lnTo>
                    <a:pt x="20" y="3797"/>
                  </a:lnTo>
                  <a:lnTo>
                    <a:pt x="57" y="3854"/>
                  </a:lnTo>
                  <a:lnTo>
                    <a:pt x="133" y="3929"/>
                  </a:lnTo>
                  <a:lnTo>
                    <a:pt x="209" y="3986"/>
                  </a:lnTo>
                  <a:lnTo>
                    <a:pt x="303" y="4024"/>
                  </a:lnTo>
                  <a:lnTo>
                    <a:pt x="398" y="4043"/>
                  </a:lnTo>
                  <a:lnTo>
                    <a:pt x="511" y="4024"/>
                  </a:lnTo>
                  <a:lnTo>
                    <a:pt x="624" y="3967"/>
                  </a:lnTo>
                  <a:lnTo>
                    <a:pt x="5366" y="737"/>
                  </a:lnTo>
                  <a:lnTo>
                    <a:pt x="5422" y="680"/>
                  </a:lnTo>
                  <a:lnTo>
                    <a:pt x="5479" y="624"/>
                  </a:lnTo>
                  <a:lnTo>
                    <a:pt x="5517" y="548"/>
                  </a:lnTo>
                  <a:lnTo>
                    <a:pt x="5536" y="473"/>
                  </a:lnTo>
                  <a:lnTo>
                    <a:pt x="5536" y="397"/>
                  </a:lnTo>
                  <a:lnTo>
                    <a:pt x="5536" y="321"/>
                  </a:lnTo>
                  <a:lnTo>
                    <a:pt x="5517" y="246"/>
                  </a:lnTo>
                  <a:lnTo>
                    <a:pt x="5460" y="170"/>
                  </a:lnTo>
                  <a:lnTo>
                    <a:pt x="5422" y="114"/>
                  </a:lnTo>
                  <a:lnTo>
                    <a:pt x="5347" y="57"/>
                  </a:lnTo>
                  <a:lnTo>
                    <a:pt x="5290" y="19"/>
                  </a:lnTo>
                  <a:lnTo>
                    <a:pt x="5215" y="0"/>
                  </a:lnTo>
                  <a:close/>
                </a:path>
              </a:pathLst>
            </a:custGeom>
            <a:solidFill>
              <a:srgbClr val="FFB4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33" name="Google Shape;1633;p30"/>
          <p:cNvGrpSpPr/>
          <p:nvPr/>
        </p:nvGrpSpPr>
        <p:grpSpPr>
          <a:xfrm>
            <a:off x="7780000" y="3034725"/>
            <a:ext cx="1027975" cy="1851078"/>
            <a:chOff x="8046725" y="2806125"/>
            <a:chExt cx="1027975" cy="1851078"/>
          </a:xfrm>
        </p:grpSpPr>
        <p:sp>
          <p:nvSpPr>
            <p:cNvPr id="1634" name="Google Shape;1634;p30"/>
            <p:cNvSpPr/>
            <p:nvPr/>
          </p:nvSpPr>
          <p:spPr>
            <a:xfrm>
              <a:off x="8178525" y="4543803"/>
              <a:ext cx="764400" cy="113400"/>
            </a:xfrm>
            <a:prstGeom prst="ellipse">
              <a:avLst/>
            </a:prstGeom>
            <a:solidFill>
              <a:srgbClr val="2C3045">
                <a:alpha val="15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35" name="Google Shape;1635;p30"/>
            <p:cNvGrpSpPr/>
            <p:nvPr/>
          </p:nvGrpSpPr>
          <p:grpSpPr>
            <a:xfrm>
              <a:off x="8046725" y="2806125"/>
              <a:ext cx="1027975" cy="1793300"/>
              <a:chOff x="-868675" y="2970500"/>
              <a:chExt cx="1027975" cy="1793300"/>
            </a:xfrm>
          </p:grpSpPr>
          <p:sp>
            <p:nvSpPr>
              <p:cNvPr id="1636" name="Google Shape;1636;p30"/>
              <p:cNvSpPr/>
              <p:nvPr/>
            </p:nvSpPr>
            <p:spPr>
              <a:xfrm>
                <a:off x="-868675" y="3094025"/>
                <a:ext cx="1027975" cy="908475"/>
              </a:xfrm>
              <a:custGeom>
                <a:avLst/>
                <a:gdLst/>
                <a:ahLst/>
                <a:cxnLst/>
                <a:rect l="l" t="t" r="r" b="b"/>
                <a:pathLst>
                  <a:path w="41119" h="36339" extrusionOk="0">
                    <a:moveTo>
                      <a:pt x="35956" y="1"/>
                    </a:moveTo>
                    <a:lnTo>
                      <a:pt x="35494" y="21"/>
                    </a:lnTo>
                    <a:lnTo>
                      <a:pt x="35032" y="81"/>
                    </a:lnTo>
                    <a:lnTo>
                      <a:pt x="34570" y="182"/>
                    </a:lnTo>
                    <a:lnTo>
                      <a:pt x="34108" y="282"/>
                    </a:lnTo>
                    <a:lnTo>
                      <a:pt x="33666" y="423"/>
                    </a:lnTo>
                    <a:lnTo>
                      <a:pt x="33204" y="583"/>
                    </a:lnTo>
                    <a:lnTo>
                      <a:pt x="32762" y="764"/>
                    </a:lnTo>
                    <a:lnTo>
                      <a:pt x="32340" y="965"/>
                    </a:lnTo>
                    <a:lnTo>
                      <a:pt x="31898" y="1186"/>
                    </a:lnTo>
                    <a:lnTo>
                      <a:pt x="31497" y="1407"/>
                    </a:lnTo>
                    <a:lnTo>
                      <a:pt x="30934" y="1728"/>
                    </a:lnTo>
                    <a:lnTo>
                      <a:pt x="30392" y="2090"/>
                    </a:lnTo>
                    <a:lnTo>
                      <a:pt x="29850" y="2451"/>
                    </a:lnTo>
                    <a:lnTo>
                      <a:pt x="29327" y="2833"/>
                    </a:lnTo>
                    <a:lnTo>
                      <a:pt x="28805" y="3235"/>
                    </a:lnTo>
                    <a:lnTo>
                      <a:pt x="28303" y="3657"/>
                    </a:lnTo>
                    <a:lnTo>
                      <a:pt x="27821" y="4099"/>
                    </a:lnTo>
                    <a:lnTo>
                      <a:pt x="27339" y="4540"/>
                    </a:lnTo>
                    <a:lnTo>
                      <a:pt x="26877" y="5023"/>
                    </a:lnTo>
                    <a:lnTo>
                      <a:pt x="26435" y="5485"/>
                    </a:lnTo>
                    <a:lnTo>
                      <a:pt x="26013" y="5987"/>
                    </a:lnTo>
                    <a:lnTo>
                      <a:pt x="25591" y="6489"/>
                    </a:lnTo>
                    <a:lnTo>
                      <a:pt x="25189" y="7011"/>
                    </a:lnTo>
                    <a:lnTo>
                      <a:pt x="24808" y="7554"/>
                    </a:lnTo>
                    <a:lnTo>
                      <a:pt x="24446" y="8096"/>
                    </a:lnTo>
                    <a:lnTo>
                      <a:pt x="24105" y="8658"/>
                    </a:lnTo>
                    <a:lnTo>
                      <a:pt x="23683" y="9341"/>
                    </a:lnTo>
                    <a:lnTo>
                      <a:pt x="23462" y="9683"/>
                    </a:lnTo>
                    <a:lnTo>
                      <a:pt x="23201" y="9984"/>
                    </a:lnTo>
                    <a:lnTo>
                      <a:pt x="22919" y="10265"/>
                    </a:lnTo>
                    <a:lnTo>
                      <a:pt x="22779" y="10386"/>
                    </a:lnTo>
                    <a:lnTo>
                      <a:pt x="22638" y="10486"/>
                    </a:lnTo>
                    <a:lnTo>
                      <a:pt x="22478" y="10587"/>
                    </a:lnTo>
                    <a:lnTo>
                      <a:pt x="22297" y="10667"/>
                    </a:lnTo>
                    <a:lnTo>
                      <a:pt x="22116" y="10727"/>
                    </a:lnTo>
                    <a:lnTo>
                      <a:pt x="21935" y="10768"/>
                    </a:lnTo>
                    <a:lnTo>
                      <a:pt x="21754" y="10788"/>
                    </a:lnTo>
                    <a:lnTo>
                      <a:pt x="21574" y="10788"/>
                    </a:lnTo>
                    <a:lnTo>
                      <a:pt x="21393" y="10768"/>
                    </a:lnTo>
                    <a:lnTo>
                      <a:pt x="21212" y="10727"/>
                    </a:lnTo>
                    <a:lnTo>
                      <a:pt x="20850" y="10627"/>
                    </a:lnTo>
                    <a:lnTo>
                      <a:pt x="20489" y="10486"/>
                    </a:lnTo>
                    <a:lnTo>
                      <a:pt x="19786" y="10165"/>
                    </a:lnTo>
                    <a:lnTo>
                      <a:pt x="19424" y="10024"/>
                    </a:lnTo>
                    <a:lnTo>
                      <a:pt x="19063" y="9924"/>
                    </a:lnTo>
                    <a:lnTo>
                      <a:pt x="18802" y="9884"/>
                    </a:lnTo>
                    <a:lnTo>
                      <a:pt x="18540" y="9864"/>
                    </a:lnTo>
                    <a:lnTo>
                      <a:pt x="18259" y="9884"/>
                    </a:lnTo>
                    <a:lnTo>
                      <a:pt x="17998" y="9924"/>
                    </a:lnTo>
                    <a:lnTo>
                      <a:pt x="17737" y="9984"/>
                    </a:lnTo>
                    <a:lnTo>
                      <a:pt x="17476" y="10064"/>
                    </a:lnTo>
                    <a:lnTo>
                      <a:pt x="17235" y="10185"/>
                    </a:lnTo>
                    <a:lnTo>
                      <a:pt x="16994" y="10306"/>
                    </a:lnTo>
                    <a:lnTo>
                      <a:pt x="16753" y="10466"/>
                    </a:lnTo>
                    <a:lnTo>
                      <a:pt x="16532" y="10627"/>
                    </a:lnTo>
                    <a:lnTo>
                      <a:pt x="16311" y="10808"/>
                    </a:lnTo>
                    <a:lnTo>
                      <a:pt x="16130" y="11009"/>
                    </a:lnTo>
                    <a:lnTo>
                      <a:pt x="15929" y="11230"/>
                    </a:lnTo>
                    <a:lnTo>
                      <a:pt x="15768" y="11450"/>
                    </a:lnTo>
                    <a:lnTo>
                      <a:pt x="15608" y="11692"/>
                    </a:lnTo>
                    <a:lnTo>
                      <a:pt x="15467" y="11933"/>
                    </a:lnTo>
                    <a:lnTo>
                      <a:pt x="15367" y="12174"/>
                    </a:lnTo>
                    <a:lnTo>
                      <a:pt x="15246" y="12435"/>
                    </a:lnTo>
                    <a:lnTo>
                      <a:pt x="15166" y="12696"/>
                    </a:lnTo>
                    <a:lnTo>
                      <a:pt x="15085" y="12957"/>
                    </a:lnTo>
                    <a:lnTo>
                      <a:pt x="15025" y="13238"/>
                    </a:lnTo>
                    <a:lnTo>
                      <a:pt x="14965" y="13519"/>
                    </a:lnTo>
                    <a:lnTo>
                      <a:pt x="14905" y="14062"/>
                    </a:lnTo>
                    <a:lnTo>
                      <a:pt x="14865" y="14624"/>
                    </a:lnTo>
                    <a:lnTo>
                      <a:pt x="14885" y="15187"/>
                    </a:lnTo>
                    <a:lnTo>
                      <a:pt x="14925" y="15749"/>
                    </a:lnTo>
                    <a:lnTo>
                      <a:pt x="14985" y="16312"/>
                    </a:lnTo>
                    <a:lnTo>
                      <a:pt x="15065" y="16995"/>
                    </a:lnTo>
                    <a:lnTo>
                      <a:pt x="15146" y="17657"/>
                    </a:lnTo>
                    <a:lnTo>
                      <a:pt x="15166" y="17999"/>
                    </a:lnTo>
                    <a:lnTo>
                      <a:pt x="15186" y="18320"/>
                    </a:lnTo>
                    <a:lnTo>
                      <a:pt x="15166" y="18662"/>
                    </a:lnTo>
                    <a:lnTo>
                      <a:pt x="15106" y="18983"/>
                    </a:lnTo>
                    <a:lnTo>
                      <a:pt x="15025" y="19325"/>
                    </a:lnTo>
                    <a:lnTo>
                      <a:pt x="14885" y="19626"/>
                    </a:lnTo>
                    <a:lnTo>
                      <a:pt x="14724" y="19927"/>
                    </a:lnTo>
                    <a:lnTo>
                      <a:pt x="14623" y="20068"/>
                    </a:lnTo>
                    <a:lnTo>
                      <a:pt x="14523" y="20188"/>
                    </a:lnTo>
                    <a:lnTo>
                      <a:pt x="14403" y="20309"/>
                    </a:lnTo>
                    <a:lnTo>
                      <a:pt x="14282" y="20429"/>
                    </a:lnTo>
                    <a:lnTo>
                      <a:pt x="14141" y="20510"/>
                    </a:lnTo>
                    <a:lnTo>
                      <a:pt x="14001" y="20610"/>
                    </a:lnTo>
                    <a:lnTo>
                      <a:pt x="13860" y="20671"/>
                    </a:lnTo>
                    <a:lnTo>
                      <a:pt x="13720" y="20731"/>
                    </a:lnTo>
                    <a:lnTo>
                      <a:pt x="13559" y="20751"/>
                    </a:lnTo>
                    <a:lnTo>
                      <a:pt x="13398" y="20771"/>
                    </a:lnTo>
                    <a:lnTo>
                      <a:pt x="13217" y="20771"/>
                    </a:lnTo>
                    <a:lnTo>
                      <a:pt x="13057" y="20751"/>
                    </a:lnTo>
                    <a:lnTo>
                      <a:pt x="12896" y="20711"/>
                    </a:lnTo>
                    <a:lnTo>
                      <a:pt x="12735" y="20671"/>
                    </a:lnTo>
                    <a:lnTo>
                      <a:pt x="12575" y="20590"/>
                    </a:lnTo>
                    <a:lnTo>
                      <a:pt x="12434" y="20510"/>
                    </a:lnTo>
                    <a:lnTo>
                      <a:pt x="12153" y="20329"/>
                    </a:lnTo>
                    <a:lnTo>
                      <a:pt x="11872" y="20088"/>
                    </a:lnTo>
                    <a:lnTo>
                      <a:pt x="11610" y="19827"/>
                    </a:lnTo>
                    <a:lnTo>
                      <a:pt x="11369" y="19566"/>
                    </a:lnTo>
                    <a:lnTo>
                      <a:pt x="11128" y="19285"/>
                    </a:lnTo>
                    <a:lnTo>
                      <a:pt x="10666" y="18762"/>
                    </a:lnTo>
                    <a:lnTo>
                      <a:pt x="10204" y="18260"/>
                    </a:lnTo>
                    <a:lnTo>
                      <a:pt x="9702" y="17758"/>
                    </a:lnTo>
                    <a:lnTo>
                      <a:pt x="9200" y="17276"/>
                    </a:lnTo>
                    <a:lnTo>
                      <a:pt x="8698" y="16814"/>
                    </a:lnTo>
                    <a:lnTo>
                      <a:pt x="8155" y="16352"/>
                    </a:lnTo>
                    <a:lnTo>
                      <a:pt x="7633" y="15930"/>
                    </a:lnTo>
                    <a:lnTo>
                      <a:pt x="7071" y="15508"/>
                    </a:lnTo>
                    <a:lnTo>
                      <a:pt x="6468" y="15086"/>
                    </a:lnTo>
                    <a:lnTo>
                      <a:pt x="6167" y="14885"/>
                    </a:lnTo>
                    <a:lnTo>
                      <a:pt x="5845" y="14705"/>
                    </a:lnTo>
                    <a:lnTo>
                      <a:pt x="5504" y="14544"/>
                    </a:lnTo>
                    <a:lnTo>
                      <a:pt x="5182" y="14383"/>
                    </a:lnTo>
                    <a:lnTo>
                      <a:pt x="4841" y="14243"/>
                    </a:lnTo>
                    <a:lnTo>
                      <a:pt x="4500" y="14122"/>
                    </a:lnTo>
                    <a:lnTo>
                      <a:pt x="4158" y="14042"/>
                    </a:lnTo>
                    <a:lnTo>
                      <a:pt x="3817" y="13981"/>
                    </a:lnTo>
                    <a:lnTo>
                      <a:pt x="3475" y="13941"/>
                    </a:lnTo>
                    <a:lnTo>
                      <a:pt x="3134" y="13921"/>
                    </a:lnTo>
                    <a:lnTo>
                      <a:pt x="2792" y="13961"/>
                    </a:lnTo>
                    <a:lnTo>
                      <a:pt x="2451" y="14022"/>
                    </a:lnTo>
                    <a:lnTo>
                      <a:pt x="2129" y="14122"/>
                    </a:lnTo>
                    <a:lnTo>
                      <a:pt x="1808" y="14263"/>
                    </a:lnTo>
                    <a:lnTo>
                      <a:pt x="1547" y="14423"/>
                    </a:lnTo>
                    <a:lnTo>
                      <a:pt x="1326" y="14604"/>
                    </a:lnTo>
                    <a:lnTo>
                      <a:pt x="1105" y="14785"/>
                    </a:lnTo>
                    <a:lnTo>
                      <a:pt x="904" y="15006"/>
                    </a:lnTo>
                    <a:lnTo>
                      <a:pt x="723" y="15247"/>
                    </a:lnTo>
                    <a:lnTo>
                      <a:pt x="583" y="15488"/>
                    </a:lnTo>
                    <a:lnTo>
                      <a:pt x="442" y="15749"/>
                    </a:lnTo>
                    <a:lnTo>
                      <a:pt x="321" y="16030"/>
                    </a:lnTo>
                    <a:lnTo>
                      <a:pt x="221" y="16312"/>
                    </a:lnTo>
                    <a:lnTo>
                      <a:pt x="141" y="16613"/>
                    </a:lnTo>
                    <a:lnTo>
                      <a:pt x="80" y="16914"/>
                    </a:lnTo>
                    <a:lnTo>
                      <a:pt x="20" y="17216"/>
                    </a:lnTo>
                    <a:lnTo>
                      <a:pt x="0" y="17517"/>
                    </a:lnTo>
                    <a:lnTo>
                      <a:pt x="0" y="17818"/>
                    </a:lnTo>
                    <a:lnTo>
                      <a:pt x="0" y="18140"/>
                    </a:lnTo>
                    <a:lnTo>
                      <a:pt x="40" y="18441"/>
                    </a:lnTo>
                    <a:lnTo>
                      <a:pt x="80" y="18742"/>
                    </a:lnTo>
                    <a:lnTo>
                      <a:pt x="141" y="19023"/>
                    </a:lnTo>
                    <a:lnTo>
                      <a:pt x="221" y="19325"/>
                    </a:lnTo>
                    <a:lnTo>
                      <a:pt x="301" y="19606"/>
                    </a:lnTo>
                    <a:lnTo>
                      <a:pt x="522" y="20168"/>
                    </a:lnTo>
                    <a:lnTo>
                      <a:pt x="763" y="20711"/>
                    </a:lnTo>
                    <a:lnTo>
                      <a:pt x="1024" y="21253"/>
                    </a:lnTo>
                    <a:lnTo>
                      <a:pt x="1306" y="21795"/>
                    </a:lnTo>
                    <a:lnTo>
                      <a:pt x="1928" y="22840"/>
                    </a:lnTo>
                    <a:lnTo>
                      <a:pt x="3214" y="24929"/>
                    </a:lnTo>
                    <a:lnTo>
                      <a:pt x="3857" y="25974"/>
                    </a:lnTo>
                    <a:lnTo>
                      <a:pt x="4540" y="26978"/>
                    </a:lnTo>
                    <a:lnTo>
                      <a:pt x="5223" y="28002"/>
                    </a:lnTo>
                    <a:lnTo>
                      <a:pt x="5946" y="28987"/>
                    </a:lnTo>
                    <a:lnTo>
                      <a:pt x="6709" y="29931"/>
                    </a:lnTo>
                    <a:lnTo>
                      <a:pt x="7091" y="30413"/>
                    </a:lnTo>
                    <a:lnTo>
                      <a:pt x="7493" y="30875"/>
                    </a:lnTo>
                    <a:lnTo>
                      <a:pt x="7914" y="31317"/>
                    </a:lnTo>
                    <a:lnTo>
                      <a:pt x="8336" y="31759"/>
                    </a:lnTo>
                    <a:lnTo>
                      <a:pt x="8758" y="32201"/>
                    </a:lnTo>
                    <a:lnTo>
                      <a:pt x="9220" y="32602"/>
                    </a:lnTo>
                    <a:lnTo>
                      <a:pt x="9662" y="33024"/>
                    </a:lnTo>
                    <a:lnTo>
                      <a:pt x="10144" y="33406"/>
                    </a:lnTo>
                    <a:lnTo>
                      <a:pt x="10606" y="33787"/>
                    </a:lnTo>
                    <a:lnTo>
                      <a:pt x="11108" y="34149"/>
                    </a:lnTo>
                    <a:lnTo>
                      <a:pt x="11610" y="34491"/>
                    </a:lnTo>
                    <a:lnTo>
                      <a:pt x="12113" y="34812"/>
                    </a:lnTo>
                    <a:lnTo>
                      <a:pt x="12635" y="35133"/>
                    </a:lnTo>
                    <a:lnTo>
                      <a:pt x="13157" y="35415"/>
                    </a:lnTo>
                    <a:lnTo>
                      <a:pt x="13699" y="35676"/>
                    </a:lnTo>
                    <a:lnTo>
                      <a:pt x="14262" y="35917"/>
                    </a:lnTo>
                    <a:lnTo>
                      <a:pt x="14824" y="36138"/>
                    </a:lnTo>
                    <a:lnTo>
                      <a:pt x="15387" y="36339"/>
                    </a:lnTo>
                    <a:lnTo>
                      <a:pt x="26274" y="36339"/>
                    </a:lnTo>
                    <a:lnTo>
                      <a:pt x="26816" y="35736"/>
                    </a:lnTo>
                    <a:lnTo>
                      <a:pt x="27359" y="35093"/>
                    </a:lnTo>
                    <a:lnTo>
                      <a:pt x="27901" y="34430"/>
                    </a:lnTo>
                    <a:lnTo>
                      <a:pt x="28423" y="33727"/>
                    </a:lnTo>
                    <a:lnTo>
                      <a:pt x="28946" y="33024"/>
                    </a:lnTo>
                    <a:lnTo>
                      <a:pt x="29468" y="32281"/>
                    </a:lnTo>
                    <a:lnTo>
                      <a:pt x="29970" y="31538"/>
                    </a:lnTo>
                    <a:lnTo>
                      <a:pt x="30492" y="30774"/>
                    </a:lnTo>
                    <a:lnTo>
                      <a:pt x="30974" y="29991"/>
                    </a:lnTo>
                    <a:lnTo>
                      <a:pt x="31477" y="29188"/>
                    </a:lnTo>
                    <a:lnTo>
                      <a:pt x="31959" y="28364"/>
                    </a:lnTo>
                    <a:lnTo>
                      <a:pt x="32441" y="27540"/>
                    </a:lnTo>
                    <a:lnTo>
                      <a:pt x="33365" y="25853"/>
                    </a:lnTo>
                    <a:lnTo>
                      <a:pt x="34269" y="24146"/>
                    </a:lnTo>
                    <a:lnTo>
                      <a:pt x="35132" y="22418"/>
                    </a:lnTo>
                    <a:lnTo>
                      <a:pt x="35976" y="20671"/>
                    </a:lnTo>
                    <a:lnTo>
                      <a:pt x="36760" y="18923"/>
                    </a:lnTo>
                    <a:lnTo>
                      <a:pt x="37523" y="17175"/>
                    </a:lnTo>
                    <a:lnTo>
                      <a:pt x="38226" y="15468"/>
                    </a:lnTo>
                    <a:lnTo>
                      <a:pt x="38909" y="13801"/>
                    </a:lnTo>
                    <a:lnTo>
                      <a:pt x="39532" y="12174"/>
                    </a:lnTo>
                    <a:lnTo>
                      <a:pt x="40114" y="10587"/>
                    </a:lnTo>
                    <a:lnTo>
                      <a:pt x="40355" y="9944"/>
                    </a:lnTo>
                    <a:lnTo>
                      <a:pt x="40556" y="9301"/>
                    </a:lnTo>
                    <a:lnTo>
                      <a:pt x="40737" y="8638"/>
                    </a:lnTo>
                    <a:lnTo>
                      <a:pt x="40897" y="7955"/>
                    </a:lnTo>
                    <a:lnTo>
                      <a:pt x="41018" y="7292"/>
                    </a:lnTo>
                    <a:lnTo>
                      <a:pt x="41098" y="6609"/>
                    </a:lnTo>
                    <a:lnTo>
                      <a:pt x="41118" y="6268"/>
                    </a:lnTo>
                    <a:lnTo>
                      <a:pt x="41118" y="5926"/>
                    </a:lnTo>
                    <a:lnTo>
                      <a:pt x="41118" y="5585"/>
                    </a:lnTo>
                    <a:lnTo>
                      <a:pt x="41098" y="5244"/>
                    </a:lnTo>
                    <a:lnTo>
                      <a:pt x="41058" y="4902"/>
                    </a:lnTo>
                    <a:lnTo>
                      <a:pt x="41018" y="4561"/>
                    </a:lnTo>
                    <a:lnTo>
                      <a:pt x="40938" y="4219"/>
                    </a:lnTo>
                    <a:lnTo>
                      <a:pt x="40857" y="3878"/>
                    </a:lnTo>
                    <a:lnTo>
                      <a:pt x="40757" y="3556"/>
                    </a:lnTo>
                    <a:lnTo>
                      <a:pt x="40636" y="3235"/>
                    </a:lnTo>
                    <a:lnTo>
                      <a:pt x="40516" y="2913"/>
                    </a:lnTo>
                    <a:lnTo>
                      <a:pt x="40355" y="2612"/>
                    </a:lnTo>
                    <a:lnTo>
                      <a:pt x="40194" y="2311"/>
                    </a:lnTo>
                    <a:lnTo>
                      <a:pt x="40014" y="2030"/>
                    </a:lnTo>
                    <a:lnTo>
                      <a:pt x="39813" y="1748"/>
                    </a:lnTo>
                    <a:lnTo>
                      <a:pt x="39592" y="1507"/>
                    </a:lnTo>
                    <a:lnTo>
                      <a:pt x="39351" y="1266"/>
                    </a:lnTo>
                    <a:lnTo>
                      <a:pt x="39110" y="1045"/>
                    </a:lnTo>
                    <a:lnTo>
                      <a:pt x="38829" y="844"/>
                    </a:lnTo>
                    <a:lnTo>
                      <a:pt x="38547" y="644"/>
                    </a:lnTo>
                    <a:lnTo>
                      <a:pt x="38346" y="543"/>
                    </a:lnTo>
                    <a:lnTo>
                      <a:pt x="38146" y="443"/>
                    </a:lnTo>
                    <a:lnTo>
                      <a:pt x="37724" y="262"/>
                    </a:lnTo>
                    <a:lnTo>
                      <a:pt x="37302" y="141"/>
                    </a:lnTo>
                    <a:lnTo>
                      <a:pt x="36860" y="61"/>
                    </a:lnTo>
                    <a:lnTo>
                      <a:pt x="36398" y="21"/>
                    </a:lnTo>
                    <a:lnTo>
                      <a:pt x="35956" y="1"/>
                    </a:lnTo>
                    <a:close/>
                  </a:path>
                </a:pathLst>
              </a:custGeom>
              <a:solidFill>
                <a:srgbClr val="429A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7" name="Google Shape;1637;p30"/>
              <p:cNvSpPr/>
              <p:nvPr/>
            </p:nvSpPr>
            <p:spPr>
              <a:xfrm>
                <a:off x="-774775" y="3167350"/>
                <a:ext cx="813550" cy="777900"/>
              </a:xfrm>
              <a:custGeom>
                <a:avLst/>
                <a:gdLst/>
                <a:ahLst/>
                <a:cxnLst/>
                <a:rect l="l" t="t" r="r" b="b"/>
                <a:pathLst>
                  <a:path w="32542" h="31116" extrusionOk="0">
                    <a:moveTo>
                      <a:pt x="32200" y="0"/>
                    </a:moveTo>
                    <a:lnTo>
                      <a:pt x="32100" y="61"/>
                    </a:lnTo>
                    <a:lnTo>
                      <a:pt x="32039" y="141"/>
                    </a:lnTo>
                    <a:lnTo>
                      <a:pt x="15909" y="30413"/>
                    </a:lnTo>
                    <a:lnTo>
                      <a:pt x="442" y="14041"/>
                    </a:lnTo>
                    <a:lnTo>
                      <a:pt x="362" y="13981"/>
                    </a:lnTo>
                    <a:lnTo>
                      <a:pt x="261" y="13961"/>
                    </a:lnTo>
                    <a:lnTo>
                      <a:pt x="161" y="13981"/>
                    </a:lnTo>
                    <a:lnTo>
                      <a:pt x="81" y="14041"/>
                    </a:lnTo>
                    <a:lnTo>
                      <a:pt x="20" y="14122"/>
                    </a:lnTo>
                    <a:lnTo>
                      <a:pt x="0" y="14222"/>
                    </a:lnTo>
                    <a:lnTo>
                      <a:pt x="0" y="14323"/>
                    </a:lnTo>
                    <a:lnTo>
                      <a:pt x="61" y="14403"/>
                    </a:lnTo>
                    <a:lnTo>
                      <a:pt x="15769" y="31035"/>
                    </a:lnTo>
                    <a:lnTo>
                      <a:pt x="15849" y="31096"/>
                    </a:lnTo>
                    <a:lnTo>
                      <a:pt x="15970" y="31116"/>
                    </a:lnTo>
                    <a:lnTo>
                      <a:pt x="15990" y="31116"/>
                    </a:lnTo>
                    <a:lnTo>
                      <a:pt x="16050" y="31096"/>
                    </a:lnTo>
                    <a:lnTo>
                      <a:pt x="16110" y="31055"/>
                    </a:lnTo>
                    <a:lnTo>
                      <a:pt x="16150" y="31015"/>
                    </a:lnTo>
                    <a:lnTo>
                      <a:pt x="16191" y="30975"/>
                    </a:lnTo>
                    <a:lnTo>
                      <a:pt x="32501" y="382"/>
                    </a:lnTo>
                    <a:lnTo>
                      <a:pt x="32542" y="282"/>
                    </a:lnTo>
                    <a:lnTo>
                      <a:pt x="32521" y="181"/>
                    </a:lnTo>
                    <a:lnTo>
                      <a:pt x="32481" y="101"/>
                    </a:lnTo>
                    <a:lnTo>
                      <a:pt x="32401" y="21"/>
                    </a:lnTo>
                    <a:lnTo>
                      <a:pt x="3230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8" name="Google Shape;1638;p30"/>
              <p:cNvSpPr/>
              <p:nvPr/>
            </p:nvSpPr>
            <p:spPr>
              <a:xfrm>
                <a:off x="-40100" y="3290375"/>
                <a:ext cx="129600" cy="13100"/>
              </a:xfrm>
              <a:custGeom>
                <a:avLst/>
                <a:gdLst/>
                <a:ahLst/>
                <a:cxnLst/>
                <a:rect l="l" t="t" r="r" b="b"/>
                <a:pathLst>
                  <a:path w="5184" h="524" extrusionOk="0">
                    <a:moveTo>
                      <a:pt x="262" y="1"/>
                    </a:moveTo>
                    <a:lnTo>
                      <a:pt x="162" y="21"/>
                    </a:lnTo>
                    <a:lnTo>
                      <a:pt x="81" y="81"/>
                    </a:lnTo>
                    <a:lnTo>
                      <a:pt x="21" y="162"/>
                    </a:lnTo>
                    <a:lnTo>
                      <a:pt x="1" y="262"/>
                    </a:lnTo>
                    <a:lnTo>
                      <a:pt x="21" y="362"/>
                    </a:lnTo>
                    <a:lnTo>
                      <a:pt x="81" y="443"/>
                    </a:lnTo>
                    <a:lnTo>
                      <a:pt x="162" y="503"/>
                    </a:lnTo>
                    <a:lnTo>
                      <a:pt x="262" y="523"/>
                    </a:lnTo>
                    <a:lnTo>
                      <a:pt x="4922" y="523"/>
                    </a:lnTo>
                    <a:lnTo>
                      <a:pt x="5023" y="503"/>
                    </a:lnTo>
                    <a:lnTo>
                      <a:pt x="5123" y="443"/>
                    </a:lnTo>
                    <a:lnTo>
                      <a:pt x="5163" y="362"/>
                    </a:lnTo>
                    <a:lnTo>
                      <a:pt x="5183" y="262"/>
                    </a:lnTo>
                    <a:lnTo>
                      <a:pt x="5163" y="162"/>
                    </a:lnTo>
                    <a:lnTo>
                      <a:pt x="5123" y="81"/>
                    </a:lnTo>
                    <a:lnTo>
                      <a:pt x="5023" y="21"/>
                    </a:lnTo>
                    <a:lnTo>
                      <a:pt x="4922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9" name="Google Shape;1639;p30"/>
              <p:cNvSpPr/>
              <p:nvPr/>
            </p:nvSpPr>
            <p:spPr>
              <a:xfrm>
                <a:off x="-153575" y="3213050"/>
                <a:ext cx="59775" cy="214950"/>
              </a:xfrm>
              <a:custGeom>
                <a:avLst/>
                <a:gdLst/>
                <a:ahLst/>
                <a:cxnLst/>
                <a:rect l="l" t="t" r="r" b="b"/>
                <a:pathLst>
                  <a:path w="2391" h="8598" extrusionOk="0">
                    <a:moveTo>
                      <a:pt x="201" y="0"/>
                    </a:moveTo>
                    <a:lnTo>
                      <a:pt x="121" y="41"/>
                    </a:lnTo>
                    <a:lnTo>
                      <a:pt x="40" y="121"/>
                    </a:lnTo>
                    <a:lnTo>
                      <a:pt x="0" y="201"/>
                    </a:lnTo>
                    <a:lnTo>
                      <a:pt x="20" y="302"/>
                    </a:lnTo>
                    <a:lnTo>
                      <a:pt x="1888" y="8397"/>
                    </a:lnTo>
                    <a:lnTo>
                      <a:pt x="1929" y="8477"/>
                    </a:lnTo>
                    <a:lnTo>
                      <a:pt x="1989" y="8558"/>
                    </a:lnTo>
                    <a:lnTo>
                      <a:pt x="2049" y="8598"/>
                    </a:lnTo>
                    <a:lnTo>
                      <a:pt x="2210" y="8598"/>
                    </a:lnTo>
                    <a:lnTo>
                      <a:pt x="2290" y="8558"/>
                    </a:lnTo>
                    <a:lnTo>
                      <a:pt x="2370" y="8477"/>
                    </a:lnTo>
                    <a:lnTo>
                      <a:pt x="2391" y="8377"/>
                    </a:lnTo>
                    <a:lnTo>
                      <a:pt x="2391" y="8276"/>
                    </a:lnTo>
                    <a:lnTo>
                      <a:pt x="522" y="201"/>
                    </a:lnTo>
                    <a:lnTo>
                      <a:pt x="482" y="101"/>
                    </a:lnTo>
                    <a:lnTo>
                      <a:pt x="402" y="21"/>
                    </a:lnTo>
                    <a:lnTo>
                      <a:pt x="30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0" name="Google Shape;1640;p30"/>
              <p:cNvSpPr/>
              <p:nvPr/>
            </p:nvSpPr>
            <p:spPr>
              <a:xfrm>
                <a:off x="-146550" y="3475700"/>
                <a:ext cx="131600" cy="27625"/>
              </a:xfrm>
              <a:custGeom>
                <a:avLst/>
                <a:gdLst/>
                <a:ahLst/>
                <a:cxnLst/>
                <a:rect l="l" t="t" r="r" b="b"/>
                <a:pathLst>
                  <a:path w="5264" h="1105" extrusionOk="0">
                    <a:moveTo>
                      <a:pt x="4962" y="0"/>
                    </a:moveTo>
                    <a:lnTo>
                      <a:pt x="221" y="583"/>
                    </a:lnTo>
                    <a:lnTo>
                      <a:pt x="121" y="623"/>
                    </a:lnTo>
                    <a:lnTo>
                      <a:pt x="41" y="683"/>
                    </a:lnTo>
                    <a:lnTo>
                      <a:pt x="0" y="783"/>
                    </a:lnTo>
                    <a:lnTo>
                      <a:pt x="0" y="884"/>
                    </a:lnTo>
                    <a:lnTo>
                      <a:pt x="20" y="964"/>
                    </a:lnTo>
                    <a:lnTo>
                      <a:pt x="81" y="1045"/>
                    </a:lnTo>
                    <a:lnTo>
                      <a:pt x="161" y="1085"/>
                    </a:lnTo>
                    <a:lnTo>
                      <a:pt x="261" y="1105"/>
                    </a:lnTo>
                    <a:lnTo>
                      <a:pt x="282" y="1105"/>
                    </a:lnTo>
                    <a:lnTo>
                      <a:pt x="5022" y="522"/>
                    </a:lnTo>
                    <a:lnTo>
                      <a:pt x="5123" y="502"/>
                    </a:lnTo>
                    <a:lnTo>
                      <a:pt x="5203" y="422"/>
                    </a:lnTo>
                    <a:lnTo>
                      <a:pt x="5243" y="342"/>
                    </a:lnTo>
                    <a:lnTo>
                      <a:pt x="5263" y="241"/>
                    </a:lnTo>
                    <a:lnTo>
                      <a:pt x="5223" y="141"/>
                    </a:lnTo>
                    <a:lnTo>
                      <a:pt x="5163" y="60"/>
                    </a:lnTo>
                    <a:lnTo>
                      <a:pt x="5062" y="20"/>
                    </a:lnTo>
                    <a:lnTo>
                      <a:pt x="496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1" name="Google Shape;1641;p30"/>
              <p:cNvSpPr/>
              <p:nvPr/>
            </p:nvSpPr>
            <p:spPr>
              <a:xfrm>
                <a:off x="-666300" y="3530925"/>
                <a:ext cx="13075" cy="113525"/>
              </a:xfrm>
              <a:custGeom>
                <a:avLst/>
                <a:gdLst/>
                <a:ahLst/>
                <a:cxnLst/>
                <a:rect l="l" t="t" r="r" b="b"/>
                <a:pathLst>
                  <a:path w="523" h="4541" extrusionOk="0">
                    <a:moveTo>
                      <a:pt x="261" y="1"/>
                    </a:moveTo>
                    <a:lnTo>
                      <a:pt x="141" y="21"/>
                    </a:lnTo>
                    <a:lnTo>
                      <a:pt x="60" y="81"/>
                    </a:lnTo>
                    <a:lnTo>
                      <a:pt x="20" y="161"/>
                    </a:lnTo>
                    <a:lnTo>
                      <a:pt x="0" y="262"/>
                    </a:lnTo>
                    <a:lnTo>
                      <a:pt x="0" y="4279"/>
                    </a:lnTo>
                    <a:lnTo>
                      <a:pt x="20" y="4380"/>
                    </a:lnTo>
                    <a:lnTo>
                      <a:pt x="60" y="4460"/>
                    </a:lnTo>
                    <a:lnTo>
                      <a:pt x="141" y="4520"/>
                    </a:lnTo>
                    <a:lnTo>
                      <a:pt x="261" y="4540"/>
                    </a:lnTo>
                    <a:lnTo>
                      <a:pt x="362" y="4520"/>
                    </a:lnTo>
                    <a:lnTo>
                      <a:pt x="442" y="4460"/>
                    </a:lnTo>
                    <a:lnTo>
                      <a:pt x="502" y="4380"/>
                    </a:lnTo>
                    <a:lnTo>
                      <a:pt x="522" y="4279"/>
                    </a:lnTo>
                    <a:lnTo>
                      <a:pt x="522" y="262"/>
                    </a:lnTo>
                    <a:lnTo>
                      <a:pt x="502" y="161"/>
                    </a:lnTo>
                    <a:lnTo>
                      <a:pt x="442" y="81"/>
                    </a:lnTo>
                    <a:lnTo>
                      <a:pt x="362" y="21"/>
                    </a:lnTo>
                    <a:lnTo>
                      <a:pt x="26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2" name="Google Shape;1642;p30"/>
              <p:cNvSpPr/>
              <p:nvPr/>
            </p:nvSpPr>
            <p:spPr>
              <a:xfrm>
                <a:off x="-832525" y="3569100"/>
                <a:ext cx="126575" cy="19600"/>
              </a:xfrm>
              <a:custGeom>
                <a:avLst/>
                <a:gdLst/>
                <a:ahLst/>
                <a:cxnLst/>
                <a:rect l="l" t="t" r="r" b="b"/>
                <a:pathLst>
                  <a:path w="5063" h="784" extrusionOk="0">
                    <a:moveTo>
                      <a:pt x="261" y="0"/>
                    </a:moveTo>
                    <a:lnTo>
                      <a:pt x="161" y="20"/>
                    </a:lnTo>
                    <a:lnTo>
                      <a:pt x="81" y="81"/>
                    </a:lnTo>
                    <a:lnTo>
                      <a:pt x="20" y="161"/>
                    </a:lnTo>
                    <a:lnTo>
                      <a:pt x="0" y="261"/>
                    </a:lnTo>
                    <a:lnTo>
                      <a:pt x="0" y="362"/>
                    </a:lnTo>
                    <a:lnTo>
                      <a:pt x="61" y="442"/>
                    </a:lnTo>
                    <a:lnTo>
                      <a:pt x="141" y="502"/>
                    </a:lnTo>
                    <a:lnTo>
                      <a:pt x="241" y="543"/>
                    </a:lnTo>
                    <a:lnTo>
                      <a:pt x="4781" y="784"/>
                    </a:lnTo>
                    <a:lnTo>
                      <a:pt x="4801" y="784"/>
                    </a:lnTo>
                    <a:lnTo>
                      <a:pt x="4902" y="764"/>
                    </a:lnTo>
                    <a:lnTo>
                      <a:pt x="4982" y="703"/>
                    </a:lnTo>
                    <a:lnTo>
                      <a:pt x="5042" y="623"/>
                    </a:lnTo>
                    <a:lnTo>
                      <a:pt x="5062" y="523"/>
                    </a:lnTo>
                    <a:lnTo>
                      <a:pt x="5042" y="422"/>
                    </a:lnTo>
                    <a:lnTo>
                      <a:pt x="4982" y="342"/>
                    </a:lnTo>
                    <a:lnTo>
                      <a:pt x="4902" y="282"/>
                    </a:lnTo>
                    <a:lnTo>
                      <a:pt x="4801" y="261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3" name="Google Shape;1643;p30"/>
              <p:cNvSpPr/>
              <p:nvPr/>
            </p:nvSpPr>
            <p:spPr>
              <a:xfrm>
                <a:off x="-693425" y="2970500"/>
                <a:ext cx="725675" cy="1067650"/>
              </a:xfrm>
              <a:custGeom>
                <a:avLst/>
                <a:gdLst/>
                <a:ahLst/>
                <a:cxnLst/>
                <a:rect l="l" t="t" r="r" b="b"/>
                <a:pathLst>
                  <a:path w="29027" h="42706" extrusionOk="0">
                    <a:moveTo>
                      <a:pt x="11631" y="0"/>
                    </a:moveTo>
                    <a:lnTo>
                      <a:pt x="11390" y="20"/>
                    </a:lnTo>
                    <a:lnTo>
                      <a:pt x="11149" y="40"/>
                    </a:lnTo>
                    <a:lnTo>
                      <a:pt x="10908" y="101"/>
                    </a:lnTo>
                    <a:lnTo>
                      <a:pt x="10687" y="181"/>
                    </a:lnTo>
                    <a:lnTo>
                      <a:pt x="10466" y="282"/>
                    </a:lnTo>
                    <a:lnTo>
                      <a:pt x="10245" y="402"/>
                    </a:lnTo>
                    <a:lnTo>
                      <a:pt x="10044" y="523"/>
                    </a:lnTo>
                    <a:lnTo>
                      <a:pt x="9863" y="683"/>
                    </a:lnTo>
                    <a:lnTo>
                      <a:pt x="9682" y="844"/>
                    </a:lnTo>
                    <a:lnTo>
                      <a:pt x="9502" y="1005"/>
                    </a:lnTo>
                    <a:lnTo>
                      <a:pt x="9341" y="1206"/>
                    </a:lnTo>
                    <a:lnTo>
                      <a:pt x="9180" y="1386"/>
                    </a:lnTo>
                    <a:lnTo>
                      <a:pt x="9040" y="1607"/>
                    </a:lnTo>
                    <a:lnTo>
                      <a:pt x="8919" y="1808"/>
                    </a:lnTo>
                    <a:lnTo>
                      <a:pt x="8799" y="2029"/>
                    </a:lnTo>
                    <a:lnTo>
                      <a:pt x="8698" y="2270"/>
                    </a:lnTo>
                    <a:lnTo>
                      <a:pt x="8598" y="2491"/>
                    </a:lnTo>
                    <a:lnTo>
                      <a:pt x="8517" y="2732"/>
                    </a:lnTo>
                    <a:lnTo>
                      <a:pt x="8457" y="2973"/>
                    </a:lnTo>
                    <a:lnTo>
                      <a:pt x="8337" y="3455"/>
                    </a:lnTo>
                    <a:lnTo>
                      <a:pt x="8276" y="3957"/>
                    </a:lnTo>
                    <a:lnTo>
                      <a:pt x="8236" y="4460"/>
                    </a:lnTo>
                    <a:lnTo>
                      <a:pt x="8216" y="4942"/>
                    </a:lnTo>
                    <a:lnTo>
                      <a:pt x="8216" y="5444"/>
                    </a:lnTo>
                    <a:lnTo>
                      <a:pt x="8236" y="5946"/>
                    </a:lnTo>
                    <a:lnTo>
                      <a:pt x="8317" y="6950"/>
                    </a:lnTo>
                    <a:lnTo>
                      <a:pt x="8658" y="11390"/>
                    </a:lnTo>
                    <a:lnTo>
                      <a:pt x="8678" y="11611"/>
                    </a:lnTo>
                    <a:lnTo>
                      <a:pt x="8678" y="11832"/>
                    </a:lnTo>
                    <a:lnTo>
                      <a:pt x="8678" y="12053"/>
                    </a:lnTo>
                    <a:lnTo>
                      <a:pt x="8638" y="12274"/>
                    </a:lnTo>
                    <a:lnTo>
                      <a:pt x="8578" y="12495"/>
                    </a:lnTo>
                    <a:lnTo>
                      <a:pt x="8497" y="12675"/>
                    </a:lnTo>
                    <a:lnTo>
                      <a:pt x="8377" y="12836"/>
                    </a:lnTo>
                    <a:lnTo>
                      <a:pt x="8296" y="12896"/>
                    </a:lnTo>
                    <a:lnTo>
                      <a:pt x="8216" y="12957"/>
                    </a:lnTo>
                    <a:lnTo>
                      <a:pt x="8116" y="13017"/>
                    </a:lnTo>
                    <a:lnTo>
                      <a:pt x="8015" y="13057"/>
                    </a:lnTo>
                    <a:lnTo>
                      <a:pt x="7915" y="13077"/>
                    </a:lnTo>
                    <a:lnTo>
                      <a:pt x="7714" y="13077"/>
                    </a:lnTo>
                    <a:lnTo>
                      <a:pt x="7593" y="13057"/>
                    </a:lnTo>
                    <a:lnTo>
                      <a:pt x="7393" y="12977"/>
                    </a:lnTo>
                    <a:lnTo>
                      <a:pt x="7192" y="12876"/>
                    </a:lnTo>
                    <a:lnTo>
                      <a:pt x="7011" y="12736"/>
                    </a:lnTo>
                    <a:lnTo>
                      <a:pt x="6850" y="12575"/>
                    </a:lnTo>
                    <a:lnTo>
                      <a:pt x="6689" y="12414"/>
                    </a:lnTo>
                    <a:lnTo>
                      <a:pt x="6569" y="12213"/>
                    </a:lnTo>
                    <a:lnTo>
                      <a:pt x="6468" y="12033"/>
                    </a:lnTo>
                    <a:lnTo>
                      <a:pt x="6248" y="11631"/>
                    </a:lnTo>
                    <a:lnTo>
                      <a:pt x="6127" y="11430"/>
                    </a:lnTo>
                    <a:lnTo>
                      <a:pt x="6006" y="11249"/>
                    </a:lnTo>
                    <a:lnTo>
                      <a:pt x="5886" y="11068"/>
                    </a:lnTo>
                    <a:lnTo>
                      <a:pt x="5725" y="10888"/>
                    </a:lnTo>
                    <a:lnTo>
                      <a:pt x="5585" y="10767"/>
                    </a:lnTo>
                    <a:lnTo>
                      <a:pt x="5424" y="10667"/>
                    </a:lnTo>
                    <a:lnTo>
                      <a:pt x="5243" y="10566"/>
                    </a:lnTo>
                    <a:lnTo>
                      <a:pt x="5082" y="10506"/>
                    </a:lnTo>
                    <a:lnTo>
                      <a:pt x="4882" y="10446"/>
                    </a:lnTo>
                    <a:lnTo>
                      <a:pt x="4701" y="10426"/>
                    </a:lnTo>
                    <a:lnTo>
                      <a:pt x="4500" y="10405"/>
                    </a:lnTo>
                    <a:lnTo>
                      <a:pt x="4319" y="10405"/>
                    </a:lnTo>
                    <a:lnTo>
                      <a:pt x="4118" y="10426"/>
                    </a:lnTo>
                    <a:lnTo>
                      <a:pt x="3917" y="10466"/>
                    </a:lnTo>
                    <a:lnTo>
                      <a:pt x="3737" y="10506"/>
                    </a:lnTo>
                    <a:lnTo>
                      <a:pt x="3556" y="10586"/>
                    </a:lnTo>
                    <a:lnTo>
                      <a:pt x="3375" y="10667"/>
                    </a:lnTo>
                    <a:lnTo>
                      <a:pt x="3194" y="10767"/>
                    </a:lnTo>
                    <a:lnTo>
                      <a:pt x="3034" y="10867"/>
                    </a:lnTo>
                    <a:lnTo>
                      <a:pt x="2873" y="10988"/>
                    </a:lnTo>
                    <a:lnTo>
                      <a:pt x="2732" y="11129"/>
                    </a:lnTo>
                    <a:lnTo>
                      <a:pt x="2612" y="11289"/>
                    </a:lnTo>
                    <a:lnTo>
                      <a:pt x="2491" y="11430"/>
                    </a:lnTo>
                    <a:lnTo>
                      <a:pt x="2391" y="11611"/>
                    </a:lnTo>
                    <a:lnTo>
                      <a:pt x="2290" y="11771"/>
                    </a:lnTo>
                    <a:lnTo>
                      <a:pt x="2210" y="11952"/>
                    </a:lnTo>
                    <a:lnTo>
                      <a:pt x="2049" y="12314"/>
                    </a:lnTo>
                    <a:lnTo>
                      <a:pt x="1949" y="12695"/>
                    </a:lnTo>
                    <a:lnTo>
                      <a:pt x="1889" y="13097"/>
                    </a:lnTo>
                    <a:lnTo>
                      <a:pt x="1848" y="13499"/>
                    </a:lnTo>
                    <a:lnTo>
                      <a:pt x="1869" y="13901"/>
                    </a:lnTo>
                    <a:lnTo>
                      <a:pt x="1889" y="14302"/>
                    </a:lnTo>
                    <a:lnTo>
                      <a:pt x="1949" y="14704"/>
                    </a:lnTo>
                    <a:lnTo>
                      <a:pt x="2029" y="15086"/>
                    </a:lnTo>
                    <a:lnTo>
                      <a:pt x="2130" y="15467"/>
                    </a:lnTo>
                    <a:lnTo>
                      <a:pt x="2250" y="15849"/>
                    </a:lnTo>
                    <a:lnTo>
                      <a:pt x="2371" y="16231"/>
                    </a:lnTo>
                    <a:lnTo>
                      <a:pt x="2632" y="16994"/>
                    </a:lnTo>
                    <a:lnTo>
                      <a:pt x="5926" y="26194"/>
                    </a:lnTo>
                    <a:lnTo>
                      <a:pt x="6027" y="26495"/>
                    </a:lnTo>
                    <a:lnTo>
                      <a:pt x="6067" y="26656"/>
                    </a:lnTo>
                    <a:lnTo>
                      <a:pt x="6087" y="26817"/>
                    </a:lnTo>
                    <a:lnTo>
                      <a:pt x="6107" y="26977"/>
                    </a:lnTo>
                    <a:lnTo>
                      <a:pt x="6107" y="27118"/>
                    </a:lnTo>
                    <a:lnTo>
                      <a:pt x="6067" y="27279"/>
                    </a:lnTo>
                    <a:lnTo>
                      <a:pt x="6006" y="27419"/>
                    </a:lnTo>
                    <a:lnTo>
                      <a:pt x="5966" y="27520"/>
                    </a:lnTo>
                    <a:lnTo>
                      <a:pt x="5886" y="27580"/>
                    </a:lnTo>
                    <a:lnTo>
                      <a:pt x="5826" y="27660"/>
                    </a:lnTo>
                    <a:lnTo>
                      <a:pt x="5745" y="27721"/>
                    </a:lnTo>
                    <a:lnTo>
                      <a:pt x="5565" y="27801"/>
                    </a:lnTo>
                    <a:lnTo>
                      <a:pt x="5364" y="27841"/>
                    </a:lnTo>
                    <a:lnTo>
                      <a:pt x="5163" y="27841"/>
                    </a:lnTo>
                    <a:lnTo>
                      <a:pt x="4942" y="27821"/>
                    </a:lnTo>
                    <a:lnTo>
                      <a:pt x="4741" y="27761"/>
                    </a:lnTo>
                    <a:lnTo>
                      <a:pt x="4560" y="27660"/>
                    </a:lnTo>
                    <a:lnTo>
                      <a:pt x="4400" y="27540"/>
                    </a:lnTo>
                    <a:lnTo>
                      <a:pt x="4239" y="27399"/>
                    </a:lnTo>
                    <a:lnTo>
                      <a:pt x="4118" y="27239"/>
                    </a:lnTo>
                    <a:lnTo>
                      <a:pt x="3978" y="27078"/>
                    </a:lnTo>
                    <a:lnTo>
                      <a:pt x="3757" y="26716"/>
                    </a:lnTo>
                    <a:lnTo>
                      <a:pt x="3556" y="26355"/>
                    </a:lnTo>
                    <a:lnTo>
                      <a:pt x="3335" y="25993"/>
                    </a:lnTo>
                    <a:lnTo>
                      <a:pt x="3234" y="25812"/>
                    </a:lnTo>
                    <a:lnTo>
                      <a:pt x="3094" y="25632"/>
                    </a:lnTo>
                    <a:lnTo>
                      <a:pt x="2973" y="25491"/>
                    </a:lnTo>
                    <a:lnTo>
                      <a:pt x="2813" y="25350"/>
                    </a:lnTo>
                    <a:lnTo>
                      <a:pt x="2652" y="25230"/>
                    </a:lnTo>
                    <a:lnTo>
                      <a:pt x="2471" y="25129"/>
                    </a:lnTo>
                    <a:lnTo>
                      <a:pt x="2290" y="25049"/>
                    </a:lnTo>
                    <a:lnTo>
                      <a:pt x="2110" y="25009"/>
                    </a:lnTo>
                    <a:lnTo>
                      <a:pt x="1929" y="25009"/>
                    </a:lnTo>
                    <a:lnTo>
                      <a:pt x="1748" y="25029"/>
                    </a:lnTo>
                    <a:lnTo>
                      <a:pt x="1567" y="25049"/>
                    </a:lnTo>
                    <a:lnTo>
                      <a:pt x="1386" y="25109"/>
                    </a:lnTo>
                    <a:lnTo>
                      <a:pt x="1206" y="25190"/>
                    </a:lnTo>
                    <a:lnTo>
                      <a:pt x="1045" y="25290"/>
                    </a:lnTo>
                    <a:lnTo>
                      <a:pt x="884" y="25411"/>
                    </a:lnTo>
                    <a:lnTo>
                      <a:pt x="744" y="25531"/>
                    </a:lnTo>
                    <a:lnTo>
                      <a:pt x="603" y="25692"/>
                    </a:lnTo>
                    <a:lnTo>
                      <a:pt x="462" y="25832"/>
                    </a:lnTo>
                    <a:lnTo>
                      <a:pt x="362" y="26013"/>
                    </a:lnTo>
                    <a:lnTo>
                      <a:pt x="262" y="26174"/>
                    </a:lnTo>
                    <a:lnTo>
                      <a:pt x="181" y="26375"/>
                    </a:lnTo>
                    <a:lnTo>
                      <a:pt x="121" y="26556"/>
                    </a:lnTo>
                    <a:lnTo>
                      <a:pt x="81" y="26756"/>
                    </a:lnTo>
                    <a:lnTo>
                      <a:pt x="41" y="26937"/>
                    </a:lnTo>
                    <a:lnTo>
                      <a:pt x="0" y="27319"/>
                    </a:lnTo>
                    <a:lnTo>
                      <a:pt x="21" y="27721"/>
                    </a:lnTo>
                    <a:lnTo>
                      <a:pt x="61" y="28122"/>
                    </a:lnTo>
                    <a:lnTo>
                      <a:pt x="141" y="28504"/>
                    </a:lnTo>
                    <a:lnTo>
                      <a:pt x="221" y="28906"/>
                    </a:lnTo>
                    <a:lnTo>
                      <a:pt x="442" y="29669"/>
                    </a:lnTo>
                    <a:lnTo>
                      <a:pt x="965" y="31417"/>
                    </a:lnTo>
                    <a:lnTo>
                      <a:pt x="1246" y="32301"/>
                    </a:lnTo>
                    <a:lnTo>
                      <a:pt x="1527" y="33164"/>
                    </a:lnTo>
                    <a:lnTo>
                      <a:pt x="1848" y="34028"/>
                    </a:lnTo>
                    <a:lnTo>
                      <a:pt x="2170" y="34872"/>
                    </a:lnTo>
                    <a:lnTo>
                      <a:pt x="2531" y="35715"/>
                    </a:lnTo>
                    <a:lnTo>
                      <a:pt x="2913" y="36539"/>
                    </a:lnTo>
                    <a:lnTo>
                      <a:pt x="3355" y="37342"/>
                    </a:lnTo>
                    <a:lnTo>
                      <a:pt x="3817" y="38126"/>
                    </a:lnTo>
                    <a:lnTo>
                      <a:pt x="4058" y="38528"/>
                    </a:lnTo>
                    <a:lnTo>
                      <a:pt x="4319" y="38889"/>
                    </a:lnTo>
                    <a:lnTo>
                      <a:pt x="4580" y="39271"/>
                    </a:lnTo>
                    <a:lnTo>
                      <a:pt x="4862" y="39632"/>
                    </a:lnTo>
                    <a:lnTo>
                      <a:pt x="5163" y="39974"/>
                    </a:lnTo>
                    <a:lnTo>
                      <a:pt x="5444" y="40315"/>
                    </a:lnTo>
                    <a:lnTo>
                      <a:pt x="5765" y="40637"/>
                    </a:lnTo>
                    <a:lnTo>
                      <a:pt x="6087" y="40958"/>
                    </a:lnTo>
                    <a:lnTo>
                      <a:pt x="6428" y="41259"/>
                    </a:lnTo>
                    <a:lnTo>
                      <a:pt x="6770" y="41561"/>
                    </a:lnTo>
                    <a:lnTo>
                      <a:pt x="7131" y="41822"/>
                    </a:lnTo>
                    <a:lnTo>
                      <a:pt x="7493" y="42083"/>
                    </a:lnTo>
                    <a:lnTo>
                      <a:pt x="20791" y="42706"/>
                    </a:lnTo>
                    <a:lnTo>
                      <a:pt x="21895" y="41018"/>
                    </a:lnTo>
                    <a:lnTo>
                      <a:pt x="22980" y="39311"/>
                    </a:lnTo>
                    <a:lnTo>
                      <a:pt x="24045" y="37584"/>
                    </a:lnTo>
                    <a:lnTo>
                      <a:pt x="24567" y="36720"/>
                    </a:lnTo>
                    <a:lnTo>
                      <a:pt x="25069" y="35856"/>
                    </a:lnTo>
                    <a:lnTo>
                      <a:pt x="25551" y="34972"/>
                    </a:lnTo>
                    <a:lnTo>
                      <a:pt x="26033" y="34068"/>
                    </a:lnTo>
                    <a:lnTo>
                      <a:pt x="26495" y="33164"/>
                    </a:lnTo>
                    <a:lnTo>
                      <a:pt x="26937" y="32260"/>
                    </a:lnTo>
                    <a:lnTo>
                      <a:pt x="27339" y="31336"/>
                    </a:lnTo>
                    <a:lnTo>
                      <a:pt x="27741" y="30412"/>
                    </a:lnTo>
                    <a:lnTo>
                      <a:pt x="28102" y="29468"/>
                    </a:lnTo>
                    <a:lnTo>
                      <a:pt x="28444" y="28524"/>
                    </a:lnTo>
                    <a:lnTo>
                      <a:pt x="28605" y="28022"/>
                    </a:lnTo>
                    <a:lnTo>
                      <a:pt x="28745" y="27520"/>
                    </a:lnTo>
                    <a:lnTo>
                      <a:pt x="28866" y="26998"/>
                    </a:lnTo>
                    <a:lnTo>
                      <a:pt x="28966" y="26475"/>
                    </a:lnTo>
                    <a:lnTo>
                      <a:pt x="29006" y="25973"/>
                    </a:lnTo>
                    <a:lnTo>
                      <a:pt x="29026" y="25712"/>
                    </a:lnTo>
                    <a:lnTo>
                      <a:pt x="29006" y="25451"/>
                    </a:lnTo>
                    <a:lnTo>
                      <a:pt x="28986" y="25190"/>
                    </a:lnTo>
                    <a:lnTo>
                      <a:pt x="28966" y="24949"/>
                    </a:lnTo>
                    <a:lnTo>
                      <a:pt x="28906" y="24688"/>
                    </a:lnTo>
                    <a:lnTo>
                      <a:pt x="28846" y="24446"/>
                    </a:lnTo>
                    <a:lnTo>
                      <a:pt x="28745" y="24185"/>
                    </a:lnTo>
                    <a:lnTo>
                      <a:pt x="28645" y="23964"/>
                    </a:lnTo>
                    <a:lnTo>
                      <a:pt x="28504" y="23723"/>
                    </a:lnTo>
                    <a:lnTo>
                      <a:pt x="28364" y="23522"/>
                    </a:lnTo>
                    <a:lnTo>
                      <a:pt x="28183" y="23322"/>
                    </a:lnTo>
                    <a:lnTo>
                      <a:pt x="28002" y="23121"/>
                    </a:lnTo>
                    <a:lnTo>
                      <a:pt x="27801" y="22960"/>
                    </a:lnTo>
                    <a:lnTo>
                      <a:pt x="27580" y="22819"/>
                    </a:lnTo>
                    <a:lnTo>
                      <a:pt x="27359" y="22679"/>
                    </a:lnTo>
                    <a:lnTo>
                      <a:pt x="27138" y="22578"/>
                    </a:lnTo>
                    <a:lnTo>
                      <a:pt x="26897" y="22498"/>
                    </a:lnTo>
                    <a:lnTo>
                      <a:pt x="26656" y="22458"/>
                    </a:lnTo>
                    <a:lnTo>
                      <a:pt x="26415" y="22438"/>
                    </a:lnTo>
                    <a:lnTo>
                      <a:pt x="26174" y="22458"/>
                    </a:lnTo>
                    <a:lnTo>
                      <a:pt x="25933" y="22498"/>
                    </a:lnTo>
                    <a:lnTo>
                      <a:pt x="25692" y="22578"/>
                    </a:lnTo>
                    <a:lnTo>
                      <a:pt x="25431" y="22699"/>
                    </a:lnTo>
                    <a:lnTo>
                      <a:pt x="25190" y="22880"/>
                    </a:lnTo>
                    <a:lnTo>
                      <a:pt x="24969" y="23081"/>
                    </a:lnTo>
                    <a:lnTo>
                      <a:pt x="24748" y="23281"/>
                    </a:lnTo>
                    <a:lnTo>
                      <a:pt x="24346" y="23763"/>
                    </a:lnTo>
                    <a:lnTo>
                      <a:pt x="23964" y="24226"/>
                    </a:lnTo>
                    <a:lnTo>
                      <a:pt x="23743" y="24446"/>
                    </a:lnTo>
                    <a:lnTo>
                      <a:pt x="23502" y="24647"/>
                    </a:lnTo>
                    <a:lnTo>
                      <a:pt x="23261" y="24828"/>
                    </a:lnTo>
                    <a:lnTo>
                      <a:pt x="22980" y="24989"/>
                    </a:lnTo>
                    <a:lnTo>
                      <a:pt x="22719" y="25089"/>
                    </a:lnTo>
                    <a:lnTo>
                      <a:pt x="22578" y="25109"/>
                    </a:lnTo>
                    <a:lnTo>
                      <a:pt x="22418" y="25129"/>
                    </a:lnTo>
                    <a:lnTo>
                      <a:pt x="22277" y="25150"/>
                    </a:lnTo>
                    <a:lnTo>
                      <a:pt x="22136" y="25129"/>
                    </a:lnTo>
                    <a:lnTo>
                      <a:pt x="21996" y="25109"/>
                    </a:lnTo>
                    <a:lnTo>
                      <a:pt x="21855" y="25069"/>
                    </a:lnTo>
                    <a:lnTo>
                      <a:pt x="21735" y="25009"/>
                    </a:lnTo>
                    <a:lnTo>
                      <a:pt x="21614" y="24929"/>
                    </a:lnTo>
                    <a:lnTo>
                      <a:pt x="21514" y="24848"/>
                    </a:lnTo>
                    <a:lnTo>
                      <a:pt x="21413" y="24748"/>
                    </a:lnTo>
                    <a:lnTo>
                      <a:pt x="21333" y="24647"/>
                    </a:lnTo>
                    <a:lnTo>
                      <a:pt x="21253" y="24547"/>
                    </a:lnTo>
                    <a:lnTo>
                      <a:pt x="21132" y="24286"/>
                    </a:lnTo>
                    <a:lnTo>
                      <a:pt x="21052" y="24025"/>
                    </a:lnTo>
                    <a:lnTo>
                      <a:pt x="20992" y="23743"/>
                    </a:lnTo>
                    <a:lnTo>
                      <a:pt x="20971" y="23442"/>
                    </a:lnTo>
                    <a:lnTo>
                      <a:pt x="21012" y="23161"/>
                    </a:lnTo>
                    <a:lnTo>
                      <a:pt x="21072" y="22900"/>
                    </a:lnTo>
                    <a:lnTo>
                      <a:pt x="21152" y="22619"/>
                    </a:lnTo>
                    <a:lnTo>
                      <a:pt x="21253" y="22357"/>
                    </a:lnTo>
                    <a:lnTo>
                      <a:pt x="21373" y="22116"/>
                    </a:lnTo>
                    <a:lnTo>
                      <a:pt x="21654" y="21614"/>
                    </a:lnTo>
                    <a:lnTo>
                      <a:pt x="21936" y="21132"/>
                    </a:lnTo>
                    <a:lnTo>
                      <a:pt x="22257" y="20529"/>
                    </a:lnTo>
                    <a:lnTo>
                      <a:pt x="22558" y="19927"/>
                    </a:lnTo>
                    <a:lnTo>
                      <a:pt x="22840" y="19304"/>
                    </a:lnTo>
                    <a:lnTo>
                      <a:pt x="23101" y="18661"/>
                    </a:lnTo>
                    <a:lnTo>
                      <a:pt x="23322" y="18019"/>
                    </a:lnTo>
                    <a:lnTo>
                      <a:pt x="23543" y="17376"/>
                    </a:lnTo>
                    <a:lnTo>
                      <a:pt x="23703" y="16713"/>
                    </a:lnTo>
                    <a:lnTo>
                      <a:pt x="23864" y="16050"/>
                    </a:lnTo>
                    <a:lnTo>
                      <a:pt x="23944" y="15608"/>
                    </a:lnTo>
                    <a:lnTo>
                      <a:pt x="24005" y="15166"/>
                    </a:lnTo>
                    <a:lnTo>
                      <a:pt x="24045" y="14724"/>
                    </a:lnTo>
                    <a:lnTo>
                      <a:pt x="24065" y="14282"/>
                    </a:lnTo>
                    <a:lnTo>
                      <a:pt x="24025" y="13860"/>
                    </a:lnTo>
                    <a:lnTo>
                      <a:pt x="23964" y="13419"/>
                    </a:lnTo>
                    <a:lnTo>
                      <a:pt x="23924" y="13218"/>
                    </a:lnTo>
                    <a:lnTo>
                      <a:pt x="23864" y="12997"/>
                    </a:lnTo>
                    <a:lnTo>
                      <a:pt x="23784" y="12796"/>
                    </a:lnTo>
                    <a:lnTo>
                      <a:pt x="23703" y="12595"/>
                    </a:lnTo>
                    <a:lnTo>
                      <a:pt x="23583" y="12414"/>
                    </a:lnTo>
                    <a:lnTo>
                      <a:pt x="23462" y="12233"/>
                    </a:lnTo>
                    <a:lnTo>
                      <a:pt x="23322" y="12053"/>
                    </a:lnTo>
                    <a:lnTo>
                      <a:pt x="23181" y="11892"/>
                    </a:lnTo>
                    <a:lnTo>
                      <a:pt x="23020" y="11731"/>
                    </a:lnTo>
                    <a:lnTo>
                      <a:pt x="22840" y="11611"/>
                    </a:lnTo>
                    <a:lnTo>
                      <a:pt x="22659" y="11490"/>
                    </a:lnTo>
                    <a:lnTo>
                      <a:pt x="22478" y="11390"/>
                    </a:lnTo>
                    <a:lnTo>
                      <a:pt x="22277" y="11289"/>
                    </a:lnTo>
                    <a:lnTo>
                      <a:pt x="22076" y="11229"/>
                    </a:lnTo>
                    <a:lnTo>
                      <a:pt x="21855" y="11189"/>
                    </a:lnTo>
                    <a:lnTo>
                      <a:pt x="21654" y="11169"/>
                    </a:lnTo>
                    <a:lnTo>
                      <a:pt x="21454" y="11169"/>
                    </a:lnTo>
                    <a:lnTo>
                      <a:pt x="21253" y="11209"/>
                    </a:lnTo>
                    <a:lnTo>
                      <a:pt x="21052" y="11249"/>
                    </a:lnTo>
                    <a:lnTo>
                      <a:pt x="20851" y="11329"/>
                    </a:lnTo>
                    <a:lnTo>
                      <a:pt x="20610" y="11470"/>
                    </a:lnTo>
                    <a:lnTo>
                      <a:pt x="20409" y="11651"/>
                    </a:lnTo>
                    <a:lnTo>
                      <a:pt x="20208" y="11832"/>
                    </a:lnTo>
                    <a:lnTo>
                      <a:pt x="20027" y="12033"/>
                    </a:lnTo>
                    <a:lnTo>
                      <a:pt x="19686" y="12474"/>
                    </a:lnTo>
                    <a:lnTo>
                      <a:pt x="19364" y="12916"/>
                    </a:lnTo>
                    <a:lnTo>
                      <a:pt x="19164" y="13137"/>
                    </a:lnTo>
                    <a:lnTo>
                      <a:pt x="18963" y="13338"/>
                    </a:lnTo>
                    <a:lnTo>
                      <a:pt x="18742" y="13499"/>
                    </a:lnTo>
                    <a:lnTo>
                      <a:pt x="18501" y="13640"/>
                    </a:lnTo>
                    <a:lnTo>
                      <a:pt x="18260" y="13740"/>
                    </a:lnTo>
                    <a:lnTo>
                      <a:pt x="18119" y="13780"/>
                    </a:lnTo>
                    <a:lnTo>
                      <a:pt x="17999" y="13800"/>
                    </a:lnTo>
                    <a:lnTo>
                      <a:pt x="17737" y="13800"/>
                    </a:lnTo>
                    <a:lnTo>
                      <a:pt x="17617" y="13780"/>
                    </a:lnTo>
                    <a:lnTo>
                      <a:pt x="17476" y="13720"/>
                    </a:lnTo>
                    <a:lnTo>
                      <a:pt x="17336" y="13660"/>
                    </a:lnTo>
                    <a:lnTo>
                      <a:pt x="17195" y="13559"/>
                    </a:lnTo>
                    <a:lnTo>
                      <a:pt x="17075" y="13439"/>
                    </a:lnTo>
                    <a:lnTo>
                      <a:pt x="16974" y="13318"/>
                    </a:lnTo>
                    <a:lnTo>
                      <a:pt x="16894" y="13178"/>
                    </a:lnTo>
                    <a:lnTo>
                      <a:pt x="16833" y="13017"/>
                    </a:lnTo>
                    <a:lnTo>
                      <a:pt x="16773" y="12836"/>
                    </a:lnTo>
                    <a:lnTo>
                      <a:pt x="16733" y="12675"/>
                    </a:lnTo>
                    <a:lnTo>
                      <a:pt x="16673" y="12294"/>
                    </a:lnTo>
                    <a:lnTo>
                      <a:pt x="16673" y="11912"/>
                    </a:lnTo>
                    <a:lnTo>
                      <a:pt x="16673" y="11530"/>
                    </a:lnTo>
                    <a:lnTo>
                      <a:pt x="16713" y="11149"/>
                    </a:lnTo>
                    <a:lnTo>
                      <a:pt x="16773" y="10345"/>
                    </a:lnTo>
                    <a:lnTo>
                      <a:pt x="16793" y="9542"/>
                    </a:lnTo>
                    <a:lnTo>
                      <a:pt x="16773" y="8718"/>
                    </a:lnTo>
                    <a:lnTo>
                      <a:pt x="16733" y="7915"/>
                    </a:lnTo>
                    <a:lnTo>
                      <a:pt x="16653" y="7111"/>
                    </a:lnTo>
                    <a:lnTo>
                      <a:pt x="16532" y="6308"/>
                    </a:lnTo>
                    <a:lnTo>
                      <a:pt x="16371" y="5524"/>
                    </a:lnTo>
                    <a:lnTo>
                      <a:pt x="16171" y="4741"/>
                    </a:lnTo>
                    <a:lnTo>
                      <a:pt x="16050" y="4259"/>
                    </a:lnTo>
                    <a:lnTo>
                      <a:pt x="15889" y="3777"/>
                    </a:lnTo>
                    <a:lnTo>
                      <a:pt x="15709" y="3315"/>
                    </a:lnTo>
                    <a:lnTo>
                      <a:pt x="15508" y="2873"/>
                    </a:lnTo>
                    <a:lnTo>
                      <a:pt x="15287" y="2431"/>
                    </a:lnTo>
                    <a:lnTo>
                      <a:pt x="15046" y="2009"/>
                    </a:lnTo>
                    <a:lnTo>
                      <a:pt x="14744" y="1627"/>
                    </a:lnTo>
                    <a:lnTo>
                      <a:pt x="14423" y="1246"/>
                    </a:lnTo>
                    <a:lnTo>
                      <a:pt x="14262" y="1085"/>
                    </a:lnTo>
                    <a:lnTo>
                      <a:pt x="14082" y="904"/>
                    </a:lnTo>
                    <a:lnTo>
                      <a:pt x="13881" y="764"/>
                    </a:lnTo>
                    <a:lnTo>
                      <a:pt x="13680" y="623"/>
                    </a:lnTo>
                    <a:lnTo>
                      <a:pt x="13459" y="502"/>
                    </a:lnTo>
                    <a:lnTo>
                      <a:pt x="13258" y="382"/>
                    </a:lnTo>
                    <a:lnTo>
                      <a:pt x="13037" y="282"/>
                    </a:lnTo>
                    <a:lnTo>
                      <a:pt x="12796" y="181"/>
                    </a:lnTo>
                    <a:lnTo>
                      <a:pt x="12575" y="121"/>
                    </a:lnTo>
                    <a:lnTo>
                      <a:pt x="12334" y="61"/>
                    </a:lnTo>
                    <a:lnTo>
                      <a:pt x="12093" y="20"/>
                    </a:lnTo>
                    <a:lnTo>
                      <a:pt x="1187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4" name="Google Shape;1644;p30"/>
              <p:cNvSpPr/>
              <p:nvPr/>
            </p:nvSpPr>
            <p:spPr>
              <a:xfrm>
                <a:off x="-382575" y="3039300"/>
                <a:ext cx="13575" cy="995850"/>
              </a:xfrm>
              <a:custGeom>
                <a:avLst/>
                <a:gdLst/>
                <a:ahLst/>
                <a:cxnLst/>
                <a:rect l="l" t="t" r="r" b="b"/>
                <a:pathLst>
                  <a:path w="543" h="39834" extrusionOk="0">
                    <a:moveTo>
                      <a:pt x="282" y="0"/>
                    </a:moveTo>
                    <a:lnTo>
                      <a:pt x="161" y="20"/>
                    </a:lnTo>
                    <a:lnTo>
                      <a:pt x="81" y="81"/>
                    </a:lnTo>
                    <a:lnTo>
                      <a:pt x="41" y="161"/>
                    </a:lnTo>
                    <a:lnTo>
                      <a:pt x="0" y="261"/>
                    </a:lnTo>
                    <a:lnTo>
                      <a:pt x="0" y="39572"/>
                    </a:lnTo>
                    <a:lnTo>
                      <a:pt x="41" y="39673"/>
                    </a:lnTo>
                    <a:lnTo>
                      <a:pt x="81" y="39773"/>
                    </a:lnTo>
                    <a:lnTo>
                      <a:pt x="161" y="39813"/>
                    </a:lnTo>
                    <a:lnTo>
                      <a:pt x="282" y="39833"/>
                    </a:lnTo>
                    <a:lnTo>
                      <a:pt x="382" y="39813"/>
                    </a:lnTo>
                    <a:lnTo>
                      <a:pt x="462" y="39773"/>
                    </a:lnTo>
                    <a:lnTo>
                      <a:pt x="523" y="39673"/>
                    </a:lnTo>
                    <a:lnTo>
                      <a:pt x="543" y="39572"/>
                    </a:lnTo>
                    <a:lnTo>
                      <a:pt x="543" y="261"/>
                    </a:lnTo>
                    <a:lnTo>
                      <a:pt x="523" y="161"/>
                    </a:lnTo>
                    <a:lnTo>
                      <a:pt x="462" y="81"/>
                    </a:lnTo>
                    <a:lnTo>
                      <a:pt x="382" y="20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rgbClr val="429A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5" name="Google Shape;1645;p30"/>
              <p:cNvSpPr/>
              <p:nvPr/>
            </p:nvSpPr>
            <p:spPr>
              <a:xfrm>
                <a:off x="-572400" y="3324525"/>
                <a:ext cx="431900" cy="264175"/>
              </a:xfrm>
              <a:custGeom>
                <a:avLst/>
                <a:gdLst/>
                <a:ahLst/>
                <a:cxnLst/>
                <a:rect l="l" t="t" r="r" b="b"/>
                <a:pathLst>
                  <a:path w="17276" h="10567" extrusionOk="0">
                    <a:moveTo>
                      <a:pt x="282" y="1"/>
                    </a:moveTo>
                    <a:lnTo>
                      <a:pt x="181" y="21"/>
                    </a:lnTo>
                    <a:lnTo>
                      <a:pt x="101" y="61"/>
                    </a:lnTo>
                    <a:lnTo>
                      <a:pt x="21" y="141"/>
                    </a:lnTo>
                    <a:lnTo>
                      <a:pt x="0" y="242"/>
                    </a:lnTo>
                    <a:lnTo>
                      <a:pt x="0" y="342"/>
                    </a:lnTo>
                    <a:lnTo>
                      <a:pt x="41" y="423"/>
                    </a:lnTo>
                    <a:lnTo>
                      <a:pt x="7654" y="10466"/>
                    </a:lnTo>
                    <a:lnTo>
                      <a:pt x="7694" y="10506"/>
                    </a:lnTo>
                    <a:lnTo>
                      <a:pt x="7734" y="10527"/>
                    </a:lnTo>
                    <a:lnTo>
                      <a:pt x="7794" y="10547"/>
                    </a:lnTo>
                    <a:lnTo>
                      <a:pt x="7855" y="10567"/>
                    </a:lnTo>
                    <a:lnTo>
                      <a:pt x="7875" y="10567"/>
                    </a:lnTo>
                    <a:lnTo>
                      <a:pt x="7975" y="10547"/>
                    </a:lnTo>
                    <a:lnTo>
                      <a:pt x="8055" y="10486"/>
                    </a:lnTo>
                    <a:lnTo>
                      <a:pt x="17215" y="443"/>
                    </a:lnTo>
                    <a:lnTo>
                      <a:pt x="17275" y="362"/>
                    </a:lnTo>
                    <a:lnTo>
                      <a:pt x="17275" y="262"/>
                    </a:lnTo>
                    <a:lnTo>
                      <a:pt x="17255" y="161"/>
                    </a:lnTo>
                    <a:lnTo>
                      <a:pt x="17195" y="81"/>
                    </a:lnTo>
                    <a:lnTo>
                      <a:pt x="17115" y="21"/>
                    </a:lnTo>
                    <a:lnTo>
                      <a:pt x="17014" y="1"/>
                    </a:lnTo>
                    <a:lnTo>
                      <a:pt x="16914" y="21"/>
                    </a:lnTo>
                    <a:lnTo>
                      <a:pt x="16833" y="101"/>
                    </a:lnTo>
                    <a:lnTo>
                      <a:pt x="7875" y="9884"/>
                    </a:lnTo>
                    <a:lnTo>
                      <a:pt x="462" y="101"/>
                    </a:lnTo>
                    <a:lnTo>
                      <a:pt x="382" y="41"/>
                    </a:lnTo>
                    <a:lnTo>
                      <a:pt x="282" y="1"/>
                    </a:lnTo>
                    <a:close/>
                  </a:path>
                </a:pathLst>
              </a:custGeom>
              <a:solidFill>
                <a:srgbClr val="429A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6" name="Google Shape;1646;p30"/>
              <p:cNvSpPr/>
              <p:nvPr/>
            </p:nvSpPr>
            <p:spPr>
              <a:xfrm>
                <a:off x="-642200" y="3609775"/>
                <a:ext cx="627250" cy="399250"/>
              </a:xfrm>
              <a:custGeom>
                <a:avLst/>
                <a:gdLst/>
                <a:ahLst/>
                <a:cxnLst/>
                <a:rect l="l" t="t" r="r" b="b"/>
                <a:pathLst>
                  <a:path w="25090" h="15970" extrusionOk="0">
                    <a:moveTo>
                      <a:pt x="24808" y="0"/>
                    </a:moveTo>
                    <a:lnTo>
                      <a:pt x="24708" y="20"/>
                    </a:lnTo>
                    <a:lnTo>
                      <a:pt x="24627" y="81"/>
                    </a:lnTo>
                    <a:lnTo>
                      <a:pt x="10667" y="15307"/>
                    </a:lnTo>
                    <a:lnTo>
                      <a:pt x="462" y="2069"/>
                    </a:lnTo>
                    <a:lnTo>
                      <a:pt x="382" y="2009"/>
                    </a:lnTo>
                    <a:lnTo>
                      <a:pt x="282" y="1969"/>
                    </a:lnTo>
                    <a:lnTo>
                      <a:pt x="181" y="1989"/>
                    </a:lnTo>
                    <a:lnTo>
                      <a:pt x="101" y="2029"/>
                    </a:lnTo>
                    <a:lnTo>
                      <a:pt x="20" y="2110"/>
                    </a:lnTo>
                    <a:lnTo>
                      <a:pt x="0" y="2210"/>
                    </a:lnTo>
                    <a:lnTo>
                      <a:pt x="0" y="2310"/>
                    </a:lnTo>
                    <a:lnTo>
                      <a:pt x="40" y="2391"/>
                    </a:lnTo>
                    <a:lnTo>
                      <a:pt x="10446" y="15869"/>
                    </a:lnTo>
                    <a:lnTo>
                      <a:pt x="10486" y="15909"/>
                    </a:lnTo>
                    <a:lnTo>
                      <a:pt x="10546" y="15950"/>
                    </a:lnTo>
                    <a:lnTo>
                      <a:pt x="10586" y="15970"/>
                    </a:lnTo>
                    <a:lnTo>
                      <a:pt x="10667" y="15970"/>
                    </a:lnTo>
                    <a:lnTo>
                      <a:pt x="10767" y="15950"/>
                    </a:lnTo>
                    <a:lnTo>
                      <a:pt x="10847" y="15889"/>
                    </a:lnTo>
                    <a:lnTo>
                      <a:pt x="25009" y="442"/>
                    </a:lnTo>
                    <a:lnTo>
                      <a:pt x="25069" y="362"/>
                    </a:lnTo>
                    <a:lnTo>
                      <a:pt x="25089" y="261"/>
                    </a:lnTo>
                    <a:lnTo>
                      <a:pt x="25069" y="161"/>
                    </a:lnTo>
                    <a:lnTo>
                      <a:pt x="24989" y="81"/>
                    </a:lnTo>
                    <a:lnTo>
                      <a:pt x="24908" y="20"/>
                    </a:lnTo>
                    <a:lnTo>
                      <a:pt x="24808" y="0"/>
                    </a:lnTo>
                    <a:close/>
                  </a:path>
                </a:pathLst>
              </a:custGeom>
              <a:solidFill>
                <a:srgbClr val="429A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7" name="Google Shape;1647;p30"/>
              <p:cNvSpPr/>
              <p:nvPr/>
            </p:nvSpPr>
            <p:spPr>
              <a:xfrm>
                <a:off x="-699950" y="3976875"/>
                <a:ext cx="690525" cy="786925"/>
              </a:xfrm>
              <a:custGeom>
                <a:avLst/>
                <a:gdLst/>
                <a:ahLst/>
                <a:cxnLst/>
                <a:rect l="l" t="t" r="r" b="b"/>
                <a:pathLst>
                  <a:path w="27621" h="31477" extrusionOk="0">
                    <a:moveTo>
                      <a:pt x="0" y="0"/>
                    </a:moveTo>
                    <a:lnTo>
                      <a:pt x="5966" y="31477"/>
                    </a:lnTo>
                    <a:lnTo>
                      <a:pt x="21775" y="31477"/>
                    </a:lnTo>
                    <a:lnTo>
                      <a:pt x="27620" y="0"/>
                    </a:lnTo>
                    <a:close/>
                  </a:path>
                </a:pathLst>
              </a:custGeom>
              <a:solidFill>
                <a:srgbClr val="2D8CB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62" name="Google Shape;1662;p31"/>
          <p:cNvGrpSpPr/>
          <p:nvPr/>
        </p:nvGrpSpPr>
        <p:grpSpPr>
          <a:xfrm>
            <a:off x="-138725" y="3141950"/>
            <a:ext cx="1027975" cy="1851078"/>
            <a:chOff x="8046725" y="2806125"/>
            <a:chExt cx="1027975" cy="1851078"/>
          </a:xfrm>
        </p:grpSpPr>
        <p:sp>
          <p:nvSpPr>
            <p:cNvPr id="1663" name="Google Shape;1663;p31"/>
            <p:cNvSpPr/>
            <p:nvPr/>
          </p:nvSpPr>
          <p:spPr>
            <a:xfrm>
              <a:off x="8178525" y="4543803"/>
              <a:ext cx="764400" cy="113400"/>
            </a:xfrm>
            <a:prstGeom prst="ellipse">
              <a:avLst/>
            </a:prstGeom>
            <a:solidFill>
              <a:srgbClr val="2C3045">
                <a:alpha val="15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64" name="Google Shape;1664;p31"/>
            <p:cNvGrpSpPr/>
            <p:nvPr/>
          </p:nvGrpSpPr>
          <p:grpSpPr>
            <a:xfrm>
              <a:off x="8046725" y="2806125"/>
              <a:ext cx="1027975" cy="1793300"/>
              <a:chOff x="-868675" y="2970500"/>
              <a:chExt cx="1027975" cy="1793300"/>
            </a:xfrm>
          </p:grpSpPr>
          <p:sp>
            <p:nvSpPr>
              <p:cNvPr id="1665" name="Google Shape;1665;p31"/>
              <p:cNvSpPr/>
              <p:nvPr/>
            </p:nvSpPr>
            <p:spPr>
              <a:xfrm>
                <a:off x="-868675" y="3094025"/>
                <a:ext cx="1027975" cy="908475"/>
              </a:xfrm>
              <a:custGeom>
                <a:avLst/>
                <a:gdLst/>
                <a:ahLst/>
                <a:cxnLst/>
                <a:rect l="l" t="t" r="r" b="b"/>
                <a:pathLst>
                  <a:path w="41119" h="36339" extrusionOk="0">
                    <a:moveTo>
                      <a:pt x="35956" y="1"/>
                    </a:moveTo>
                    <a:lnTo>
                      <a:pt x="35494" y="21"/>
                    </a:lnTo>
                    <a:lnTo>
                      <a:pt x="35032" y="81"/>
                    </a:lnTo>
                    <a:lnTo>
                      <a:pt x="34570" y="182"/>
                    </a:lnTo>
                    <a:lnTo>
                      <a:pt x="34108" y="282"/>
                    </a:lnTo>
                    <a:lnTo>
                      <a:pt x="33666" y="423"/>
                    </a:lnTo>
                    <a:lnTo>
                      <a:pt x="33204" y="583"/>
                    </a:lnTo>
                    <a:lnTo>
                      <a:pt x="32762" y="764"/>
                    </a:lnTo>
                    <a:lnTo>
                      <a:pt x="32340" y="965"/>
                    </a:lnTo>
                    <a:lnTo>
                      <a:pt x="31898" y="1186"/>
                    </a:lnTo>
                    <a:lnTo>
                      <a:pt x="31497" y="1407"/>
                    </a:lnTo>
                    <a:lnTo>
                      <a:pt x="30934" y="1728"/>
                    </a:lnTo>
                    <a:lnTo>
                      <a:pt x="30392" y="2090"/>
                    </a:lnTo>
                    <a:lnTo>
                      <a:pt x="29850" y="2451"/>
                    </a:lnTo>
                    <a:lnTo>
                      <a:pt x="29327" y="2833"/>
                    </a:lnTo>
                    <a:lnTo>
                      <a:pt x="28805" y="3235"/>
                    </a:lnTo>
                    <a:lnTo>
                      <a:pt x="28303" y="3657"/>
                    </a:lnTo>
                    <a:lnTo>
                      <a:pt x="27821" y="4099"/>
                    </a:lnTo>
                    <a:lnTo>
                      <a:pt x="27339" y="4540"/>
                    </a:lnTo>
                    <a:lnTo>
                      <a:pt x="26877" y="5023"/>
                    </a:lnTo>
                    <a:lnTo>
                      <a:pt x="26435" y="5485"/>
                    </a:lnTo>
                    <a:lnTo>
                      <a:pt x="26013" y="5987"/>
                    </a:lnTo>
                    <a:lnTo>
                      <a:pt x="25591" y="6489"/>
                    </a:lnTo>
                    <a:lnTo>
                      <a:pt x="25189" y="7011"/>
                    </a:lnTo>
                    <a:lnTo>
                      <a:pt x="24808" y="7554"/>
                    </a:lnTo>
                    <a:lnTo>
                      <a:pt x="24446" y="8096"/>
                    </a:lnTo>
                    <a:lnTo>
                      <a:pt x="24105" y="8658"/>
                    </a:lnTo>
                    <a:lnTo>
                      <a:pt x="23683" y="9341"/>
                    </a:lnTo>
                    <a:lnTo>
                      <a:pt x="23462" y="9683"/>
                    </a:lnTo>
                    <a:lnTo>
                      <a:pt x="23201" y="9984"/>
                    </a:lnTo>
                    <a:lnTo>
                      <a:pt x="22919" y="10265"/>
                    </a:lnTo>
                    <a:lnTo>
                      <a:pt x="22779" y="10386"/>
                    </a:lnTo>
                    <a:lnTo>
                      <a:pt x="22638" y="10486"/>
                    </a:lnTo>
                    <a:lnTo>
                      <a:pt x="22478" y="10587"/>
                    </a:lnTo>
                    <a:lnTo>
                      <a:pt x="22297" y="10667"/>
                    </a:lnTo>
                    <a:lnTo>
                      <a:pt x="22116" y="10727"/>
                    </a:lnTo>
                    <a:lnTo>
                      <a:pt x="21935" y="10768"/>
                    </a:lnTo>
                    <a:lnTo>
                      <a:pt x="21754" y="10788"/>
                    </a:lnTo>
                    <a:lnTo>
                      <a:pt x="21574" y="10788"/>
                    </a:lnTo>
                    <a:lnTo>
                      <a:pt x="21393" y="10768"/>
                    </a:lnTo>
                    <a:lnTo>
                      <a:pt x="21212" y="10727"/>
                    </a:lnTo>
                    <a:lnTo>
                      <a:pt x="20850" y="10627"/>
                    </a:lnTo>
                    <a:lnTo>
                      <a:pt x="20489" y="10486"/>
                    </a:lnTo>
                    <a:lnTo>
                      <a:pt x="19786" y="10165"/>
                    </a:lnTo>
                    <a:lnTo>
                      <a:pt x="19424" y="10024"/>
                    </a:lnTo>
                    <a:lnTo>
                      <a:pt x="19063" y="9924"/>
                    </a:lnTo>
                    <a:lnTo>
                      <a:pt x="18802" y="9884"/>
                    </a:lnTo>
                    <a:lnTo>
                      <a:pt x="18540" y="9864"/>
                    </a:lnTo>
                    <a:lnTo>
                      <a:pt x="18259" y="9884"/>
                    </a:lnTo>
                    <a:lnTo>
                      <a:pt x="17998" y="9924"/>
                    </a:lnTo>
                    <a:lnTo>
                      <a:pt x="17737" y="9984"/>
                    </a:lnTo>
                    <a:lnTo>
                      <a:pt x="17476" y="10064"/>
                    </a:lnTo>
                    <a:lnTo>
                      <a:pt x="17235" y="10185"/>
                    </a:lnTo>
                    <a:lnTo>
                      <a:pt x="16994" y="10306"/>
                    </a:lnTo>
                    <a:lnTo>
                      <a:pt x="16753" y="10466"/>
                    </a:lnTo>
                    <a:lnTo>
                      <a:pt x="16532" y="10627"/>
                    </a:lnTo>
                    <a:lnTo>
                      <a:pt x="16311" y="10808"/>
                    </a:lnTo>
                    <a:lnTo>
                      <a:pt x="16130" y="11009"/>
                    </a:lnTo>
                    <a:lnTo>
                      <a:pt x="15929" y="11230"/>
                    </a:lnTo>
                    <a:lnTo>
                      <a:pt x="15768" y="11450"/>
                    </a:lnTo>
                    <a:lnTo>
                      <a:pt x="15608" y="11692"/>
                    </a:lnTo>
                    <a:lnTo>
                      <a:pt x="15467" y="11933"/>
                    </a:lnTo>
                    <a:lnTo>
                      <a:pt x="15367" y="12174"/>
                    </a:lnTo>
                    <a:lnTo>
                      <a:pt x="15246" y="12435"/>
                    </a:lnTo>
                    <a:lnTo>
                      <a:pt x="15166" y="12696"/>
                    </a:lnTo>
                    <a:lnTo>
                      <a:pt x="15085" y="12957"/>
                    </a:lnTo>
                    <a:lnTo>
                      <a:pt x="15025" y="13238"/>
                    </a:lnTo>
                    <a:lnTo>
                      <a:pt x="14965" y="13519"/>
                    </a:lnTo>
                    <a:lnTo>
                      <a:pt x="14905" y="14062"/>
                    </a:lnTo>
                    <a:lnTo>
                      <a:pt x="14865" y="14624"/>
                    </a:lnTo>
                    <a:lnTo>
                      <a:pt x="14885" y="15187"/>
                    </a:lnTo>
                    <a:lnTo>
                      <a:pt x="14925" y="15749"/>
                    </a:lnTo>
                    <a:lnTo>
                      <a:pt x="14985" y="16312"/>
                    </a:lnTo>
                    <a:lnTo>
                      <a:pt x="15065" y="16995"/>
                    </a:lnTo>
                    <a:lnTo>
                      <a:pt x="15146" y="17657"/>
                    </a:lnTo>
                    <a:lnTo>
                      <a:pt x="15166" y="17999"/>
                    </a:lnTo>
                    <a:lnTo>
                      <a:pt x="15186" y="18320"/>
                    </a:lnTo>
                    <a:lnTo>
                      <a:pt x="15166" y="18662"/>
                    </a:lnTo>
                    <a:lnTo>
                      <a:pt x="15106" y="18983"/>
                    </a:lnTo>
                    <a:lnTo>
                      <a:pt x="15025" y="19325"/>
                    </a:lnTo>
                    <a:lnTo>
                      <a:pt x="14885" y="19626"/>
                    </a:lnTo>
                    <a:lnTo>
                      <a:pt x="14724" y="19927"/>
                    </a:lnTo>
                    <a:lnTo>
                      <a:pt x="14623" y="20068"/>
                    </a:lnTo>
                    <a:lnTo>
                      <a:pt x="14523" y="20188"/>
                    </a:lnTo>
                    <a:lnTo>
                      <a:pt x="14403" y="20309"/>
                    </a:lnTo>
                    <a:lnTo>
                      <a:pt x="14282" y="20429"/>
                    </a:lnTo>
                    <a:lnTo>
                      <a:pt x="14141" y="20510"/>
                    </a:lnTo>
                    <a:lnTo>
                      <a:pt x="14001" y="20610"/>
                    </a:lnTo>
                    <a:lnTo>
                      <a:pt x="13860" y="20671"/>
                    </a:lnTo>
                    <a:lnTo>
                      <a:pt x="13720" y="20731"/>
                    </a:lnTo>
                    <a:lnTo>
                      <a:pt x="13559" y="20751"/>
                    </a:lnTo>
                    <a:lnTo>
                      <a:pt x="13398" y="20771"/>
                    </a:lnTo>
                    <a:lnTo>
                      <a:pt x="13217" y="20771"/>
                    </a:lnTo>
                    <a:lnTo>
                      <a:pt x="13057" y="20751"/>
                    </a:lnTo>
                    <a:lnTo>
                      <a:pt x="12896" y="20711"/>
                    </a:lnTo>
                    <a:lnTo>
                      <a:pt x="12735" y="20671"/>
                    </a:lnTo>
                    <a:lnTo>
                      <a:pt x="12575" y="20590"/>
                    </a:lnTo>
                    <a:lnTo>
                      <a:pt x="12434" y="20510"/>
                    </a:lnTo>
                    <a:lnTo>
                      <a:pt x="12153" y="20329"/>
                    </a:lnTo>
                    <a:lnTo>
                      <a:pt x="11872" y="20088"/>
                    </a:lnTo>
                    <a:lnTo>
                      <a:pt x="11610" y="19827"/>
                    </a:lnTo>
                    <a:lnTo>
                      <a:pt x="11369" y="19566"/>
                    </a:lnTo>
                    <a:lnTo>
                      <a:pt x="11128" y="19285"/>
                    </a:lnTo>
                    <a:lnTo>
                      <a:pt x="10666" y="18762"/>
                    </a:lnTo>
                    <a:lnTo>
                      <a:pt x="10204" y="18260"/>
                    </a:lnTo>
                    <a:lnTo>
                      <a:pt x="9702" y="17758"/>
                    </a:lnTo>
                    <a:lnTo>
                      <a:pt x="9200" y="17276"/>
                    </a:lnTo>
                    <a:lnTo>
                      <a:pt x="8698" y="16814"/>
                    </a:lnTo>
                    <a:lnTo>
                      <a:pt x="8155" y="16352"/>
                    </a:lnTo>
                    <a:lnTo>
                      <a:pt x="7633" y="15930"/>
                    </a:lnTo>
                    <a:lnTo>
                      <a:pt x="7071" y="15508"/>
                    </a:lnTo>
                    <a:lnTo>
                      <a:pt x="6468" y="15086"/>
                    </a:lnTo>
                    <a:lnTo>
                      <a:pt x="6167" y="14885"/>
                    </a:lnTo>
                    <a:lnTo>
                      <a:pt x="5845" y="14705"/>
                    </a:lnTo>
                    <a:lnTo>
                      <a:pt x="5504" y="14544"/>
                    </a:lnTo>
                    <a:lnTo>
                      <a:pt x="5182" y="14383"/>
                    </a:lnTo>
                    <a:lnTo>
                      <a:pt x="4841" y="14243"/>
                    </a:lnTo>
                    <a:lnTo>
                      <a:pt x="4500" y="14122"/>
                    </a:lnTo>
                    <a:lnTo>
                      <a:pt x="4158" y="14042"/>
                    </a:lnTo>
                    <a:lnTo>
                      <a:pt x="3817" y="13981"/>
                    </a:lnTo>
                    <a:lnTo>
                      <a:pt x="3475" y="13941"/>
                    </a:lnTo>
                    <a:lnTo>
                      <a:pt x="3134" y="13921"/>
                    </a:lnTo>
                    <a:lnTo>
                      <a:pt x="2792" y="13961"/>
                    </a:lnTo>
                    <a:lnTo>
                      <a:pt x="2451" y="14022"/>
                    </a:lnTo>
                    <a:lnTo>
                      <a:pt x="2129" y="14122"/>
                    </a:lnTo>
                    <a:lnTo>
                      <a:pt x="1808" y="14263"/>
                    </a:lnTo>
                    <a:lnTo>
                      <a:pt x="1547" y="14423"/>
                    </a:lnTo>
                    <a:lnTo>
                      <a:pt x="1326" y="14604"/>
                    </a:lnTo>
                    <a:lnTo>
                      <a:pt x="1105" y="14785"/>
                    </a:lnTo>
                    <a:lnTo>
                      <a:pt x="904" y="15006"/>
                    </a:lnTo>
                    <a:lnTo>
                      <a:pt x="723" y="15247"/>
                    </a:lnTo>
                    <a:lnTo>
                      <a:pt x="583" y="15488"/>
                    </a:lnTo>
                    <a:lnTo>
                      <a:pt x="442" y="15749"/>
                    </a:lnTo>
                    <a:lnTo>
                      <a:pt x="321" y="16030"/>
                    </a:lnTo>
                    <a:lnTo>
                      <a:pt x="221" y="16312"/>
                    </a:lnTo>
                    <a:lnTo>
                      <a:pt x="141" y="16613"/>
                    </a:lnTo>
                    <a:lnTo>
                      <a:pt x="80" y="16914"/>
                    </a:lnTo>
                    <a:lnTo>
                      <a:pt x="20" y="17216"/>
                    </a:lnTo>
                    <a:lnTo>
                      <a:pt x="0" y="17517"/>
                    </a:lnTo>
                    <a:lnTo>
                      <a:pt x="0" y="17818"/>
                    </a:lnTo>
                    <a:lnTo>
                      <a:pt x="0" y="18140"/>
                    </a:lnTo>
                    <a:lnTo>
                      <a:pt x="40" y="18441"/>
                    </a:lnTo>
                    <a:lnTo>
                      <a:pt x="80" y="18742"/>
                    </a:lnTo>
                    <a:lnTo>
                      <a:pt x="141" y="19023"/>
                    </a:lnTo>
                    <a:lnTo>
                      <a:pt x="221" y="19325"/>
                    </a:lnTo>
                    <a:lnTo>
                      <a:pt x="301" y="19606"/>
                    </a:lnTo>
                    <a:lnTo>
                      <a:pt x="522" y="20168"/>
                    </a:lnTo>
                    <a:lnTo>
                      <a:pt x="763" y="20711"/>
                    </a:lnTo>
                    <a:lnTo>
                      <a:pt x="1024" y="21253"/>
                    </a:lnTo>
                    <a:lnTo>
                      <a:pt x="1306" y="21795"/>
                    </a:lnTo>
                    <a:lnTo>
                      <a:pt x="1928" y="22840"/>
                    </a:lnTo>
                    <a:lnTo>
                      <a:pt x="3214" y="24929"/>
                    </a:lnTo>
                    <a:lnTo>
                      <a:pt x="3857" y="25974"/>
                    </a:lnTo>
                    <a:lnTo>
                      <a:pt x="4540" y="26978"/>
                    </a:lnTo>
                    <a:lnTo>
                      <a:pt x="5223" y="28002"/>
                    </a:lnTo>
                    <a:lnTo>
                      <a:pt x="5946" y="28987"/>
                    </a:lnTo>
                    <a:lnTo>
                      <a:pt x="6709" y="29931"/>
                    </a:lnTo>
                    <a:lnTo>
                      <a:pt x="7091" y="30413"/>
                    </a:lnTo>
                    <a:lnTo>
                      <a:pt x="7493" y="30875"/>
                    </a:lnTo>
                    <a:lnTo>
                      <a:pt x="7914" y="31317"/>
                    </a:lnTo>
                    <a:lnTo>
                      <a:pt x="8336" y="31759"/>
                    </a:lnTo>
                    <a:lnTo>
                      <a:pt x="8758" y="32201"/>
                    </a:lnTo>
                    <a:lnTo>
                      <a:pt x="9220" y="32602"/>
                    </a:lnTo>
                    <a:lnTo>
                      <a:pt x="9662" y="33024"/>
                    </a:lnTo>
                    <a:lnTo>
                      <a:pt x="10144" y="33406"/>
                    </a:lnTo>
                    <a:lnTo>
                      <a:pt x="10606" y="33787"/>
                    </a:lnTo>
                    <a:lnTo>
                      <a:pt x="11108" y="34149"/>
                    </a:lnTo>
                    <a:lnTo>
                      <a:pt x="11610" y="34491"/>
                    </a:lnTo>
                    <a:lnTo>
                      <a:pt x="12113" y="34812"/>
                    </a:lnTo>
                    <a:lnTo>
                      <a:pt x="12635" y="35133"/>
                    </a:lnTo>
                    <a:lnTo>
                      <a:pt x="13157" y="35415"/>
                    </a:lnTo>
                    <a:lnTo>
                      <a:pt x="13699" y="35676"/>
                    </a:lnTo>
                    <a:lnTo>
                      <a:pt x="14262" y="35917"/>
                    </a:lnTo>
                    <a:lnTo>
                      <a:pt x="14824" y="36138"/>
                    </a:lnTo>
                    <a:lnTo>
                      <a:pt x="15387" y="36339"/>
                    </a:lnTo>
                    <a:lnTo>
                      <a:pt x="26274" y="36339"/>
                    </a:lnTo>
                    <a:lnTo>
                      <a:pt x="26816" y="35736"/>
                    </a:lnTo>
                    <a:lnTo>
                      <a:pt x="27359" y="35093"/>
                    </a:lnTo>
                    <a:lnTo>
                      <a:pt x="27901" y="34430"/>
                    </a:lnTo>
                    <a:lnTo>
                      <a:pt x="28423" y="33727"/>
                    </a:lnTo>
                    <a:lnTo>
                      <a:pt x="28946" y="33024"/>
                    </a:lnTo>
                    <a:lnTo>
                      <a:pt x="29468" y="32281"/>
                    </a:lnTo>
                    <a:lnTo>
                      <a:pt x="29970" y="31538"/>
                    </a:lnTo>
                    <a:lnTo>
                      <a:pt x="30492" y="30774"/>
                    </a:lnTo>
                    <a:lnTo>
                      <a:pt x="30974" y="29991"/>
                    </a:lnTo>
                    <a:lnTo>
                      <a:pt x="31477" y="29188"/>
                    </a:lnTo>
                    <a:lnTo>
                      <a:pt x="31959" y="28364"/>
                    </a:lnTo>
                    <a:lnTo>
                      <a:pt x="32441" y="27540"/>
                    </a:lnTo>
                    <a:lnTo>
                      <a:pt x="33365" y="25853"/>
                    </a:lnTo>
                    <a:lnTo>
                      <a:pt x="34269" y="24146"/>
                    </a:lnTo>
                    <a:lnTo>
                      <a:pt x="35132" y="22418"/>
                    </a:lnTo>
                    <a:lnTo>
                      <a:pt x="35976" y="20671"/>
                    </a:lnTo>
                    <a:lnTo>
                      <a:pt x="36760" y="18923"/>
                    </a:lnTo>
                    <a:lnTo>
                      <a:pt x="37523" y="17175"/>
                    </a:lnTo>
                    <a:lnTo>
                      <a:pt x="38226" y="15468"/>
                    </a:lnTo>
                    <a:lnTo>
                      <a:pt x="38909" y="13801"/>
                    </a:lnTo>
                    <a:lnTo>
                      <a:pt x="39532" y="12174"/>
                    </a:lnTo>
                    <a:lnTo>
                      <a:pt x="40114" y="10587"/>
                    </a:lnTo>
                    <a:lnTo>
                      <a:pt x="40355" y="9944"/>
                    </a:lnTo>
                    <a:lnTo>
                      <a:pt x="40556" y="9301"/>
                    </a:lnTo>
                    <a:lnTo>
                      <a:pt x="40737" y="8638"/>
                    </a:lnTo>
                    <a:lnTo>
                      <a:pt x="40897" y="7955"/>
                    </a:lnTo>
                    <a:lnTo>
                      <a:pt x="41018" y="7292"/>
                    </a:lnTo>
                    <a:lnTo>
                      <a:pt x="41098" y="6609"/>
                    </a:lnTo>
                    <a:lnTo>
                      <a:pt x="41118" y="6268"/>
                    </a:lnTo>
                    <a:lnTo>
                      <a:pt x="41118" y="5926"/>
                    </a:lnTo>
                    <a:lnTo>
                      <a:pt x="41118" y="5585"/>
                    </a:lnTo>
                    <a:lnTo>
                      <a:pt x="41098" y="5244"/>
                    </a:lnTo>
                    <a:lnTo>
                      <a:pt x="41058" y="4902"/>
                    </a:lnTo>
                    <a:lnTo>
                      <a:pt x="41018" y="4561"/>
                    </a:lnTo>
                    <a:lnTo>
                      <a:pt x="40938" y="4219"/>
                    </a:lnTo>
                    <a:lnTo>
                      <a:pt x="40857" y="3878"/>
                    </a:lnTo>
                    <a:lnTo>
                      <a:pt x="40757" y="3556"/>
                    </a:lnTo>
                    <a:lnTo>
                      <a:pt x="40636" y="3235"/>
                    </a:lnTo>
                    <a:lnTo>
                      <a:pt x="40516" y="2913"/>
                    </a:lnTo>
                    <a:lnTo>
                      <a:pt x="40355" y="2612"/>
                    </a:lnTo>
                    <a:lnTo>
                      <a:pt x="40194" y="2311"/>
                    </a:lnTo>
                    <a:lnTo>
                      <a:pt x="40014" y="2030"/>
                    </a:lnTo>
                    <a:lnTo>
                      <a:pt x="39813" y="1748"/>
                    </a:lnTo>
                    <a:lnTo>
                      <a:pt x="39592" y="1507"/>
                    </a:lnTo>
                    <a:lnTo>
                      <a:pt x="39351" y="1266"/>
                    </a:lnTo>
                    <a:lnTo>
                      <a:pt x="39110" y="1045"/>
                    </a:lnTo>
                    <a:lnTo>
                      <a:pt x="38829" y="844"/>
                    </a:lnTo>
                    <a:lnTo>
                      <a:pt x="38547" y="644"/>
                    </a:lnTo>
                    <a:lnTo>
                      <a:pt x="38346" y="543"/>
                    </a:lnTo>
                    <a:lnTo>
                      <a:pt x="38146" y="443"/>
                    </a:lnTo>
                    <a:lnTo>
                      <a:pt x="37724" y="262"/>
                    </a:lnTo>
                    <a:lnTo>
                      <a:pt x="37302" y="141"/>
                    </a:lnTo>
                    <a:lnTo>
                      <a:pt x="36860" y="61"/>
                    </a:lnTo>
                    <a:lnTo>
                      <a:pt x="36398" y="21"/>
                    </a:lnTo>
                    <a:lnTo>
                      <a:pt x="35956" y="1"/>
                    </a:lnTo>
                    <a:close/>
                  </a:path>
                </a:pathLst>
              </a:custGeom>
              <a:solidFill>
                <a:srgbClr val="429A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6" name="Google Shape;1666;p31"/>
              <p:cNvSpPr/>
              <p:nvPr/>
            </p:nvSpPr>
            <p:spPr>
              <a:xfrm>
                <a:off x="-774775" y="3167350"/>
                <a:ext cx="813550" cy="777900"/>
              </a:xfrm>
              <a:custGeom>
                <a:avLst/>
                <a:gdLst/>
                <a:ahLst/>
                <a:cxnLst/>
                <a:rect l="l" t="t" r="r" b="b"/>
                <a:pathLst>
                  <a:path w="32542" h="31116" extrusionOk="0">
                    <a:moveTo>
                      <a:pt x="32200" y="0"/>
                    </a:moveTo>
                    <a:lnTo>
                      <a:pt x="32100" y="61"/>
                    </a:lnTo>
                    <a:lnTo>
                      <a:pt x="32039" y="141"/>
                    </a:lnTo>
                    <a:lnTo>
                      <a:pt x="15909" y="30413"/>
                    </a:lnTo>
                    <a:lnTo>
                      <a:pt x="442" y="14041"/>
                    </a:lnTo>
                    <a:lnTo>
                      <a:pt x="362" y="13981"/>
                    </a:lnTo>
                    <a:lnTo>
                      <a:pt x="261" y="13961"/>
                    </a:lnTo>
                    <a:lnTo>
                      <a:pt x="161" y="13981"/>
                    </a:lnTo>
                    <a:lnTo>
                      <a:pt x="81" y="14041"/>
                    </a:lnTo>
                    <a:lnTo>
                      <a:pt x="20" y="14122"/>
                    </a:lnTo>
                    <a:lnTo>
                      <a:pt x="0" y="14222"/>
                    </a:lnTo>
                    <a:lnTo>
                      <a:pt x="0" y="14323"/>
                    </a:lnTo>
                    <a:lnTo>
                      <a:pt x="61" y="14403"/>
                    </a:lnTo>
                    <a:lnTo>
                      <a:pt x="15769" y="31035"/>
                    </a:lnTo>
                    <a:lnTo>
                      <a:pt x="15849" y="31096"/>
                    </a:lnTo>
                    <a:lnTo>
                      <a:pt x="15970" y="31116"/>
                    </a:lnTo>
                    <a:lnTo>
                      <a:pt x="15990" y="31116"/>
                    </a:lnTo>
                    <a:lnTo>
                      <a:pt x="16050" y="31096"/>
                    </a:lnTo>
                    <a:lnTo>
                      <a:pt x="16110" y="31055"/>
                    </a:lnTo>
                    <a:lnTo>
                      <a:pt x="16150" y="31015"/>
                    </a:lnTo>
                    <a:lnTo>
                      <a:pt x="16191" y="30975"/>
                    </a:lnTo>
                    <a:lnTo>
                      <a:pt x="32501" y="382"/>
                    </a:lnTo>
                    <a:lnTo>
                      <a:pt x="32542" y="282"/>
                    </a:lnTo>
                    <a:lnTo>
                      <a:pt x="32521" y="181"/>
                    </a:lnTo>
                    <a:lnTo>
                      <a:pt x="32481" y="101"/>
                    </a:lnTo>
                    <a:lnTo>
                      <a:pt x="32401" y="21"/>
                    </a:lnTo>
                    <a:lnTo>
                      <a:pt x="3230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7" name="Google Shape;1667;p31"/>
              <p:cNvSpPr/>
              <p:nvPr/>
            </p:nvSpPr>
            <p:spPr>
              <a:xfrm>
                <a:off x="-40100" y="3290375"/>
                <a:ext cx="129600" cy="13100"/>
              </a:xfrm>
              <a:custGeom>
                <a:avLst/>
                <a:gdLst/>
                <a:ahLst/>
                <a:cxnLst/>
                <a:rect l="l" t="t" r="r" b="b"/>
                <a:pathLst>
                  <a:path w="5184" h="524" extrusionOk="0">
                    <a:moveTo>
                      <a:pt x="262" y="1"/>
                    </a:moveTo>
                    <a:lnTo>
                      <a:pt x="162" y="21"/>
                    </a:lnTo>
                    <a:lnTo>
                      <a:pt x="81" y="81"/>
                    </a:lnTo>
                    <a:lnTo>
                      <a:pt x="21" y="162"/>
                    </a:lnTo>
                    <a:lnTo>
                      <a:pt x="1" y="262"/>
                    </a:lnTo>
                    <a:lnTo>
                      <a:pt x="21" y="362"/>
                    </a:lnTo>
                    <a:lnTo>
                      <a:pt x="81" y="443"/>
                    </a:lnTo>
                    <a:lnTo>
                      <a:pt x="162" y="503"/>
                    </a:lnTo>
                    <a:lnTo>
                      <a:pt x="262" y="523"/>
                    </a:lnTo>
                    <a:lnTo>
                      <a:pt x="4922" y="523"/>
                    </a:lnTo>
                    <a:lnTo>
                      <a:pt x="5023" y="503"/>
                    </a:lnTo>
                    <a:lnTo>
                      <a:pt x="5123" y="443"/>
                    </a:lnTo>
                    <a:lnTo>
                      <a:pt x="5163" y="362"/>
                    </a:lnTo>
                    <a:lnTo>
                      <a:pt x="5183" y="262"/>
                    </a:lnTo>
                    <a:lnTo>
                      <a:pt x="5163" y="162"/>
                    </a:lnTo>
                    <a:lnTo>
                      <a:pt x="5123" y="81"/>
                    </a:lnTo>
                    <a:lnTo>
                      <a:pt x="5023" y="21"/>
                    </a:lnTo>
                    <a:lnTo>
                      <a:pt x="4922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8" name="Google Shape;1668;p31"/>
              <p:cNvSpPr/>
              <p:nvPr/>
            </p:nvSpPr>
            <p:spPr>
              <a:xfrm>
                <a:off x="-153575" y="3213050"/>
                <a:ext cx="59775" cy="214950"/>
              </a:xfrm>
              <a:custGeom>
                <a:avLst/>
                <a:gdLst/>
                <a:ahLst/>
                <a:cxnLst/>
                <a:rect l="l" t="t" r="r" b="b"/>
                <a:pathLst>
                  <a:path w="2391" h="8598" extrusionOk="0">
                    <a:moveTo>
                      <a:pt x="201" y="0"/>
                    </a:moveTo>
                    <a:lnTo>
                      <a:pt x="121" y="41"/>
                    </a:lnTo>
                    <a:lnTo>
                      <a:pt x="40" y="121"/>
                    </a:lnTo>
                    <a:lnTo>
                      <a:pt x="0" y="201"/>
                    </a:lnTo>
                    <a:lnTo>
                      <a:pt x="20" y="302"/>
                    </a:lnTo>
                    <a:lnTo>
                      <a:pt x="1888" y="8397"/>
                    </a:lnTo>
                    <a:lnTo>
                      <a:pt x="1929" y="8477"/>
                    </a:lnTo>
                    <a:lnTo>
                      <a:pt x="1989" y="8558"/>
                    </a:lnTo>
                    <a:lnTo>
                      <a:pt x="2049" y="8598"/>
                    </a:lnTo>
                    <a:lnTo>
                      <a:pt x="2210" y="8598"/>
                    </a:lnTo>
                    <a:lnTo>
                      <a:pt x="2290" y="8558"/>
                    </a:lnTo>
                    <a:lnTo>
                      <a:pt x="2370" y="8477"/>
                    </a:lnTo>
                    <a:lnTo>
                      <a:pt x="2391" y="8377"/>
                    </a:lnTo>
                    <a:lnTo>
                      <a:pt x="2391" y="8276"/>
                    </a:lnTo>
                    <a:lnTo>
                      <a:pt x="522" y="201"/>
                    </a:lnTo>
                    <a:lnTo>
                      <a:pt x="482" y="101"/>
                    </a:lnTo>
                    <a:lnTo>
                      <a:pt x="402" y="21"/>
                    </a:lnTo>
                    <a:lnTo>
                      <a:pt x="30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9" name="Google Shape;1669;p31"/>
              <p:cNvSpPr/>
              <p:nvPr/>
            </p:nvSpPr>
            <p:spPr>
              <a:xfrm>
                <a:off x="-146550" y="3475700"/>
                <a:ext cx="131600" cy="27625"/>
              </a:xfrm>
              <a:custGeom>
                <a:avLst/>
                <a:gdLst/>
                <a:ahLst/>
                <a:cxnLst/>
                <a:rect l="l" t="t" r="r" b="b"/>
                <a:pathLst>
                  <a:path w="5264" h="1105" extrusionOk="0">
                    <a:moveTo>
                      <a:pt x="4962" y="0"/>
                    </a:moveTo>
                    <a:lnTo>
                      <a:pt x="221" y="583"/>
                    </a:lnTo>
                    <a:lnTo>
                      <a:pt x="121" y="623"/>
                    </a:lnTo>
                    <a:lnTo>
                      <a:pt x="41" y="683"/>
                    </a:lnTo>
                    <a:lnTo>
                      <a:pt x="0" y="783"/>
                    </a:lnTo>
                    <a:lnTo>
                      <a:pt x="0" y="884"/>
                    </a:lnTo>
                    <a:lnTo>
                      <a:pt x="20" y="964"/>
                    </a:lnTo>
                    <a:lnTo>
                      <a:pt x="81" y="1045"/>
                    </a:lnTo>
                    <a:lnTo>
                      <a:pt x="161" y="1085"/>
                    </a:lnTo>
                    <a:lnTo>
                      <a:pt x="261" y="1105"/>
                    </a:lnTo>
                    <a:lnTo>
                      <a:pt x="282" y="1105"/>
                    </a:lnTo>
                    <a:lnTo>
                      <a:pt x="5022" y="522"/>
                    </a:lnTo>
                    <a:lnTo>
                      <a:pt x="5123" y="502"/>
                    </a:lnTo>
                    <a:lnTo>
                      <a:pt x="5203" y="422"/>
                    </a:lnTo>
                    <a:lnTo>
                      <a:pt x="5243" y="342"/>
                    </a:lnTo>
                    <a:lnTo>
                      <a:pt x="5263" y="241"/>
                    </a:lnTo>
                    <a:lnTo>
                      <a:pt x="5223" y="141"/>
                    </a:lnTo>
                    <a:lnTo>
                      <a:pt x="5163" y="60"/>
                    </a:lnTo>
                    <a:lnTo>
                      <a:pt x="5062" y="20"/>
                    </a:lnTo>
                    <a:lnTo>
                      <a:pt x="496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0" name="Google Shape;1670;p31"/>
              <p:cNvSpPr/>
              <p:nvPr/>
            </p:nvSpPr>
            <p:spPr>
              <a:xfrm>
                <a:off x="-666300" y="3530925"/>
                <a:ext cx="13075" cy="113525"/>
              </a:xfrm>
              <a:custGeom>
                <a:avLst/>
                <a:gdLst/>
                <a:ahLst/>
                <a:cxnLst/>
                <a:rect l="l" t="t" r="r" b="b"/>
                <a:pathLst>
                  <a:path w="523" h="4541" extrusionOk="0">
                    <a:moveTo>
                      <a:pt x="261" y="1"/>
                    </a:moveTo>
                    <a:lnTo>
                      <a:pt x="141" y="21"/>
                    </a:lnTo>
                    <a:lnTo>
                      <a:pt x="60" y="81"/>
                    </a:lnTo>
                    <a:lnTo>
                      <a:pt x="20" y="161"/>
                    </a:lnTo>
                    <a:lnTo>
                      <a:pt x="0" y="262"/>
                    </a:lnTo>
                    <a:lnTo>
                      <a:pt x="0" y="4279"/>
                    </a:lnTo>
                    <a:lnTo>
                      <a:pt x="20" y="4380"/>
                    </a:lnTo>
                    <a:lnTo>
                      <a:pt x="60" y="4460"/>
                    </a:lnTo>
                    <a:lnTo>
                      <a:pt x="141" y="4520"/>
                    </a:lnTo>
                    <a:lnTo>
                      <a:pt x="261" y="4540"/>
                    </a:lnTo>
                    <a:lnTo>
                      <a:pt x="362" y="4520"/>
                    </a:lnTo>
                    <a:lnTo>
                      <a:pt x="442" y="4460"/>
                    </a:lnTo>
                    <a:lnTo>
                      <a:pt x="502" y="4380"/>
                    </a:lnTo>
                    <a:lnTo>
                      <a:pt x="522" y="4279"/>
                    </a:lnTo>
                    <a:lnTo>
                      <a:pt x="522" y="262"/>
                    </a:lnTo>
                    <a:lnTo>
                      <a:pt x="502" y="161"/>
                    </a:lnTo>
                    <a:lnTo>
                      <a:pt x="442" y="81"/>
                    </a:lnTo>
                    <a:lnTo>
                      <a:pt x="362" y="21"/>
                    </a:lnTo>
                    <a:lnTo>
                      <a:pt x="26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1" name="Google Shape;1671;p31"/>
              <p:cNvSpPr/>
              <p:nvPr/>
            </p:nvSpPr>
            <p:spPr>
              <a:xfrm>
                <a:off x="-832525" y="3569100"/>
                <a:ext cx="126575" cy="19600"/>
              </a:xfrm>
              <a:custGeom>
                <a:avLst/>
                <a:gdLst/>
                <a:ahLst/>
                <a:cxnLst/>
                <a:rect l="l" t="t" r="r" b="b"/>
                <a:pathLst>
                  <a:path w="5063" h="784" extrusionOk="0">
                    <a:moveTo>
                      <a:pt x="261" y="0"/>
                    </a:moveTo>
                    <a:lnTo>
                      <a:pt x="161" y="20"/>
                    </a:lnTo>
                    <a:lnTo>
                      <a:pt x="81" y="81"/>
                    </a:lnTo>
                    <a:lnTo>
                      <a:pt x="20" y="161"/>
                    </a:lnTo>
                    <a:lnTo>
                      <a:pt x="0" y="261"/>
                    </a:lnTo>
                    <a:lnTo>
                      <a:pt x="0" y="362"/>
                    </a:lnTo>
                    <a:lnTo>
                      <a:pt x="61" y="442"/>
                    </a:lnTo>
                    <a:lnTo>
                      <a:pt x="141" y="502"/>
                    </a:lnTo>
                    <a:lnTo>
                      <a:pt x="241" y="543"/>
                    </a:lnTo>
                    <a:lnTo>
                      <a:pt x="4781" y="784"/>
                    </a:lnTo>
                    <a:lnTo>
                      <a:pt x="4801" y="784"/>
                    </a:lnTo>
                    <a:lnTo>
                      <a:pt x="4902" y="764"/>
                    </a:lnTo>
                    <a:lnTo>
                      <a:pt x="4982" y="703"/>
                    </a:lnTo>
                    <a:lnTo>
                      <a:pt x="5042" y="623"/>
                    </a:lnTo>
                    <a:lnTo>
                      <a:pt x="5062" y="523"/>
                    </a:lnTo>
                    <a:lnTo>
                      <a:pt x="5042" y="422"/>
                    </a:lnTo>
                    <a:lnTo>
                      <a:pt x="4982" y="342"/>
                    </a:lnTo>
                    <a:lnTo>
                      <a:pt x="4902" y="282"/>
                    </a:lnTo>
                    <a:lnTo>
                      <a:pt x="4801" y="261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2" name="Google Shape;1672;p31"/>
              <p:cNvSpPr/>
              <p:nvPr/>
            </p:nvSpPr>
            <p:spPr>
              <a:xfrm>
                <a:off x="-693425" y="2970500"/>
                <a:ext cx="725675" cy="1067650"/>
              </a:xfrm>
              <a:custGeom>
                <a:avLst/>
                <a:gdLst/>
                <a:ahLst/>
                <a:cxnLst/>
                <a:rect l="l" t="t" r="r" b="b"/>
                <a:pathLst>
                  <a:path w="29027" h="42706" extrusionOk="0">
                    <a:moveTo>
                      <a:pt x="11631" y="0"/>
                    </a:moveTo>
                    <a:lnTo>
                      <a:pt x="11390" y="20"/>
                    </a:lnTo>
                    <a:lnTo>
                      <a:pt x="11149" y="40"/>
                    </a:lnTo>
                    <a:lnTo>
                      <a:pt x="10908" y="101"/>
                    </a:lnTo>
                    <a:lnTo>
                      <a:pt x="10687" y="181"/>
                    </a:lnTo>
                    <a:lnTo>
                      <a:pt x="10466" y="282"/>
                    </a:lnTo>
                    <a:lnTo>
                      <a:pt x="10245" y="402"/>
                    </a:lnTo>
                    <a:lnTo>
                      <a:pt x="10044" y="523"/>
                    </a:lnTo>
                    <a:lnTo>
                      <a:pt x="9863" y="683"/>
                    </a:lnTo>
                    <a:lnTo>
                      <a:pt x="9682" y="844"/>
                    </a:lnTo>
                    <a:lnTo>
                      <a:pt x="9502" y="1005"/>
                    </a:lnTo>
                    <a:lnTo>
                      <a:pt x="9341" y="1206"/>
                    </a:lnTo>
                    <a:lnTo>
                      <a:pt x="9180" y="1386"/>
                    </a:lnTo>
                    <a:lnTo>
                      <a:pt x="9040" y="1607"/>
                    </a:lnTo>
                    <a:lnTo>
                      <a:pt x="8919" y="1808"/>
                    </a:lnTo>
                    <a:lnTo>
                      <a:pt x="8799" y="2029"/>
                    </a:lnTo>
                    <a:lnTo>
                      <a:pt x="8698" y="2270"/>
                    </a:lnTo>
                    <a:lnTo>
                      <a:pt x="8598" y="2491"/>
                    </a:lnTo>
                    <a:lnTo>
                      <a:pt x="8517" y="2732"/>
                    </a:lnTo>
                    <a:lnTo>
                      <a:pt x="8457" y="2973"/>
                    </a:lnTo>
                    <a:lnTo>
                      <a:pt x="8337" y="3455"/>
                    </a:lnTo>
                    <a:lnTo>
                      <a:pt x="8276" y="3957"/>
                    </a:lnTo>
                    <a:lnTo>
                      <a:pt x="8236" y="4460"/>
                    </a:lnTo>
                    <a:lnTo>
                      <a:pt x="8216" y="4942"/>
                    </a:lnTo>
                    <a:lnTo>
                      <a:pt x="8216" y="5444"/>
                    </a:lnTo>
                    <a:lnTo>
                      <a:pt x="8236" y="5946"/>
                    </a:lnTo>
                    <a:lnTo>
                      <a:pt x="8317" y="6950"/>
                    </a:lnTo>
                    <a:lnTo>
                      <a:pt x="8658" y="11390"/>
                    </a:lnTo>
                    <a:lnTo>
                      <a:pt x="8678" y="11611"/>
                    </a:lnTo>
                    <a:lnTo>
                      <a:pt x="8678" y="11832"/>
                    </a:lnTo>
                    <a:lnTo>
                      <a:pt x="8678" y="12053"/>
                    </a:lnTo>
                    <a:lnTo>
                      <a:pt x="8638" y="12274"/>
                    </a:lnTo>
                    <a:lnTo>
                      <a:pt x="8578" y="12495"/>
                    </a:lnTo>
                    <a:lnTo>
                      <a:pt x="8497" y="12675"/>
                    </a:lnTo>
                    <a:lnTo>
                      <a:pt x="8377" y="12836"/>
                    </a:lnTo>
                    <a:lnTo>
                      <a:pt x="8296" y="12896"/>
                    </a:lnTo>
                    <a:lnTo>
                      <a:pt x="8216" y="12957"/>
                    </a:lnTo>
                    <a:lnTo>
                      <a:pt x="8116" y="13017"/>
                    </a:lnTo>
                    <a:lnTo>
                      <a:pt x="8015" y="13057"/>
                    </a:lnTo>
                    <a:lnTo>
                      <a:pt x="7915" y="13077"/>
                    </a:lnTo>
                    <a:lnTo>
                      <a:pt x="7714" y="13077"/>
                    </a:lnTo>
                    <a:lnTo>
                      <a:pt x="7593" y="13057"/>
                    </a:lnTo>
                    <a:lnTo>
                      <a:pt x="7393" y="12977"/>
                    </a:lnTo>
                    <a:lnTo>
                      <a:pt x="7192" y="12876"/>
                    </a:lnTo>
                    <a:lnTo>
                      <a:pt x="7011" y="12736"/>
                    </a:lnTo>
                    <a:lnTo>
                      <a:pt x="6850" y="12575"/>
                    </a:lnTo>
                    <a:lnTo>
                      <a:pt x="6689" y="12414"/>
                    </a:lnTo>
                    <a:lnTo>
                      <a:pt x="6569" y="12213"/>
                    </a:lnTo>
                    <a:lnTo>
                      <a:pt x="6468" y="12033"/>
                    </a:lnTo>
                    <a:lnTo>
                      <a:pt x="6248" y="11631"/>
                    </a:lnTo>
                    <a:lnTo>
                      <a:pt x="6127" y="11430"/>
                    </a:lnTo>
                    <a:lnTo>
                      <a:pt x="6006" y="11249"/>
                    </a:lnTo>
                    <a:lnTo>
                      <a:pt x="5886" y="11068"/>
                    </a:lnTo>
                    <a:lnTo>
                      <a:pt x="5725" y="10888"/>
                    </a:lnTo>
                    <a:lnTo>
                      <a:pt x="5585" y="10767"/>
                    </a:lnTo>
                    <a:lnTo>
                      <a:pt x="5424" y="10667"/>
                    </a:lnTo>
                    <a:lnTo>
                      <a:pt x="5243" y="10566"/>
                    </a:lnTo>
                    <a:lnTo>
                      <a:pt x="5082" y="10506"/>
                    </a:lnTo>
                    <a:lnTo>
                      <a:pt x="4882" y="10446"/>
                    </a:lnTo>
                    <a:lnTo>
                      <a:pt x="4701" y="10426"/>
                    </a:lnTo>
                    <a:lnTo>
                      <a:pt x="4500" y="10405"/>
                    </a:lnTo>
                    <a:lnTo>
                      <a:pt x="4319" y="10405"/>
                    </a:lnTo>
                    <a:lnTo>
                      <a:pt x="4118" y="10426"/>
                    </a:lnTo>
                    <a:lnTo>
                      <a:pt x="3917" y="10466"/>
                    </a:lnTo>
                    <a:lnTo>
                      <a:pt x="3737" y="10506"/>
                    </a:lnTo>
                    <a:lnTo>
                      <a:pt x="3556" y="10586"/>
                    </a:lnTo>
                    <a:lnTo>
                      <a:pt x="3375" y="10667"/>
                    </a:lnTo>
                    <a:lnTo>
                      <a:pt x="3194" y="10767"/>
                    </a:lnTo>
                    <a:lnTo>
                      <a:pt x="3034" y="10867"/>
                    </a:lnTo>
                    <a:lnTo>
                      <a:pt x="2873" y="10988"/>
                    </a:lnTo>
                    <a:lnTo>
                      <a:pt x="2732" y="11129"/>
                    </a:lnTo>
                    <a:lnTo>
                      <a:pt x="2612" y="11289"/>
                    </a:lnTo>
                    <a:lnTo>
                      <a:pt x="2491" y="11430"/>
                    </a:lnTo>
                    <a:lnTo>
                      <a:pt x="2391" y="11611"/>
                    </a:lnTo>
                    <a:lnTo>
                      <a:pt x="2290" y="11771"/>
                    </a:lnTo>
                    <a:lnTo>
                      <a:pt x="2210" y="11952"/>
                    </a:lnTo>
                    <a:lnTo>
                      <a:pt x="2049" y="12314"/>
                    </a:lnTo>
                    <a:lnTo>
                      <a:pt x="1949" y="12695"/>
                    </a:lnTo>
                    <a:lnTo>
                      <a:pt x="1889" y="13097"/>
                    </a:lnTo>
                    <a:lnTo>
                      <a:pt x="1848" y="13499"/>
                    </a:lnTo>
                    <a:lnTo>
                      <a:pt x="1869" y="13901"/>
                    </a:lnTo>
                    <a:lnTo>
                      <a:pt x="1889" y="14302"/>
                    </a:lnTo>
                    <a:lnTo>
                      <a:pt x="1949" y="14704"/>
                    </a:lnTo>
                    <a:lnTo>
                      <a:pt x="2029" y="15086"/>
                    </a:lnTo>
                    <a:lnTo>
                      <a:pt x="2130" y="15467"/>
                    </a:lnTo>
                    <a:lnTo>
                      <a:pt x="2250" y="15849"/>
                    </a:lnTo>
                    <a:lnTo>
                      <a:pt x="2371" y="16231"/>
                    </a:lnTo>
                    <a:lnTo>
                      <a:pt x="2632" y="16994"/>
                    </a:lnTo>
                    <a:lnTo>
                      <a:pt x="5926" y="26194"/>
                    </a:lnTo>
                    <a:lnTo>
                      <a:pt x="6027" y="26495"/>
                    </a:lnTo>
                    <a:lnTo>
                      <a:pt x="6067" y="26656"/>
                    </a:lnTo>
                    <a:lnTo>
                      <a:pt x="6087" y="26817"/>
                    </a:lnTo>
                    <a:lnTo>
                      <a:pt x="6107" y="26977"/>
                    </a:lnTo>
                    <a:lnTo>
                      <a:pt x="6107" y="27118"/>
                    </a:lnTo>
                    <a:lnTo>
                      <a:pt x="6067" y="27279"/>
                    </a:lnTo>
                    <a:lnTo>
                      <a:pt x="6006" y="27419"/>
                    </a:lnTo>
                    <a:lnTo>
                      <a:pt x="5966" y="27520"/>
                    </a:lnTo>
                    <a:lnTo>
                      <a:pt x="5886" y="27580"/>
                    </a:lnTo>
                    <a:lnTo>
                      <a:pt x="5826" y="27660"/>
                    </a:lnTo>
                    <a:lnTo>
                      <a:pt x="5745" y="27721"/>
                    </a:lnTo>
                    <a:lnTo>
                      <a:pt x="5565" y="27801"/>
                    </a:lnTo>
                    <a:lnTo>
                      <a:pt x="5364" y="27841"/>
                    </a:lnTo>
                    <a:lnTo>
                      <a:pt x="5163" y="27841"/>
                    </a:lnTo>
                    <a:lnTo>
                      <a:pt x="4942" y="27821"/>
                    </a:lnTo>
                    <a:lnTo>
                      <a:pt x="4741" y="27761"/>
                    </a:lnTo>
                    <a:lnTo>
                      <a:pt x="4560" y="27660"/>
                    </a:lnTo>
                    <a:lnTo>
                      <a:pt x="4400" y="27540"/>
                    </a:lnTo>
                    <a:lnTo>
                      <a:pt x="4239" y="27399"/>
                    </a:lnTo>
                    <a:lnTo>
                      <a:pt x="4118" y="27239"/>
                    </a:lnTo>
                    <a:lnTo>
                      <a:pt x="3978" y="27078"/>
                    </a:lnTo>
                    <a:lnTo>
                      <a:pt x="3757" y="26716"/>
                    </a:lnTo>
                    <a:lnTo>
                      <a:pt x="3556" y="26355"/>
                    </a:lnTo>
                    <a:lnTo>
                      <a:pt x="3335" y="25993"/>
                    </a:lnTo>
                    <a:lnTo>
                      <a:pt x="3234" y="25812"/>
                    </a:lnTo>
                    <a:lnTo>
                      <a:pt x="3094" y="25632"/>
                    </a:lnTo>
                    <a:lnTo>
                      <a:pt x="2973" y="25491"/>
                    </a:lnTo>
                    <a:lnTo>
                      <a:pt x="2813" y="25350"/>
                    </a:lnTo>
                    <a:lnTo>
                      <a:pt x="2652" y="25230"/>
                    </a:lnTo>
                    <a:lnTo>
                      <a:pt x="2471" y="25129"/>
                    </a:lnTo>
                    <a:lnTo>
                      <a:pt x="2290" y="25049"/>
                    </a:lnTo>
                    <a:lnTo>
                      <a:pt x="2110" y="25009"/>
                    </a:lnTo>
                    <a:lnTo>
                      <a:pt x="1929" y="25009"/>
                    </a:lnTo>
                    <a:lnTo>
                      <a:pt x="1748" y="25029"/>
                    </a:lnTo>
                    <a:lnTo>
                      <a:pt x="1567" y="25049"/>
                    </a:lnTo>
                    <a:lnTo>
                      <a:pt x="1386" y="25109"/>
                    </a:lnTo>
                    <a:lnTo>
                      <a:pt x="1206" y="25190"/>
                    </a:lnTo>
                    <a:lnTo>
                      <a:pt x="1045" y="25290"/>
                    </a:lnTo>
                    <a:lnTo>
                      <a:pt x="884" y="25411"/>
                    </a:lnTo>
                    <a:lnTo>
                      <a:pt x="744" y="25531"/>
                    </a:lnTo>
                    <a:lnTo>
                      <a:pt x="603" y="25692"/>
                    </a:lnTo>
                    <a:lnTo>
                      <a:pt x="462" y="25832"/>
                    </a:lnTo>
                    <a:lnTo>
                      <a:pt x="362" y="26013"/>
                    </a:lnTo>
                    <a:lnTo>
                      <a:pt x="262" y="26174"/>
                    </a:lnTo>
                    <a:lnTo>
                      <a:pt x="181" y="26375"/>
                    </a:lnTo>
                    <a:lnTo>
                      <a:pt x="121" y="26556"/>
                    </a:lnTo>
                    <a:lnTo>
                      <a:pt x="81" y="26756"/>
                    </a:lnTo>
                    <a:lnTo>
                      <a:pt x="41" y="26937"/>
                    </a:lnTo>
                    <a:lnTo>
                      <a:pt x="0" y="27319"/>
                    </a:lnTo>
                    <a:lnTo>
                      <a:pt x="21" y="27721"/>
                    </a:lnTo>
                    <a:lnTo>
                      <a:pt x="61" y="28122"/>
                    </a:lnTo>
                    <a:lnTo>
                      <a:pt x="141" y="28504"/>
                    </a:lnTo>
                    <a:lnTo>
                      <a:pt x="221" y="28906"/>
                    </a:lnTo>
                    <a:lnTo>
                      <a:pt x="442" y="29669"/>
                    </a:lnTo>
                    <a:lnTo>
                      <a:pt x="965" y="31417"/>
                    </a:lnTo>
                    <a:lnTo>
                      <a:pt x="1246" y="32301"/>
                    </a:lnTo>
                    <a:lnTo>
                      <a:pt x="1527" y="33164"/>
                    </a:lnTo>
                    <a:lnTo>
                      <a:pt x="1848" y="34028"/>
                    </a:lnTo>
                    <a:lnTo>
                      <a:pt x="2170" y="34872"/>
                    </a:lnTo>
                    <a:lnTo>
                      <a:pt x="2531" y="35715"/>
                    </a:lnTo>
                    <a:lnTo>
                      <a:pt x="2913" y="36539"/>
                    </a:lnTo>
                    <a:lnTo>
                      <a:pt x="3355" y="37342"/>
                    </a:lnTo>
                    <a:lnTo>
                      <a:pt x="3817" y="38126"/>
                    </a:lnTo>
                    <a:lnTo>
                      <a:pt x="4058" y="38528"/>
                    </a:lnTo>
                    <a:lnTo>
                      <a:pt x="4319" y="38889"/>
                    </a:lnTo>
                    <a:lnTo>
                      <a:pt x="4580" y="39271"/>
                    </a:lnTo>
                    <a:lnTo>
                      <a:pt x="4862" y="39632"/>
                    </a:lnTo>
                    <a:lnTo>
                      <a:pt x="5163" y="39974"/>
                    </a:lnTo>
                    <a:lnTo>
                      <a:pt x="5444" y="40315"/>
                    </a:lnTo>
                    <a:lnTo>
                      <a:pt x="5765" y="40637"/>
                    </a:lnTo>
                    <a:lnTo>
                      <a:pt x="6087" y="40958"/>
                    </a:lnTo>
                    <a:lnTo>
                      <a:pt x="6428" y="41259"/>
                    </a:lnTo>
                    <a:lnTo>
                      <a:pt x="6770" y="41561"/>
                    </a:lnTo>
                    <a:lnTo>
                      <a:pt x="7131" y="41822"/>
                    </a:lnTo>
                    <a:lnTo>
                      <a:pt x="7493" y="42083"/>
                    </a:lnTo>
                    <a:lnTo>
                      <a:pt x="20791" y="42706"/>
                    </a:lnTo>
                    <a:lnTo>
                      <a:pt x="21895" y="41018"/>
                    </a:lnTo>
                    <a:lnTo>
                      <a:pt x="22980" y="39311"/>
                    </a:lnTo>
                    <a:lnTo>
                      <a:pt x="24045" y="37584"/>
                    </a:lnTo>
                    <a:lnTo>
                      <a:pt x="24567" y="36720"/>
                    </a:lnTo>
                    <a:lnTo>
                      <a:pt x="25069" y="35856"/>
                    </a:lnTo>
                    <a:lnTo>
                      <a:pt x="25551" y="34972"/>
                    </a:lnTo>
                    <a:lnTo>
                      <a:pt x="26033" y="34068"/>
                    </a:lnTo>
                    <a:lnTo>
                      <a:pt x="26495" y="33164"/>
                    </a:lnTo>
                    <a:lnTo>
                      <a:pt x="26937" y="32260"/>
                    </a:lnTo>
                    <a:lnTo>
                      <a:pt x="27339" y="31336"/>
                    </a:lnTo>
                    <a:lnTo>
                      <a:pt x="27741" y="30412"/>
                    </a:lnTo>
                    <a:lnTo>
                      <a:pt x="28102" y="29468"/>
                    </a:lnTo>
                    <a:lnTo>
                      <a:pt x="28444" y="28524"/>
                    </a:lnTo>
                    <a:lnTo>
                      <a:pt x="28605" y="28022"/>
                    </a:lnTo>
                    <a:lnTo>
                      <a:pt x="28745" y="27520"/>
                    </a:lnTo>
                    <a:lnTo>
                      <a:pt x="28866" y="26998"/>
                    </a:lnTo>
                    <a:lnTo>
                      <a:pt x="28966" y="26475"/>
                    </a:lnTo>
                    <a:lnTo>
                      <a:pt x="29006" y="25973"/>
                    </a:lnTo>
                    <a:lnTo>
                      <a:pt x="29026" y="25712"/>
                    </a:lnTo>
                    <a:lnTo>
                      <a:pt x="29006" y="25451"/>
                    </a:lnTo>
                    <a:lnTo>
                      <a:pt x="28986" y="25190"/>
                    </a:lnTo>
                    <a:lnTo>
                      <a:pt x="28966" y="24949"/>
                    </a:lnTo>
                    <a:lnTo>
                      <a:pt x="28906" y="24688"/>
                    </a:lnTo>
                    <a:lnTo>
                      <a:pt x="28846" y="24446"/>
                    </a:lnTo>
                    <a:lnTo>
                      <a:pt x="28745" y="24185"/>
                    </a:lnTo>
                    <a:lnTo>
                      <a:pt x="28645" y="23964"/>
                    </a:lnTo>
                    <a:lnTo>
                      <a:pt x="28504" y="23723"/>
                    </a:lnTo>
                    <a:lnTo>
                      <a:pt x="28364" y="23522"/>
                    </a:lnTo>
                    <a:lnTo>
                      <a:pt x="28183" y="23322"/>
                    </a:lnTo>
                    <a:lnTo>
                      <a:pt x="28002" y="23121"/>
                    </a:lnTo>
                    <a:lnTo>
                      <a:pt x="27801" y="22960"/>
                    </a:lnTo>
                    <a:lnTo>
                      <a:pt x="27580" y="22819"/>
                    </a:lnTo>
                    <a:lnTo>
                      <a:pt x="27359" y="22679"/>
                    </a:lnTo>
                    <a:lnTo>
                      <a:pt x="27138" y="22578"/>
                    </a:lnTo>
                    <a:lnTo>
                      <a:pt x="26897" y="22498"/>
                    </a:lnTo>
                    <a:lnTo>
                      <a:pt x="26656" y="22458"/>
                    </a:lnTo>
                    <a:lnTo>
                      <a:pt x="26415" y="22438"/>
                    </a:lnTo>
                    <a:lnTo>
                      <a:pt x="26174" y="22458"/>
                    </a:lnTo>
                    <a:lnTo>
                      <a:pt x="25933" y="22498"/>
                    </a:lnTo>
                    <a:lnTo>
                      <a:pt x="25692" y="22578"/>
                    </a:lnTo>
                    <a:lnTo>
                      <a:pt x="25431" y="22699"/>
                    </a:lnTo>
                    <a:lnTo>
                      <a:pt x="25190" y="22880"/>
                    </a:lnTo>
                    <a:lnTo>
                      <a:pt x="24969" y="23081"/>
                    </a:lnTo>
                    <a:lnTo>
                      <a:pt x="24748" y="23281"/>
                    </a:lnTo>
                    <a:lnTo>
                      <a:pt x="24346" y="23763"/>
                    </a:lnTo>
                    <a:lnTo>
                      <a:pt x="23964" y="24226"/>
                    </a:lnTo>
                    <a:lnTo>
                      <a:pt x="23743" y="24446"/>
                    </a:lnTo>
                    <a:lnTo>
                      <a:pt x="23502" y="24647"/>
                    </a:lnTo>
                    <a:lnTo>
                      <a:pt x="23261" y="24828"/>
                    </a:lnTo>
                    <a:lnTo>
                      <a:pt x="22980" y="24989"/>
                    </a:lnTo>
                    <a:lnTo>
                      <a:pt x="22719" y="25089"/>
                    </a:lnTo>
                    <a:lnTo>
                      <a:pt x="22578" y="25109"/>
                    </a:lnTo>
                    <a:lnTo>
                      <a:pt x="22418" y="25129"/>
                    </a:lnTo>
                    <a:lnTo>
                      <a:pt x="22277" y="25150"/>
                    </a:lnTo>
                    <a:lnTo>
                      <a:pt x="22136" y="25129"/>
                    </a:lnTo>
                    <a:lnTo>
                      <a:pt x="21996" y="25109"/>
                    </a:lnTo>
                    <a:lnTo>
                      <a:pt x="21855" y="25069"/>
                    </a:lnTo>
                    <a:lnTo>
                      <a:pt x="21735" y="25009"/>
                    </a:lnTo>
                    <a:lnTo>
                      <a:pt x="21614" y="24929"/>
                    </a:lnTo>
                    <a:lnTo>
                      <a:pt x="21514" y="24848"/>
                    </a:lnTo>
                    <a:lnTo>
                      <a:pt x="21413" y="24748"/>
                    </a:lnTo>
                    <a:lnTo>
                      <a:pt x="21333" y="24647"/>
                    </a:lnTo>
                    <a:lnTo>
                      <a:pt x="21253" y="24547"/>
                    </a:lnTo>
                    <a:lnTo>
                      <a:pt x="21132" y="24286"/>
                    </a:lnTo>
                    <a:lnTo>
                      <a:pt x="21052" y="24025"/>
                    </a:lnTo>
                    <a:lnTo>
                      <a:pt x="20992" y="23743"/>
                    </a:lnTo>
                    <a:lnTo>
                      <a:pt x="20971" y="23442"/>
                    </a:lnTo>
                    <a:lnTo>
                      <a:pt x="21012" y="23161"/>
                    </a:lnTo>
                    <a:lnTo>
                      <a:pt x="21072" y="22900"/>
                    </a:lnTo>
                    <a:lnTo>
                      <a:pt x="21152" y="22619"/>
                    </a:lnTo>
                    <a:lnTo>
                      <a:pt x="21253" y="22357"/>
                    </a:lnTo>
                    <a:lnTo>
                      <a:pt x="21373" y="22116"/>
                    </a:lnTo>
                    <a:lnTo>
                      <a:pt x="21654" y="21614"/>
                    </a:lnTo>
                    <a:lnTo>
                      <a:pt x="21936" y="21132"/>
                    </a:lnTo>
                    <a:lnTo>
                      <a:pt x="22257" y="20529"/>
                    </a:lnTo>
                    <a:lnTo>
                      <a:pt x="22558" y="19927"/>
                    </a:lnTo>
                    <a:lnTo>
                      <a:pt x="22840" y="19304"/>
                    </a:lnTo>
                    <a:lnTo>
                      <a:pt x="23101" y="18661"/>
                    </a:lnTo>
                    <a:lnTo>
                      <a:pt x="23322" y="18019"/>
                    </a:lnTo>
                    <a:lnTo>
                      <a:pt x="23543" y="17376"/>
                    </a:lnTo>
                    <a:lnTo>
                      <a:pt x="23703" y="16713"/>
                    </a:lnTo>
                    <a:lnTo>
                      <a:pt x="23864" y="16050"/>
                    </a:lnTo>
                    <a:lnTo>
                      <a:pt x="23944" y="15608"/>
                    </a:lnTo>
                    <a:lnTo>
                      <a:pt x="24005" y="15166"/>
                    </a:lnTo>
                    <a:lnTo>
                      <a:pt x="24045" y="14724"/>
                    </a:lnTo>
                    <a:lnTo>
                      <a:pt x="24065" y="14282"/>
                    </a:lnTo>
                    <a:lnTo>
                      <a:pt x="24025" y="13860"/>
                    </a:lnTo>
                    <a:lnTo>
                      <a:pt x="23964" y="13419"/>
                    </a:lnTo>
                    <a:lnTo>
                      <a:pt x="23924" y="13218"/>
                    </a:lnTo>
                    <a:lnTo>
                      <a:pt x="23864" y="12997"/>
                    </a:lnTo>
                    <a:lnTo>
                      <a:pt x="23784" y="12796"/>
                    </a:lnTo>
                    <a:lnTo>
                      <a:pt x="23703" y="12595"/>
                    </a:lnTo>
                    <a:lnTo>
                      <a:pt x="23583" y="12414"/>
                    </a:lnTo>
                    <a:lnTo>
                      <a:pt x="23462" y="12233"/>
                    </a:lnTo>
                    <a:lnTo>
                      <a:pt x="23322" y="12053"/>
                    </a:lnTo>
                    <a:lnTo>
                      <a:pt x="23181" y="11892"/>
                    </a:lnTo>
                    <a:lnTo>
                      <a:pt x="23020" y="11731"/>
                    </a:lnTo>
                    <a:lnTo>
                      <a:pt x="22840" y="11611"/>
                    </a:lnTo>
                    <a:lnTo>
                      <a:pt x="22659" y="11490"/>
                    </a:lnTo>
                    <a:lnTo>
                      <a:pt x="22478" y="11390"/>
                    </a:lnTo>
                    <a:lnTo>
                      <a:pt x="22277" y="11289"/>
                    </a:lnTo>
                    <a:lnTo>
                      <a:pt x="22076" y="11229"/>
                    </a:lnTo>
                    <a:lnTo>
                      <a:pt x="21855" y="11189"/>
                    </a:lnTo>
                    <a:lnTo>
                      <a:pt x="21654" y="11169"/>
                    </a:lnTo>
                    <a:lnTo>
                      <a:pt x="21454" y="11169"/>
                    </a:lnTo>
                    <a:lnTo>
                      <a:pt x="21253" y="11209"/>
                    </a:lnTo>
                    <a:lnTo>
                      <a:pt x="21052" y="11249"/>
                    </a:lnTo>
                    <a:lnTo>
                      <a:pt x="20851" y="11329"/>
                    </a:lnTo>
                    <a:lnTo>
                      <a:pt x="20610" y="11470"/>
                    </a:lnTo>
                    <a:lnTo>
                      <a:pt x="20409" y="11651"/>
                    </a:lnTo>
                    <a:lnTo>
                      <a:pt x="20208" y="11832"/>
                    </a:lnTo>
                    <a:lnTo>
                      <a:pt x="20027" y="12033"/>
                    </a:lnTo>
                    <a:lnTo>
                      <a:pt x="19686" y="12474"/>
                    </a:lnTo>
                    <a:lnTo>
                      <a:pt x="19364" y="12916"/>
                    </a:lnTo>
                    <a:lnTo>
                      <a:pt x="19164" y="13137"/>
                    </a:lnTo>
                    <a:lnTo>
                      <a:pt x="18963" y="13338"/>
                    </a:lnTo>
                    <a:lnTo>
                      <a:pt x="18742" y="13499"/>
                    </a:lnTo>
                    <a:lnTo>
                      <a:pt x="18501" y="13640"/>
                    </a:lnTo>
                    <a:lnTo>
                      <a:pt x="18260" y="13740"/>
                    </a:lnTo>
                    <a:lnTo>
                      <a:pt x="18119" y="13780"/>
                    </a:lnTo>
                    <a:lnTo>
                      <a:pt x="17999" y="13800"/>
                    </a:lnTo>
                    <a:lnTo>
                      <a:pt x="17737" y="13800"/>
                    </a:lnTo>
                    <a:lnTo>
                      <a:pt x="17617" y="13780"/>
                    </a:lnTo>
                    <a:lnTo>
                      <a:pt x="17476" y="13720"/>
                    </a:lnTo>
                    <a:lnTo>
                      <a:pt x="17336" y="13660"/>
                    </a:lnTo>
                    <a:lnTo>
                      <a:pt x="17195" y="13559"/>
                    </a:lnTo>
                    <a:lnTo>
                      <a:pt x="17075" y="13439"/>
                    </a:lnTo>
                    <a:lnTo>
                      <a:pt x="16974" y="13318"/>
                    </a:lnTo>
                    <a:lnTo>
                      <a:pt x="16894" y="13178"/>
                    </a:lnTo>
                    <a:lnTo>
                      <a:pt x="16833" y="13017"/>
                    </a:lnTo>
                    <a:lnTo>
                      <a:pt x="16773" y="12836"/>
                    </a:lnTo>
                    <a:lnTo>
                      <a:pt x="16733" y="12675"/>
                    </a:lnTo>
                    <a:lnTo>
                      <a:pt x="16673" y="12294"/>
                    </a:lnTo>
                    <a:lnTo>
                      <a:pt x="16673" y="11912"/>
                    </a:lnTo>
                    <a:lnTo>
                      <a:pt x="16673" y="11530"/>
                    </a:lnTo>
                    <a:lnTo>
                      <a:pt x="16713" y="11149"/>
                    </a:lnTo>
                    <a:lnTo>
                      <a:pt x="16773" y="10345"/>
                    </a:lnTo>
                    <a:lnTo>
                      <a:pt x="16793" y="9542"/>
                    </a:lnTo>
                    <a:lnTo>
                      <a:pt x="16773" y="8718"/>
                    </a:lnTo>
                    <a:lnTo>
                      <a:pt x="16733" y="7915"/>
                    </a:lnTo>
                    <a:lnTo>
                      <a:pt x="16653" y="7111"/>
                    </a:lnTo>
                    <a:lnTo>
                      <a:pt x="16532" y="6308"/>
                    </a:lnTo>
                    <a:lnTo>
                      <a:pt x="16371" y="5524"/>
                    </a:lnTo>
                    <a:lnTo>
                      <a:pt x="16171" y="4741"/>
                    </a:lnTo>
                    <a:lnTo>
                      <a:pt x="16050" y="4259"/>
                    </a:lnTo>
                    <a:lnTo>
                      <a:pt x="15889" y="3777"/>
                    </a:lnTo>
                    <a:lnTo>
                      <a:pt x="15709" y="3315"/>
                    </a:lnTo>
                    <a:lnTo>
                      <a:pt x="15508" y="2873"/>
                    </a:lnTo>
                    <a:lnTo>
                      <a:pt x="15287" y="2431"/>
                    </a:lnTo>
                    <a:lnTo>
                      <a:pt x="15046" y="2009"/>
                    </a:lnTo>
                    <a:lnTo>
                      <a:pt x="14744" y="1627"/>
                    </a:lnTo>
                    <a:lnTo>
                      <a:pt x="14423" y="1246"/>
                    </a:lnTo>
                    <a:lnTo>
                      <a:pt x="14262" y="1085"/>
                    </a:lnTo>
                    <a:lnTo>
                      <a:pt x="14082" y="904"/>
                    </a:lnTo>
                    <a:lnTo>
                      <a:pt x="13881" y="764"/>
                    </a:lnTo>
                    <a:lnTo>
                      <a:pt x="13680" y="623"/>
                    </a:lnTo>
                    <a:lnTo>
                      <a:pt x="13459" y="502"/>
                    </a:lnTo>
                    <a:lnTo>
                      <a:pt x="13258" y="382"/>
                    </a:lnTo>
                    <a:lnTo>
                      <a:pt x="13037" y="282"/>
                    </a:lnTo>
                    <a:lnTo>
                      <a:pt x="12796" y="181"/>
                    </a:lnTo>
                    <a:lnTo>
                      <a:pt x="12575" y="121"/>
                    </a:lnTo>
                    <a:lnTo>
                      <a:pt x="12334" y="61"/>
                    </a:lnTo>
                    <a:lnTo>
                      <a:pt x="12093" y="20"/>
                    </a:lnTo>
                    <a:lnTo>
                      <a:pt x="1187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3" name="Google Shape;1673;p31"/>
              <p:cNvSpPr/>
              <p:nvPr/>
            </p:nvSpPr>
            <p:spPr>
              <a:xfrm>
                <a:off x="-382575" y="3039300"/>
                <a:ext cx="13575" cy="995850"/>
              </a:xfrm>
              <a:custGeom>
                <a:avLst/>
                <a:gdLst/>
                <a:ahLst/>
                <a:cxnLst/>
                <a:rect l="l" t="t" r="r" b="b"/>
                <a:pathLst>
                  <a:path w="543" h="39834" extrusionOk="0">
                    <a:moveTo>
                      <a:pt x="282" y="0"/>
                    </a:moveTo>
                    <a:lnTo>
                      <a:pt x="161" y="20"/>
                    </a:lnTo>
                    <a:lnTo>
                      <a:pt x="81" y="81"/>
                    </a:lnTo>
                    <a:lnTo>
                      <a:pt x="41" y="161"/>
                    </a:lnTo>
                    <a:lnTo>
                      <a:pt x="0" y="261"/>
                    </a:lnTo>
                    <a:lnTo>
                      <a:pt x="0" y="39572"/>
                    </a:lnTo>
                    <a:lnTo>
                      <a:pt x="41" y="39673"/>
                    </a:lnTo>
                    <a:lnTo>
                      <a:pt x="81" y="39773"/>
                    </a:lnTo>
                    <a:lnTo>
                      <a:pt x="161" y="39813"/>
                    </a:lnTo>
                    <a:lnTo>
                      <a:pt x="282" y="39833"/>
                    </a:lnTo>
                    <a:lnTo>
                      <a:pt x="382" y="39813"/>
                    </a:lnTo>
                    <a:lnTo>
                      <a:pt x="462" y="39773"/>
                    </a:lnTo>
                    <a:lnTo>
                      <a:pt x="523" y="39673"/>
                    </a:lnTo>
                    <a:lnTo>
                      <a:pt x="543" y="39572"/>
                    </a:lnTo>
                    <a:lnTo>
                      <a:pt x="543" y="261"/>
                    </a:lnTo>
                    <a:lnTo>
                      <a:pt x="523" y="161"/>
                    </a:lnTo>
                    <a:lnTo>
                      <a:pt x="462" y="81"/>
                    </a:lnTo>
                    <a:lnTo>
                      <a:pt x="382" y="20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rgbClr val="429A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4" name="Google Shape;1674;p31"/>
              <p:cNvSpPr/>
              <p:nvPr/>
            </p:nvSpPr>
            <p:spPr>
              <a:xfrm>
                <a:off x="-572400" y="3324525"/>
                <a:ext cx="431900" cy="264175"/>
              </a:xfrm>
              <a:custGeom>
                <a:avLst/>
                <a:gdLst/>
                <a:ahLst/>
                <a:cxnLst/>
                <a:rect l="l" t="t" r="r" b="b"/>
                <a:pathLst>
                  <a:path w="17276" h="10567" extrusionOk="0">
                    <a:moveTo>
                      <a:pt x="282" y="1"/>
                    </a:moveTo>
                    <a:lnTo>
                      <a:pt x="181" y="21"/>
                    </a:lnTo>
                    <a:lnTo>
                      <a:pt x="101" y="61"/>
                    </a:lnTo>
                    <a:lnTo>
                      <a:pt x="21" y="141"/>
                    </a:lnTo>
                    <a:lnTo>
                      <a:pt x="0" y="242"/>
                    </a:lnTo>
                    <a:lnTo>
                      <a:pt x="0" y="342"/>
                    </a:lnTo>
                    <a:lnTo>
                      <a:pt x="41" y="423"/>
                    </a:lnTo>
                    <a:lnTo>
                      <a:pt x="7654" y="10466"/>
                    </a:lnTo>
                    <a:lnTo>
                      <a:pt x="7694" y="10506"/>
                    </a:lnTo>
                    <a:lnTo>
                      <a:pt x="7734" y="10527"/>
                    </a:lnTo>
                    <a:lnTo>
                      <a:pt x="7794" y="10547"/>
                    </a:lnTo>
                    <a:lnTo>
                      <a:pt x="7855" y="10567"/>
                    </a:lnTo>
                    <a:lnTo>
                      <a:pt x="7875" y="10567"/>
                    </a:lnTo>
                    <a:lnTo>
                      <a:pt x="7975" y="10547"/>
                    </a:lnTo>
                    <a:lnTo>
                      <a:pt x="8055" y="10486"/>
                    </a:lnTo>
                    <a:lnTo>
                      <a:pt x="17215" y="443"/>
                    </a:lnTo>
                    <a:lnTo>
                      <a:pt x="17275" y="362"/>
                    </a:lnTo>
                    <a:lnTo>
                      <a:pt x="17275" y="262"/>
                    </a:lnTo>
                    <a:lnTo>
                      <a:pt x="17255" y="161"/>
                    </a:lnTo>
                    <a:lnTo>
                      <a:pt x="17195" y="81"/>
                    </a:lnTo>
                    <a:lnTo>
                      <a:pt x="17115" y="21"/>
                    </a:lnTo>
                    <a:lnTo>
                      <a:pt x="17014" y="1"/>
                    </a:lnTo>
                    <a:lnTo>
                      <a:pt x="16914" y="21"/>
                    </a:lnTo>
                    <a:lnTo>
                      <a:pt x="16833" y="101"/>
                    </a:lnTo>
                    <a:lnTo>
                      <a:pt x="7875" y="9884"/>
                    </a:lnTo>
                    <a:lnTo>
                      <a:pt x="462" y="101"/>
                    </a:lnTo>
                    <a:lnTo>
                      <a:pt x="382" y="41"/>
                    </a:lnTo>
                    <a:lnTo>
                      <a:pt x="282" y="1"/>
                    </a:lnTo>
                    <a:close/>
                  </a:path>
                </a:pathLst>
              </a:custGeom>
              <a:solidFill>
                <a:srgbClr val="429A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5" name="Google Shape;1675;p31"/>
              <p:cNvSpPr/>
              <p:nvPr/>
            </p:nvSpPr>
            <p:spPr>
              <a:xfrm>
                <a:off x="-642200" y="3609775"/>
                <a:ext cx="627250" cy="399250"/>
              </a:xfrm>
              <a:custGeom>
                <a:avLst/>
                <a:gdLst/>
                <a:ahLst/>
                <a:cxnLst/>
                <a:rect l="l" t="t" r="r" b="b"/>
                <a:pathLst>
                  <a:path w="25090" h="15970" extrusionOk="0">
                    <a:moveTo>
                      <a:pt x="24808" y="0"/>
                    </a:moveTo>
                    <a:lnTo>
                      <a:pt x="24708" y="20"/>
                    </a:lnTo>
                    <a:lnTo>
                      <a:pt x="24627" y="81"/>
                    </a:lnTo>
                    <a:lnTo>
                      <a:pt x="10667" y="15307"/>
                    </a:lnTo>
                    <a:lnTo>
                      <a:pt x="462" y="2069"/>
                    </a:lnTo>
                    <a:lnTo>
                      <a:pt x="382" y="2009"/>
                    </a:lnTo>
                    <a:lnTo>
                      <a:pt x="282" y="1969"/>
                    </a:lnTo>
                    <a:lnTo>
                      <a:pt x="181" y="1989"/>
                    </a:lnTo>
                    <a:lnTo>
                      <a:pt x="101" y="2029"/>
                    </a:lnTo>
                    <a:lnTo>
                      <a:pt x="20" y="2110"/>
                    </a:lnTo>
                    <a:lnTo>
                      <a:pt x="0" y="2210"/>
                    </a:lnTo>
                    <a:lnTo>
                      <a:pt x="0" y="2310"/>
                    </a:lnTo>
                    <a:lnTo>
                      <a:pt x="40" y="2391"/>
                    </a:lnTo>
                    <a:lnTo>
                      <a:pt x="10446" y="15869"/>
                    </a:lnTo>
                    <a:lnTo>
                      <a:pt x="10486" y="15909"/>
                    </a:lnTo>
                    <a:lnTo>
                      <a:pt x="10546" y="15950"/>
                    </a:lnTo>
                    <a:lnTo>
                      <a:pt x="10586" y="15970"/>
                    </a:lnTo>
                    <a:lnTo>
                      <a:pt x="10667" y="15970"/>
                    </a:lnTo>
                    <a:lnTo>
                      <a:pt x="10767" y="15950"/>
                    </a:lnTo>
                    <a:lnTo>
                      <a:pt x="10847" y="15889"/>
                    </a:lnTo>
                    <a:lnTo>
                      <a:pt x="25009" y="442"/>
                    </a:lnTo>
                    <a:lnTo>
                      <a:pt x="25069" y="362"/>
                    </a:lnTo>
                    <a:lnTo>
                      <a:pt x="25089" y="261"/>
                    </a:lnTo>
                    <a:lnTo>
                      <a:pt x="25069" y="161"/>
                    </a:lnTo>
                    <a:lnTo>
                      <a:pt x="24989" y="81"/>
                    </a:lnTo>
                    <a:lnTo>
                      <a:pt x="24908" y="20"/>
                    </a:lnTo>
                    <a:lnTo>
                      <a:pt x="24808" y="0"/>
                    </a:lnTo>
                    <a:close/>
                  </a:path>
                </a:pathLst>
              </a:custGeom>
              <a:solidFill>
                <a:srgbClr val="429A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6" name="Google Shape;1676;p31"/>
              <p:cNvSpPr/>
              <p:nvPr/>
            </p:nvSpPr>
            <p:spPr>
              <a:xfrm>
                <a:off x="-699950" y="3976875"/>
                <a:ext cx="690525" cy="786925"/>
              </a:xfrm>
              <a:custGeom>
                <a:avLst/>
                <a:gdLst/>
                <a:ahLst/>
                <a:cxnLst/>
                <a:rect l="l" t="t" r="r" b="b"/>
                <a:pathLst>
                  <a:path w="27621" h="31477" extrusionOk="0">
                    <a:moveTo>
                      <a:pt x="0" y="0"/>
                    </a:moveTo>
                    <a:lnTo>
                      <a:pt x="5966" y="31477"/>
                    </a:lnTo>
                    <a:lnTo>
                      <a:pt x="21775" y="31477"/>
                    </a:lnTo>
                    <a:lnTo>
                      <a:pt x="2762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A5350DB4-FB8C-B3FF-8CBA-0AF3653E190D}"/>
              </a:ext>
            </a:extLst>
          </p:cNvPr>
          <p:cNvSpPr txBox="1"/>
          <p:nvPr/>
        </p:nvSpPr>
        <p:spPr>
          <a:xfrm>
            <a:off x="991175" y="521105"/>
            <a:ext cx="463973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400" b="1" dirty="0"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</a:rPr>
              <a:t>Bài tập 1</a:t>
            </a:r>
            <a:endParaRPr lang="en-US" dirty="0">
              <a:latin typeface="#9Slide03 BoosterNextFYBlack" panose="02000A03000000020004" pitchFamily="2" charset="0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B4FD334F-F692-5E84-BA72-BC045CA0CA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2438708"/>
              </p:ext>
            </p:extLst>
          </p:nvPr>
        </p:nvGraphicFramePr>
        <p:xfrm>
          <a:off x="991175" y="1048661"/>
          <a:ext cx="7125333" cy="3157939"/>
        </p:xfrm>
        <a:graphic>
          <a:graphicData uri="http://schemas.openxmlformats.org/drawingml/2006/table">
            <a:tbl>
              <a:tblPr firstRow="1" firstCol="1" bandRow="1">
                <a:tableStyleId>{E1561506-BE2C-47A6-960C-912D4DE8107D}</a:tableStyleId>
              </a:tblPr>
              <a:tblGrid>
                <a:gridCol w="717765">
                  <a:extLst>
                    <a:ext uri="{9D8B030D-6E8A-4147-A177-3AD203B41FA5}">
                      <a16:colId xmlns:a16="http://schemas.microsoft.com/office/drawing/2014/main" val="1552559744"/>
                    </a:ext>
                  </a:extLst>
                </a:gridCol>
                <a:gridCol w="1787941">
                  <a:extLst>
                    <a:ext uri="{9D8B030D-6E8A-4147-A177-3AD203B41FA5}">
                      <a16:colId xmlns:a16="http://schemas.microsoft.com/office/drawing/2014/main" val="475746299"/>
                    </a:ext>
                  </a:extLst>
                </a:gridCol>
                <a:gridCol w="1264346">
                  <a:extLst>
                    <a:ext uri="{9D8B030D-6E8A-4147-A177-3AD203B41FA5}">
                      <a16:colId xmlns:a16="http://schemas.microsoft.com/office/drawing/2014/main" val="2530449451"/>
                    </a:ext>
                  </a:extLst>
                </a:gridCol>
                <a:gridCol w="1385233">
                  <a:extLst>
                    <a:ext uri="{9D8B030D-6E8A-4147-A177-3AD203B41FA5}">
                      <a16:colId xmlns:a16="http://schemas.microsoft.com/office/drawing/2014/main" val="711587686"/>
                    </a:ext>
                  </a:extLst>
                </a:gridCol>
                <a:gridCol w="1970048">
                  <a:extLst>
                    <a:ext uri="{9D8B030D-6E8A-4147-A177-3AD203B41FA5}">
                      <a16:colId xmlns:a16="http://schemas.microsoft.com/office/drawing/2014/main" val="3004236277"/>
                    </a:ext>
                  </a:extLst>
                </a:gridCol>
              </a:tblGrid>
              <a:tr h="500507">
                <a:tc gridSpan="5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 dirty="0" err="1">
                          <a:effectLst/>
                          <a:latin typeface="#9Slide03 BoosterNextFYBlack" panose="02000A03000000020004" pitchFamily="2" charset="0"/>
                        </a:rPr>
                        <a:t>PHIẾU</a:t>
                      </a:r>
                      <a:r>
                        <a:rPr lang="en-US" sz="1400" kern="100" dirty="0">
                          <a:effectLst/>
                          <a:latin typeface="#9Slide03 BoosterNextFYBlack" panose="02000A03000000020004" pitchFamily="2" charset="0"/>
                        </a:rPr>
                        <a:t> </a:t>
                      </a:r>
                      <a:r>
                        <a:rPr lang="en-US" sz="1400" kern="100" dirty="0" err="1">
                          <a:effectLst/>
                          <a:latin typeface="#9Slide03 BoosterNextFYBlack" panose="02000A03000000020004" pitchFamily="2" charset="0"/>
                        </a:rPr>
                        <a:t>HỌC</a:t>
                      </a:r>
                      <a:r>
                        <a:rPr lang="en-US" sz="1400" kern="100" dirty="0">
                          <a:effectLst/>
                          <a:latin typeface="#9Slide03 BoosterNextFYBlack" panose="02000A03000000020004" pitchFamily="2" charset="0"/>
                        </a:rPr>
                        <a:t> </a:t>
                      </a:r>
                      <a:r>
                        <a:rPr lang="en-US" sz="1400" kern="100" dirty="0" err="1">
                          <a:effectLst/>
                          <a:latin typeface="#9Slide03 BoosterNextFYBlack" panose="02000A03000000020004" pitchFamily="2" charset="0"/>
                        </a:rPr>
                        <a:t>TẬP</a:t>
                      </a:r>
                      <a:r>
                        <a:rPr lang="en-US" sz="1400" kern="100" dirty="0">
                          <a:effectLst/>
                          <a:latin typeface="#9Slide03 BoosterNextFYBlack" panose="02000A03000000020004" pitchFamily="2" charset="0"/>
                        </a:rPr>
                        <a:t> </a:t>
                      </a:r>
                      <a:r>
                        <a:rPr lang="en-US" sz="1400" kern="100" dirty="0" err="1">
                          <a:effectLst/>
                          <a:latin typeface="#9Slide03 BoosterNextFYBlack" panose="02000A03000000020004" pitchFamily="2" charset="0"/>
                        </a:rPr>
                        <a:t>SỐ</a:t>
                      </a:r>
                      <a:r>
                        <a:rPr lang="en-US" sz="1400" kern="100" dirty="0">
                          <a:effectLst/>
                          <a:latin typeface="#9Slide03 BoosterNextFYBlack" panose="02000A03000000020004" pitchFamily="2" charset="0"/>
                        </a:rPr>
                        <a:t> 1</a:t>
                      </a:r>
                      <a:endParaRPr lang="en-US" sz="1400" dirty="0">
                        <a:effectLst/>
                        <a:latin typeface="#9Slide03 BoosterNextFYBlack" panose="02000A03000000020004" pitchFamily="2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 dirty="0" err="1">
                          <a:effectLst/>
                          <a:latin typeface="#9Slide03 BoosterNextFYBlack" panose="02000A03000000020004" pitchFamily="2" charset="0"/>
                        </a:rPr>
                        <a:t>Tính</a:t>
                      </a:r>
                      <a:r>
                        <a:rPr lang="en-US" sz="1400" kern="100" dirty="0">
                          <a:effectLst/>
                          <a:latin typeface="#9Slide03 BoosterNextFYBlack" panose="02000A03000000020004" pitchFamily="2" charset="0"/>
                        </a:rPr>
                        <a:t> </a:t>
                      </a:r>
                      <a:r>
                        <a:rPr lang="en-US" sz="1400" kern="100" dirty="0" err="1">
                          <a:effectLst/>
                          <a:latin typeface="#9Slide03 BoosterNextFYBlack" panose="02000A03000000020004" pitchFamily="2" charset="0"/>
                        </a:rPr>
                        <a:t>mạch</a:t>
                      </a:r>
                      <a:r>
                        <a:rPr lang="en-US" sz="1400" kern="100" dirty="0">
                          <a:effectLst/>
                          <a:latin typeface="#9Slide03 BoosterNextFYBlack" panose="02000A03000000020004" pitchFamily="2" charset="0"/>
                        </a:rPr>
                        <a:t> </a:t>
                      </a:r>
                      <a:r>
                        <a:rPr lang="en-US" sz="1400" kern="100" dirty="0" err="1">
                          <a:effectLst/>
                          <a:latin typeface="#9Slide03 BoosterNextFYBlack" panose="02000A03000000020004" pitchFamily="2" charset="0"/>
                        </a:rPr>
                        <a:t>lạc</a:t>
                      </a:r>
                      <a:r>
                        <a:rPr lang="en-US" sz="1400" kern="100" dirty="0">
                          <a:effectLst/>
                          <a:latin typeface="#9Slide03 BoosterNextFYBlack" panose="02000A03000000020004" pitchFamily="2" charset="0"/>
                        </a:rPr>
                        <a:t> </a:t>
                      </a:r>
                      <a:r>
                        <a:rPr lang="en-US" sz="1400" kern="100" dirty="0" err="1">
                          <a:effectLst/>
                          <a:latin typeface="#9Slide03 BoosterNextFYBlack" panose="02000A03000000020004" pitchFamily="2" charset="0"/>
                        </a:rPr>
                        <a:t>văn</a:t>
                      </a:r>
                      <a:r>
                        <a:rPr lang="en-US" sz="1400" kern="100" dirty="0">
                          <a:effectLst/>
                          <a:latin typeface="#9Slide03 BoosterNextFYBlack" panose="02000A03000000020004" pitchFamily="2" charset="0"/>
                        </a:rPr>
                        <a:t> </a:t>
                      </a:r>
                      <a:r>
                        <a:rPr lang="en-US" sz="1400" kern="100" dirty="0" err="1">
                          <a:effectLst/>
                          <a:latin typeface="#9Slide03 BoosterNextFYBlack" panose="02000A03000000020004" pitchFamily="2" charset="0"/>
                        </a:rPr>
                        <a:t>bản</a:t>
                      </a:r>
                      <a:r>
                        <a:rPr lang="en-US" sz="1400" kern="100" dirty="0">
                          <a:effectLst/>
                          <a:latin typeface="#9Slide03 BoosterNextFYBlack" panose="02000A03000000020004" pitchFamily="2" charset="0"/>
                        </a:rPr>
                        <a:t> “</a:t>
                      </a:r>
                      <a:r>
                        <a:rPr lang="en-US" sz="1400" kern="100" dirty="0" err="1">
                          <a:effectLst/>
                          <a:latin typeface="#9Slide03 BoosterNextFYBlack" panose="02000A03000000020004" pitchFamily="2" charset="0"/>
                        </a:rPr>
                        <a:t>Tinh</a:t>
                      </a:r>
                      <a:r>
                        <a:rPr lang="en-US" sz="1400" kern="100" dirty="0">
                          <a:effectLst/>
                          <a:latin typeface="#9Slide03 BoosterNextFYBlack" panose="02000A03000000020004" pitchFamily="2" charset="0"/>
                        </a:rPr>
                        <a:t> </a:t>
                      </a:r>
                      <a:r>
                        <a:rPr lang="en-US" sz="1400" kern="100" dirty="0" err="1">
                          <a:effectLst/>
                          <a:latin typeface="#9Slide03 BoosterNextFYBlack" panose="02000A03000000020004" pitchFamily="2" charset="0"/>
                        </a:rPr>
                        <a:t>thần</a:t>
                      </a:r>
                      <a:r>
                        <a:rPr lang="en-US" sz="1400" kern="100" dirty="0">
                          <a:effectLst/>
                          <a:latin typeface="#9Slide03 BoosterNextFYBlack" panose="02000A03000000020004" pitchFamily="2" charset="0"/>
                        </a:rPr>
                        <a:t> </a:t>
                      </a:r>
                      <a:r>
                        <a:rPr lang="en-US" sz="1400" kern="100" dirty="0" err="1">
                          <a:effectLst/>
                          <a:latin typeface="#9Slide03 BoosterNextFYBlack" panose="02000A03000000020004" pitchFamily="2" charset="0"/>
                        </a:rPr>
                        <a:t>yêu</a:t>
                      </a:r>
                      <a:r>
                        <a:rPr lang="en-US" sz="1400" kern="100" dirty="0">
                          <a:effectLst/>
                          <a:latin typeface="#9Slide03 BoosterNextFYBlack" panose="02000A03000000020004" pitchFamily="2" charset="0"/>
                        </a:rPr>
                        <a:t> </a:t>
                      </a:r>
                      <a:r>
                        <a:rPr lang="en-US" sz="1400" kern="100" dirty="0" err="1">
                          <a:effectLst/>
                          <a:latin typeface="#9Slide03 BoosterNextFYBlack" panose="02000A03000000020004" pitchFamily="2" charset="0"/>
                        </a:rPr>
                        <a:t>nước</a:t>
                      </a:r>
                      <a:r>
                        <a:rPr lang="en-US" sz="1400" kern="100" dirty="0">
                          <a:effectLst/>
                          <a:latin typeface="#9Slide03 BoosterNextFYBlack" panose="02000A03000000020004" pitchFamily="2" charset="0"/>
                        </a:rPr>
                        <a:t> </a:t>
                      </a:r>
                      <a:r>
                        <a:rPr lang="en-US" sz="1400" kern="100" dirty="0" err="1">
                          <a:effectLst/>
                          <a:latin typeface="#9Slide03 BoosterNextFYBlack" panose="02000A03000000020004" pitchFamily="2" charset="0"/>
                        </a:rPr>
                        <a:t>của</a:t>
                      </a:r>
                      <a:r>
                        <a:rPr lang="en-US" sz="1400" kern="100" dirty="0">
                          <a:effectLst/>
                          <a:latin typeface="#9Slide03 BoosterNextFYBlack" panose="02000A03000000020004" pitchFamily="2" charset="0"/>
                        </a:rPr>
                        <a:t> </a:t>
                      </a:r>
                      <a:r>
                        <a:rPr lang="en-US" sz="1400" kern="100" dirty="0" err="1">
                          <a:effectLst/>
                          <a:latin typeface="#9Slide03 BoosterNextFYBlack" panose="02000A03000000020004" pitchFamily="2" charset="0"/>
                        </a:rPr>
                        <a:t>nhân</a:t>
                      </a:r>
                      <a:r>
                        <a:rPr lang="en-US" sz="1400" kern="100" dirty="0">
                          <a:effectLst/>
                          <a:latin typeface="#9Slide03 BoosterNextFYBlack" panose="02000A03000000020004" pitchFamily="2" charset="0"/>
                        </a:rPr>
                        <a:t> </a:t>
                      </a:r>
                      <a:r>
                        <a:rPr lang="en-US" sz="1400" kern="100" dirty="0" err="1">
                          <a:effectLst/>
                          <a:latin typeface="#9Slide03 BoosterNextFYBlack" panose="02000A03000000020004" pitchFamily="2" charset="0"/>
                        </a:rPr>
                        <a:t>dân</a:t>
                      </a:r>
                      <a:r>
                        <a:rPr lang="en-US" sz="1400" kern="100" dirty="0">
                          <a:effectLst/>
                          <a:latin typeface="#9Slide03 BoosterNextFYBlack" panose="02000A03000000020004" pitchFamily="2" charset="0"/>
                        </a:rPr>
                        <a:t> ta”</a:t>
                      </a:r>
                      <a:endParaRPr lang="en-US" sz="1400" dirty="0">
                        <a:effectLst/>
                        <a:latin typeface="#9Slide03 BoosterNextFYBlack" panose="02000A0300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78" marR="32178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0913976"/>
                  </a:ext>
                </a:extLst>
              </a:tr>
              <a:tr h="481865">
                <a:tc gridSpan="5"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400" dirty="0"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32178" marR="32178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2655944"/>
                  </a:ext>
                </a:extLst>
              </a:tr>
              <a:tr h="353368">
                <a:tc rowSpan="2"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Cụ</a:t>
                      </a:r>
                      <a:r>
                        <a:rPr lang="en-US" sz="14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4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thể</a:t>
                      </a:r>
                      <a:endParaRPr lang="en-US" sz="1400" dirty="0"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32178" marR="3217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kern="100" dirty="0" err="1">
                          <a:effectLst/>
                          <a:latin typeface="#9Slide03 BoosterNextFYBlack" panose="02000A03000000020004" pitchFamily="2" charset="0"/>
                        </a:rPr>
                        <a:t>Đoạn</a:t>
                      </a:r>
                      <a:r>
                        <a:rPr lang="en-US" sz="1400" kern="100" dirty="0">
                          <a:effectLst/>
                          <a:latin typeface="#9Slide03 BoosterNextFYBlack" panose="02000A03000000020004" pitchFamily="2" charset="0"/>
                        </a:rPr>
                        <a:t> 1</a:t>
                      </a:r>
                      <a:endParaRPr lang="en-US" sz="1400" dirty="0">
                        <a:effectLst/>
                        <a:latin typeface="#9Slide03 BoosterNextFYBlack" panose="02000A0300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78" marR="3217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kern="100" dirty="0" err="1">
                          <a:effectLst/>
                          <a:latin typeface="#9Slide03 BoosterNextFYBlack" panose="02000A03000000020004" pitchFamily="2" charset="0"/>
                        </a:rPr>
                        <a:t>Đoạn</a:t>
                      </a:r>
                      <a:r>
                        <a:rPr lang="en-US" sz="1400" kern="100" dirty="0">
                          <a:effectLst/>
                          <a:latin typeface="#9Slide03 BoosterNextFYBlack" panose="02000A03000000020004" pitchFamily="2" charset="0"/>
                        </a:rPr>
                        <a:t> 2</a:t>
                      </a:r>
                      <a:endParaRPr lang="en-US" sz="1400" dirty="0">
                        <a:effectLst/>
                        <a:latin typeface="#9Slide03 BoosterNextFYBlack" panose="02000A0300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78" marR="3217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kern="100" dirty="0" err="1">
                          <a:effectLst/>
                          <a:latin typeface="#9Slide03 BoosterNextFYBlack" panose="02000A03000000020004" pitchFamily="2" charset="0"/>
                        </a:rPr>
                        <a:t>Đoạn</a:t>
                      </a:r>
                      <a:r>
                        <a:rPr lang="en-US" sz="1400" kern="100" dirty="0">
                          <a:effectLst/>
                          <a:latin typeface="#9Slide03 BoosterNextFYBlack" panose="02000A03000000020004" pitchFamily="2" charset="0"/>
                        </a:rPr>
                        <a:t> 3</a:t>
                      </a:r>
                      <a:endParaRPr lang="en-US" sz="1400" dirty="0">
                        <a:effectLst/>
                        <a:latin typeface="#9Slide03 BoosterNextFYBlack" panose="02000A0300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78" marR="3217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kern="100" dirty="0" err="1">
                          <a:effectLst/>
                          <a:latin typeface="#9Slide03 BoosterNextFYBlack" panose="02000A03000000020004" pitchFamily="2" charset="0"/>
                        </a:rPr>
                        <a:t>Đoạn</a:t>
                      </a:r>
                      <a:r>
                        <a:rPr lang="en-US" sz="1400" kern="100" dirty="0">
                          <a:effectLst/>
                          <a:latin typeface="#9Slide03 BoosterNextFYBlack" panose="02000A03000000020004" pitchFamily="2" charset="0"/>
                        </a:rPr>
                        <a:t> 4</a:t>
                      </a:r>
                    </a:p>
                  </a:txBody>
                  <a:tcPr marL="32178" marR="32178" marT="0" marB="0" anchor="ctr"/>
                </a:tc>
                <a:extLst>
                  <a:ext uri="{0D108BD9-81ED-4DB2-BD59-A6C34878D82A}">
                    <a16:rowId xmlns:a16="http://schemas.microsoft.com/office/drawing/2014/main" val="2918071897"/>
                  </a:ext>
                </a:extLst>
              </a:tr>
              <a:tr h="141959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400" dirty="0"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32178" marR="32178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400" dirty="0"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32178" marR="32178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400" dirty="0"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32178" marR="32178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400" kern="100" dirty="0">
                        <a:effectLst/>
                        <a:latin typeface="#9Slide03 Arima Madurai Bold" panose="00000800000000000000" pitchFamily="2" charset="0"/>
                        <a:cs typeface="#9Slide03 Arima Madurai Bold" panose="00000800000000000000" pitchFamily="2" charset="0"/>
                      </a:endParaRPr>
                    </a:p>
                  </a:txBody>
                  <a:tcPr marL="32178" marR="32178" marT="0" marB="0" anchor="ctr"/>
                </a:tc>
                <a:extLst>
                  <a:ext uri="{0D108BD9-81ED-4DB2-BD59-A6C34878D82A}">
                    <a16:rowId xmlns:a16="http://schemas.microsoft.com/office/drawing/2014/main" val="1166492520"/>
                  </a:ext>
                </a:extLst>
              </a:tr>
              <a:tr h="402601">
                <a:tc gridSpan="5"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400" dirty="0"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32178" marR="32178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9523009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258CBA6E-BAA8-05DB-92FB-0E5845E0C150}"/>
              </a:ext>
            </a:extLst>
          </p:cNvPr>
          <p:cNvSpPr txBox="1"/>
          <p:nvPr/>
        </p:nvSpPr>
        <p:spPr>
          <a:xfrm>
            <a:off x="1689409" y="2618730"/>
            <a:ext cx="178977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600"/>
              </a:spcBef>
              <a:spcAft>
                <a:spcPts val="600"/>
              </a:spcAft>
            </a:pPr>
            <a:r>
              <a:rPr lang="en-US" sz="1400" kern="1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Nêu</a:t>
            </a:r>
            <a:r>
              <a:rPr lang="en-US" sz="1400" kern="1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400" kern="1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khái</a:t>
            </a:r>
            <a:r>
              <a:rPr lang="en-US" sz="1400" kern="1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400" kern="1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quát</a:t>
            </a:r>
            <a:r>
              <a:rPr lang="en-US" sz="1400" kern="1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400" kern="1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về</a:t>
            </a:r>
            <a:r>
              <a:rPr lang="en-US" sz="1400" kern="1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400" kern="1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truyền</a:t>
            </a:r>
            <a:r>
              <a:rPr lang="en-US" sz="1400" kern="1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400" kern="1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thống</a:t>
            </a:r>
            <a:r>
              <a:rPr lang="en-US" sz="1400" kern="1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400" kern="1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yêu</a:t>
            </a:r>
            <a:r>
              <a:rPr lang="en-US" sz="1400" kern="1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400" kern="1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nước</a:t>
            </a:r>
            <a:r>
              <a:rPr lang="en-US" sz="1400" kern="1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400" kern="1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của</a:t>
            </a:r>
            <a:r>
              <a:rPr lang="en-US" sz="1400" kern="1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400" kern="1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nhân</a:t>
            </a:r>
            <a:r>
              <a:rPr lang="en-US" sz="1400" kern="1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400" kern="1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dân</a:t>
            </a:r>
            <a:r>
              <a:rPr lang="en-US" sz="1400" kern="1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ta</a:t>
            </a:r>
            <a:endParaRPr lang="en-US" sz="140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ACBA6C-DDBB-F326-E5B7-B8B638BB45BE}"/>
              </a:ext>
            </a:extLst>
          </p:cNvPr>
          <p:cNvSpPr txBox="1"/>
          <p:nvPr/>
        </p:nvSpPr>
        <p:spPr>
          <a:xfrm>
            <a:off x="3479180" y="2511007"/>
            <a:ext cx="1241503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600"/>
              </a:spcBef>
              <a:spcAft>
                <a:spcPts val="600"/>
              </a:spcAft>
            </a:pPr>
            <a:r>
              <a:rPr lang="en-US" sz="1400" kern="1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Tinh</a:t>
            </a:r>
            <a:r>
              <a:rPr lang="en-US" sz="1400" kern="1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400" kern="1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thần</a:t>
            </a:r>
            <a:r>
              <a:rPr lang="en-US" sz="1400" kern="1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400" kern="1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yêu</a:t>
            </a:r>
            <a:r>
              <a:rPr lang="en-US" sz="1400" kern="1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400" kern="1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nước</a:t>
            </a:r>
            <a:r>
              <a:rPr lang="en-US" sz="1400" kern="1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400" kern="1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của</a:t>
            </a:r>
            <a:r>
              <a:rPr lang="en-US" sz="1400" kern="1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400" kern="1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nhân</a:t>
            </a:r>
            <a:r>
              <a:rPr lang="en-US" sz="1400" kern="1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400" kern="1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dân</a:t>
            </a:r>
            <a:r>
              <a:rPr lang="en-US" sz="1400" kern="1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ta qua </a:t>
            </a:r>
            <a:r>
              <a:rPr lang="en-US" sz="1400" kern="1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lịch</a:t>
            </a:r>
            <a:r>
              <a:rPr lang="en-US" sz="1400" kern="1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400" kern="1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sử</a:t>
            </a:r>
            <a:r>
              <a:rPr lang="en-US" sz="1400" kern="1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400" kern="1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thời</a:t>
            </a:r>
            <a:r>
              <a:rPr lang="en-US" sz="1400" kern="1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400" kern="1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xa</a:t>
            </a:r>
            <a:r>
              <a:rPr lang="en-US" sz="1400" kern="1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400" kern="1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xưa</a:t>
            </a:r>
            <a:endParaRPr lang="en-US" sz="140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D1B410-7155-F368-E970-384F11EBB526}"/>
              </a:ext>
            </a:extLst>
          </p:cNvPr>
          <p:cNvSpPr txBox="1"/>
          <p:nvPr/>
        </p:nvSpPr>
        <p:spPr>
          <a:xfrm>
            <a:off x="4822608" y="2570999"/>
            <a:ext cx="1299117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600"/>
              </a:spcBef>
              <a:spcAft>
                <a:spcPts val="600"/>
              </a:spcAft>
            </a:pPr>
            <a:r>
              <a:rPr lang="en-US" sz="1400" kern="1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Tinh</a:t>
            </a:r>
            <a:r>
              <a:rPr lang="en-US" sz="1400" kern="1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400" kern="1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thần</a:t>
            </a:r>
            <a:r>
              <a:rPr lang="en-US" sz="1400" kern="1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400" kern="1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yêu</a:t>
            </a:r>
            <a:r>
              <a:rPr lang="en-US" sz="1400" kern="1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400" kern="1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nước</a:t>
            </a:r>
            <a:r>
              <a:rPr lang="en-US" sz="1400" kern="1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400" kern="1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của</a:t>
            </a:r>
            <a:r>
              <a:rPr lang="en-US" sz="1400" kern="1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400" kern="1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nhân</a:t>
            </a:r>
            <a:r>
              <a:rPr lang="en-US" sz="1400" kern="1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400" kern="1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dân</a:t>
            </a:r>
            <a:r>
              <a:rPr lang="en-US" sz="1400" kern="1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ta qua </a:t>
            </a:r>
            <a:r>
              <a:rPr lang="en-US" sz="1400" kern="1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lịch</a:t>
            </a:r>
            <a:r>
              <a:rPr lang="en-US" sz="1400" kern="1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400" kern="1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sử</a:t>
            </a:r>
            <a:r>
              <a:rPr lang="en-US" sz="1400" kern="1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400" kern="1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thời</a:t>
            </a:r>
            <a:r>
              <a:rPr lang="en-US" sz="1400" kern="1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400" kern="1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hiện</a:t>
            </a:r>
            <a:r>
              <a:rPr lang="en-US" sz="1400" kern="1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400" kern="1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tại</a:t>
            </a:r>
            <a:endParaRPr lang="en-US" sz="140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C01AD0B-1FF2-8EB4-8A0F-0430E31B8EA3}"/>
              </a:ext>
            </a:extLst>
          </p:cNvPr>
          <p:cNvSpPr txBox="1"/>
          <p:nvPr/>
        </p:nvSpPr>
        <p:spPr>
          <a:xfrm>
            <a:off x="6121725" y="2430905"/>
            <a:ext cx="193689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600"/>
              </a:spcBef>
              <a:spcAft>
                <a:spcPts val="600"/>
              </a:spcAft>
            </a:pPr>
            <a:r>
              <a:rPr lang="en-US" sz="1400" kern="1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Khẳng</a:t>
            </a:r>
            <a:r>
              <a:rPr lang="en-US" sz="1400" kern="1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400" kern="1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định</a:t>
            </a:r>
            <a:r>
              <a:rPr lang="en-US" sz="1400" kern="1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400" kern="1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giá</a:t>
            </a:r>
            <a:r>
              <a:rPr lang="en-US" sz="1400" kern="1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400" kern="1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trị</a:t>
            </a:r>
            <a:r>
              <a:rPr lang="en-US" sz="1400" kern="1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400" kern="1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quý</a:t>
            </a:r>
            <a:r>
              <a:rPr lang="en-US" sz="1400" kern="1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400" kern="1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báu</a:t>
            </a:r>
            <a:r>
              <a:rPr lang="en-US" sz="1400" kern="1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400" kern="1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của</a:t>
            </a:r>
            <a:r>
              <a:rPr lang="en-US" sz="1400" kern="1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400" kern="1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truyền</a:t>
            </a:r>
            <a:r>
              <a:rPr lang="en-US" sz="1400" kern="1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400" kern="1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thống</a:t>
            </a:r>
            <a:r>
              <a:rPr lang="en-US" sz="1400" kern="1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400" kern="1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yêu</a:t>
            </a:r>
            <a:r>
              <a:rPr lang="en-US" sz="1400" kern="1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400" kern="1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nước</a:t>
            </a:r>
            <a:r>
              <a:rPr lang="en-US" sz="1400" kern="1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400" kern="1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và</a:t>
            </a:r>
            <a:r>
              <a:rPr lang="en-US" sz="1400" kern="1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400" kern="1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xác</a:t>
            </a:r>
            <a:r>
              <a:rPr lang="en-US" sz="1400" kern="1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400" kern="1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định</a:t>
            </a:r>
            <a:r>
              <a:rPr lang="en-US" sz="1400" kern="1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400" kern="1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trách</a:t>
            </a:r>
            <a:r>
              <a:rPr lang="en-US" sz="1400" kern="1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400" kern="1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nhiệm</a:t>
            </a:r>
            <a:r>
              <a:rPr lang="en-US" sz="1400" kern="1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400" kern="1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của</a:t>
            </a:r>
            <a:r>
              <a:rPr lang="en-US" sz="1400" kern="1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400" kern="1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mỗi</a:t>
            </a:r>
            <a:r>
              <a:rPr lang="en-US" sz="1400" kern="1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400" kern="1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người</a:t>
            </a:r>
            <a:r>
              <a:rPr lang="en-US" sz="1400" kern="1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400" kern="1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dân</a:t>
            </a:r>
            <a:r>
              <a:rPr lang="en-US" sz="1400" kern="1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400" kern="1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đối</a:t>
            </a:r>
            <a:r>
              <a:rPr lang="en-US" sz="1400" kern="1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400" kern="1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với</a:t>
            </a:r>
            <a:r>
              <a:rPr lang="en-US" sz="1400" kern="1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400" kern="1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tôt</a:t>
            </a:r>
            <a:r>
              <a:rPr lang="en-US" sz="1400" kern="1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400" kern="1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quốc</a:t>
            </a:r>
            <a:endParaRPr lang="en-US" sz="1400" kern="100" dirty="0">
              <a:effectLst/>
              <a:latin typeface="#9Slide03 Arima Madurai Bold" panose="00000800000000000000" pitchFamily="2" charset="0"/>
              <a:cs typeface="#9Slide03 Arima Madurai Bold" panose="000008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C8CE99E-E051-1108-B556-4EB0DB2EBB19}"/>
              </a:ext>
            </a:extLst>
          </p:cNvPr>
          <p:cNvSpPr txBox="1"/>
          <p:nvPr/>
        </p:nvSpPr>
        <p:spPr>
          <a:xfrm>
            <a:off x="1027492" y="1655942"/>
            <a:ext cx="691421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600"/>
              </a:spcBef>
              <a:spcAft>
                <a:spcPts val="600"/>
              </a:spcAft>
            </a:pPr>
            <a:r>
              <a:rPr lang="en-US" sz="1400" kern="1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Các</a:t>
            </a:r>
            <a:r>
              <a:rPr lang="en-US" sz="1400" kern="1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400" kern="1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phần</a:t>
            </a:r>
            <a:r>
              <a:rPr lang="en-US" sz="1400" kern="1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/ </a:t>
            </a:r>
            <a:r>
              <a:rPr lang="en-US" sz="1400" kern="1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đoạn</a:t>
            </a:r>
            <a:r>
              <a:rPr lang="en-US" sz="1400" kern="1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/</a:t>
            </a:r>
            <a:r>
              <a:rPr lang="en-US" sz="1400" kern="1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câu</a:t>
            </a:r>
            <a:r>
              <a:rPr lang="en-US" sz="1400" kern="1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400" kern="1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đều</a:t>
            </a:r>
            <a:r>
              <a:rPr lang="en-US" sz="1400" kern="1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400" kern="1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nói</a:t>
            </a:r>
            <a:r>
              <a:rPr lang="en-US" sz="1400" kern="1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400" kern="1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chủ</a:t>
            </a:r>
            <a:r>
              <a:rPr lang="en-US" sz="1400" kern="1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400" kern="1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đề</a:t>
            </a:r>
            <a:r>
              <a:rPr lang="en-US" sz="1400" kern="1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400" kern="1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của</a:t>
            </a:r>
            <a:r>
              <a:rPr lang="en-US" sz="1400" kern="1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VB: </a:t>
            </a:r>
            <a:r>
              <a:rPr lang="en-US" sz="1400" kern="1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Tinh</a:t>
            </a:r>
            <a:r>
              <a:rPr lang="en-US" sz="1400" kern="1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400" kern="1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thần</a:t>
            </a:r>
            <a:r>
              <a:rPr lang="en-US" sz="1400" kern="1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400" kern="1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yêu</a:t>
            </a:r>
            <a:r>
              <a:rPr lang="en-US" sz="1400" kern="1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400" kern="1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nước</a:t>
            </a:r>
            <a:r>
              <a:rPr lang="en-US" sz="1400" kern="1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400" kern="1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của</a:t>
            </a:r>
            <a:r>
              <a:rPr lang="en-US" sz="1400" kern="1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400" kern="1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nhân</a:t>
            </a:r>
            <a:r>
              <a:rPr lang="en-US" sz="1400" kern="1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400" kern="1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dân</a:t>
            </a:r>
            <a:r>
              <a:rPr lang="en-US" sz="1400" kern="1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ta</a:t>
            </a:r>
            <a:endParaRPr lang="en-US" sz="140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8C41CDE-7B44-2502-3BE0-3CAE4B4F24C9}"/>
              </a:ext>
            </a:extLst>
          </p:cNvPr>
          <p:cNvSpPr txBox="1"/>
          <p:nvPr/>
        </p:nvSpPr>
        <p:spPr>
          <a:xfrm>
            <a:off x="1006000" y="3872341"/>
            <a:ext cx="578880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600"/>
              </a:spcBef>
              <a:spcAft>
                <a:spcPts val="600"/>
              </a:spcAft>
            </a:pPr>
            <a:r>
              <a:rPr lang="en-US" sz="1400" kern="1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Nhận</a:t>
            </a:r>
            <a:r>
              <a:rPr lang="en-US" sz="1400" kern="1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400" kern="1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xét</a:t>
            </a:r>
            <a:r>
              <a:rPr lang="en-US" sz="1400" kern="1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400" kern="1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trình</a:t>
            </a:r>
            <a:r>
              <a:rPr lang="en-US" sz="1400" kern="1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400" kern="1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tự</a:t>
            </a:r>
            <a:r>
              <a:rPr lang="en-US" sz="1400" kern="1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400" kern="1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các</a:t>
            </a:r>
            <a:r>
              <a:rPr lang="en-US" sz="1400" kern="1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400" kern="1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phần</a:t>
            </a:r>
            <a:r>
              <a:rPr lang="en-US" sz="1400" kern="1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/ </a:t>
            </a:r>
            <a:r>
              <a:rPr lang="en-US" sz="1400" kern="1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đoạn</a:t>
            </a:r>
            <a:r>
              <a:rPr lang="en-US" sz="1400" kern="1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/</a:t>
            </a:r>
            <a:r>
              <a:rPr lang="en-US" sz="1400" kern="1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câu</a:t>
            </a:r>
            <a:r>
              <a:rPr lang="en-US" sz="1400" kern="1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: </a:t>
            </a:r>
            <a:r>
              <a:rPr lang="en-US" sz="1400" kern="1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theo</a:t>
            </a:r>
            <a:r>
              <a:rPr lang="en-US" sz="1400" kern="1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400" kern="1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trình</a:t>
            </a:r>
            <a:r>
              <a:rPr lang="en-US" sz="1400" kern="1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400" kern="1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tự</a:t>
            </a:r>
            <a:r>
              <a:rPr lang="en-US" sz="1400" kern="1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400" kern="1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hợp</a:t>
            </a:r>
            <a:r>
              <a:rPr lang="en-US" sz="1400" kern="1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400" kern="1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lí</a:t>
            </a:r>
            <a:r>
              <a:rPr lang="en-US" sz="1400" kern="1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.</a:t>
            </a:r>
            <a:endParaRPr lang="en-US" sz="140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9" grpId="0"/>
      <p:bldP spid="11" grpId="0"/>
      <p:bldP spid="13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339CBC94-8B86-77F5-527B-EE33E8284435}"/>
              </a:ext>
            </a:extLst>
          </p:cNvPr>
          <p:cNvSpPr txBox="1"/>
          <p:nvPr/>
        </p:nvSpPr>
        <p:spPr>
          <a:xfrm>
            <a:off x="1100942" y="497158"/>
            <a:ext cx="457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b="1"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</a:defRPr>
            </a:lvl1pPr>
          </a:lstStyle>
          <a:p>
            <a:r>
              <a:rPr lang="nl-NL" sz="1600" dirty="0"/>
              <a:t>Bài tập 2</a:t>
            </a:r>
            <a:endParaRPr lang="en-US" sz="1600" dirty="0"/>
          </a:p>
        </p:txBody>
      </p:sp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id="{DB664A55-0CBB-5D49-B5CB-1AE8CC7468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8943614"/>
              </p:ext>
            </p:extLst>
          </p:nvPr>
        </p:nvGraphicFramePr>
        <p:xfrm>
          <a:off x="985644" y="962696"/>
          <a:ext cx="7172712" cy="3601870"/>
        </p:xfrm>
        <a:graphic>
          <a:graphicData uri="http://schemas.openxmlformats.org/drawingml/2006/table">
            <a:tbl>
              <a:tblPr firstRow="1" firstCol="1" bandRow="1">
                <a:tableStyleId>{E1561506-BE2C-47A6-960C-912D4DE8107D}</a:tableStyleId>
              </a:tblPr>
              <a:tblGrid>
                <a:gridCol w="792436">
                  <a:extLst>
                    <a:ext uri="{9D8B030D-6E8A-4147-A177-3AD203B41FA5}">
                      <a16:colId xmlns:a16="http://schemas.microsoft.com/office/drawing/2014/main" val="3215697103"/>
                    </a:ext>
                  </a:extLst>
                </a:gridCol>
                <a:gridCol w="1945425">
                  <a:extLst>
                    <a:ext uri="{9D8B030D-6E8A-4147-A177-3AD203B41FA5}">
                      <a16:colId xmlns:a16="http://schemas.microsoft.com/office/drawing/2014/main" val="664542834"/>
                    </a:ext>
                  </a:extLst>
                </a:gridCol>
                <a:gridCol w="2318948">
                  <a:extLst>
                    <a:ext uri="{9D8B030D-6E8A-4147-A177-3AD203B41FA5}">
                      <a16:colId xmlns:a16="http://schemas.microsoft.com/office/drawing/2014/main" val="3830270972"/>
                    </a:ext>
                  </a:extLst>
                </a:gridCol>
                <a:gridCol w="2115903">
                  <a:extLst>
                    <a:ext uri="{9D8B030D-6E8A-4147-A177-3AD203B41FA5}">
                      <a16:colId xmlns:a16="http://schemas.microsoft.com/office/drawing/2014/main" val="791072227"/>
                    </a:ext>
                  </a:extLst>
                </a:gridCol>
              </a:tblGrid>
              <a:tr h="639195"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 err="1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PHIẾU</a:t>
                      </a:r>
                      <a:r>
                        <a:rPr lang="en-US" sz="1600" kern="100" dirty="0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HỌC</a:t>
                      </a:r>
                      <a:r>
                        <a:rPr lang="en-US" sz="1600" kern="100" dirty="0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TẬP</a:t>
                      </a:r>
                      <a:r>
                        <a:rPr lang="en-US" sz="1600" kern="100" dirty="0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SỐ</a:t>
                      </a:r>
                      <a:r>
                        <a:rPr lang="en-US" sz="1600" kern="100" dirty="0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 2</a:t>
                      </a:r>
                      <a:endParaRPr lang="en-US" sz="1600" dirty="0">
                        <a:effectLst/>
                        <a:latin typeface="#9Slide03 BoosterNextFYBlack" panose="02000A03000000020004" pitchFamily="2" charset="0"/>
                        <a:cs typeface="#9Slide03 Arima Madurai Bold" panose="00000800000000000000" pitchFamily="2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 err="1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Tính</a:t>
                      </a:r>
                      <a:r>
                        <a:rPr lang="en-US" sz="1600" kern="100" dirty="0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liên</a:t>
                      </a:r>
                      <a:r>
                        <a:rPr lang="en-US" sz="1600" kern="100" dirty="0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kết</a:t>
                      </a:r>
                      <a:r>
                        <a:rPr lang="en-US" sz="1600" kern="100" dirty="0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văn</a:t>
                      </a:r>
                      <a:r>
                        <a:rPr lang="en-US" sz="1600" kern="100" dirty="0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bản</a:t>
                      </a:r>
                      <a:r>
                        <a:rPr lang="en-US" sz="1600" kern="100" dirty="0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 “</a:t>
                      </a:r>
                      <a:r>
                        <a:rPr lang="en-US" sz="1600" kern="100" dirty="0" err="1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Tinh</a:t>
                      </a:r>
                      <a:r>
                        <a:rPr lang="en-US" sz="1600" kern="100" dirty="0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thần</a:t>
                      </a:r>
                      <a:r>
                        <a:rPr lang="en-US" sz="1600" kern="100" dirty="0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yêu</a:t>
                      </a:r>
                      <a:r>
                        <a:rPr lang="en-US" sz="1600" kern="100" dirty="0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nước</a:t>
                      </a:r>
                      <a:r>
                        <a:rPr lang="en-US" sz="1600" kern="100" dirty="0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của</a:t>
                      </a:r>
                      <a:r>
                        <a:rPr lang="en-US" sz="1600" kern="100" dirty="0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nhân</a:t>
                      </a:r>
                      <a:r>
                        <a:rPr lang="en-US" sz="1600" kern="100" dirty="0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dân</a:t>
                      </a:r>
                      <a:r>
                        <a:rPr lang="en-US" sz="1600" kern="100" dirty="0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 ta”</a:t>
                      </a:r>
                      <a:endParaRPr lang="en-US" sz="1600" dirty="0">
                        <a:effectLst/>
                        <a:latin typeface="#9Slide03 BoosterNextFYBlack" panose="02000A03000000020004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43739" marR="43739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7564159"/>
                  </a:ext>
                </a:extLst>
              </a:tr>
              <a:tr h="95879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kern="10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Phần a</a:t>
                      </a:r>
                      <a:endParaRPr lang="en-US" sz="1600"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43739" marR="43739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Tìm</a:t>
                      </a:r>
                      <a:r>
                        <a:rPr lang="en-US" sz="16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những</a:t>
                      </a:r>
                      <a:r>
                        <a:rPr lang="en-US" sz="16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 </a:t>
                      </a:r>
                      <a:r>
                        <a:rPr lang="en-US" sz="16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từ</a:t>
                      </a:r>
                      <a:r>
                        <a:rPr lang="en-US" sz="16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thay</a:t>
                      </a:r>
                      <a:r>
                        <a:rPr lang="en-US" sz="16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thế</a:t>
                      </a:r>
                      <a:r>
                        <a:rPr lang="en-US" sz="16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 </a:t>
                      </a:r>
                      <a:r>
                        <a:rPr lang="en-US" sz="16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để</a:t>
                      </a:r>
                      <a:r>
                        <a:rPr lang="en-US" sz="16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liên</a:t>
                      </a:r>
                      <a:r>
                        <a:rPr lang="en-US" sz="16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kết</a:t>
                      </a:r>
                      <a:r>
                        <a:rPr lang="en-US" sz="16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các</a:t>
                      </a:r>
                      <a:r>
                        <a:rPr lang="en-US" sz="16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câu</a:t>
                      </a:r>
                      <a:r>
                        <a:rPr lang="en-US" sz="16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trong</a:t>
                      </a:r>
                      <a:r>
                        <a:rPr lang="en-US" sz="16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đoạn</a:t>
                      </a:r>
                      <a:r>
                        <a:rPr lang="en-US" sz="16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1</a:t>
                      </a:r>
                      <a:endParaRPr lang="en-US" sz="1600" dirty="0"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43739" marR="43739" marT="0" marB="0" anchor="ctr"/>
                </a:tc>
                <a:tc gridSpan="2"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Tìm</a:t>
                      </a:r>
                      <a:r>
                        <a:rPr lang="en-US" sz="16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những</a:t>
                      </a:r>
                      <a:r>
                        <a:rPr lang="en-US" sz="16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 </a:t>
                      </a:r>
                      <a:r>
                        <a:rPr lang="en-US" sz="16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từ</a:t>
                      </a:r>
                      <a:r>
                        <a:rPr lang="en-US" sz="16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lặp</a:t>
                      </a:r>
                      <a:r>
                        <a:rPr lang="en-US" sz="16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, </a:t>
                      </a:r>
                      <a:r>
                        <a:rPr lang="en-US" sz="16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thay</a:t>
                      </a:r>
                      <a:r>
                        <a:rPr lang="en-US" sz="16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thế</a:t>
                      </a:r>
                      <a:r>
                        <a:rPr lang="en-US" sz="16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để</a:t>
                      </a:r>
                      <a:r>
                        <a:rPr lang="en-US" sz="16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liên</a:t>
                      </a:r>
                      <a:r>
                        <a:rPr lang="en-US" sz="16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kết</a:t>
                      </a:r>
                      <a:r>
                        <a:rPr lang="en-US" sz="16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các</a:t>
                      </a:r>
                      <a:r>
                        <a:rPr lang="en-US" sz="16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câu</a:t>
                      </a:r>
                      <a:r>
                        <a:rPr lang="en-US" sz="16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trong</a:t>
                      </a:r>
                      <a:r>
                        <a:rPr lang="en-US" sz="16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đoạn</a:t>
                      </a:r>
                      <a:r>
                        <a:rPr lang="en-US" sz="16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2</a:t>
                      </a:r>
                      <a:endParaRPr lang="en-US" sz="1600" dirty="0"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43739" marR="43739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596909"/>
                  </a:ext>
                </a:extLst>
              </a:tr>
              <a:tr h="136468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Phần</a:t>
                      </a:r>
                      <a:r>
                        <a:rPr lang="en-US" sz="16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b</a:t>
                      </a:r>
                      <a:endParaRPr lang="en-US" sz="1600" dirty="0"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43739" marR="43739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Tìm</a:t>
                      </a:r>
                      <a:r>
                        <a:rPr lang="en-US" sz="16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câu</a:t>
                      </a:r>
                      <a:r>
                        <a:rPr lang="en-US" sz="16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có</a:t>
                      </a:r>
                      <a:r>
                        <a:rPr lang="en-US" sz="16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tác</a:t>
                      </a:r>
                      <a:r>
                        <a:rPr lang="en-US" sz="16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dụng</a:t>
                      </a:r>
                      <a:r>
                        <a:rPr lang="en-US" sz="16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liên</a:t>
                      </a:r>
                      <a:r>
                        <a:rPr lang="en-US" sz="16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kết</a:t>
                      </a:r>
                      <a:r>
                        <a:rPr lang="en-US" sz="16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đoạn</a:t>
                      </a:r>
                      <a:r>
                        <a:rPr lang="en-US" sz="16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2 </a:t>
                      </a:r>
                      <a:r>
                        <a:rPr lang="en-US" sz="16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với</a:t>
                      </a:r>
                      <a:r>
                        <a:rPr lang="en-US" sz="16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đoạn</a:t>
                      </a:r>
                      <a:r>
                        <a:rPr lang="en-US" sz="16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1 </a:t>
                      </a:r>
                      <a:r>
                        <a:rPr lang="en-US" sz="16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là</a:t>
                      </a:r>
                      <a:r>
                        <a:rPr lang="en-US" sz="16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phép</a:t>
                      </a:r>
                      <a:r>
                        <a:rPr lang="en-US" sz="16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lặp</a:t>
                      </a:r>
                      <a:endParaRPr lang="en-US" sz="1600" dirty="0"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43739" marR="43739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Tìm</a:t>
                      </a:r>
                      <a:r>
                        <a:rPr lang="en-US" sz="16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câu</a:t>
                      </a:r>
                      <a:r>
                        <a:rPr lang="en-US" sz="16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có</a:t>
                      </a:r>
                      <a:r>
                        <a:rPr lang="en-US" sz="16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tác</a:t>
                      </a:r>
                      <a:r>
                        <a:rPr lang="en-US" sz="16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dụng</a:t>
                      </a:r>
                      <a:r>
                        <a:rPr lang="en-US" sz="16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liên</a:t>
                      </a:r>
                      <a:r>
                        <a:rPr lang="en-US" sz="16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kết</a:t>
                      </a:r>
                      <a:r>
                        <a:rPr lang="en-US" sz="16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đoạn</a:t>
                      </a:r>
                      <a:r>
                        <a:rPr lang="en-US" sz="16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3 </a:t>
                      </a:r>
                      <a:r>
                        <a:rPr lang="en-US" sz="16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với</a:t>
                      </a:r>
                      <a:r>
                        <a:rPr lang="en-US" sz="16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đoạn</a:t>
                      </a:r>
                      <a:r>
                        <a:rPr lang="en-US" sz="16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1,2 </a:t>
                      </a:r>
                      <a:r>
                        <a:rPr lang="en-US" sz="16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là</a:t>
                      </a:r>
                      <a:r>
                        <a:rPr lang="en-US" sz="16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phép</a:t>
                      </a:r>
                      <a:r>
                        <a:rPr lang="en-US" sz="16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lặp</a:t>
                      </a:r>
                      <a:r>
                        <a:rPr lang="en-US" sz="16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và</a:t>
                      </a:r>
                      <a:r>
                        <a:rPr lang="en-US" sz="16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phép</a:t>
                      </a:r>
                      <a:r>
                        <a:rPr lang="en-US" sz="16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thế</a:t>
                      </a:r>
                      <a:endParaRPr lang="en-US" sz="1600" dirty="0"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43739" marR="43739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Tìm</a:t>
                      </a:r>
                      <a:r>
                        <a:rPr lang="en-US" sz="16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câu</a:t>
                      </a:r>
                      <a:r>
                        <a:rPr lang="en-US" sz="16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có</a:t>
                      </a:r>
                      <a:r>
                        <a:rPr lang="en-US" sz="16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tác</a:t>
                      </a:r>
                      <a:r>
                        <a:rPr lang="en-US" sz="16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dụng</a:t>
                      </a:r>
                      <a:r>
                        <a:rPr lang="en-US" sz="16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liên</a:t>
                      </a:r>
                      <a:r>
                        <a:rPr lang="en-US" sz="16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kết</a:t>
                      </a:r>
                      <a:r>
                        <a:rPr lang="en-US" sz="16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đoạn</a:t>
                      </a:r>
                      <a:r>
                        <a:rPr lang="en-US" sz="16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4 </a:t>
                      </a:r>
                      <a:r>
                        <a:rPr lang="en-US" sz="16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với</a:t>
                      </a:r>
                      <a:r>
                        <a:rPr lang="en-US" sz="16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đoạn</a:t>
                      </a:r>
                      <a:r>
                        <a:rPr lang="en-US" sz="16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1,2,3 </a:t>
                      </a:r>
                      <a:r>
                        <a:rPr lang="en-US" sz="16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là</a:t>
                      </a:r>
                      <a:r>
                        <a:rPr lang="en-US" sz="16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phép</a:t>
                      </a:r>
                      <a:r>
                        <a:rPr lang="en-US" sz="16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lặp</a:t>
                      </a:r>
                      <a:endParaRPr lang="en-US" sz="1600" dirty="0"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43739" marR="43739" marT="0" marB="0" anchor="ctr"/>
                </a:tc>
                <a:extLst>
                  <a:ext uri="{0D108BD9-81ED-4DB2-BD59-A6C34878D82A}">
                    <a16:rowId xmlns:a16="http://schemas.microsoft.com/office/drawing/2014/main" val="549886231"/>
                  </a:ext>
                </a:extLst>
              </a:tr>
              <a:tr h="639195">
                <a:tc gridSpan="4"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Nhận</a:t>
                      </a:r>
                      <a:r>
                        <a:rPr lang="en-US" sz="16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xét</a:t>
                      </a:r>
                      <a:r>
                        <a:rPr lang="en-US" sz="16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khi</a:t>
                      </a:r>
                      <a:r>
                        <a:rPr lang="en-US" sz="16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liên</a:t>
                      </a:r>
                      <a:r>
                        <a:rPr lang="en-US" sz="16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kết</a:t>
                      </a:r>
                      <a:r>
                        <a:rPr lang="en-US" sz="16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các</a:t>
                      </a:r>
                      <a:r>
                        <a:rPr lang="en-US" sz="16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đoạn</a:t>
                      </a:r>
                      <a:r>
                        <a:rPr lang="en-US" sz="16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văn</a:t>
                      </a:r>
                      <a:r>
                        <a:rPr lang="en-US" sz="16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, </a:t>
                      </a:r>
                      <a:r>
                        <a:rPr lang="en-US" sz="16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người</a:t>
                      </a:r>
                      <a:r>
                        <a:rPr lang="en-US" sz="16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viết</a:t>
                      </a:r>
                      <a:r>
                        <a:rPr lang="en-US" sz="16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có</a:t>
                      </a:r>
                      <a:r>
                        <a:rPr lang="en-US" sz="16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thể</a:t>
                      </a:r>
                      <a:r>
                        <a:rPr lang="en-US" sz="16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sử</a:t>
                      </a:r>
                      <a:r>
                        <a:rPr lang="en-US" sz="16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dụng</a:t>
                      </a:r>
                      <a:r>
                        <a:rPr lang="en-US" sz="16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các</a:t>
                      </a:r>
                      <a:r>
                        <a:rPr lang="en-US" sz="16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phép</a:t>
                      </a:r>
                      <a:r>
                        <a:rPr lang="en-US" sz="16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liên</a:t>
                      </a:r>
                      <a:r>
                        <a:rPr lang="en-US" sz="16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kết</a:t>
                      </a:r>
                      <a:r>
                        <a:rPr lang="en-US" sz="16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là</a:t>
                      </a:r>
                      <a:r>
                        <a:rPr lang="en-US" sz="16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:....................................................................................................................</a:t>
                      </a:r>
                      <a:endParaRPr lang="en-US" sz="1600" dirty="0"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43739" marR="43739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35622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English for Business &amp; Management Workshop by Slidesgo">
  <a:themeElements>
    <a:clrScheme name="Simple Light">
      <a:dk1>
        <a:srgbClr val="2C3045"/>
      </a:dk1>
      <a:lt1>
        <a:srgbClr val="FFFFFF"/>
      </a:lt1>
      <a:dk2>
        <a:srgbClr val="FFB462"/>
      </a:dk2>
      <a:lt2>
        <a:srgbClr val="2D8CB5"/>
      </a:lt2>
      <a:accent1>
        <a:srgbClr val="F28749"/>
      </a:accent1>
      <a:accent2>
        <a:srgbClr val="FFCD50"/>
      </a:accent2>
      <a:accent3>
        <a:srgbClr val="71BDDA"/>
      </a:accent3>
      <a:accent4>
        <a:srgbClr val="F54F4F"/>
      </a:accent4>
      <a:accent5>
        <a:srgbClr val="5EBEA7"/>
      </a:accent5>
      <a:accent6>
        <a:srgbClr val="FFFFFF"/>
      </a:accent6>
      <a:hlink>
        <a:srgbClr val="2C304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1611</Words>
  <Application>Microsoft Office PowerPoint</Application>
  <PresentationFormat>On-screen Show (16:9)</PresentationFormat>
  <Paragraphs>127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#9Slide03 BoosterNextFYBlack</vt:lpstr>
      <vt:lpstr>#9Slide05 Habano</vt:lpstr>
      <vt:lpstr>Barlow Medium</vt:lpstr>
      <vt:lpstr>Roboto Condensed Light</vt:lpstr>
      <vt:lpstr>#9Slide06 SVNBlack Diamond</vt:lpstr>
      <vt:lpstr>#9Slide05 SVNBellico</vt:lpstr>
      <vt:lpstr>Didact Gothic</vt:lpstr>
      <vt:lpstr>#9Slide03 Arima Madurai Bold</vt:lpstr>
      <vt:lpstr>Arial</vt:lpstr>
      <vt:lpstr>#9Slide05 Legendaria</vt:lpstr>
      <vt:lpstr>English for Business &amp; Management Workshop by Slidesgo</vt:lpstr>
      <vt:lpstr>Game: Ai nhanh hơn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Thực hành         tiếng Việt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Psychology factors</dc:title>
  <cp:lastModifiedBy>SingPC</cp:lastModifiedBy>
  <cp:revision>5</cp:revision>
  <dcterms:modified xsi:type="dcterms:W3CDTF">2025-03-24T04:01:36Z</dcterms:modified>
</cp:coreProperties>
</file>