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306" r:id="rId6"/>
    <p:sldId id="307" r:id="rId7"/>
    <p:sldId id="279" r:id="rId8"/>
    <p:sldId id="260" r:id="rId9"/>
    <p:sldId id="262" r:id="rId10"/>
    <p:sldId id="276" r:id="rId11"/>
    <p:sldId id="261" r:id="rId12"/>
    <p:sldId id="278" r:id="rId13"/>
    <p:sldId id="265" r:id="rId14"/>
    <p:sldId id="266" r:id="rId15"/>
    <p:sldId id="268" r:id="rId16"/>
    <p:sldId id="269" r:id="rId17"/>
    <p:sldId id="267"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83B9E-E8E9-4028-A18E-433E766EBBF2}"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n-US"/>
        </a:p>
      </dgm:t>
    </dgm:pt>
    <dgm:pt modelId="{85A8D944-7FF7-464F-BD8B-FF25DE62A0AC}">
      <dgm:prSet phldrT="[Text]"/>
      <dgm:spPr/>
      <dgm:t>
        <a:bodyPr/>
        <a:lstStyle/>
        <a:p>
          <a:r>
            <a:rPr lang="en-US" dirty="0" err="1"/>
            <a:t>Nội</a:t>
          </a:r>
          <a:r>
            <a:rPr lang="en-US" dirty="0"/>
            <a:t> dung</a:t>
          </a:r>
        </a:p>
      </dgm:t>
    </dgm:pt>
    <dgm:pt modelId="{1AE1E612-8539-47F3-8471-1D6E010D30FF}" type="parTrans" cxnId="{3485B783-B8AA-4D5C-A1AB-1CB14CE6C0A2}">
      <dgm:prSet/>
      <dgm:spPr/>
      <dgm:t>
        <a:bodyPr/>
        <a:lstStyle/>
        <a:p>
          <a:endParaRPr lang="en-US"/>
        </a:p>
      </dgm:t>
    </dgm:pt>
    <dgm:pt modelId="{03CD434C-1BB5-4045-9822-E52564C093DE}" type="sibTrans" cxnId="{3485B783-B8AA-4D5C-A1AB-1CB14CE6C0A2}">
      <dgm:prSet/>
      <dgm:spPr/>
      <dgm:t>
        <a:bodyPr/>
        <a:lstStyle/>
        <a:p>
          <a:endParaRPr lang="en-US"/>
        </a:p>
      </dgm:t>
    </dgm:pt>
    <dgm:pt modelId="{E0A2FDD3-8FD4-405D-BD3E-7C81ABA74597}">
      <dgm:prSet phldrT="[Text]" custT="1"/>
      <dgm:spPr/>
      <dgm:t>
        <a:bodyPr/>
        <a:lstStyle/>
        <a:p>
          <a:pPr algn="just"/>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cay </a:t>
          </a:r>
          <a:r>
            <a:rPr lang="en-US" sz="2400" dirty="0" err="1">
              <a:latin typeface="Times New Roman" panose="02020603050405020304" pitchFamily="18" charset="0"/>
              <a:cs typeface="Times New Roman" panose="02020603050405020304" pitchFamily="18" charset="0"/>
            </a:rPr>
            <a:t>đắng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dgm:t>
    </dgm:pt>
    <dgm:pt modelId="{6412D1D9-2BC5-4541-A5FB-CE4392760B9B}" type="parTrans" cxnId="{1E889522-749A-4957-98D6-CAC5CA9A5D8B}">
      <dgm:prSet/>
      <dgm:spPr/>
      <dgm:t>
        <a:bodyPr/>
        <a:lstStyle/>
        <a:p>
          <a:endParaRPr lang="en-US"/>
        </a:p>
      </dgm:t>
    </dgm:pt>
    <dgm:pt modelId="{71862DB4-2A51-4AE9-A426-6659A3A628D6}" type="sibTrans" cxnId="{1E889522-749A-4957-98D6-CAC5CA9A5D8B}">
      <dgm:prSet/>
      <dgm:spPr/>
      <dgm:t>
        <a:bodyPr/>
        <a:lstStyle/>
        <a:p>
          <a:endParaRPr lang="en-US"/>
        </a:p>
      </dgm:t>
    </dgm:pt>
    <dgm:pt modelId="{CDFB1A0C-C4D7-47C3-8EE2-01A22C1B0339}">
      <dgm:prSet phldrT="[Text]"/>
      <dgm:spPr/>
      <dgm:t>
        <a:bodyPr/>
        <a:lstStyle/>
        <a:p>
          <a:r>
            <a:rPr lang="en-US" dirty="0" err="1"/>
            <a:t>Nghệ</a:t>
          </a:r>
          <a:r>
            <a:rPr lang="en-US" dirty="0"/>
            <a:t> </a:t>
          </a:r>
          <a:r>
            <a:rPr lang="en-US" dirty="0" err="1"/>
            <a:t>thuật</a:t>
          </a:r>
          <a:endParaRPr lang="en-US" dirty="0"/>
        </a:p>
      </dgm:t>
    </dgm:pt>
    <dgm:pt modelId="{C1F97B94-60A9-48D8-B5AC-B9C5FA67F79D}" type="parTrans" cxnId="{09C1441F-FE3C-4C0B-A664-3DD0019B7A27}">
      <dgm:prSet/>
      <dgm:spPr/>
      <dgm:t>
        <a:bodyPr/>
        <a:lstStyle/>
        <a:p>
          <a:endParaRPr lang="en-US"/>
        </a:p>
      </dgm:t>
    </dgm:pt>
    <dgm:pt modelId="{DA996BB9-8AE2-4024-A31E-4B57100CA37B}" type="sibTrans" cxnId="{09C1441F-FE3C-4C0B-A664-3DD0019B7A27}">
      <dgm:prSet/>
      <dgm:spPr/>
      <dgm:t>
        <a:bodyPr/>
        <a:lstStyle/>
        <a:p>
          <a:endParaRPr lang="en-US"/>
        </a:p>
      </dgm:t>
    </dgm:pt>
    <dgm:pt modelId="{6C652467-96CC-494A-A4D5-E9A58C4133B7}">
      <dgm:prSet phldrT="[Text]" custT="1"/>
      <dgm:spPr/>
      <dgm:t>
        <a:bodyPr/>
        <a:lstStyle/>
        <a:p>
          <a:pPr algn="l"/>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CBABA60A-A0B1-4265-89F3-3DD6D8AE128A}" type="parTrans" cxnId="{12730F0A-7E72-4477-9FCA-8704A93CA0F1}">
      <dgm:prSet/>
      <dgm:spPr/>
      <dgm:t>
        <a:bodyPr/>
        <a:lstStyle/>
        <a:p>
          <a:endParaRPr lang="en-US"/>
        </a:p>
      </dgm:t>
    </dgm:pt>
    <dgm:pt modelId="{848107AB-CC54-4217-BCC5-596B9339DE11}" type="sibTrans" cxnId="{12730F0A-7E72-4477-9FCA-8704A93CA0F1}">
      <dgm:prSet/>
      <dgm:spPr/>
      <dgm:t>
        <a:bodyPr/>
        <a:lstStyle/>
        <a:p>
          <a:endParaRPr lang="en-US"/>
        </a:p>
      </dgm:t>
    </dgm:pt>
    <dgm:pt modelId="{E4622763-148E-4AF1-B932-2745504924D8}">
      <dgm:prSet phldrT="[Text]" custT="1"/>
      <dgm:spPr/>
      <dgm:t>
        <a:bodyPr/>
        <a:lstStyle/>
        <a:p>
          <a:pPr algn="l"/>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dgm:t>
    </dgm:pt>
    <dgm:pt modelId="{C39B58A9-6ABD-449F-B52F-37E231C37567}" type="parTrans" cxnId="{EB94E8E4-DA8C-4463-A635-D07B2FCD9169}">
      <dgm:prSet/>
      <dgm:spPr/>
      <dgm:t>
        <a:bodyPr/>
        <a:lstStyle/>
        <a:p>
          <a:endParaRPr lang="en-US"/>
        </a:p>
      </dgm:t>
    </dgm:pt>
    <dgm:pt modelId="{CA53D67B-89CF-4E6B-B566-BFB46AAB1C3F}" type="sibTrans" cxnId="{EB94E8E4-DA8C-4463-A635-D07B2FCD9169}">
      <dgm:prSet/>
      <dgm:spPr/>
      <dgm:t>
        <a:bodyPr/>
        <a:lstStyle/>
        <a:p>
          <a:endParaRPr lang="en-US"/>
        </a:p>
      </dgm:t>
    </dgm:pt>
    <dgm:pt modelId="{3D22CA0C-5C97-4CFE-AA24-477B27BDA88D}">
      <dgm:prSet phldrT="[Text]" custT="1"/>
      <dgm:spPr/>
      <dgm:t>
        <a:bodyPr/>
        <a:lstStyle/>
        <a:p>
          <a:pPr algn="l"/>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a:t>
          </a:r>
        </a:p>
      </dgm:t>
    </dgm:pt>
    <dgm:pt modelId="{7D502A51-6D84-4DEB-AFFF-6B4320E7A30A}" type="parTrans" cxnId="{17FEEE4F-2800-4A47-9229-F6182DBF8668}">
      <dgm:prSet/>
      <dgm:spPr/>
      <dgm:t>
        <a:bodyPr/>
        <a:lstStyle/>
        <a:p>
          <a:endParaRPr lang="en-US"/>
        </a:p>
      </dgm:t>
    </dgm:pt>
    <dgm:pt modelId="{8B2F344F-8E7A-43D4-8D4B-3C84651E89E6}" type="sibTrans" cxnId="{17FEEE4F-2800-4A47-9229-F6182DBF8668}">
      <dgm:prSet/>
      <dgm:spPr/>
      <dgm:t>
        <a:bodyPr/>
        <a:lstStyle/>
        <a:p>
          <a:endParaRPr lang="en-US"/>
        </a:p>
      </dgm:t>
    </dgm:pt>
    <dgm:pt modelId="{3938C914-E740-4848-8032-123262994BDC}" type="pres">
      <dgm:prSet presAssocID="{1E983B9E-E8E9-4028-A18E-433E766EBBF2}" presName="list" presStyleCnt="0">
        <dgm:presLayoutVars>
          <dgm:dir/>
          <dgm:animLvl val="lvl"/>
        </dgm:presLayoutVars>
      </dgm:prSet>
      <dgm:spPr/>
    </dgm:pt>
    <dgm:pt modelId="{D064AB7D-6E61-45F5-BFFC-68F7B2AA8F49}" type="pres">
      <dgm:prSet presAssocID="{85A8D944-7FF7-464F-BD8B-FF25DE62A0AC}" presName="posSpace" presStyleCnt="0"/>
      <dgm:spPr/>
    </dgm:pt>
    <dgm:pt modelId="{A3A01827-B35B-46E2-87DD-CC871B48E515}" type="pres">
      <dgm:prSet presAssocID="{85A8D944-7FF7-464F-BD8B-FF25DE62A0AC}" presName="vertFlow" presStyleCnt="0"/>
      <dgm:spPr/>
    </dgm:pt>
    <dgm:pt modelId="{DD7F5178-B404-4127-9284-FC8FC080B049}" type="pres">
      <dgm:prSet presAssocID="{85A8D944-7FF7-464F-BD8B-FF25DE62A0AC}" presName="topSpace" presStyleCnt="0"/>
      <dgm:spPr/>
    </dgm:pt>
    <dgm:pt modelId="{5B30FCAE-C459-4817-82B3-260B5B9A106C}" type="pres">
      <dgm:prSet presAssocID="{85A8D944-7FF7-464F-BD8B-FF25DE62A0AC}" presName="firstComp" presStyleCnt="0"/>
      <dgm:spPr/>
    </dgm:pt>
    <dgm:pt modelId="{F36ACB03-CB94-4752-8218-3DAA2E910623}" type="pres">
      <dgm:prSet presAssocID="{85A8D944-7FF7-464F-BD8B-FF25DE62A0AC}" presName="firstChild" presStyleLbl="bgAccFollowNode1" presStyleIdx="0" presStyleCnt="4" custScaleY="216299"/>
      <dgm:spPr/>
    </dgm:pt>
    <dgm:pt modelId="{9F3697BF-EC48-4106-AE7F-F50D4AF733F3}" type="pres">
      <dgm:prSet presAssocID="{85A8D944-7FF7-464F-BD8B-FF25DE62A0AC}" presName="firstChildTx" presStyleLbl="bgAccFollowNode1" presStyleIdx="0" presStyleCnt="4">
        <dgm:presLayoutVars>
          <dgm:bulletEnabled val="1"/>
        </dgm:presLayoutVars>
      </dgm:prSet>
      <dgm:spPr/>
    </dgm:pt>
    <dgm:pt modelId="{186C81CA-5C27-4CF3-8C97-CDE42A90B342}" type="pres">
      <dgm:prSet presAssocID="{85A8D944-7FF7-464F-BD8B-FF25DE62A0AC}" presName="negSpace" presStyleCnt="0"/>
      <dgm:spPr/>
    </dgm:pt>
    <dgm:pt modelId="{B102E14B-47C9-4F3D-B805-3370CD0144ED}" type="pres">
      <dgm:prSet presAssocID="{85A8D944-7FF7-464F-BD8B-FF25DE62A0AC}" presName="circle" presStyleLbl="node1" presStyleIdx="0" presStyleCnt="2" custLinFactNeighborX="31634" custLinFactNeighborY="-57500"/>
      <dgm:spPr/>
    </dgm:pt>
    <dgm:pt modelId="{5394C340-C568-402B-9816-CE51CE9D7F1C}" type="pres">
      <dgm:prSet presAssocID="{03CD434C-1BB5-4045-9822-E52564C093DE}" presName="transSpace" presStyleCnt="0"/>
      <dgm:spPr/>
    </dgm:pt>
    <dgm:pt modelId="{B3437200-6DB5-4C7E-BAC5-CF93A573DB44}" type="pres">
      <dgm:prSet presAssocID="{CDFB1A0C-C4D7-47C3-8EE2-01A22C1B0339}" presName="posSpace" presStyleCnt="0"/>
      <dgm:spPr/>
    </dgm:pt>
    <dgm:pt modelId="{6F615A01-7FA0-4D8A-9A09-14C85928F42C}" type="pres">
      <dgm:prSet presAssocID="{CDFB1A0C-C4D7-47C3-8EE2-01A22C1B0339}" presName="vertFlow" presStyleCnt="0"/>
      <dgm:spPr/>
    </dgm:pt>
    <dgm:pt modelId="{80A87A03-D999-44CA-860E-71BB7902E6EB}" type="pres">
      <dgm:prSet presAssocID="{CDFB1A0C-C4D7-47C3-8EE2-01A22C1B0339}" presName="topSpace" presStyleCnt="0"/>
      <dgm:spPr/>
    </dgm:pt>
    <dgm:pt modelId="{108C834F-67A5-4B9A-91FD-682374071B8F}" type="pres">
      <dgm:prSet presAssocID="{CDFB1A0C-C4D7-47C3-8EE2-01A22C1B0339}" presName="firstComp" presStyleCnt="0"/>
      <dgm:spPr/>
    </dgm:pt>
    <dgm:pt modelId="{DA11295A-EF70-4E30-A081-2F3574980F8D}" type="pres">
      <dgm:prSet presAssocID="{CDFB1A0C-C4D7-47C3-8EE2-01A22C1B0339}" presName="firstChild" presStyleLbl="bgAccFollowNode1" presStyleIdx="1" presStyleCnt="4" custScaleX="124087" custScaleY="79878" custLinFactNeighborX="-1722"/>
      <dgm:spPr/>
    </dgm:pt>
    <dgm:pt modelId="{3BFBAB1E-C4B8-4356-A94A-A10E0285A693}" type="pres">
      <dgm:prSet presAssocID="{CDFB1A0C-C4D7-47C3-8EE2-01A22C1B0339}" presName="firstChildTx" presStyleLbl="bgAccFollowNode1" presStyleIdx="1" presStyleCnt="4">
        <dgm:presLayoutVars>
          <dgm:bulletEnabled val="1"/>
        </dgm:presLayoutVars>
      </dgm:prSet>
      <dgm:spPr/>
    </dgm:pt>
    <dgm:pt modelId="{A0B65369-99AD-473C-929C-BEA5CB7035F1}" type="pres">
      <dgm:prSet presAssocID="{E4622763-148E-4AF1-B932-2745504924D8}" presName="comp" presStyleCnt="0"/>
      <dgm:spPr/>
    </dgm:pt>
    <dgm:pt modelId="{CD2CA0C5-D66B-4A36-A39B-89542B712847}" type="pres">
      <dgm:prSet presAssocID="{E4622763-148E-4AF1-B932-2745504924D8}" presName="child" presStyleLbl="bgAccFollowNode1" presStyleIdx="2" presStyleCnt="4" custScaleX="124264" custScaleY="71438" custLinFactNeighborX="-1355"/>
      <dgm:spPr/>
    </dgm:pt>
    <dgm:pt modelId="{BCB58356-1887-436C-B6C6-E44CC9C69184}" type="pres">
      <dgm:prSet presAssocID="{E4622763-148E-4AF1-B932-2745504924D8}" presName="childTx" presStyleLbl="bgAccFollowNode1" presStyleIdx="2" presStyleCnt="4">
        <dgm:presLayoutVars>
          <dgm:bulletEnabled val="1"/>
        </dgm:presLayoutVars>
      </dgm:prSet>
      <dgm:spPr/>
    </dgm:pt>
    <dgm:pt modelId="{54C73BB9-9BF7-481E-A43C-D41F623CB8D1}" type="pres">
      <dgm:prSet presAssocID="{3D22CA0C-5C97-4CFE-AA24-477B27BDA88D}" presName="comp" presStyleCnt="0"/>
      <dgm:spPr/>
    </dgm:pt>
    <dgm:pt modelId="{1D8CA465-3E3B-442C-89C2-FD05C343410A}" type="pres">
      <dgm:prSet presAssocID="{3D22CA0C-5C97-4CFE-AA24-477B27BDA88D}" presName="child" presStyleLbl="bgAccFollowNode1" presStyleIdx="3" presStyleCnt="4" custScaleX="126954" custScaleY="64787"/>
      <dgm:spPr/>
    </dgm:pt>
    <dgm:pt modelId="{6AB52EDF-E4B5-44E9-9935-7726D0BD8D62}" type="pres">
      <dgm:prSet presAssocID="{3D22CA0C-5C97-4CFE-AA24-477B27BDA88D}" presName="childTx" presStyleLbl="bgAccFollowNode1" presStyleIdx="3" presStyleCnt="4">
        <dgm:presLayoutVars>
          <dgm:bulletEnabled val="1"/>
        </dgm:presLayoutVars>
      </dgm:prSet>
      <dgm:spPr/>
    </dgm:pt>
    <dgm:pt modelId="{5867D8EB-821F-4360-BCFD-934C3D9E1005}" type="pres">
      <dgm:prSet presAssocID="{CDFB1A0C-C4D7-47C3-8EE2-01A22C1B0339}" presName="negSpace" presStyleCnt="0"/>
      <dgm:spPr/>
    </dgm:pt>
    <dgm:pt modelId="{03A248E3-D025-4F3F-8797-FFBD96E68DA0}" type="pres">
      <dgm:prSet presAssocID="{CDFB1A0C-C4D7-47C3-8EE2-01A22C1B0339}" presName="circle" presStyleLbl="node1" presStyleIdx="1" presStyleCnt="2" custScaleY="78286" custLinFactNeighborY="-40447"/>
      <dgm:spPr/>
    </dgm:pt>
  </dgm:ptLst>
  <dgm:cxnLst>
    <dgm:cxn modelId="{12730F0A-7E72-4477-9FCA-8704A93CA0F1}" srcId="{CDFB1A0C-C4D7-47C3-8EE2-01A22C1B0339}" destId="{6C652467-96CC-494A-A4D5-E9A58C4133B7}" srcOrd="0" destOrd="0" parTransId="{CBABA60A-A0B1-4265-89F3-3DD6D8AE128A}" sibTransId="{848107AB-CC54-4217-BCC5-596B9339DE11}"/>
    <dgm:cxn modelId="{09C1441F-FE3C-4C0B-A664-3DD0019B7A27}" srcId="{1E983B9E-E8E9-4028-A18E-433E766EBBF2}" destId="{CDFB1A0C-C4D7-47C3-8EE2-01A22C1B0339}" srcOrd="1" destOrd="0" parTransId="{C1F97B94-60A9-48D8-B5AC-B9C5FA67F79D}" sibTransId="{DA996BB9-8AE2-4024-A31E-4B57100CA37B}"/>
    <dgm:cxn modelId="{E7593F20-5E28-4BCC-8AAB-A74789DDE288}" type="presOf" srcId="{3D22CA0C-5C97-4CFE-AA24-477B27BDA88D}" destId="{1D8CA465-3E3B-442C-89C2-FD05C343410A}" srcOrd="0" destOrd="0" presId="urn:microsoft.com/office/officeart/2005/8/layout/hList9"/>
    <dgm:cxn modelId="{1E889522-749A-4957-98D6-CAC5CA9A5D8B}" srcId="{85A8D944-7FF7-464F-BD8B-FF25DE62A0AC}" destId="{E0A2FDD3-8FD4-405D-BD3E-7C81ABA74597}" srcOrd="0" destOrd="0" parTransId="{6412D1D9-2BC5-4541-A5FB-CE4392760B9B}" sibTransId="{71862DB4-2A51-4AE9-A426-6659A3A628D6}"/>
    <dgm:cxn modelId="{F3A3383A-1571-4585-AD3F-CBDBE6250421}" type="presOf" srcId="{6C652467-96CC-494A-A4D5-E9A58C4133B7}" destId="{3BFBAB1E-C4B8-4356-A94A-A10E0285A693}" srcOrd="1" destOrd="0" presId="urn:microsoft.com/office/officeart/2005/8/layout/hList9"/>
    <dgm:cxn modelId="{3F7E743C-910C-46CC-A2BB-7077D4E3AC02}" type="presOf" srcId="{E0A2FDD3-8FD4-405D-BD3E-7C81ABA74597}" destId="{F36ACB03-CB94-4752-8218-3DAA2E910623}" srcOrd="0" destOrd="0" presId="urn:microsoft.com/office/officeart/2005/8/layout/hList9"/>
    <dgm:cxn modelId="{0B20E83E-37C6-43CF-ABF8-5B0FBC3F979B}" type="presOf" srcId="{85A8D944-7FF7-464F-BD8B-FF25DE62A0AC}" destId="{B102E14B-47C9-4F3D-B805-3370CD0144ED}" srcOrd="0" destOrd="0" presId="urn:microsoft.com/office/officeart/2005/8/layout/hList9"/>
    <dgm:cxn modelId="{12F34B46-A6D0-444A-B267-D619E0A21D9E}" type="presOf" srcId="{3D22CA0C-5C97-4CFE-AA24-477B27BDA88D}" destId="{6AB52EDF-E4B5-44E9-9935-7726D0BD8D62}" srcOrd="1" destOrd="0" presId="urn:microsoft.com/office/officeart/2005/8/layout/hList9"/>
    <dgm:cxn modelId="{50ED7667-1376-466E-AD4D-15E7D7648954}" type="presOf" srcId="{E4622763-148E-4AF1-B932-2745504924D8}" destId="{BCB58356-1887-436C-B6C6-E44CC9C69184}" srcOrd="1" destOrd="0" presId="urn:microsoft.com/office/officeart/2005/8/layout/hList9"/>
    <dgm:cxn modelId="{17FEEE4F-2800-4A47-9229-F6182DBF8668}" srcId="{CDFB1A0C-C4D7-47C3-8EE2-01A22C1B0339}" destId="{3D22CA0C-5C97-4CFE-AA24-477B27BDA88D}" srcOrd="2" destOrd="0" parTransId="{7D502A51-6D84-4DEB-AFFF-6B4320E7A30A}" sibTransId="{8B2F344F-8E7A-43D4-8D4B-3C84651E89E6}"/>
    <dgm:cxn modelId="{90A15057-2EB4-4EA0-893D-D8FCB3D37C1A}" type="presOf" srcId="{E0A2FDD3-8FD4-405D-BD3E-7C81ABA74597}" destId="{9F3697BF-EC48-4106-AE7F-F50D4AF733F3}" srcOrd="1" destOrd="0" presId="urn:microsoft.com/office/officeart/2005/8/layout/hList9"/>
    <dgm:cxn modelId="{3485B783-B8AA-4D5C-A1AB-1CB14CE6C0A2}" srcId="{1E983B9E-E8E9-4028-A18E-433E766EBBF2}" destId="{85A8D944-7FF7-464F-BD8B-FF25DE62A0AC}" srcOrd="0" destOrd="0" parTransId="{1AE1E612-8539-47F3-8471-1D6E010D30FF}" sibTransId="{03CD434C-1BB5-4045-9822-E52564C093DE}"/>
    <dgm:cxn modelId="{ED0D3898-F439-4E02-BF2F-1A6665766FEA}" type="presOf" srcId="{E4622763-148E-4AF1-B932-2745504924D8}" destId="{CD2CA0C5-D66B-4A36-A39B-89542B712847}" srcOrd="0" destOrd="0" presId="urn:microsoft.com/office/officeart/2005/8/layout/hList9"/>
    <dgm:cxn modelId="{1C67BDB2-A8CF-4869-A0EC-C71C8EC86E3A}" type="presOf" srcId="{1E983B9E-E8E9-4028-A18E-433E766EBBF2}" destId="{3938C914-E740-4848-8032-123262994BDC}" srcOrd="0" destOrd="0" presId="urn:microsoft.com/office/officeart/2005/8/layout/hList9"/>
    <dgm:cxn modelId="{EB94E8E4-DA8C-4463-A635-D07B2FCD9169}" srcId="{CDFB1A0C-C4D7-47C3-8EE2-01A22C1B0339}" destId="{E4622763-148E-4AF1-B932-2745504924D8}" srcOrd="1" destOrd="0" parTransId="{C39B58A9-6ABD-449F-B52F-37E231C37567}" sibTransId="{CA53D67B-89CF-4E6B-B566-BFB46AAB1C3F}"/>
    <dgm:cxn modelId="{F068C9F0-E881-4525-B4B9-97FBAB39059F}" type="presOf" srcId="{6C652467-96CC-494A-A4D5-E9A58C4133B7}" destId="{DA11295A-EF70-4E30-A081-2F3574980F8D}" srcOrd="0" destOrd="0" presId="urn:microsoft.com/office/officeart/2005/8/layout/hList9"/>
    <dgm:cxn modelId="{EAB830F2-1EEA-4F97-9082-A643EB8C17A1}" type="presOf" srcId="{CDFB1A0C-C4D7-47C3-8EE2-01A22C1B0339}" destId="{03A248E3-D025-4F3F-8797-FFBD96E68DA0}" srcOrd="0" destOrd="0" presId="urn:microsoft.com/office/officeart/2005/8/layout/hList9"/>
    <dgm:cxn modelId="{0B6FDCC6-15AE-48EF-A59D-D10A4924F98F}" type="presParOf" srcId="{3938C914-E740-4848-8032-123262994BDC}" destId="{D064AB7D-6E61-45F5-BFFC-68F7B2AA8F49}" srcOrd="0" destOrd="0" presId="urn:microsoft.com/office/officeart/2005/8/layout/hList9"/>
    <dgm:cxn modelId="{B19237F6-33EA-4056-9585-904045C0FD7D}" type="presParOf" srcId="{3938C914-E740-4848-8032-123262994BDC}" destId="{A3A01827-B35B-46E2-87DD-CC871B48E515}" srcOrd="1" destOrd="0" presId="urn:microsoft.com/office/officeart/2005/8/layout/hList9"/>
    <dgm:cxn modelId="{123710AD-1D66-4CE4-953A-416497CCB86B}" type="presParOf" srcId="{A3A01827-B35B-46E2-87DD-CC871B48E515}" destId="{DD7F5178-B404-4127-9284-FC8FC080B049}" srcOrd="0" destOrd="0" presId="urn:microsoft.com/office/officeart/2005/8/layout/hList9"/>
    <dgm:cxn modelId="{65A7F92A-30D0-49B1-8A36-F5B94C412047}" type="presParOf" srcId="{A3A01827-B35B-46E2-87DD-CC871B48E515}" destId="{5B30FCAE-C459-4817-82B3-260B5B9A106C}" srcOrd="1" destOrd="0" presId="urn:microsoft.com/office/officeart/2005/8/layout/hList9"/>
    <dgm:cxn modelId="{AF4CEFE3-DF71-4A26-882D-C27063012A9F}" type="presParOf" srcId="{5B30FCAE-C459-4817-82B3-260B5B9A106C}" destId="{F36ACB03-CB94-4752-8218-3DAA2E910623}" srcOrd="0" destOrd="0" presId="urn:microsoft.com/office/officeart/2005/8/layout/hList9"/>
    <dgm:cxn modelId="{E1C8C983-3238-4A83-8BA4-0684C2CA07C2}" type="presParOf" srcId="{5B30FCAE-C459-4817-82B3-260B5B9A106C}" destId="{9F3697BF-EC48-4106-AE7F-F50D4AF733F3}" srcOrd="1" destOrd="0" presId="urn:microsoft.com/office/officeart/2005/8/layout/hList9"/>
    <dgm:cxn modelId="{BF3B2916-A7B4-4D83-ACC4-96162232D863}" type="presParOf" srcId="{3938C914-E740-4848-8032-123262994BDC}" destId="{186C81CA-5C27-4CF3-8C97-CDE42A90B342}" srcOrd="2" destOrd="0" presId="urn:microsoft.com/office/officeart/2005/8/layout/hList9"/>
    <dgm:cxn modelId="{06FA81F4-F07E-40DB-98AA-24D5487A53E6}" type="presParOf" srcId="{3938C914-E740-4848-8032-123262994BDC}" destId="{B102E14B-47C9-4F3D-B805-3370CD0144ED}" srcOrd="3" destOrd="0" presId="urn:microsoft.com/office/officeart/2005/8/layout/hList9"/>
    <dgm:cxn modelId="{1FD69358-DED6-471F-8C06-D82C2AD2F453}" type="presParOf" srcId="{3938C914-E740-4848-8032-123262994BDC}" destId="{5394C340-C568-402B-9816-CE51CE9D7F1C}" srcOrd="4" destOrd="0" presId="urn:microsoft.com/office/officeart/2005/8/layout/hList9"/>
    <dgm:cxn modelId="{081A4B59-B14F-464C-AE50-01FC140FF31E}" type="presParOf" srcId="{3938C914-E740-4848-8032-123262994BDC}" destId="{B3437200-6DB5-4C7E-BAC5-CF93A573DB44}" srcOrd="5" destOrd="0" presId="urn:microsoft.com/office/officeart/2005/8/layout/hList9"/>
    <dgm:cxn modelId="{6ADD296B-AD85-4CA1-B799-53CBA4C82340}" type="presParOf" srcId="{3938C914-E740-4848-8032-123262994BDC}" destId="{6F615A01-7FA0-4D8A-9A09-14C85928F42C}" srcOrd="6" destOrd="0" presId="urn:microsoft.com/office/officeart/2005/8/layout/hList9"/>
    <dgm:cxn modelId="{B2524EBF-D58B-4D36-ADA6-B57F9368E228}" type="presParOf" srcId="{6F615A01-7FA0-4D8A-9A09-14C85928F42C}" destId="{80A87A03-D999-44CA-860E-71BB7902E6EB}" srcOrd="0" destOrd="0" presId="urn:microsoft.com/office/officeart/2005/8/layout/hList9"/>
    <dgm:cxn modelId="{E298D478-2CC1-477E-AA37-3761C496EBFC}" type="presParOf" srcId="{6F615A01-7FA0-4D8A-9A09-14C85928F42C}" destId="{108C834F-67A5-4B9A-91FD-682374071B8F}" srcOrd="1" destOrd="0" presId="urn:microsoft.com/office/officeart/2005/8/layout/hList9"/>
    <dgm:cxn modelId="{B3555EF1-CAF4-4BCB-851C-14C6022D8A46}" type="presParOf" srcId="{108C834F-67A5-4B9A-91FD-682374071B8F}" destId="{DA11295A-EF70-4E30-A081-2F3574980F8D}" srcOrd="0" destOrd="0" presId="urn:microsoft.com/office/officeart/2005/8/layout/hList9"/>
    <dgm:cxn modelId="{2E45CFE4-F024-440B-AB96-10A127A00914}" type="presParOf" srcId="{108C834F-67A5-4B9A-91FD-682374071B8F}" destId="{3BFBAB1E-C4B8-4356-A94A-A10E0285A693}" srcOrd="1" destOrd="0" presId="urn:microsoft.com/office/officeart/2005/8/layout/hList9"/>
    <dgm:cxn modelId="{2A89E18A-B4EA-4803-9512-9FFBD5720FE7}" type="presParOf" srcId="{6F615A01-7FA0-4D8A-9A09-14C85928F42C}" destId="{A0B65369-99AD-473C-929C-BEA5CB7035F1}" srcOrd="2" destOrd="0" presId="urn:microsoft.com/office/officeart/2005/8/layout/hList9"/>
    <dgm:cxn modelId="{0E9FC92C-87F3-40D4-925A-119047585A04}" type="presParOf" srcId="{A0B65369-99AD-473C-929C-BEA5CB7035F1}" destId="{CD2CA0C5-D66B-4A36-A39B-89542B712847}" srcOrd="0" destOrd="0" presId="urn:microsoft.com/office/officeart/2005/8/layout/hList9"/>
    <dgm:cxn modelId="{482AC37B-8A00-4148-9829-3DA377F88A85}" type="presParOf" srcId="{A0B65369-99AD-473C-929C-BEA5CB7035F1}" destId="{BCB58356-1887-436C-B6C6-E44CC9C69184}" srcOrd="1" destOrd="0" presId="urn:microsoft.com/office/officeart/2005/8/layout/hList9"/>
    <dgm:cxn modelId="{22EDD6D1-7F51-4FF6-AA5C-D1DA8E072598}" type="presParOf" srcId="{6F615A01-7FA0-4D8A-9A09-14C85928F42C}" destId="{54C73BB9-9BF7-481E-A43C-D41F623CB8D1}" srcOrd="3" destOrd="0" presId="urn:microsoft.com/office/officeart/2005/8/layout/hList9"/>
    <dgm:cxn modelId="{B2E01ACF-59B6-4197-B2BD-C01F7FB139D1}" type="presParOf" srcId="{54C73BB9-9BF7-481E-A43C-D41F623CB8D1}" destId="{1D8CA465-3E3B-442C-89C2-FD05C343410A}" srcOrd="0" destOrd="0" presId="urn:microsoft.com/office/officeart/2005/8/layout/hList9"/>
    <dgm:cxn modelId="{8166640C-7068-4DDE-BB30-66944C2DC793}" type="presParOf" srcId="{54C73BB9-9BF7-481E-A43C-D41F623CB8D1}" destId="{6AB52EDF-E4B5-44E9-9935-7726D0BD8D62}" srcOrd="1" destOrd="0" presId="urn:microsoft.com/office/officeart/2005/8/layout/hList9"/>
    <dgm:cxn modelId="{600E6C4F-AA4A-4370-A261-744842658C7C}" type="presParOf" srcId="{3938C914-E740-4848-8032-123262994BDC}" destId="{5867D8EB-821F-4360-BCFD-934C3D9E1005}" srcOrd="7" destOrd="0" presId="urn:microsoft.com/office/officeart/2005/8/layout/hList9"/>
    <dgm:cxn modelId="{8A795614-D8F2-4DEC-A78C-2E1D0DCC48B5}" type="presParOf" srcId="{3938C914-E740-4848-8032-123262994BDC}" destId="{03A248E3-D025-4F3F-8797-FFBD96E68DA0}"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9931A1-04E7-41B8-A99B-E9E357F80B78}"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BAC37C83-6782-45CD-80A0-DFD09BC9E797}">
      <dgm:prSet phldrT="[Text]" custT="1"/>
      <dgm:spPr/>
      <dgm:t>
        <a:bodyPr/>
        <a:lstStyle/>
        <a:p>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a:t>
          </a:r>
          <a:endParaRPr lang="en-US" sz="2400" b="1" dirty="0">
            <a:latin typeface="Times New Roman" panose="02020603050405020304" pitchFamily="18" charset="0"/>
            <a:cs typeface="Times New Roman" panose="02020603050405020304" pitchFamily="18" charset="0"/>
          </a:endParaRPr>
        </a:p>
      </dgm:t>
    </dgm:pt>
    <dgm:pt modelId="{C0F5F8DC-2643-4265-BF07-DF3BF9088751}" type="parTrans" cxnId="{DEAA47FB-E3CD-41C3-B4AC-62CC4BB22754}">
      <dgm:prSet/>
      <dgm:spPr/>
      <dgm:t>
        <a:bodyPr/>
        <a:lstStyle/>
        <a:p>
          <a:endParaRPr lang="en-US" sz="2400">
            <a:latin typeface="Times New Roman" panose="02020603050405020304" pitchFamily="18" charset="0"/>
            <a:cs typeface="Times New Roman" panose="02020603050405020304" pitchFamily="18" charset="0"/>
          </a:endParaRPr>
        </a:p>
      </dgm:t>
    </dgm:pt>
    <dgm:pt modelId="{39FE7263-110E-4B94-B7A9-513BB207DE3A}" type="sibTrans" cxnId="{DEAA47FB-E3CD-41C3-B4AC-62CC4BB22754}">
      <dgm:prSet/>
      <dgm:spPr/>
      <dgm:t>
        <a:bodyPr/>
        <a:lstStyle/>
        <a:p>
          <a:endParaRPr lang="en-US" sz="2400">
            <a:latin typeface="Times New Roman" panose="02020603050405020304" pitchFamily="18" charset="0"/>
            <a:cs typeface="Times New Roman" panose="02020603050405020304" pitchFamily="18" charset="0"/>
          </a:endParaRPr>
        </a:p>
      </dgm:t>
    </dgm:pt>
    <dgm:pt modelId="{9585EF8A-D62B-4825-BF47-EB91A2439C0D}">
      <dgm:prSet phldrT="[Text]" custT="1"/>
      <dgm:spPr/>
      <dgm:t>
        <a:bodyPr/>
        <a:lstStyle/>
        <a:p>
          <a:pPr algn="just"/>
          <a:r>
            <a:rPr lang="pt-BR" sz="2400">
              <a:latin typeface="Times New Roman" panose="02020603050405020304" pitchFamily="18" charset="0"/>
              <a:cs typeface="Times New Roman" panose="02020603050405020304" pitchFamily="18" charset="0"/>
            </a:rPr>
            <a:t>    Nhận </a:t>
          </a:r>
          <a:r>
            <a:rPr lang="pt-BR" sz="2400" dirty="0">
              <a:latin typeface="Times New Roman" panose="02020603050405020304" pitchFamily="18" charset="0"/>
              <a:cs typeface="Times New Roman" panose="02020603050405020304" pitchFamily="18" charset="0"/>
            </a:rPr>
            <a:t>biết được tác giả kể về ai và sự kiện gì, mục đích viết?</a:t>
          </a:r>
          <a:endParaRPr lang="en-US" sz="2400" dirty="0">
            <a:latin typeface="Times New Roman" panose="02020603050405020304" pitchFamily="18" charset="0"/>
            <a:cs typeface="Times New Roman" panose="02020603050405020304" pitchFamily="18" charset="0"/>
          </a:endParaRPr>
        </a:p>
      </dgm:t>
    </dgm:pt>
    <dgm:pt modelId="{6E07AAFB-5B18-48BF-BFB6-8F8CD1BF5A79}" type="parTrans" cxnId="{AFD63A17-328D-47FD-B20A-0F9076622231}">
      <dgm:prSet custT="1"/>
      <dgm:spPr/>
      <dgm:t>
        <a:bodyPr/>
        <a:lstStyle/>
        <a:p>
          <a:endParaRPr lang="en-US" sz="2400">
            <a:latin typeface="Times New Roman" panose="02020603050405020304" pitchFamily="18" charset="0"/>
            <a:cs typeface="Times New Roman" panose="02020603050405020304" pitchFamily="18" charset="0"/>
          </a:endParaRPr>
        </a:p>
      </dgm:t>
    </dgm:pt>
    <dgm:pt modelId="{6BA533B7-FB67-4DA4-8845-9B2BFB85D3D9}" type="sibTrans" cxnId="{AFD63A17-328D-47FD-B20A-0F9076622231}">
      <dgm:prSet/>
      <dgm:spPr/>
      <dgm:t>
        <a:bodyPr/>
        <a:lstStyle/>
        <a:p>
          <a:endParaRPr lang="en-US" sz="2400">
            <a:latin typeface="Times New Roman" panose="02020603050405020304" pitchFamily="18" charset="0"/>
            <a:cs typeface="Times New Roman" panose="02020603050405020304" pitchFamily="18" charset="0"/>
          </a:endParaRPr>
        </a:p>
      </dgm:t>
    </dgm:pt>
    <dgm:pt modelId="{97195D58-ED46-4587-8983-9F1C7EAF11B1}">
      <dgm:prSet phldrT="[Text]" custT="1"/>
      <dgm:spPr/>
      <dgm:t>
        <a:bodyPr/>
        <a:lstStyle/>
        <a:p>
          <a:pPr algn="just"/>
          <a:r>
            <a:rPr lang="pt-BR" sz="2400">
              <a:latin typeface="Times New Roman" panose="02020603050405020304" pitchFamily="18" charset="0"/>
              <a:cs typeface="Times New Roman" panose="02020603050405020304" pitchFamily="18" charset="0"/>
            </a:rPr>
            <a:t>    Hiểu </a:t>
          </a:r>
          <a:r>
            <a:rPr lang="pt-BR" sz="2400" dirty="0">
              <a:latin typeface="Times New Roman" panose="02020603050405020304" pitchFamily="18" charset="0"/>
              <a:cs typeface="Times New Roman" panose="02020603050405020304" pitchFamily="18" charset="0"/>
            </a:rPr>
            <a:t>được tình cảm, cảm xúc của tác giả thể hiện trong bài kí</a:t>
          </a:r>
          <a:endParaRPr lang="en-US" sz="2400" dirty="0">
            <a:latin typeface="Times New Roman" panose="02020603050405020304" pitchFamily="18" charset="0"/>
            <a:cs typeface="Times New Roman" panose="02020603050405020304" pitchFamily="18" charset="0"/>
          </a:endParaRPr>
        </a:p>
      </dgm:t>
    </dgm:pt>
    <dgm:pt modelId="{4351C909-2E47-41F5-B09B-265D7324CCB4}" type="parTrans" cxnId="{0CDAE256-18A4-4575-BADE-895B8C98D39E}">
      <dgm:prSet custT="1"/>
      <dgm:spPr/>
      <dgm:t>
        <a:bodyPr/>
        <a:lstStyle/>
        <a:p>
          <a:endParaRPr lang="en-US" sz="2400">
            <a:latin typeface="Times New Roman" panose="02020603050405020304" pitchFamily="18" charset="0"/>
            <a:cs typeface="Times New Roman" panose="02020603050405020304" pitchFamily="18" charset="0"/>
          </a:endParaRPr>
        </a:p>
      </dgm:t>
    </dgm:pt>
    <dgm:pt modelId="{F41B1E24-EC6B-49F7-AC38-DEB3E270DA60}" type="sibTrans" cxnId="{0CDAE256-18A4-4575-BADE-895B8C98D39E}">
      <dgm:prSet/>
      <dgm:spPr/>
      <dgm:t>
        <a:bodyPr/>
        <a:lstStyle/>
        <a:p>
          <a:endParaRPr lang="en-US" sz="2400">
            <a:latin typeface="Times New Roman" panose="02020603050405020304" pitchFamily="18" charset="0"/>
            <a:cs typeface="Times New Roman" panose="02020603050405020304" pitchFamily="18" charset="0"/>
          </a:endParaRPr>
        </a:p>
      </dgm:t>
    </dgm:pt>
    <dgm:pt modelId="{12B9ECDF-157D-40D4-B769-6E8284BAC187}">
      <dgm:prSet phldrT="[Text]" custT="1"/>
      <dgm:spPr/>
      <dgm:t>
        <a:bodyPr/>
        <a:lstStyle/>
        <a:p>
          <a:pPr algn="just"/>
          <a:r>
            <a:rPr lang="pt-BR" sz="2400">
              <a:latin typeface="Times New Roman" panose="02020603050405020304" pitchFamily="18" charset="0"/>
              <a:cs typeface="Times New Roman" panose="02020603050405020304" pitchFamily="18" charset="0"/>
            </a:rPr>
            <a:t>     Xác </a:t>
          </a:r>
          <a:r>
            <a:rPr lang="pt-BR" sz="2400" dirty="0">
              <a:latin typeface="Times New Roman" panose="02020603050405020304" pitchFamily="18" charset="0"/>
              <a:cs typeface="Times New Roman" panose="02020603050405020304" pitchFamily="18" charset="0"/>
            </a:rPr>
            <a:t>định được ngôi kể và tác dụng của văn bản và tác dụng của ngôi kể đó.</a:t>
          </a:r>
          <a:endParaRPr lang="en-US" sz="2400" dirty="0">
            <a:latin typeface="Times New Roman" panose="02020603050405020304" pitchFamily="18" charset="0"/>
            <a:cs typeface="Times New Roman" panose="02020603050405020304" pitchFamily="18" charset="0"/>
          </a:endParaRPr>
        </a:p>
      </dgm:t>
    </dgm:pt>
    <dgm:pt modelId="{6CFA2EF5-AD29-4983-A265-626ACE659AC0}" type="parTrans" cxnId="{7C447FA4-8E86-4FBA-975C-AC3327B39019}">
      <dgm:prSet custT="1"/>
      <dgm:spPr/>
      <dgm:t>
        <a:bodyPr/>
        <a:lstStyle/>
        <a:p>
          <a:endParaRPr lang="en-US" sz="2400">
            <a:latin typeface="Times New Roman" panose="02020603050405020304" pitchFamily="18" charset="0"/>
            <a:cs typeface="Times New Roman" panose="02020603050405020304" pitchFamily="18" charset="0"/>
          </a:endParaRPr>
        </a:p>
      </dgm:t>
    </dgm:pt>
    <dgm:pt modelId="{88A4BF8A-B969-4EBE-85A7-5DF1219A1FFD}" type="sibTrans" cxnId="{7C447FA4-8E86-4FBA-975C-AC3327B39019}">
      <dgm:prSet/>
      <dgm:spPr/>
      <dgm:t>
        <a:bodyPr/>
        <a:lstStyle/>
        <a:p>
          <a:endParaRPr lang="en-US" sz="2400">
            <a:latin typeface="Times New Roman" panose="02020603050405020304" pitchFamily="18" charset="0"/>
            <a:cs typeface="Times New Roman" panose="02020603050405020304" pitchFamily="18" charset="0"/>
          </a:endParaRPr>
        </a:p>
      </dgm:t>
    </dgm:pt>
    <dgm:pt modelId="{04BCE185-5463-4B62-ADB6-20EC46269859}">
      <dgm:prSet phldrT="[Text]" custT="1"/>
      <dgm:spPr/>
      <dgm:t>
        <a:bodyPr/>
        <a:lstStyle/>
        <a:p>
          <a:pPr algn="just"/>
          <a:r>
            <a:rPr lang="pt-BR" sz="2400">
              <a:latin typeface="Times New Roman" panose="02020603050405020304" pitchFamily="18" charset="0"/>
              <a:cs typeface="Times New Roman" panose="02020603050405020304" pitchFamily="18" charset="0"/>
            </a:rPr>
            <a:t>    Xác </a:t>
          </a:r>
          <a:r>
            <a:rPr lang="pt-BR" sz="2400" dirty="0">
              <a:latin typeface="Times New Roman" panose="02020603050405020304" pitchFamily="18" charset="0"/>
              <a:cs typeface="Times New Roman" panose="02020603050405020304" pitchFamily="18" charset="0"/>
            </a:rPr>
            <a:t>định những chi tiết nào của văn bản mang tính xác thực? (về người, địa điểm, sự việc…)</a:t>
          </a:r>
          <a:endParaRPr lang="en-US" sz="2400" dirty="0">
            <a:latin typeface="Times New Roman" panose="02020603050405020304" pitchFamily="18" charset="0"/>
            <a:cs typeface="Times New Roman" panose="02020603050405020304" pitchFamily="18" charset="0"/>
          </a:endParaRPr>
        </a:p>
      </dgm:t>
    </dgm:pt>
    <dgm:pt modelId="{C6C9CAC3-D4CE-4347-BD2D-790B9D00B338}" type="parTrans" cxnId="{C39E8489-2452-43D4-9C3F-41E5C4829023}">
      <dgm:prSet custT="1"/>
      <dgm:spPr/>
      <dgm:t>
        <a:bodyPr/>
        <a:lstStyle/>
        <a:p>
          <a:endParaRPr lang="en-US" sz="2400">
            <a:latin typeface="Times New Roman" panose="02020603050405020304" pitchFamily="18" charset="0"/>
            <a:cs typeface="Times New Roman" panose="02020603050405020304" pitchFamily="18" charset="0"/>
          </a:endParaRPr>
        </a:p>
      </dgm:t>
    </dgm:pt>
    <dgm:pt modelId="{BDF60C98-77D1-4EC2-B5DC-EC87CBA80B59}" type="sibTrans" cxnId="{C39E8489-2452-43D4-9C3F-41E5C4829023}">
      <dgm:prSet/>
      <dgm:spPr/>
      <dgm:t>
        <a:bodyPr/>
        <a:lstStyle/>
        <a:p>
          <a:endParaRPr lang="en-US" sz="2400">
            <a:latin typeface="Times New Roman" panose="02020603050405020304" pitchFamily="18" charset="0"/>
            <a:cs typeface="Times New Roman" panose="02020603050405020304" pitchFamily="18" charset="0"/>
          </a:endParaRPr>
        </a:p>
      </dgm:t>
    </dgm:pt>
    <dgm:pt modelId="{8FCACBBC-80D8-4D8A-8250-6FAD0B392FA9}">
      <dgm:prSet phldrT="[Text]" custT="1"/>
      <dgm:spPr/>
      <dgm:t>
        <a:bodyPr/>
        <a:lstStyle/>
        <a:p>
          <a:pPr algn="just"/>
          <a:r>
            <a:rPr lang="pt-BR" sz="2400">
              <a:latin typeface="Times New Roman" panose="02020603050405020304" pitchFamily="18" charset="0"/>
              <a:cs typeface="Times New Roman" panose="02020603050405020304" pitchFamily="18" charset="0"/>
            </a:rPr>
            <a:t>        Phát </a:t>
          </a:r>
          <a:r>
            <a:rPr lang="pt-BR" sz="2400" dirty="0">
              <a:latin typeface="Times New Roman" panose="02020603050405020304" pitchFamily="18" charset="0"/>
              <a:cs typeface="Times New Roman" panose="02020603050405020304" pitchFamily="18" charset="0"/>
            </a:rPr>
            <a:t>hiện những dấu ấn riêng trong phong cách viết hồi </a:t>
          </a:r>
          <a:r>
            <a:rPr lang="pt-BR" sz="2400">
              <a:latin typeface="Times New Roman" panose="02020603050405020304" pitchFamily="18" charset="0"/>
              <a:cs typeface="Times New Roman" panose="02020603050405020304" pitchFamily="18" charset="0"/>
            </a:rPr>
            <a:t>kí </a:t>
          </a:r>
        </a:p>
        <a:p>
          <a:pPr algn="just"/>
          <a:r>
            <a:rPr lang="pt-BR" sz="2400">
              <a:latin typeface="Times New Roman" panose="02020603050405020304" pitchFamily="18" charset="0"/>
              <a:cs typeface="Times New Roman" panose="02020603050405020304" pitchFamily="18" charset="0"/>
            </a:rPr>
            <a:t>của </a:t>
          </a:r>
          <a:r>
            <a:rPr lang="pt-BR" sz="2400" dirty="0">
              <a:latin typeface="Times New Roman" panose="02020603050405020304" pitchFamily="18" charset="0"/>
              <a:cs typeface="Times New Roman" panose="02020603050405020304" pitchFamily="18" charset="0"/>
            </a:rPr>
            <a:t>tác giả.</a:t>
          </a:r>
          <a:endParaRPr lang="en-US" sz="2400" dirty="0">
            <a:latin typeface="Times New Roman" panose="02020603050405020304" pitchFamily="18" charset="0"/>
            <a:cs typeface="Times New Roman" panose="02020603050405020304" pitchFamily="18" charset="0"/>
          </a:endParaRPr>
        </a:p>
      </dgm:t>
    </dgm:pt>
    <dgm:pt modelId="{A299525B-24EF-44C9-8C69-8C76EE06F6FE}" type="parTrans" cxnId="{53C3F291-77B1-4CA8-9154-B473B0EDCDB0}">
      <dgm:prSet custT="1"/>
      <dgm:spPr/>
      <dgm:t>
        <a:bodyPr/>
        <a:lstStyle/>
        <a:p>
          <a:endParaRPr lang="en-US" sz="2400">
            <a:latin typeface="Times New Roman" panose="02020603050405020304" pitchFamily="18" charset="0"/>
            <a:cs typeface="Times New Roman" panose="02020603050405020304" pitchFamily="18" charset="0"/>
          </a:endParaRPr>
        </a:p>
      </dgm:t>
    </dgm:pt>
    <dgm:pt modelId="{83748BB2-E809-4768-9678-AA8C1E641D4F}" type="sibTrans" cxnId="{53C3F291-77B1-4CA8-9154-B473B0EDCDB0}">
      <dgm:prSet/>
      <dgm:spPr/>
      <dgm:t>
        <a:bodyPr/>
        <a:lstStyle/>
        <a:p>
          <a:endParaRPr lang="en-US" sz="2400">
            <a:latin typeface="Times New Roman" panose="02020603050405020304" pitchFamily="18" charset="0"/>
            <a:cs typeface="Times New Roman" panose="02020603050405020304" pitchFamily="18" charset="0"/>
          </a:endParaRPr>
        </a:p>
      </dgm:t>
    </dgm:pt>
    <dgm:pt modelId="{F77EFBB6-C583-4117-981D-3CBA1C084A91}" type="pres">
      <dgm:prSet presAssocID="{1B9931A1-04E7-41B8-A99B-E9E357F80B78}" presName="Name0" presStyleCnt="0">
        <dgm:presLayoutVars>
          <dgm:chPref val="1"/>
          <dgm:dir/>
          <dgm:animOne val="branch"/>
          <dgm:animLvl val="lvl"/>
          <dgm:resizeHandles val="exact"/>
        </dgm:presLayoutVars>
      </dgm:prSet>
      <dgm:spPr/>
    </dgm:pt>
    <dgm:pt modelId="{81924762-DCA1-42A7-B56D-FEA5341F48B3}" type="pres">
      <dgm:prSet presAssocID="{BAC37C83-6782-45CD-80A0-DFD09BC9E797}" presName="root1" presStyleCnt="0"/>
      <dgm:spPr/>
    </dgm:pt>
    <dgm:pt modelId="{81754FAE-8215-485E-A935-B198B0E4B904}" type="pres">
      <dgm:prSet presAssocID="{BAC37C83-6782-45CD-80A0-DFD09BC9E797}" presName="LevelOneTextNode" presStyleLbl="node0" presStyleIdx="0" presStyleCnt="1">
        <dgm:presLayoutVars>
          <dgm:chPref val="3"/>
        </dgm:presLayoutVars>
      </dgm:prSet>
      <dgm:spPr/>
    </dgm:pt>
    <dgm:pt modelId="{1AA20003-380A-491F-8585-BD776C195484}" type="pres">
      <dgm:prSet presAssocID="{BAC37C83-6782-45CD-80A0-DFD09BC9E797}" presName="level2hierChild" presStyleCnt="0"/>
      <dgm:spPr/>
    </dgm:pt>
    <dgm:pt modelId="{508A5200-9E1F-4F80-9A60-B4EA3641F725}" type="pres">
      <dgm:prSet presAssocID="{6E07AAFB-5B18-48BF-BFB6-8F8CD1BF5A79}" presName="conn2-1" presStyleLbl="parChTrans1D2" presStyleIdx="0" presStyleCnt="5"/>
      <dgm:spPr/>
    </dgm:pt>
    <dgm:pt modelId="{856E47C3-4151-4B89-B94F-9272561EF94B}" type="pres">
      <dgm:prSet presAssocID="{6E07AAFB-5B18-48BF-BFB6-8F8CD1BF5A79}" presName="connTx" presStyleLbl="parChTrans1D2" presStyleIdx="0" presStyleCnt="5"/>
      <dgm:spPr/>
    </dgm:pt>
    <dgm:pt modelId="{20F5E388-C194-45AD-B19E-9B4FF752D95D}" type="pres">
      <dgm:prSet presAssocID="{9585EF8A-D62B-4825-BF47-EB91A2439C0D}" presName="root2" presStyleCnt="0"/>
      <dgm:spPr/>
    </dgm:pt>
    <dgm:pt modelId="{6B49D385-D827-4E30-81ED-AC89EE5A6764}" type="pres">
      <dgm:prSet presAssocID="{9585EF8A-D62B-4825-BF47-EB91A2439C0D}" presName="LevelTwoTextNode" presStyleLbl="node2" presStyleIdx="0" presStyleCnt="5" custScaleX="199559">
        <dgm:presLayoutVars>
          <dgm:chPref val="3"/>
        </dgm:presLayoutVars>
      </dgm:prSet>
      <dgm:spPr/>
    </dgm:pt>
    <dgm:pt modelId="{D83644DD-7A70-4941-B9C4-EC71F09F0782}" type="pres">
      <dgm:prSet presAssocID="{9585EF8A-D62B-4825-BF47-EB91A2439C0D}" presName="level3hierChild" presStyleCnt="0"/>
      <dgm:spPr/>
    </dgm:pt>
    <dgm:pt modelId="{9009C670-99F4-4866-8563-2E0B3DD2D15D}" type="pres">
      <dgm:prSet presAssocID="{C6C9CAC3-D4CE-4347-BD2D-790B9D00B338}" presName="conn2-1" presStyleLbl="parChTrans1D2" presStyleIdx="1" presStyleCnt="5"/>
      <dgm:spPr/>
    </dgm:pt>
    <dgm:pt modelId="{24201E0F-67FC-4B65-BF07-501636AC3F9A}" type="pres">
      <dgm:prSet presAssocID="{C6C9CAC3-D4CE-4347-BD2D-790B9D00B338}" presName="connTx" presStyleLbl="parChTrans1D2" presStyleIdx="1" presStyleCnt="5"/>
      <dgm:spPr/>
    </dgm:pt>
    <dgm:pt modelId="{80EBCFBD-2BF1-48BA-84A8-202862DE61D7}" type="pres">
      <dgm:prSet presAssocID="{04BCE185-5463-4B62-ADB6-20EC46269859}" presName="root2" presStyleCnt="0"/>
      <dgm:spPr/>
    </dgm:pt>
    <dgm:pt modelId="{67BE1B26-1C2D-4DD2-9533-53A521FBC4F5}" type="pres">
      <dgm:prSet presAssocID="{04BCE185-5463-4B62-ADB6-20EC46269859}" presName="LevelTwoTextNode" presStyleLbl="node2" presStyleIdx="1" presStyleCnt="5" custScaleX="253177">
        <dgm:presLayoutVars>
          <dgm:chPref val="3"/>
        </dgm:presLayoutVars>
      </dgm:prSet>
      <dgm:spPr/>
    </dgm:pt>
    <dgm:pt modelId="{1AF297D0-350F-4AB7-ACD3-510C569064F1}" type="pres">
      <dgm:prSet presAssocID="{04BCE185-5463-4B62-ADB6-20EC46269859}" presName="level3hierChild" presStyleCnt="0"/>
      <dgm:spPr/>
    </dgm:pt>
    <dgm:pt modelId="{630CD948-E2CE-453D-B3BC-7E2F8BE3B55E}" type="pres">
      <dgm:prSet presAssocID="{4351C909-2E47-41F5-B09B-265D7324CCB4}" presName="conn2-1" presStyleLbl="parChTrans1D2" presStyleIdx="2" presStyleCnt="5"/>
      <dgm:spPr/>
    </dgm:pt>
    <dgm:pt modelId="{85E52CC5-1E88-4973-A454-DB1F04CDB579}" type="pres">
      <dgm:prSet presAssocID="{4351C909-2E47-41F5-B09B-265D7324CCB4}" presName="connTx" presStyleLbl="parChTrans1D2" presStyleIdx="2" presStyleCnt="5"/>
      <dgm:spPr/>
    </dgm:pt>
    <dgm:pt modelId="{6A565F3B-A356-4F70-B2F4-D247252496E9}" type="pres">
      <dgm:prSet presAssocID="{97195D58-ED46-4587-8983-9F1C7EAF11B1}" presName="root2" presStyleCnt="0"/>
      <dgm:spPr/>
    </dgm:pt>
    <dgm:pt modelId="{F580031B-FBB7-4396-80E6-0DCC960F3851}" type="pres">
      <dgm:prSet presAssocID="{97195D58-ED46-4587-8983-9F1C7EAF11B1}" presName="LevelTwoTextNode" presStyleLbl="node2" presStyleIdx="2" presStyleCnt="5" custScaleX="292357">
        <dgm:presLayoutVars>
          <dgm:chPref val="3"/>
        </dgm:presLayoutVars>
      </dgm:prSet>
      <dgm:spPr/>
    </dgm:pt>
    <dgm:pt modelId="{4FCBDEC6-FB69-4552-B9A9-D42D3F2B5CCC}" type="pres">
      <dgm:prSet presAssocID="{97195D58-ED46-4587-8983-9F1C7EAF11B1}" presName="level3hierChild" presStyleCnt="0"/>
      <dgm:spPr/>
    </dgm:pt>
    <dgm:pt modelId="{0F1D5B31-9D69-430B-A5AF-376453FF26EA}" type="pres">
      <dgm:prSet presAssocID="{6CFA2EF5-AD29-4983-A265-626ACE659AC0}" presName="conn2-1" presStyleLbl="parChTrans1D2" presStyleIdx="3" presStyleCnt="5"/>
      <dgm:spPr/>
    </dgm:pt>
    <dgm:pt modelId="{9D99247D-F935-40B5-B928-C01BD8E6FD98}" type="pres">
      <dgm:prSet presAssocID="{6CFA2EF5-AD29-4983-A265-626ACE659AC0}" presName="connTx" presStyleLbl="parChTrans1D2" presStyleIdx="3" presStyleCnt="5"/>
      <dgm:spPr/>
    </dgm:pt>
    <dgm:pt modelId="{196F49A3-284B-412F-8325-CE2CBFB81722}" type="pres">
      <dgm:prSet presAssocID="{12B9ECDF-157D-40D4-B769-6E8284BAC187}" presName="root2" presStyleCnt="0"/>
      <dgm:spPr/>
    </dgm:pt>
    <dgm:pt modelId="{18E07C76-FE6E-4687-AF09-2507666B9143}" type="pres">
      <dgm:prSet presAssocID="{12B9ECDF-157D-40D4-B769-6E8284BAC187}" presName="LevelTwoTextNode" presStyleLbl="node2" presStyleIdx="3" presStyleCnt="5" custScaleX="252126">
        <dgm:presLayoutVars>
          <dgm:chPref val="3"/>
        </dgm:presLayoutVars>
      </dgm:prSet>
      <dgm:spPr/>
    </dgm:pt>
    <dgm:pt modelId="{F0C00D5F-BD41-4AD2-AA94-0A5E87B8C2CD}" type="pres">
      <dgm:prSet presAssocID="{12B9ECDF-157D-40D4-B769-6E8284BAC187}" presName="level3hierChild" presStyleCnt="0"/>
      <dgm:spPr/>
    </dgm:pt>
    <dgm:pt modelId="{07D27F9B-3C8A-47C7-937C-6D3B09E9C0A7}" type="pres">
      <dgm:prSet presAssocID="{A299525B-24EF-44C9-8C69-8C76EE06F6FE}" presName="conn2-1" presStyleLbl="parChTrans1D2" presStyleIdx="4" presStyleCnt="5"/>
      <dgm:spPr/>
    </dgm:pt>
    <dgm:pt modelId="{2C0A1662-8B7E-4793-AD9B-CD3D7287B080}" type="pres">
      <dgm:prSet presAssocID="{A299525B-24EF-44C9-8C69-8C76EE06F6FE}" presName="connTx" presStyleLbl="parChTrans1D2" presStyleIdx="4" presStyleCnt="5"/>
      <dgm:spPr/>
    </dgm:pt>
    <dgm:pt modelId="{29F78DE7-DCBB-4994-9F27-F9C80BD4F71C}" type="pres">
      <dgm:prSet presAssocID="{8FCACBBC-80D8-4D8A-8250-6FAD0B392FA9}" presName="root2" presStyleCnt="0"/>
      <dgm:spPr/>
    </dgm:pt>
    <dgm:pt modelId="{9583D6DE-0D0E-4526-9341-0D43B80FA568}" type="pres">
      <dgm:prSet presAssocID="{8FCACBBC-80D8-4D8A-8250-6FAD0B392FA9}" presName="LevelTwoTextNode" presStyleLbl="node2" presStyleIdx="4" presStyleCnt="5" custScaleX="268003" custLinFactNeighborX="22817">
        <dgm:presLayoutVars>
          <dgm:chPref val="3"/>
        </dgm:presLayoutVars>
      </dgm:prSet>
      <dgm:spPr/>
    </dgm:pt>
    <dgm:pt modelId="{334A720A-C0BA-491C-94E2-75C0A6BE5808}" type="pres">
      <dgm:prSet presAssocID="{8FCACBBC-80D8-4D8A-8250-6FAD0B392FA9}" presName="level3hierChild" presStyleCnt="0"/>
      <dgm:spPr/>
    </dgm:pt>
  </dgm:ptLst>
  <dgm:cxnLst>
    <dgm:cxn modelId="{D0BB6D00-15D3-4CA4-ACF8-F2AE24625B09}" type="presOf" srcId="{12B9ECDF-157D-40D4-B769-6E8284BAC187}" destId="{18E07C76-FE6E-4687-AF09-2507666B9143}" srcOrd="0" destOrd="0" presId="urn:microsoft.com/office/officeart/2008/layout/HorizontalMultiLevelHierarchy"/>
    <dgm:cxn modelId="{743AA000-9069-4568-AB84-C998B0D42BFE}" type="presOf" srcId="{C6C9CAC3-D4CE-4347-BD2D-790B9D00B338}" destId="{24201E0F-67FC-4B65-BF07-501636AC3F9A}" srcOrd="1" destOrd="0" presId="urn:microsoft.com/office/officeart/2008/layout/HorizontalMultiLevelHierarchy"/>
    <dgm:cxn modelId="{E24B8D03-36EE-45EB-9815-01736E6E3D44}" type="presOf" srcId="{8FCACBBC-80D8-4D8A-8250-6FAD0B392FA9}" destId="{9583D6DE-0D0E-4526-9341-0D43B80FA568}" srcOrd="0" destOrd="0" presId="urn:microsoft.com/office/officeart/2008/layout/HorizontalMultiLevelHierarchy"/>
    <dgm:cxn modelId="{649F4616-EB0F-4465-AFE5-7CD6F6F059BF}" type="presOf" srcId="{6E07AAFB-5B18-48BF-BFB6-8F8CD1BF5A79}" destId="{856E47C3-4151-4B89-B94F-9272561EF94B}" srcOrd="1" destOrd="0" presId="urn:microsoft.com/office/officeart/2008/layout/HorizontalMultiLevelHierarchy"/>
    <dgm:cxn modelId="{AFD63A17-328D-47FD-B20A-0F9076622231}" srcId="{BAC37C83-6782-45CD-80A0-DFD09BC9E797}" destId="{9585EF8A-D62B-4825-BF47-EB91A2439C0D}" srcOrd="0" destOrd="0" parTransId="{6E07AAFB-5B18-48BF-BFB6-8F8CD1BF5A79}" sibTransId="{6BA533B7-FB67-4DA4-8845-9B2BFB85D3D9}"/>
    <dgm:cxn modelId="{7E74E83D-6E9A-4FD9-AAAE-1842FA78F1FE}" type="presOf" srcId="{1B9931A1-04E7-41B8-A99B-E9E357F80B78}" destId="{F77EFBB6-C583-4117-981D-3CBA1C084A91}" srcOrd="0" destOrd="0" presId="urn:microsoft.com/office/officeart/2008/layout/HorizontalMultiLevelHierarchy"/>
    <dgm:cxn modelId="{A6D8BF42-84FB-4179-B306-85598A219E2E}" type="presOf" srcId="{4351C909-2E47-41F5-B09B-265D7324CCB4}" destId="{85E52CC5-1E88-4973-A454-DB1F04CDB579}" srcOrd="1" destOrd="0" presId="urn:microsoft.com/office/officeart/2008/layout/HorizontalMultiLevelHierarchy"/>
    <dgm:cxn modelId="{5E162165-D04A-4E25-9124-91B1B1C8978F}" type="presOf" srcId="{97195D58-ED46-4587-8983-9F1C7EAF11B1}" destId="{F580031B-FBB7-4396-80E6-0DCC960F3851}" srcOrd="0" destOrd="0" presId="urn:microsoft.com/office/officeart/2008/layout/HorizontalMultiLevelHierarchy"/>
    <dgm:cxn modelId="{A7A57A52-824D-4536-B7A6-F9446BB37F7B}" type="presOf" srcId="{4351C909-2E47-41F5-B09B-265D7324CCB4}" destId="{630CD948-E2CE-453D-B3BC-7E2F8BE3B55E}" srcOrd="0" destOrd="0" presId="urn:microsoft.com/office/officeart/2008/layout/HorizontalMultiLevelHierarchy"/>
    <dgm:cxn modelId="{6077F652-E62A-4B8A-908B-9DD6B496210D}" type="presOf" srcId="{A299525B-24EF-44C9-8C69-8C76EE06F6FE}" destId="{07D27F9B-3C8A-47C7-937C-6D3B09E9C0A7}" srcOrd="0" destOrd="0" presId="urn:microsoft.com/office/officeart/2008/layout/HorizontalMultiLevelHierarchy"/>
    <dgm:cxn modelId="{0CDAE256-18A4-4575-BADE-895B8C98D39E}" srcId="{BAC37C83-6782-45CD-80A0-DFD09BC9E797}" destId="{97195D58-ED46-4587-8983-9F1C7EAF11B1}" srcOrd="2" destOrd="0" parTransId="{4351C909-2E47-41F5-B09B-265D7324CCB4}" sibTransId="{F41B1E24-EC6B-49F7-AC38-DEB3E270DA60}"/>
    <dgm:cxn modelId="{44DF1983-7500-4099-A8A8-18057E1297ED}" type="presOf" srcId="{6E07AAFB-5B18-48BF-BFB6-8F8CD1BF5A79}" destId="{508A5200-9E1F-4F80-9A60-B4EA3641F725}" srcOrd="0" destOrd="0" presId="urn:microsoft.com/office/officeart/2008/layout/HorizontalMultiLevelHierarchy"/>
    <dgm:cxn modelId="{14710586-B30E-4062-9F63-BCB0EA599E96}" type="presOf" srcId="{6CFA2EF5-AD29-4983-A265-626ACE659AC0}" destId="{0F1D5B31-9D69-430B-A5AF-376453FF26EA}" srcOrd="0" destOrd="0" presId="urn:microsoft.com/office/officeart/2008/layout/HorizontalMultiLevelHierarchy"/>
    <dgm:cxn modelId="{C39E8489-2452-43D4-9C3F-41E5C4829023}" srcId="{BAC37C83-6782-45CD-80A0-DFD09BC9E797}" destId="{04BCE185-5463-4B62-ADB6-20EC46269859}" srcOrd="1" destOrd="0" parTransId="{C6C9CAC3-D4CE-4347-BD2D-790B9D00B338}" sibTransId="{BDF60C98-77D1-4EC2-B5DC-EC87CBA80B59}"/>
    <dgm:cxn modelId="{53C3F291-77B1-4CA8-9154-B473B0EDCDB0}" srcId="{BAC37C83-6782-45CD-80A0-DFD09BC9E797}" destId="{8FCACBBC-80D8-4D8A-8250-6FAD0B392FA9}" srcOrd="4" destOrd="0" parTransId="{A299525B-24EF-44C9-8C69-8C76EE06F6FE}" sibTransId="{83748BB2-E809-4768-9678-AA8C1E641D4F}"/>
    <dgm:cxn modelId="{7C447FA4-8E86-4FBA-975C-AC3327B39019}" srcId="{BAC37C83-6782-45CD-80A0-DFD09BC9E797}" destId="{12B9ECDF-157D-40D4-B769-6E8284BAC187}" srcOrd="3" destOrd="0" parTransId="{6CFA2EF5-AD29-4983-A265-626ACE659AC0}" sibTransId="{88A4BF8A-B969-4EBE-85A7-5DF1219A1FFD}"/>
    <dgm:cxn modelId="{976B99A6-42A0-45FE-A883-01AC61919FFB}" type="presOf" srcId="{A299525B-24EF-44C9-8C69-8C76EE06F6FE}" destId="{2C0A1662-8B7E-4793-AD9B-CD3D7287B080}" srcOrd="1" destOrd="0" presId="urn:microsoft.com/office/officeart/2008/layout/HorizontalMultiLevelHierarchy"/>
    <dgm:cxn modelId="{5A928CB7-F61D-4762-BDE2-0E7EC919F942}" type="presOf" srcId="{9585EF8A-D62B-4825-BF47-EB91A2439C0D}" destId="{6B49D385-D827-4E30-81ED-AC89EE5A6764}" srcOrd="0" destOrd="0" presId="urn:microsoft.com/office/officeart/2008/layout/HorizontalMultiLevelHierarchy"/>
    <dgm:cxn modelId="{D9B143BF-6F9B-4B4E-9CB8-0A8C3CE637F2}" type="presOf" srcId="{BAC37C83-6782-45CD-80A0-DFD09BC9E797}" destId="{81754FAE-8215-485E-A935-B198B0E4B904}" srcOrd="0" destOrd="0" presId="urn:microsoft.com/office/officeart/2008/layout/HorizontalMultiLevelHierarchy"/>
    <dgm:cxn modelId="{076141CA-EFC0-4CD0-BFBF-D28043933049}" type="presOf" srcId="{C6C9CAC3-D4CE-4347-BD2D-790B9D00B338}" destId="{9009C670-99F4-4866-8563-2E0B3DD2D15D}" srcOrd="0" destOrd="0" presId="urn:microsoft.com/office/officeart/2008/layout/HorizontalMultiLevelHierarchy"/>
    <dgm:cxn modelId="{D5A99CD7-6EDE-409A-A1F5-C6C9272062BB}" type="presOf" srcId="{04BCE185-5463-4B62-ADB6-20EC46269859}" destId="{67BE1B26-1C2D-4DD2-9533-53A521FBC4F5}" srcOrd="0" destOrd="0" presId="urn:microsoft.com/office/officeart/2008/layout/HorizontalMultiLevelHierarchy"/>
    <dgm:cxn modelId="{620C50DF-2181-4720-8C17-019A49559BA8}" type="presOf" srcId="{6CFA2EF5-AD29-4983-A265-626ACE659AC0}" destId="{9D99247D-F935-40B5-B928-C01BD8E6FD98}" srcOrd="1" destOrd="0" presId="urn:microsoft.com/office/officeart/2008/layout/HorizontalMultiLevelHierarchy"/>
    <dgm:cxn modelId="{DEAA47FB-E3CD-41C3-B4AC-62CC4BB22754}" srcId="{1B9931A1-04E7-41B8-A99B-E9E357F80B78}" destId="{BAC37C83-6782-45CD-80A0-DFD09BC9E797}" srcOrd="0" destOrd="0" parTransId="{C0F5F8DC-2643-4265-BF07-DF3BF9088751}" sibTransId="{39FE7263-110E-4B94-B7A9-513BB207DE3A}"/>
    <dgm:cxn modelId="{A975ED01-55D9-4984-9160-A9104252E126}" type="presParOf" srcId="{F77EFBB6-C583-4117-981D-3CBA1C084A91}" destId="{81924762-DCA1-42A7-B56D-FEA5341F48B3}" srcOrd="0" destOrd="0" presId="urn:microsoft.com/office/officeart/2008/layout/HorizontalMultiLevelHierarchy"/>
    <dgm:cxn modelId="{8D59E3CE-C12A-42B3-99E6-8F865F5741D2}" type="presParOf" srcId="{81924762-DCA1-42A7-B56D-FEA5341F48B3}" destId="{81754FAE-8215-485E-A935-B198B0E4B904}" srcOrd="0" destOrd="0" presId="urn:microsoft.com/office/officeart/2008/layout/HorizontalMultiLevelHierarchy"/>
    <dgm:cxn modelId="{F6D9B1FF-6ABD-42DE-9F0A-E7DE60A54E7B}" type="presParOf" srcId="{81924762-DCA1-42A7-B56D-FEA5341F48B3}" destId="{1AA20003-380A-491F-8585-BD776C195484}" srcOrd="1" destOrd="0" presId="urn:microsoft.com/office/officeart/2008/layout/HorizontalMultiLevelHierarchy"/>
    <dgm:cxn modelId="{96ADD3D0-F817-408C-9B93-5B64A8EA32EB}" type="presParOf" srcId="{1AA20003-380A-491F-8585-BD776C195484}" destId="{508A5200-9E1F-4F80-9A60-B4EA3641F725}" srcOrd="0" destOrd="0" presId="urn:microsoft.com/office/officeart/2008/layout/HorizontalMultiLevelHierarchy"/>
    <dgm:cxn modelId="{29E93826-F4EC-42B0-84D3-A5FCA276BDE2}" type="presParOf" srcId="{508A5200-9E1F-4F80-9A60-B4EA3641F725}" destId="{856E47C3-4151-4B89-B94F-9272561EF94B}" srcOrd="0" destOrd="0" presId="urn:microsoft.com/office/officeart/2008/layout/HorizontalMultiLevelHierarchy"/>
    <dgm:cxn modelId="{D6190CBB-DBC4-4975-927C-18833AF6D572}" type="presParOf" srcId="{1AA20003-380A-491F-8585-BD776C195484}" destId="{20F5E388-C194-45AD-B19E-9B4FF752D95D}" srcOrd="1" destOrd="0" presId="urn:microsoft.com/office/officeart/2008/layout/HorizontalMultiLevelHierarchy"/>
    <dgm:cxn modelId="{3B5E3679-1BCF-4F6C-9996-5CE0E29BE02C}" type="presParOf" srcId="{20F5E388-C194-45AD-B19E-9B4FF752D95D}" destId="{6B49D385-D827-4E30-81ED-AC89EE5A6764}" srcOrd="0" destOrd="0" presId="urn:microsoft.com/office/officeart/2008/layout/HorizontalMultiLevelHierarchy"/>
    <dgm:cxn modelId="{FF32BD0F-71EF-4B86-915F-507BB0BA0ACA}" type="presParOf" srcId="{20F5E388-C194-45AD-B19E-9B4FF752D95D}" destId="{D83644DD-7A70-4941-B9C4-EC71F09F0782}" srcOrd="1" destOrd="0" presId="urn:microsoft.com/office/officeart/2008/layout/HorizontalMultiLevelHierarchy"/>
    <dgm:cxn modelId="{A7BA9F57-5143-4CDA-87B6-F4E02DDCE964}" type="presParOf" srcId="{1AA20003-380A-491F-8585-BD776C195484}" destId="{9009C670-99F4-4866-8563-2E0B3DD2D15D}" srcOrd="2" destOrd="0" presId="urn:microsoft.com/office/officeart/2008/layout/HorizontalMultiLevelHierarchy"/>
    <dgm:cxn modelId="{3BE65033-1CFC-4122-996D-0763B37EA5C4}" type="presParOf" srcId="{9009C670-99F4-4866-8563-2E0B3DD2D15D}" destId="{24201E0F-67FC-4B65-BF07-501636AC3F9A}" srcOrd="0" destOrd="0" presId="urn:microsoft.com/office/officeart/2008/layout/HorizontalMultiLevelHierarchy"/>
    <dgm:cxn modelId="{8D3886CF-9C1C-41E0-943B-0AB4532178CE}" type="presParOf" srcId="{1AA20003-380A-491F-8585-BD776C195484}" destId="{80EBCFBD-2BF1-48BA-84A8-202862DE61D7}" srcOrd="3" destOrd="0" presId="urn:microsoft.com/office/officeart/2008/layout/HorizontalMultiLevelHierarchy"/>
    <dgm:cxn modelId="{A8E0693A-8127-457A-BE6C-FB4AA2F928B4}" type="presParOf" srcId="{80EBCFBD-2BF1-48BA-84A8-202862DE61D7}" destId="{67BE1B26-1C2D-4DD2-9533-53A521FBC4F5}" srcOrd="0" destOrd="0" presId="urn:microsoft.com/office/officeart/2008/layout/HorizontalMultiLevelHierarchy"/>
    <dgm:cxn modelId="{53AFCB74-76B1-4D6D-A455-7935C47F8F52}" type="presParOf" srcId="{80EBCFBD-2BF1-48BA-84A8-202862DE61D7}" destId="{1AF297D0-350F-4AB7-ACD3-510C569064F1}" srcOrd="1" destOrd="0" presId="urn:microsoft.com/office/officeart/2008/layout/HorizontalMultiLevelHierarchy"/>
    <dgm:cxn modelId="{2AEDE77D-427D-471D-BF9C-20F120294F6F}" type="presParOf" srcId="{1AA20003-380A-491F-8585-BD776C195484}" destId="{630CD948-E2CE-453D-B3BC-7E2F8BE3B55E}" srcOrd="4" destOrd="0" presId="urn:microsoft.com/office/officeart/2008/layout/HorizontalMultiLevelHierarchy"/>
    <dgm:cxn modelId="{FA570626-148F-4EE8-9496-7FFD5000AD86}" type="presParOf" srcId="{630CD948-E2CE-453D-B3BC-7E2F8BE3B55E}" destId="{85E52CC5-1E88-4973-A454-DB1F04CDB579}" srcOrd="0" destOrd="0" presId="urn:microsoft.com/office/officeart/2008/layout/HorizontalMultiLevelHierarchy"/>
    <dgm:cxn modelId="{76DEA7FA-9835-4594-AEC0-27C29A68EF65}" type="presParOf" srcId="{1AA20003-380A-491F-8585-BD776C195484}" destId="{6A565F3B-A356-4F70-B2F4-D247252496E9}" srcOrd="5" destOrd="0" presId="urn:microsoft.com/office/officeart/2008/layout/HorizontalMultiLevelHierarchy"/>
    <dgm:cxn modelId="{7E93B85D-381E-4269-90BF-B3A1CE202BCA}" type="presParOf" srcId="{6A565F3B-A356-4F70-B2F4-D247252496E9}" destId="{F580031B-FBB7-4396-80E6-0DCC960F3851}" srcOrd="0" destOrd="0" presId="urn:microsoft.com/office/officeart/2008/layout/HorizontalMultiLevelHierarchy"/>
    <dgm:cxn modelId="{510EEDCF-3464-4149-81D7-378C04C885EE}" type="presParOf" srcId="{6A565F3B-A356-4F70-B2F4-D247252496E9}" destId="{4FCBDEC6-FB69-4552-B9A9-D42D3F2B5CCC}" srcOrd="1" destOrd="0" presId="urn:microsoft.com/office/officeart/2008/layout/HorizontalMultiLevelHierarchy"/>
    <dgm:cxn modelId="{B977CEBE-555B-4AEE-9FCA-6109D0027BF6}" type="presParOf" srcId="{1AA20003-380A-491F-8585-BD776C195484}" destId="{0F1D5B31-9D69-430B-A5AF-376453FF26EA}" srcOrd="6" destOrd="0" presId="urn:microsoft.com/office/officeart/2008/layout/HorizontalMultiLevelHierarchy"/>
    <dgm:cxn modelId="{58B339A5-4DD7-49FD-AB99-DBB1349AC11A}" type="presParOf" srcId="{0F1D5B31-9D69-430B-A5AF-376453FF26EA}" destId="{9D99247D-F935-40B5-B928-C01BD8E6FD98}" srcOrd="0" destOrd="0" presId="urn:microsoft.com/office/officeart/2008/layout/HorizontalMultiLevelHierarchy"/>
    <dgm:cxn modelId="{329BDD76-0730-46A5-8A55-B7DC8613820D}" type="presParOf" srcId="{1AA20003-380A-491F-8585-BD776C195484}" destId="{196F49A3-284B-412F-8325-CE2CBFB81722}" srcOrd="7" destOrd="0" presId="urn:microsoft.com/office/officeart/2008/layout/HorizontalMultiLevelHierarchy"/>
    <dgm:cxn modelId="{3816A340-D9AF-4801-A5DA-F11FE09F3D73}" type="presParOf" srcId="{196F49A3-284B-412F-8325-CE2CBFB81722}" destId="{18E07C76-FE6E-4687-AF09-2507666B9143}" srcOrd="0" destOrd="0" presId="urn:microsoft.com/office/officeart/2008/layout/HorizontalMultiLevelHierarchy"/>
    <dgm:cxn modelId="{7FFF5B33-DCD9-46D8-ADEF-94E884F7AB2A}" type="presParOf" srcId="{196F49A3-284B-412F-8325-CE2CBFB81722}" destId="{F0C00D5F-BD41-4AD2-AA94-0A5E87B8C2CD}" srcOrd="1" destOrd="0" presId="urn:microsoft.com/office/officeart/2008/layout/HorizontalMultiLevelHierarchy"/>
    <dgm:cxn modelId="{9B360AD8-C603-4034-9609-08CDAF084279}" type="presParOf" srcId="{1AA20003-380A-491F-8585-BD776C195484}" destId="{07D27F9B-3C8A-47C7-937C-6D3B09E9C0A7}" srcOrd="8" destOrd="0" presId="urn:microsoft.com/office/officeart/2008/layout/HorizontalMultiLevelHierarchy"/>
    <dgm:cxn modelId="{FD14124F-1DB6-4688-AE5A-BD8202D97099}" type="presParOf" srcId="{07D27F9B-3C8A-47C7-937C-6D3B09E9C0A7}" destId="{2C0A1662-8B7E-4793-AD9B-CD3D7287B080}" srcOrd="0" destOrd="0" presId="urn:microsoft.com/office/officeart/2008/layout/HorizontalMultiLevelHierarchy"/>
    <dgm:cxn modelId="{3DE2BA10-1EF3-4D87-B657-3B03B62DD723}" type="presParOf" srcId="{1AA20003-380A-491F-8585-BD776C195484}" destId="{29F78DE7-DCBB-4994-9F27-F9C80BD4F71C}" srcOrd="9" destOrd="0" presId="urn:microsoft.com/office/officeart/2008/layout/HorizontalMultiLevelHierarchy"/>
    <dgm:cxn modelId="{5C4B2AD0-6828-4F68-B36B-334D859509A5}" type="presParOf" srcId="{29F78DE7-DCBB-4994-9F27-F9C80BD4F71C}" destId="{9583D6DE-0D0E-4526-9341-0D43B80FA568}" srcOrd="0" destOrd="0" presId="urn:microsoft.com/office/officeart/2008/layout/HorizontalMultiLevelHierarchy"/>
    <dgm:cxn modelId="{FC122B03-3E1C-4412-9FE6-6CCA8D8E7F61}" type="presParOf" srcId="{29F78DE7-DCBB-4994-9F27-F9C80BD4F71C}" destId="{334A720A-C0BA-491C-94E2-75C0A6BE580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ACB03-CB94-4752-8218-3DAA2E910623}">
      <dsp:nvSpPr>
        <dsp:cNvPr id="0" name=""/>
        <dsp:cNvSpPr/>
      </dsp:nvSpPr>
      <dsp:spPr>
        <a:xfrm>
          <a:off x="1120299" y="1419463"/>
          <a:ext cx="3091968" cy="446082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Đoạn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trích</a:t>
          </a:r>
          <a:r>
            <a:rPr lang="en-US" sz="2400"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Trong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lòng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cay </a:t>
          </a:r>
          <a:r>
            <a:rPr lang="en-US" sz="2400" kern="1200" dirty="0" err="1">
              <a:latin typeface="Times New Roman" panose="02020603050405020304" pitchFamily="18" charset="0"/>
              <a:cs typeface="Times New Roman" panose="02020603050405020304" pitchFamily="18" charset="0"/>
            </a:rPr>
            <a:t>đắng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tủi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mãnh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dsp:txBody>
      <dsp:txXfrm>
        <a:off x="1615013" y="1419463"/>
        <a:ext cx="2597253" cy="4460826"/>
      </dsp:txXfrm>
    </dsp:sp>
    <dsp:sp modelId="{B102E14B-47C9-4F3D-B805-3370CD0144ED}">
      <dsp:nvSpPr>
        <dsp:cNvPr id="0" name=""/>
        <dsp:cNvSpPr/>
      </dsp:nvSpPr>
      <dsp:spPr>
        <a:xfrm>
          <a:off x="449362" y="0"/>
          <a:ext cx="2061312" cy="20613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err="1"/>
            <a:t>Nội</a:t>
          </a:r>
          <a:r>
            <a:rPr lang="en-US" sz="4000" kern="1200" dirty="0"/>
            <a:t> dung</a:t>
          </a:r>
        </a:p>
      </dsp:txBody>
      <dsp:txXfrm>
        <a:off x="751234" y="301872"/>
        <a:ext cx="1457568" cy="1457568"/>
      </dsp:txXfrm>
    </dsp:sp>
    <dsp:sp modelId="{DA11295A-EF70-4E30-A081-2F3574980F8D}">
      <dsp:nvSpPr>
        <dsp:cNvPr id="0" name=""/>
        <dsp:cNvSpPr/>
      </dsp:nvSpPr>
      <dsp:spPr>
        <a:xfrm>
          <a:off x="6262254" y="1419463"/>
          <a:ext cx="4870882" cy="16473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Lối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uyển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a:t>
          </a:r>
        </a:p>
      </dsp:txBody>
      <dsp:txXfrm>
        <a:off x="7041595" y="1419463"/>
        <a:ext cx="4091541" cy="1647358"/>
      </dsp:txXfrm>
    </dsp:sp>
    <dsp:sp modelId="{CD2CA0C5-D66B-4A36-A39B-89542B712847}">
      <dsp:nvSpPr>
        <dsp:cNvPr id="0" name=""/>
        <dsp:cNvSpPr/>
      </dsp:nvSpPr>
      <dsp:spPr>
        <a:xfrm>
          <a:off x="6273186" y="3066821"/>
          <a:ext cx="4877830" cy="147329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so </a:t>
          </a:r>
          <a:r>
            <a:rPr lang="en-US" sz="2400" kern="1200" dirty="0" err="1">
              <a:latin typeface="Times New Roman" panose="02020603050405020304" pitchFamily="18" charset="0"/>
              <a:cs typeface="Times New Roman" panose="02020603050405020304" pitchFamily="18" charset="0"/>
            </a:rPr>
            <a:t>sánh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vị</a:t>
          </a:r>
          <a:r>
            <a:rPr lang="en-US" sz="2400" kern="1200" dirty="0">
              <a:latin typeface="Times New Roman" panose="02020603050405020304" pitchFamily="18" charset="0"/>
              <a:cs typeface="Times New Roman" panose="02020603050405020304" pitchFamily="18" charset="0"/>
            </a:rPr>
            <a:t>.</a:t>
          </a:r>
        </a:p>
      </dsp:txBody>
      <dsp:txXfrm>
        <a:off x="7053639" y="3066821"/>
        <a:ext cx="4097377" cy="1473296"/>
      </dsp:txXfrm>
    </dsp:sp>
    <dsp:sp modelId="{1D8CA465-3E3B-442C-89C2-FD05C343410A}">
      <dsp:nvSpPr>
        <dsp:cNvPr id="0" name=""/>
        <dsp:cNvSpPr/>
      </dsp:nvSpPr>
      <dsp:spPr>
        <a:xfrm>
          <a:off x="6273579" y="4540117"/>
          <a:ext cx="4983423" cy="13361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dẫn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miêu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tâm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a:t>
          </a:r>
        </a:p>
      </dsp:txBody>
      <dsp:txXfrm>
        <a:off x="7070926" y="4540117"/>
        <a:ext cx="4186075" cy="1336129"/>
      </dsp:txXfrm>
    </dsp:sp>
    <dsp:sp modelId="{03A248E3-D025-4F3F-8797-FFBD96E68DA0}">
      <dsp:nvSpPr>
        <dsp:cNvPr id="0" name=""/>
        <dsp:cNvSpPr/>
      </dsp:nvSpPr>
      <dsp:spPr>
        <a:xfrm>
          <a:off x="6515984" y="0"/>
          <a:ext cx="2061312" cy="161371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err="1"/>
            <a:t>Nghệ</a:t>
          </a:r>
          <a:r>
            <a:rPr lang="en-US" sz="4000" kern="1200" dirty="0"/>
            <a:t> </a:t>
          </a:r>
          <a:r>
            <a:rPr lang="en-US" sz="4000" kern="1200" dirty="0" err="1"/>
            <a:t>thuật</a:t>
          </a:r>
          <a:endParaRPr lang="en-US" sz="4000" kern="1200" dirty="0"/>
        </a:p>
      </dsp:txBody>
      <dsp:txXfrm>
        <a:off x="6817856" y="236324"/>
        <a:ext cx="1457568" cy="1141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7F9B-3C8A-47C7-937C-6D3B09E9C0A7}">
      <dsp:nvSpPr>
        <dsp:cNvPr id="0" name=""/>
        <dsp:cNvSpPr/>
      </dsp:nvSpPr>
      <dsp:spPr>
        <a:xfrm>
          <a:off x="1281341" y="2967307"/>
          <a:ext cx="1387357" cy="2469665"/>
        </a:xfrm>
        <a:custGeom>
          <a:avLst/>
          <a:gdLst/>
          <a:ahLst/>
          <a:cxnLst/>
          <a:rect l="0" t="0" r="0" b="0"/>
          <a:pathLst>
            <a:path>
              <a:moveTo>
                <a:pt x="0" y="0"/>
              </a:moveTo>
              <a:lnTo>
                <a:pt x="693678" y="0"/>
              </a:lnTo>
              <a:lnTo>
                <a:pt x="693678" y="2469665"/>
              </a:lnTo>
              <a:lnTo>
                <a:pt x="1387357" y="246966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904203" y="4131323"/>
        <a:ext cx="141633" cy="141633"/>
      </dsp:txXfrm>
    </dsp:sp>
    <dsp:sp modelId="{0F1D5B31-9D69-430B-A5AF-376453FF26EA}">
      <dsp:nvSpPr>
        <dsp:cNvPr id="0" name=""/>
        <dsp:cNvSpPr/>
      </dsp:nvSpPr>
      <dsp:spPr>
        <a:xfrm>
          <a:off x="1281341" y="2967307"/>
          <a:ext cx="648040" cy="1234832"/>
        </a:xfrm>
        <a:custGeom>
          <a:avLst/>
          <a:gdLst/>
          <a:ahLst/>
          <a:cxnLst/>
          <a:rect l="0" t="0" r="0" b="0"/>
          <a:pathLst>
            <a:path>
              <a:moveTo>
                <a:pt x="0" y="0"/>
              </a:moveTo>
              <a:lnTo>
                <a:pt x="324020" y="0"/>
              </a:lnTo>
              <a:lnTo>
                <a:pt x="324020" y="1234832"/>
              </a:lnTo>
              <a:lnTo>
                <a:pt x="648040" y="123483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570498" y="3549860"/>
        <a:ext cx="69727" cy="69727"/>
      </dsp:txXfrm>
    </dsp:sp>
    <dsp:sp modelId="{630CD948-E2CE-453D-B3BC-7E2F8BE3B55E}">
      <dsp:nvSpPr>
        <dsp:cNvPr id="0" name=""/>
        <dsp:cNvSpPr/>
      </dsp:nvSpPr>
      <dsp:spPr>
        <a:xfrm>
          <a:off x="1281341" y="2921587"/>
          <a:ext cx="648040" cy="91440"/>
        </a:xfrm>
        <a:custGeom>
          <a:avLst/>
          <a:gdLst/>
          <a:ahLst/>
          <a:cxnLst/>
          <a:rect l="0" t="0" r="0" b="0"/>
          <a:pathLst>
            <a:path>
              <a:moveTo>
                <a:pt x="0" y="45720"/>
              </a:moveTo>
              <a:lnTo>
                <a:pt x="648040"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589160" y="2951106"/>
        <a:ext cx="32402" cy="32402"/>
      </dsp:txXfrm>
    </dsp:sp>
    <dsp:sp modelId="{9009C670-99F4-4866-8563-2E0B3DD2D15D}">
      <dsp:nvSpPr>
        <dsp:cNvPr id="0" name=""/>
        <dsp:cNvSpPr/>
      </dsp:nvSpPr>
      <dsp:spPr>
        <a:xfrm>
          <a:off x="1281341" y="1732474"/>
          <a:ext cx="648040" cy="1234832"/>
        </a:xfrm>
        <a:custGeom>
          <a:avLst/>
          <a:gdLst/>
          <a:ahLst/>
          <a:cxnLst/>
          <a:rect l="0" t="0" r="0" b="0"/>
          <a:pathLst>
            <a:path>
              <a:moveTo>
                <a:pt x="0" y="1234832"/>
              </a:moveTo>
              <a:lnTo>
                <a:pt x="324020" y="1234832"/>
              </a:lnTo>
              <a:lnTo>
                <a:pt x="324020" y="0"/>
              </a:lnTo>
              <a:lnTo>
                <a:pt x="64804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570498" y="2315027"/>
        <a:ext cx="69727" cy="69727"/>
      </dsp:txXfrm>
    </dsp:sp>
    <dsp:sp modelId="{508A5200-9E1F-4F80-9A60-B4EA3641F725}">
      <dsp:nvSpPr>
        <dsp:cNvPr id="0" name=""/>
        <dsp:cNvSpPr/>
      </dsp:nvSpPr>
      <dsp:spPr>
        <a:xfrm>
          <a:off x="1281341" y="497641"/>
          <a:ext cx="648040" cy="2469665"/>
        </a:xfrm>
        <a:custGeom>
          <a:avLst/>
          <a:gdLst/>
          <a:ahLst/>
          <a:cxnLst/>
          <a:rect l="0" t="0" r="0" b="0"/>
          <a:pathLst>
            <a:path>
              <a:moveTo>
                <a:pt x="0" y="2469665"/>
              </a:moveTo>
              <a:lnTo>
                <a:pt x="324020" y="2469665"/>
              </a:lnTo>
              <a:lnTo>
                <a:pt x="324020" y="0"/>
              </a:lnTo>
              <a:lnTo>
                <a:pt x="64804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541530" y="1668642"/>
        <a:ext cx="127663" cy="127663"/>
      </dsp:txXfrm>
    </dsp:sp>
    <dsp:sp modelId="{81754FAE-8215-485E-A935-B198B0E4B904}">
      <dsp:nvSpPr>
        <dsp:cNvPr id="0" name=""/>
        <dsp:cNvSpPr/>
      </dsp:nvSpPr>
      <dsp:spPr>
        <a:xfrm rot="16200000">
          <a:off x="-1812239" y="2473374"/>
          <a:ext cx="5199296" cy="9878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Cách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hồi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kí</a:t>
          </a:r>
          <a:endParaRPr lang="en-US" sz="2400" b="1" kern="1200" dirty="0">
            <a:latin typeface="Times New Roman" panose="02020603050405020304" pitchFamily="18" charset="0"/>
            <a:cs typeface="Times New Roman" panose="02020603050405020304" pitchFamily="18" charset="0"/>
          </a:endParaRPr>
        </a:p>
      </dsp:txBody>
      <dsp:txXfrm>
        <a:off x="-1812239" y="2473374"/>
        <a:ext cx="5199296" cy="987866"/>
      </dsp:txXfrm>
    </dsp:sp>
    <dsp:sp modelId="{6B49D385-D827-4E30-81ED-AC89EE5A6764}">
      <dsp:nvSpPr>
        <dsp:cNvPr id="0" name=""/>
        <dsp:cNvSpPr/>
      </dsp:nvSpPr>
      <dsp:spPr>
        <a:xfrm>
          <a:off x="1929382" y="3708"/>
          <a:ext cx="6466114"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    Nhận </a:t>
          </a:r>
          <a:r>
            <a:rPr lang="pt-BR" sz="2400" kern="1200" dirty="0">
              <a:latin typeface="Times New Roman" panose="02020603050405020304" pitchFamily="18" charset="0"/>
              <a:cs typeface="Times New Roman" panose="02020603050405020304" pitchFamily="18" charset="0"/>
            </a:rPr>
            <a:t>biết được tác giả kể về ai và sự kiện gì, mục đích viết?</a:t>
          </a:r>
          <a:endParaRPr lang="en-US" sz="2400" kern="1200" dirty="0">
            <a:latin typeface="Times New Roman" panose="02020603050405020304" pitchFamily="18" charset="0"/>
            <a:cs typeface="Times New Roman" panose="02020603050405020304" pitchFamily="18" charset="0"/>
          </a:endParaRPr>
        </a:p>
      </dsp:txBody>
      <dsp:txXfrm>
        <a:off x="1929382" y="3708"/>
        <a:ext cx="6466114" cy="987866"/>
      </dsp:txXfrm>
    </dsp:sp>
    <dsp:sp modelId="{67BE1B26-1C2D-4DD2-9533-53A521FBC4F5}">
      <dsp:nvSpPr>
        <dsp:cNvPr id="0" name=""/>
        <dsp:cNvSpPr/>
      </dsp:nvSpPr>
      <dsp:spPr>
        <a:xfrm>
          <a:off x="1929382" y="1238541"/>
          <a:ext cx="8203445"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    Xác </a:t>
          </a:r>
          <a:r>
            <a:rPr lang="pt-BR" sz="2400" kern="1200" dirty="0">
              <a:latin typeface="Times New Roman" panose="02020603050405020304" pitchFamily="18" charset="0"/>
              <a:cs typeface="Times New Roman" panose="02020603050405020304" pitchFamily="18" charset="0"/>
            </a:rPr>
            <a:t>định những chi tiết nào của văn bản mang tính xác thực? (về người, địa điểm, sự việc…)</a:t>
          </a:r>
          <a:endParaRPr lang="en-US" sz="2400" kern="1200" dirty="0">
            <a:latin typeface="Times New Roman" panose="02020603050405020304" pitchFamily="18" charset="0"/>
            <a:cs typeface="Times New Roman" panose="02020603050405020304" pitchFamily="18" charset="0"/>
          </a:endParaRPr>
        </a:p>
      </dsp:txBody>
      <dsp:txXfrm>
        <a:off x="1929382" y="1238541"/>
        <a:ext cx="8203445" cy="987866"/>
      </dsp:txXfrm>
    </dsp:sp>
    <dsp:sp modelId="{F580031B-FBB7-4396-80E6-0DCC960F3851}">
      <dsp:nvSpPr>
        <dsp:cNvPr id="0" name=""/>
        <dsp:cNvSpPr/>
      </dsp:nvSpPr>
      <dsp:spPr>
        <a:xfrm>
          <a:off x="1929382" y="2473374"/>
          <a:ext cx="9472956"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    Hiểu </a:t>
          </a:r>
          <a:r>
            <a:rPr lang="pt-BR" sz="2400" kern="1200" dirty="0">
              <a:latin typeface="Times New Roman" panose="02020603050405020304" pitchFamily="18" charset="0"/>
              <a:cs typeface="Times New Roman" panose="02020603050405020304" pitchFamily="18" charset="0"/>
            </a:rPr>
            <a:t>được tình cảm, cảm xúc của tác giả thể hiện trong bài kí</a:t>
          </a:r>
          <a:endParaRPr lang="en-US" sz="2400" kern="1200" dirty="0">
            <a:latin typeface="Times New Roman" panose="02020603050405020304" pitchFamily="18" charset="0"/>
            <a:cs typeface="Times New Roman" panose="02020603050405020304" pitchFamily="18" charset="0"/>
          </a:endParaRPr>
        </a:p>
      </dsp:txBody>
      <dsp:txXfrm>
        <a:off x="1929382" y="2473374"/>
        <a:ext cx="9472956" cy="987866"/>
      </dsp:txXfrm>
    </dsp:sp>
    <dsp:sp modelId="{18E07C76-FE6E-4687-AF09-2507666B9143}">
      <dsp:nvSpPr>
        <dsp:cNvPr id="0" name=""/>
        <dsp:cNvSpPr/>
      </dsp:nvSpPr>
      <dsp:spPr>
        <a:xfrm>
          <a:off x="1929382" y="3708207"/>
          <a:ext cx="8169391"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     Xác </a:t>
          </a:r>
          <a:r>
            <a:rPr lang="pt-BR" sz="2400" kern="1200" dirty="0">
              <a:latin typeface="Times New Roman" panose="02020603050405020304" pitchFamily="18" charset="0"/>
              <a:cs typeface="Times New Roman" panose="02020603050405020304" pitchFamily="18" charset="0"/>
            </a:rPr>
            <a:t>định được ngôi kể và tác dụng của văn bản và tác dụng của ngôi kể đó.</a:t>
          </a:r>
          <a:endParaRPr lang="en-US" sz="2400" kern="1200" dirty="0">
            <a:latin typeface="Times New Roman" panose="02020603050405020304" pitchFamily="18" charset="0"/>
            <a:cs typeface="Times New Roman" panose="02020603050405020304" pitchFamily="18" charset="0"/>
          </a:endParaRPr>
        </a:p>
      </dsp:txBody>
      <dsp:txXfrm>
        <a:off x="1929382" y="3708207"/>
        <a:ext cx="8169391" cy="987866"/>
      </dsp:txXfrm>
    </dsp:sp>
    <dsp:sp modelId="{9583D6DE-0D0E-4526-9341-0D43B80FA568}">
      <dsp:nvSpPr>
        <dsp:cNvPr id="0" name=""/>
        <dsp:cNvSpPr/>
      </dsp:nvSpPr>
      <dsp:spPr>
        <a:xfrm>
          <a:off x="2668698" y="4943040"/>
          <a:ext cx="8683837" cy="9878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        Phát </a:t>
          </a:r>
          <a:r>
            <a:rPr lang="pt-BR" sz="2400" kern="1200" dirty="0">
              <a:latin typeface="Times New Roman" panose="02020603050405020304" pitchFamily="18" charset="0"/>
              <a:cs typeface="Times New Roman" panose="02020603050405020304" pitchFamily="18" charset="0"/>
            </a:rPr>
            <a:t>hiện những dấu ấn riêng trong phong cách viết hồi </a:t>
          </a:r>
          <a:r>
            <a:rPr lang="pt-BR" sz="2400" kern="1200">
              <a:latin typeface="Times New Roman" panose="02020603050405020304" pitchFamily="18" charset="0"/>
              <a:cs typeface="Times New Roman" panose="02020603050405020304" pitchFamily="18" charset="0"/>
            </a:rPr>
            <a:t>kí </a:t>
          </a:r>
        </a:p>
        <a:p>
          <a:pPr marL="0" lvl="0" indent="0" algn="just" defTabSz="1066800">
            <a:lnSpc>
              <a:spcPct val="90000"/>
            </a:lnSpc>
            <a:spcBef>
              <a:spcPct val="0"/>
            </a:spcBef>
            <a:spcAft>
              <a:spcPct val="35000"/>
            </a:spcAft>
            <a:buNone/>
          </a:pPr>
          <a:r>
            <a:rPr lang="pt-BR" sz="2400" kern="1200">
              <a:latin typeface="Times New Roman" panose="02020603050405020304" pitchFamily="18" charset="0"/>
              <a:cs typeface="Times New Roman" panose="02020603050405020304" pitchFamily="18" charset="0"/>
            </a:rPr>
            <a:t>của </a:t>
          </a:r>
          <a:r>
            <a:rPr lang="pt-BR" sz="2400" kern="1200" dirty="0">
              <a:latin typeface="Times New Roman" panose="02020603050405020304" pitchFamily="18" charset="0"/>
              <a:cs typeface="Times New Roman" panose="02020603050405020304" pitchFamily="18" charset="0"/>
            </a:rPr>
            <a:t>tác giả.</a:t>
          </a:r>
          <a:endParaRPr lang="en-US" sz="2400" kern="1200" dirty="0">
            <a:latin typeface="Times New Roman" panose="02020603050405020304" pitchFamily="18" charset="0"/>
            <a:cs typeface="Times New Roman" panose="02020603050405020304" pitchFamily="18" charset="0"/>
          </a:endParaRPr>
        </a:p>
      </dsp:txBody>
      <dsp:txXfrm>
        <a:off x="2668698" y="4943040"/>
        <a:ext cx="8683837" cy="98786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6A37-3E49-4D2B-9CD0-FAFCC55CD527}"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16762-F34B-467E-8A30-78E8C0F75612}" type="slidenum">
              <a:rPr lang="en-US" smtClean="0"/>
              <a:t>‹#›</a:t>
            </a:fld>
            <a:endParaRPr lang="en-US"/>
          </a:p>
        </p:txBody>
      </p:sp>
    </p:spTree>
    <p:extLst>
      <p:ext uri="{BB962C8B-B14F-4D97-AF65-F5344CB8AC3E}">
        <p14:creationId xmlns:p14="http://schemas.microsoft.com/office/powerpoint/2010/main" val="410752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5513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C702-0CC4-4016-81D0-BA90E957A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B89660-38A4-4577-9F29-134522BB7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98B782-D662-453A-AA3D-9043B1CA987F}"/>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212EB244-ED3D-4DE1-867E-424BD9F49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3458A-1E6D-4B29-936A-2D10B00BDD3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20206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5F20-7A95-4A61-A355-A367981B1C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028972-0D09-4F4B-9586-689F4668F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C3AD4-7824-4DAD-A57A-8A90D82CC6F5}"/>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C114F800-4F5C-4E56-A494-A139D68D0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BEF97-E538-4D58-AAF1-6648BD86E31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3816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3B71F-4437-4F98-AC54-A456E3EFF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600280-F138-4183-B569-B5D95D548D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3A0ED-4057-4AF4-8551-96F0F68D51BD}"/>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7EA96B21-A862-4B85-B3BE-5F1E5764E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760F4-9546-4BD7-A57E-78FC3D658CF0}"/>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36156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CEE75-C334-4C61-9533-10961D54A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F3D65-6222-4D59-B759-3BC62A62E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0742F-0023-447E-9884-1ED18014E46E}"/>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F091ACF6-C01D-4535-ACC5-E81B90DAB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E0F72-0792-4AB0-BD68-F10706BB9156}"/>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7702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F731-BB30-4168-AC21-9AC4257E74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9522C-6298-4D7D-81A6-E479FF1B5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A3D3C-275E-49D1-957D-C23047E0EF64}"/>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0687CE0B-2E52-4628-AC38-A0F1F98AD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19BFB-5C65-4151-827F-C631028B7417}"/>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734903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3A33-452A-4959-A29B-7054B3A63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D19EA7-FA4F-4CFF-B9A5-BD59BF0DAF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517BB-4812-4589-A858-E52B05629C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0F05A-F005-46FB-861A-C9CFA94ADF92}"/>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6" name="Footer Placeholder 5">
            <a:extLst>
              <a:ext uri="{FF2B5EF4-FFF2-40B4-BE49-F238E27FC236}">
                <a16:creationId xmlns:a16="http://schemas.microsoft.com/office/drawing/2014/main" id="{FA79190E-5091-48E0-897C-4AD2B4071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993DF-C695-4CDE-8ECF-2CD4D2F2E052}"/>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425744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7C18-F8CF-400A-814E-0F38C0DFAE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1550C8-650B-4C6F-B75D-2A6BCEC48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B56BD-A417-4BA0-965F-49B02DE8F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8BD08A-AC6B-4EEF-BEE7-54E02EB7A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90872-4F8E-4009-874A-893E0D632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E20436-7016-43BA-9581-F337F74715DC}"/>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8" name="Footer Placeholder 7">
            <a:extLst>
              <a:ext uri="{FF2B5EF4-FFF2-40B4-BE49-F238E27FC236}">
                <a16:creationId xmlns:a16="http://schemas.microsoft.com/office/drawing/2014/main" id="{FBD2E946-A1BC-4B70-92F8-A6125A5566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0023B-BD1F-4981-8FD2-0345CD82E114}"/>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416050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7582-BEFC-4AE9-B534-35FCEDF7A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8D60A-2B8C-4C77-B77E-0B9C5AE279CD}"/>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4" name="Footer Placeholder 3">
            <a:extLst>
              <a:ext uri="{FF2B5EF4-FFF2-40B4-BE49-F238E27FC236}">
                <a16:creationId xmlns:a16="http://schemas.microsoft.com/office/drawing/2014/main" id="{C03CB0F8-0ED2-42AA-B7A6-F9FC2D72FB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30213-478E-4314-9B37-3A0F57BE6941}"/>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357056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4B16C-CD85-4A4F-B1F9-39C4FFC8E593}"/>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3" name="Footer Placeholder 2">
            <a:extLst>
              <a:ext uri="{FF2B5EF4-FFF2-40B4-BE49-F238E27FC236}">
                <a16:creationId xmlns:a16="http://schemas.microsoft.com/office/drawing/2014/main" id="{B62812BF-9C00-4243-AFFF-11E35D8066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BB5484-E662-47D8-A3AA-79A31CAF819E}"/>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51693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C019-4956-4BBA-A508-1CF9CAA9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77C78-A95E-4200-9041-D68DAE644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34012-2D7D-46F4-B166-1B6E1EF29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E9CE3-C4C9-4D84-A277-EFCC26116EBC}"/>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6" name="Footer Placeholder 5">
            <a:extLst>
              <a:ext uri="{FF2B5EF4-FFF2-40B4-BE49-F238E27FC236}">
                <a16:creationId xmlns:a16="http://schemas.microsoft.com/office/drawing/2014/main" id="{F14E530D-072F-4981-B7E1-B591315E9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368BB-183E-41BE-8232-5D64FAA73E5C}"/>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15924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7532-BB83-48B3-B1F0-FFE4FA62A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2114C6-240A-4A97-B3D6-BE55E3702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4E6FE8-288B-46D9-96F4-82A3D667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DCFED-690F-4C9B-89FD-2EB47CE3E49C}"/>
              </a:ext>
            </a:extLst>
          </p:cNvPr>
          <p:cNvSpPr>
            <a:spLocks noGrp="1"/>
          </p:cNvSpPr>
          <p:nvPr>
            <p:ph type="dt" sz="half" idx="10"/>
          </p:nvPr>
        </p:nvSpPr>
        <p:spPr/>
        <p:txBody>
          <a:bodyPr/>
          <a:lstStyle/>
          <a:p>
            <a:fld id="{36818362-0BE4-4249-A9CB-9D0B9CD3C6ED}" type="datetimeFigureOut">
              <a:rPr lang="en-US" smtClean="0"/>
              <a:t>10/20/2023</a:t>
            </a:fld>
            <a:endParaRPr lang="en-US"/>
          </a:p>
        </p:txBody>
      </p:sp>
      <p:sp>
        <p:nvSpPr>
          <p:cNvPr id="6" name="Footer Placeholder 5">
            <a:extLst>
              <a:ext uri="{FF2B5EF4-FFF2-40B4-BE49-F238E27FC236}">
                <a16:creationId xmlns:a16="http://schemas.microsoft.com/office/drawing/2014/main" id="{CD7FF886-66DF-4E66-9538-91243A6C3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73420-CBEF-4D33-94C5-646BE7085E6E}"/>
              </a:ext>
            </a:extLst>
          </p:cNvPr>
          <p:cNvSpPr>
            <a:spLocks noGrp="1"/>
          </p:cNvSpPr>
          <p:nvPr>
            <p:ph type="sldNum" sz="quarter" idx="12"/>
          </p:nvPr>
        </p:nvSpPr>
        <p:spPr/>
        <p:txBody>
          <a:bodyPr/>
          <a:lstStyle/>
          <a:p>
            <a:fld id="{27502DFE-7BE7-4553-81D3-329BECF7024B}" type="slidenum">
              <a:rPr lang="en-US" smtClean="0"/>
              <a:t>‹#›</a:t>
            </a:fld>
            <a:endParaRPr lang="en-US"/>
          </a:p>
        </p:txBody>
      </p:sp>
    </p:spTree>
    <p:extLst>
      <p:ext uri="{BB962C8B-B14F-4D97-AF65-F5344CB8AC3E}">
        <p14:creationId xmlns:p14="http://schemas.microsoft.com/office/powerpoint/2010/main" val="93839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5FF">
            <a:alpha val="2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4D9E9-DDAE-440A-8317-81CB358C0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4D8304-A93F-463C-A03E-08CD5F0E1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82369-BFB1-4A2D-966F-D060DF9A0A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18362-0BE4-4249-A9CB-9D0B9CD3C6ED}" type="datetimeFigureOut">
              <a:rPr lang="en-US" smtClean="0"/>
              <a:t>10/20/2023</a:t>
            </a:fld>
            <a:endParaRPr lang="en-US"/>
          </a:p>
        </p:txBody>
      </p:sp>
      <p:sp>
        <p:nvSpPr>
          <p:cNvPr id="5" name="Footer Placeholder 4">
            <a:extLst>
              <a:ext uri="{FF2B5EF4-FFF2-40B4-BE49-F238E27FC236}">
                <a16:creationId xmlns:a16="http://schemas.microsoft.com/office/drawing/2014/main" id="{CBE98B9C-1CA2-481F-BAB8-959C75FD3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B8EDE-09CD-4C5D-BCC4-DC9945747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02DFE-7BE7-4553-81D3-329BECF7024B}" type="slidenum">
              <a:rPr lang="en-US" smtClean="0"/>
              <a:t>‹#›</a:t>
            </a:fld>
            <a:endParaRPr lang="en-US"/>
          </a:p>
        </p:txBody>
      </p:sp>
    </p:spTree>
    <p:extLst>
      <p:ext uri="{BB962C8B-B14F-4D97-AF65-F5344CB8AC3E}">
        <p14:creationId xmlns:p14="http://schemas.microsoft.com/office/powerpoint/2010/main" val="1772795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4729-DC82-4D82-B918-296A077FD1E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D5DB78-9AD4-4A08-B9F6-1DA76E072898}"/>
              </a:ext>
            </a:extLst>
          </p:cNvPr>
          <p:cNvSpPr>
            <a:spLocks noGrp="1"/>
          </p:cNvSpPr>
          <p:nvPr>
            <p:ph type="subTitle" idx="1"/>
          </p:nvPr>
        </p:nvSpPr>
        <p:spPr/>
        <p:txBody>
          <a:bodyPr/>
          <a:lstStyle/>
          <a:p>
            <a:endParaRPr lang="en-US"/>
          </a:p>
        </p:txBody>
      </p:sp>
      <p:pic>
        <p:nvPicPr>
          <p:cNvPr id="4" name="Nhật Ký Của Mẹ - Hiền Thục - Official Music Video">
            <a:hlinkClick r:id="" action="ppaction://media"/>
            <a:extLst>
              <a:ext uri="{FF2B5EF4-FFF2-40B4-BE49-F238E27FC236}">
                <a16:creationId xmlns:a16="http://schemas.microsoft.com/office/drawing/2014/main" id="{7E82B7A5-547C-4D61-BC7E-E67A259521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8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1" cy="6857999"/>
          </a:xfrm>
        </p:spPr>
      </p:pic>
      <p:sp>
        <p:nvSpPr>
          <p:cNvPr id="2" name="TextBox 1"/>
          <p:cNvSpPr txBox="1"/>
          <p:nvPr/>
        </p:nvSpPr>
        <p:spPr>
          <a:xfrm>
            <a:off x="871870" y="212651"/>
            <a:ext cx="10611293" cy="4832092"/>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CÁC SỰ VIỆC CHÍNH TRONG ĐOẠN TRÍCH</a:t>
            </a:r>
          </a:p>
          <a:p>
            <a:r>
              <a:rPr lang="en-US" sz="2800">
                <a:solidFill>
                  <a:srgbClr val="C00000"/>
                </a:solidFill>
                <a:latin typeface="Times New Roman" panose="02020603050405020304" pitchFamily="18" charset="0"/>
                <a:cs typeface="Times New Roman" panose="02020603050405020304" pitchFamily="18" charset="0"/>
              </a:rPr>
              <a:t> </a:t>
            </a:r>
          </a:p>
          <a:p>
            <a:r>
              <a:rPr lang="en-US" sz="2800" i="1">
                <a:solidFill>
                  <a:srgbClr val="C00000"/>
                </a:solidFill>
                <a:latin typeface="Times New Roman" panose="02020603050405020304" pitchFamily="18" charset="0"/>
                <a:cs typeface="Times New Roman" panose="02020603050405020304" pitchFamily="18" charset="0"/>
              </a:rPr>
              <a:t>1. Tôi</a:t>
            </a:r>
            <a:r>
              <a:rPr lang="en-US" sz="2800">
                <a:solidFill>
                  <a:srgbClr val="C00000"/>
                </a:solidFill>
                <a:latin typeface="Times New Roman" panose="02020603050405020304" pitchFamily="18" charset="0"/>
                <a:cs typeface="Times New Roman" panose="02020603050405020304" pitchFamily="18" charset="0"/>
              </a:rPr>
              <a:t> mồ côi bố, lại phải sống xa mẹ.</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2. </a:t>
            </a:r>
            <a:r>
              <a:rPr lang="en-US" sz="2800" i="1">
                <a:solidFill>
                  <a:srgbClr val="C00000"/>
                </a:solidFill>
                <a:latin typeface="Times New Roman" panose="02020603050405020304" pitchFamily="18" charset="0"/>
                <a:cs typeface="Times New Roman" panose="02020603050405020304" pitchFamily="18" charset="0"/>
              </a:rPr>
              <a:t>Tôi</a:t>
            </a:r>
            <a:r>
              <a:rPr lang="en-US" sz="2800">
                <a:solidFill>
                  <a:srgbClr val="C00000"/>
                </a:solidFill>
                <a:latin typeface="Times New Roman" panose="02020603050405020304" pitchFamily="18" charset="0"/>
                <a:cs typeface="Times New Roman" panose="02020603050405020304" pitchFamily="18" charset="0"/>
              </a:rPr>
              <a:t> rất mong mẹ về vì sắp đến ngày giỗ đầu bố.</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3. </a:t>
            </a:r>
            <a:r>
              <a:rPr lang="en-US" sz="2800" i="1">
                <a:solidFill>
                  <a:srgbClr val="C00000"/>
                </a:solidFill>
                <a:latin typeface="Times New Roman" panose="02020603050405020304" pitchFamily="18" charset="0"/>
                <a:cs typeface="Times New Roman" panose="02020603050405020304" pitchFamily="18" charset="0"/>
              </a:rPr>
              <a:t>Tôi</a:t>
            </a:r>
            <a:r>
              <a:rPr lang="en-US" sz="2800">
                <a:solidFill>
                  <a:srgbClr val="C00000"/>
                </a:solidFill>
                <a:latin typeface="Times New Roman" panose="02020603050405020304" pitchFamily="18" charset="0"/>
                <a:cs typeface="Times New Roman" panose="02020603050405020304" pitchFamily="18" charset="0"/>
              </a:rPr>
              <a:t> và cuộc trò chuyện với bà cô bên nội.</a:t>
            </a:r>
          </a:p>
          <a:p>
            <a:endParaRPr lang="en-US" sz="2800">
              <a:solidFill>
                <a:srgbClr val="C00000"/>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4. </a:t>
            </a:r>
            <a:r>
              <a:rPr lang="en-US" sz="2800" i="1">
                <a:solidFill>
                  <a:srgbClr val="C00000"/>
                </a:solidFill>
                <a:latin typeface="Times New Roman" panose="02020603050405020304" pitchFamily="18" charset="0"/>
                <a:cs typeface="Times New Roman" panose="02020603050405020304" pitchFamily="18" charset="0"/>
              </a:rPr>
              <a:t>Tôi</a:t>
            </a:r>
            <a:r>
              <a:rPr lang="en-US" sz="2800">
                <a:solidFill>
                  <a:srgbClr val="C00000"/>
                </a:solidFill>
                <a:latin typeface="Times New Roman" panose="02020603050405020304" pitchFamily="18" charset="0"/>
                <a:cs typeface="Times New Roman" panose="02020603050405020304" pitchFamily="18" charset="0"/>
              </a:rPr>
              <a:t> được gặp mẹ và cảm giác được trong nằm trong lòng mẹ sau bao ngày xa cách.</a:t>
            </a:r>
          </a:p>
          <a:p>
            <a:endParaRPr 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18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2E19AFAE-B3DB-4748-9C06-ACF2956F8416}"/>
              </a:ext>
            </a:extLst>
          </p:cNvPr>
          <p:cNvPicPr/>
          <p:nvPr/>
        </p:nvPicPr>
        <p:blipFill>
          <a:blip r:embed="rId2" cstate="print"/>
          <a:stretch>
            <a:fillRect/>
          </a:stretch>
        </p:blipFill>
        <p:spPr>
          <a:xfrm flipH="1">
            <a:off x="268406" y="2242033"/>
            <a:ext cx="4000658" cy="4661268"/>
          </a:xfrm>
          <a:prstGeom prst="rect">
            <a:avLst/>
          </a:prstGeom>
        </p:spPr>
      </p:pic>
      <p:pic>
        <p:nvPicPr>
          <p:cNvPr id="191" name="Picture 190" descr="A picture containing web, chain, plant, branchlet&#10;&#10;Description automatically generated">
            <a:extLst>
              <a:ext uri="{FF2B5EF4-FFF2-40B4-BE49-F238E27FC236}">
                <a16:creationId xmlns:a16="http://schemas.microsoft.com/office/drawing/2014/main" id="{17AE403F-ACE8-384F-8856-3B3B31294976}"/>
              </a:ext>
            </a:extLst>
          </p:cNvPr>
          <p:cNvPicPr/>
          <p:nvPr/>
        </p:nvPicPr>
        <p:blipFill>
          <a:blip r:embed="rId3"/>
          <a:stretch>
            <a:fillRect/>
          </a:stretch>
        </p:blipFill>
        <p:spPr>
          <a:xfrm>
            <a:off x="2966485" y="170122"/>
            <a:ext cx="7751134" cy="6220046"/>
          </a:xfrm>
          <a:prstGeom prst="rect">
            <a:avLst/>
          </a:prstGeom>
        </p:spPr>
      </p:pic>
      <p:sp>
        <p:nvSpPr>
          <p:cNvPr id="189" name="TextBox 188">
            <a:extLst>
              <a:ext uri="{FF2B5EF4-FFF2-40B4-BE49-F238E27FC236}">
                <a16:creationId xmlns:a16="http://schemas.microsoft.com/office/drawing/2014/main" id="{D9C82AA6-E90B-4374-BEB0-293C65A7C387}"/>
              </a:ext>
            </a:extLst>
          </p:cNvPr>
          <p:cNvSpPr txBox="1"/>
          <p:nvPr/>
        </p:nvSpPr>
        <p:spPr>
          <a:xfrm>
            <a:off x="4159703" y="1777049"/>
            <a:ext cx="5506639" cy="2144177"/>
          </a:xfrm>
          <a:prstGeom prst="rect">
            <a:avLst/>
          </a:prstGeom>
          <a:noFill/>
        </p:spPr>
        <p:txBody>
          <a:bodyPr wrap="square">
            <a:spAutoFit/>
          </a:bodyPr>
          <a:lstStyle/>
          <a:p>
            <a:pPr marL="0" marR="0" algn="just">
              <a:lnSpc>
                <a:spcPct val="107000"/>
              </a:lnSpc>
              <a:spcBef>
                <a:spcPts val="0"/>
              </a:spcBef>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59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7999"/>
          </a:xfrm>
        </p:spPr>
      </p:pic>
      <p:sp>
        <p:nvSpPr>
          <p:cNvPr id="2" name="TextBox 1"/>
          <p:cNvSpPr txBox="1"/>
          <p:nvPr/>
        </p:nvSpPr>
        <p:spPr>
          <a:xfrm>
            <a:off x="510363" y="435932"/>
            <a:ext cx="10930270" cy="3908762"/>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    ĐÓNG VAI NHÂN VẬT "TÔI" ĐỂ TÓM TẮT ĐOẠN TRÍCH</a:t>
            </a:r>
          </a:p>
          <a:p>
            <a:pPr algn="just"/>
            <a:r>
              <a:rPr lang="en-US" sz="2800">
                <a:solidFill>
                  <a:srgbClr val="C00000"/>
                </a:solidFill>
                <a:latin typeface="Times New Roman" panose="02020603050405020304" pitchFamily="18" charset="0"/>
                <a:cs typeface="Times New Roman" panose="02020603050405020304" pitchFamily="18" charset="0"/>
              </a:rPr>
              <a:t> </a:t>
            </a:r>
          </a:p>
          <a:p>
            <a:pPr algn="just"/>
            <a:r>
              <a:rPr lang="en-US" sz="2400">
                <a:solidFill>
                  <a:srgbClr val="C00000"/>
                </a:solidFill>
                <a:latin typeface="Times New Roman" panose="02020603050405020304" pitchFamily="18" charset="0"/>
                <a:cs typeface="Times New Roman" panose="02020603050405020304" pitchFamily="18" charset="0"/>
              </a:rPr>
              <a:t>	Tôi tên Hồng, cách đây gần một năm tôi đã trở thành đứa trẻ mồ côi bố. Mẹ tôi do nợ nần, túng thiếu đã phải bỏ đi tha phương cầu thực, hai anh em tôi ở quê với họ hàng bên nội. Gần đến ngày giỗ đầu bố mà mẹ tôi chưa về. Một hôm, người bà cô bên nội gọi tôi đến bên để nói chuyện về mẹ tôi, tôi biết người cô luôn muốn gieo rắc vào đầu tôi những lời nói cay độc  khiến tôi hoài nghi và ghét bỏ mẹ mình. Tuy nhiên, Tôi vẫn luôn giữ được niềm tin cũng như lòng yêu thương mẹ. Rồi cuối cùng tôi cũng được gặp lại mẹ mình. Khi được ở trong lòng mẹ, tôi được tận hưởng niềm hạnh phúc vô bờ bến, cảm giác ấm áp của đứa con được gặp mẹ sau bao ngày xa cách.</a:t>
            </a:r>
          </a:p>
        </p:txBody>
      </p:sp>
    </p:spTree>
    <p:extLst>
      <p:ext uri="{BB962C8B-B14F-4D97-AF65-F5344CB8AC3E}">
        <p14:creationId xmlns:p14="http://schemas.microsoft.com/office/powerpoint/2010/main" val="287597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282EDD-2C89-4FF5-A754-639FCBD1415D}"/>
              </a:ext>
            </a:extLst>
          </p:cNvPr>
          <p:cNvPicPr>
            <a:picLocks noChangeAspect="1"/>
          </p:cNvPicPr>
          <p:nvPr/>
        </p:nvPicPr>
        <p:blipFill>
          <a:blip r:embed="rId2"/>
          <a:stretch>
            <a:fillRect/>
          </a:stretch>
        </p:blipFill>
        <p:spPr>
          <a:xfrm>
            <a:off x="616687" y="1754372"/>
            <a:ext cx="10536865" cy="4055759"/>
          </a:xfrm>
          <a:prstGeom prst="rect">
            <a:avLst/>
          </a:prstGeom>
        </p:spPr>
      </p:pic>
      <p:pic>
        <p:nvPicPr>
          <p:cNvPr id="18" name="Picture 17">
            <a:extLst>
              <a:ext uri="{FF2B5EF4-FFF2-40B4-BE49-F238E27FC236}">
                <a16:creationId xmlns:a16="http://schemas.microsoft.com/office/drawing/2014/main" id="{358946E8-8C7E-4929-9373-A7A60C53E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7991" y="3953814"/>
            <a:ext cx="3224009" cy="3226158"/>
          </a:xfrm>
          <a:prstGeom prst="rect">
            <a:avLst/>
          </a:prstGeom>
        </p:spPr>
      </p:pic>
      <p:pic>
        <p:nvPicPr>
          <p:cNvPr id="19" name="Picture 18" descr="青草">
            <a:extLst>
              <a:ext uri="{FF2B5EF4-FFF2-40B4-BE49-F238E27FC236}">
                <a16:creationId xmlns:a16="http://schemas.microsoft.com/office/drawing/2014/main" id="{10921F0A-A415-EB45-951B-389F0CD339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9735"/>
            <a:ext cx="10450860" cy="1088265"/>
          </a:xfrm>
          <a:prstGeom prst="rect">
            <a:avLst/>
          </a:prstGeom>
          <a:noFill/>
          <a:ln>
            <a:noFill/>
          </a:ln>
        </p:spPr>
      </p:pic>
      <p:pic>
        <p:nvPicPr>
          <p:cNvPr id="20" name="图片 17">
            <a:extLst>
              <a:ext uri="{FF2B5EF4-FFF2-40B4-BE49-F238E27FC236}">
                <a16:creationId xmlns:a16="http://schemas.microsoft.com/office/drawing/2014/main" id="{B828FFE8-230D-8249-AEAC-AE19BBC30142}"/>
              </a:ext>
            </a:extLst>
          </p:cNvPr>
          <p:cNvPicPr/>
          <p:nvPr/>
        </p:nvPicPr>
        <p:blipFill rotWithShape="1">
          <a:blip r:embed="rId5" cstate="print">
            <a:extLst>
              <a:ext uri="{28A0092B-C50C-407E-A947-70E740481C1C}">
                <a14:useLocalDpi xmlns:a14="http://schemas.microsoft.com/office/drawing/2010/main" val="0"/>
              </a:ext>
            </a:extLst>
          </a:blip>
          <a:srcRect l="9876" t="60349" r="68070"/>
          <a:stretch>
            <a:fillRect/>
          </a:stretch>
        </p:blipFill>
        <p:spPr>
          <a:xfrm>
            <a:off x="10142737" y="716683"/>
            <a:ext cx="1409065" cy="1424940"/>
          </a:xfrm>
          <a:prstGeom prst="rect">
            <a:avLst/>
          </a:prstGeom>
        </p:spPr>
      </p:pic>
      <p:pic>
        <p:nvPicPr>
          <p:cNvPr id="23" name="Picture 22">
            <a:extLst>
              <a:ext uri="{FF2B5EF4-FFF2-40B4-BE49-F238E27FC236}">
                <a16:creationId xmlns:a16="http://schemas.microsoft.com/office/drawing/2014/main" id="{DA9B299B-B31D-104C-B43C-93F039FADAC7}"/>
              </a:ext>
            </a:extLst>
          </p:cNvPr>
          <p:cNvPicPr/>
          <p:nvPr/>
        </p:nvPicPr>
        <p:blipFill>
          <a:blip r:embed="rId6"/>
          <a:stretch>
            <a:fillRect/>
          </a:stretch>
        </p:blipFill>
        <p:spPr>
          <a:xfrm>
            <a:off x="0" y="-93061"/>
            <a:ext cx="3234014" cy="1458271"/>
          </a:xfrm>
          <a:prstGeom prst="rect">
            <a:avLst/>
          </a:prstGeom>
        </p:spPr>
      </p:pic>
    </p:spTree>
    <p:extLst>
      <p:ext uri="{BB962C8B-B14F-4D97-AF65-F5344CB8AC3E}">
        <p14:creationId xmlns:p14="http://schemas.microsoft.com/office/powerpoint/2010/main" val="197322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51307C-5283-450F-BEF1-C32B5B90C09C}"/>
              </a:ext>
            </a:extLst>
          </p:cNvPr>
          <p:cNvPicPr>
            <a:picLocks noGrp="1" noChangeAspect="1"/>
          </p:cNvPicPr>
          <p:nvPr>
            <p:ph idx="1"/>
          </p:nvPr>
        </p:nvPicPr>
        <p:blipFill>
          <a:blip r:embed="rId2"/>
          <a:stretch>
            <a:fillRect/>
          </a:stretch>
        </p:blipFill>
        <p:spPr>
          <a:xfrm>
            <a:off x="206477" y="616577"/>
            <a:ext cx="10596203" cy="5441293"/>
          </a:xfrm>
        </p:spPr>
      </p:pic>
      <p:pic>
        <p:nvPicPr>
          <p:cNvPr id="7" name="Picture 6" descr="青草">
            <a:extLst>
              <a:ext uri="{FF2B5EF4-FFF2-40B4-BE49-F238E27FC236}">
                <a16:creationId xmlns:a16="http://schemas.microsoft.com/office/drawing/2014/main" id="{5AE985D2-27D0-4289-8137-E6C67FB26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9735"/>
            <a:ext cx="10450860" cy="1088265"/>
          </a:xfrm>
          <a:prstGeom prst="rect">
            <a:avLst/>
          </a:prstGeom>
          <a:noFill/>
          <a:ln>
            <a:noFill/>
          </a:ln>
        </p:spPr>
      </p:pic>
      <p:pic>
        <p:nvPicPr>
          <p:cNvPr id="6" name="图片 6152" descr="1-37">
            <a:extLst>
              <a:ext uri="{FF2B5EF4-FFF2-40B4-BE49-F238E27FC236}">
                <a16:creationId xmlns:a16="http://schemas.microsoft.com/office/drawing/2014/main" id="{9C1FAAC4-B070-D347-B316-2D2229D3E36F}"/>
              </a:ext>
            </a:extLst>
          </p:cNvPr>
          <p:cNvPicPr/>
          <p:nvPr/>
        </p:nvPicPr>
        <p:blipFill>
          <a:blip r:embed="rId4"/>
          <a:stretch>
            <a:fillRect/>
          </a:stretch>
        </p:blipFill>
        <p:spPr>
          <a:xfrm>
            <a:off x="10657337" y="5571460"/>
            <a:ext cx="1802484" cy="1457817"/>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FC708F24-7E75-9B4A-8003-9C462EBB1422}"/>
              </a:ext>
            </a:extLst>
          </p:cNvPr>
          <p:cNvPicPr/>
          <p:nvPr/>
        </p:nvPicPr>
        <p:blipFill>
          <a:blip r:embed="rId5"/>
          <a:stretch>
            <a:fillRect/>
          </a:stretch>
        </p:blipFill>
        <p:spPr>
          <a:xfrm>
            <a:off x="231819" y="51516"/>
            <a:ext cx="1671409" cy="820354"/>
          </a:xfrm>
          <a:prstGeom prst="rect">
            <a:avLst/>
          </a:prstGeom>
        </p:spPr>
      </p:pic>
      <p:pic>
        <p:nvPicPr>
          <p:cNvPr id="9" name="Google Shape;348;p14">
            <a:extLst>
              <a:ext uri="{FF2B5EF4-FFF2-40B4-BE49-F238E27FC236}">
                <a16:creationId xmlns:a16="http://schemas.microsoft.com/office/drawing/2014/main" id="{BD44E409-B3D6-477E-ABDE-D185FE8F657C}"/>
              </a:ext>
            </a:extLst>
          </p:cNvPr>
          <p:cNvPicPr/>
          <p:nvPr/>
        </p:nvPicPr>
        <p:blipFill rotWithShape="1">
          <a:blip r:embed="rId6">
            <a:alphaModFix/>
          </a:blip>
          <a:srcRect/>
          <a:stretch/>
        </p:blipFill>
        <p:spPr>
          <a:xfrm rot="1905642">
            <a:off x="10141747" y="-184664"/>
            <a:ext cx="2633854" cy="1821647"/>
          </a:xfrm>
          <a:prstGeom prst="rect">
            <a:avLst/>
          </a:prstGeom>
          <a:noFill/>
          <a:ln>
            <a:noFill/>
          </a:ln>
        </p:spPr>
      </p:pic>
    </p:spTree>
    <p:extLst>
      <p:ext uri="{BB962C8B-B14F-4D97-AF65-F5344CB8AC3E}">
        <p14:creationId xmlns:p14="http://schemas.microsoft.com/office/powerpoint/2010/main" val="385478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DF22D-4963-4C3E-A42A-06DF47E424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74018"/>
            <a:ext cx="2525225" cy="2083981"/>
          </a:xfrm>
          <a:prstGeom prst="rect">
            <a:avLst/>
          </a:prstGeom>
        </p:spPr>
      </p:pic>
      <p:sp>
        <p:nvSpPr>
          <p:cNvPr id="5" name="TextBox 4">
            <a:extLst>
              <a:ext uri="{FF2B5EF4-FFF2-40B4-BE49-F238E27FC236}">
                <a16:creationId xmlns:a16="http://schemas.microsoft.com/office/drawing/2014/main" id="{989C9BCF-F55D-4F17-9770-E809B6825E5F}"/>
              </a:ext>
            </a:extLst>
          </p:cNvPr>
          <p:cNvSpPr txBox="1"/>
          <p:nvPr/>
        </p:nvSpPr>
        <p:spPr>
          <a:xfrm>
            <a:off x="1107026" y="541475"/>
            <a:ext cx="6096000" cy="523220"/>
          </a:xfrm>
          <a:prstGeom prst="rect">
            <a:avLst/>
          </a:prstGeom>
          <a:noFill/>
        </p:spPr>
        <p:txBody>
          <a:bodyPr wrap="square">
            <a:spAutoFit/>
          </a:bodyPr>
          <a:lstStyle/>
          <a:p>
            <a:pPr marL="0" marR="30480" algn="just">
              <a:spcBef>
                <a:spcPts val="0"/>
              </a:spcBef>
              <a:spcAft>
                <a:spcPts val="0"/>
              </a:spcAft>
            </a:pPr>
            <a:r>
              <a:rPr lang="pt-BR" sz="2800" b="1" i="1" dirty="0">
                <a:effectLst/>
                <a:latin typeface="Times New Roman" panose="02020603050405020304" pitchFamily="18" charset="0"/>
                <a:ea typeface="Times New Roman" panose="02020603050405020304" pitchFamily="18" charset="0"/>
              </a:rPr>
              <a:t>Cảm xúc của “tôi”</a:t>
            </a:r>
            <a:endParaRPr lang="en-US" sz="2400" dirty="0">
              <a:effectLst/>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FB59CD75-C762-496E-8102-D760D5098F3D}"/>
              </a:ext>
            </a:extLst>
          </p:cNvPr>
          <p:cNvSpPr/>
          <p:nvPr/>
        </p:nvSpPr>
        <p:spPr>
          <a:xfrm>
            <a:off x="105876" y="112079"/>
            <a:ext cx="11758411" cy="798490"/>
          </a:xfrm>
          <a:prstGeom prst="roundRect">
            <a:avLst>
              <a:gd name="adj" fmla="val 39248"/>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           </a:t>
            </a:r>
            <a:r>
              <a:rPr lang="en-US" sz="2800" b="1" dirty="0" err="1"/>
              <a:t>Cảm</a:t>
            </a:r>
            <a:r>
              <a:rPr lang="en-US" sz="2800" b="1" dirty="0"/>
              <a:t> </a:t>
            </a:r>
            <a:r>
              <a:rPr lang="en-US" sz="2800" b="1" dirty="0" err="1"/>
              <a:t>xúc</a:t>
            </a:r>
            <a:r>
              <a:rPr lang="en-US" sz="2800" b="1" dirty="0"/>
              <a:t> </a:t>
            </a:r>
            <a:r>
              <a:rPr lang="en-US" sz="2800" b="1" dirty="0" err="1"/>
              <a:t>của</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tôi</a:t>
            </a:r>
            <a:r>
              <a:rPr lang="en-US" sz="2800" b="1" dirty="0"/>
              <a:t>”</a:t>
            </a:r>
          </a:p>
        </p:txBody>
      </p:sp>
      <p:sp>
        <p:nvSpPr>
          <p:cNvPr id="6" name="TextBox 5">
            <a:extLst>
              <a:ext uri="{FF2B5EF4-FFF2-40B4-BE49-F238E27FC236}">
                <a16:creationId xmlns:a16="http://schemas.microsoft.com/office/drawing/2014/main" id="{7404B731-5796-4646-BE30-433A79C17818}"/>
              </a:ext>
            </a:extLst>
          </p:cNvPr>
          <p:cNvSpPr txBox="1"/>
          <p:nvPr/>
        </p:nvSpPr>
        <p:spPr>
          <a:xfrm>
            <a:off x="2237853" y="1358934"/>
            <a:ext cx="8203319" cy="1200329"/>
          </a:xfrm>
          <a:prstGeom prst="rect">
            <a:avLst/>
          </a:prstGeom>
          <a:noFill/>
        </p:spPr>
        <p:txBody>
          <a:bodyPr wrap="square">
            <a:spAutoFit/>
          </a:bodyPr>
          <a:lstStyle/>
          <a:p>
            <a:pPr marL="0" marR="0">
              <a:spcBef>
                <a:spcPts val="0"/>
              </a:spcBef>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rPr>
              <a:t>Nếu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quay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khác</a:t>
            </a: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khác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ảo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ảnh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dòng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nước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trong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suốt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chảy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dưới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râm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hiện</a:t>
            </a:r>
            <a:r>
              <a:rPr lang="en-US" sz="2400" i="1" dirty="0">
                <a:solidFill>
                  <a:srgbClr val="000000"/>
                </a:solidFill>
                <a:effectLst/>
                <a:latin typeface="Times New Roman" panose="02020603050405020304" pitchFamily="18" charset="0"/>
                <a:ea typeface="Times New Roman" panose="02020603050405020304" pitchFamily="18" charset="0"/>
              </a:rPr>
              <a:t> ra </a:t>
            </a:r>
            <a:r>
              <a:rPr lang="en-US" sz="2400" i="1" dirty="0" err="1">
                <a:solidFill>
                  <a:srgbClr val="000000"/>
                </a:solidFill>
                <a:effectLst/>
                <a:latin typeface="Times New Roman" panose="02020603050405020304" pitchFamily="18" charset="0"/>
                <a:ea typeface="Times New Roman" panose="02020603050405020304" pitchFamily="18" charset="0"/>
              </a:rPr>
              <a:t>trước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mắt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bộ</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hành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giữa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mạc</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AF67870-1A55-4591-A155-DAA6AB3C38AE}"/>
              </a:ext>
            </a:extLst>
          </p:cNvPr>
          <p:cNvSpPr txBox="1"/>
          <p:nvPr/>
        </p:nvSpPr>
        <p:spPr>
          <a:xfrm>
            <a:off x="4937051" y="2540612"/>
            <a:ext cx="7509466" cy="830997"/>
          </a:xfrm>
          <a:prstGeom prst="rect">
            <a:avLst/>
          </a:prstGeom>
          <a:noFill/>
        </p:spPr>
        <p:txBody>
          <a:bodyPr wrap="square">
            <a:spAutoFit/>
          </a:bodyPr>
          <a:lstStyle/>
          <a:p>
            <a:pPr marL="0" marR="0">
              <a:spcBef>
                <a:spcPts val="0"/>
              </a:spcBef>
              <a:spcAft>
                <a:spcPts val="1200"/>
              </a:spcAft>
            </a:pP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cảm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ấm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mơn</a:t>
            </a:r>
            <a:r>
              <a:rPr lang="en-US" sz="2400" i="1" dirty="0">
                <a:solidFill>
                  <a:srgbClr val="000000"/>
                </a:solidFill>
                <a:effectLst/>
                <a:latin typeface="Times New Roman" panose="02020603050405020304" pitchFamily="18" charset="0"/>
                <a:ea typeface="Times New Roman" panose="02020603050405020304" pitchFamily="18" charset="0"/>
              </a:rPr>
              <a:t> man </a:t>
            </a:r>
            <a:r>
              <a:rPr lang="en-US" sz="2400" i="1" dirty="0" err="1">
                <a:solidFill>
                  <a:srgbClr val="000000"/>
                </a:solidFill>
                <a:effectLst/>
                <a:latin typeface="Times New Roman" panose="02020603050405020304" pitchFamily="18" charset="0"/>
                <a:ea typeface="Times New Roman" panose="02020603050405020304" pitchFamily="18" charset="0"/>
              </a:rPr>
              <a:t>khắp</a:t>
            </a:r>
            <a:r>
              <a:rPr lang="en-US" sz="2400" i="1" dirty="0">
                <a:solidFill>
                  <a:srgbClr val="000000"/>
                </a:solidFill>
                <a:effectLst/>
                <a:latin typeface="Times New Roman" panose="02020603050405020304" pitchFamily="18" charset="0"/>
                <a:ea typeface="Times New Roman" panose="02020603050405020304" pitchFamily="18" charset="0"/>
              </a:rPr>
              <a:t> da </a:t>
            </a:r>
            <a:r>
              <a:rPr lang="en-US" sz="2400" i="1" dirty="0" err="1">
                <a:solidFill>
                  <a:srgbClr val="000000"/>
                </a:solidFill>
                <a:effectLst/>
                <a:latin typeface="Times New Roman" panose="02020603050405020304" pitchFamily="18" charset="0"/>
                <a:ea typeface="Times New Roman" panose="02020603050405020304" pitchFamily="18" charset="0"/>
              </a:rPr>
              <a:t>thịt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mê</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mẩn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không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nhớ</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hỏi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i="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6007EA3-FBD0-40D9-BB31-644BB1126426}"/>
              </a:ext>
            </a:extLst>
          </p:cNvPr>
          <p:cNvSpPr txBox="1"/>
          <p:nvPr/>
        </p:nvSpPr>
        <p:spPr>
          <a:xfrm>
            <a:off x="2996077" y="3526996"/>
            <a:ext cx="7919856" cy="830997"/>
          </a:xfrm>
          <a:prstGeom prst="rect">
            <a:avLst/>
          </a:prstGeom>
          <a:noFill/>
        </p:spPr>
        <p:txBody>
          <a:bodyPr wrap="square">
            <a:spAutoFit/>
          </a:bodyPr>
          <a:lstStyle/>
          <a:p>
            <a:pPr marL="0" marR="0">
              <a:spcBef>
                <a:spcPts val="0"/>
              </a:spcBef>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rPr>
              <a:t>Phải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bé</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lăn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lòng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mặt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bầu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sữa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có</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êm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dịu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cùng</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46E548B2-55A0-4A43-8E70-247F714A52C0}"/>
              </a:ext>
            </a:extLst>
          </p:cNvPr>
          <p:cNvSpPr txBox="1"/>
          <p:nvPr/>
        </p:nvSpPr>
        <p:spPr>
          <a:xfrm>
            <a:off x="2995004" y="4693285"/>
            <a:ext cx="9019788" cy="1200329"/>
          </a:xfrm>
          <a:prstGeom prst="rect">
            <a:avLst/>
          </a:prstGeom>
          <a:noFill/>
        </p:spPr>
        <p:txBody>
          <a:bodyPr wrap="square">
            <a:spAutoFit/>
          </a:bodyPr>
          <a:lstStyle/>
          <a:p>
            <a:pPr marL="0" marR="0">
              <a:spcBef>
                <a:spcPts val="0"/>
              </a:spcBef>
              <a:spcAft>
                <a:spcPts val="1200"/>
              </a:spcAft>
            </a:pPr>
            <a:r>
              <a:rPr lang="en-US" sz="2400" i="1"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cậu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hồn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bỏng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nằm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rPr>
              <a:t> bao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cxnSp>
        <p:nvCxnSpPr>
          <p:cNvPr id="14" name="Straight Connector 13">
            <a:extLst>
              <a:ext uri="{FF2B5EF4-FFF2-40B4-BE49-F238E27FC236}">
                <a16:creationId xmlns:a16="http://schemas.microsoft.com/office/drawing/2014/main" id="{B181D918-4EAB-4793-A967-48E8324A43FF}"/>
              </a:ext>
            </a:extLst>
          </p:cNvPr>
          <p:cNvCxnSpPr/>
          <p:nvPr/>
        </p:nvCxnSpPr>
        <p:spPr>
          <a:xfrm>
            <a:off x="5228823" y="862885"/>
            <a:ext cx="655534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BB22651-D79B-43E6-84E9-7C9FF9FC594D}"/>
              </a:ext>
            </a:extLst>
          </p:cNvPr>
          <p:cNvCxnSpPr>
            <a:cxnSpLocks/>
          </p:cNvCxnSpPr>
          <p:nvPr/>
        </p:nvCxnSpPr>
        <p:spPr>
          <a:xfrm>
            <a:off x="5636654" y="925133"/>
            <a:ext cx="63020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878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61033"/>
            <a:ext cx="12192001" cy="6857999"/>
          </a:xfrm>
        </p:spPr>
      </p:pic>
      <p:sp>
        <p:nvSpPr>
          <p:cNvPr id="6" name="TextBox 5">
            <a:extLst>
              <a:ext uri="{FF2B5EF4-FFF2-40B4-BE49-F238E27FC236}">
                <a16:creationId xmlns:a16="http://schemas.microsoft.com/office/drawing/2014/main" id="{383A4CAD-912D-44CF-8714-B52ED19165AF}"/>
              </a:ext>
            </a:extLst>
          </p:cNvPr>
          <p:cNvSpPr txBox="1"/>
          <p:nvPr/>
        </p:nvSpPr>
        <p:spPr>
          <a:xfrm>
            <a:off x="3494466" y="2266679"/>
            <a:ext cx="5203066" cy="584775"/>
          </a:xfrm>
          <a:prstGeom prst="rect">
            <a:avLst/>
          </a:prstGeom>
          <a:noFill/>
        </p:spPr>
        <p:txBody>
          <a:bodyPr wrap="square" rtlCol="0">
            <a:spAutoFit/>
          </a:bodyPr>
          <a:lstStyle/>
          <a:p>
            <a:pPr algn="ctr"/>
            <a:endParaRPr lang="en-US" sz="3200" b="1" dirty="0">
              <a:solidFill>
                <a:srgbClr val="C00000"/>
              </a:solidFill>
            </a:endParaRPr>
          </a:p>
        </p:txBody>
      </p:sp>
      <p:sp>
        <p:nvSpPr>
          <p:cNvPr id="2" name="Rectangle 1">
            <a:extLst>
              <a:ext uri="{FF2B5EF4-FFF2-40B4-BE49-F238E27FC236}">
                <a16:creationId xmlns:a16="http://schemas.microsoft.com/office/drawing/2014/main" id="{9EB86B6D-C69F-4AA3-946D-7F190E59C7A8}"/>
              </a:ext>
            </a:extLst>
          </p:cNvPr>
          <p:cNvSpPr/>
          <p:nvPr/>
        </p:nvSpPr>
        <p:spPr>
          <a:xfrm>
            <a:off x="669851" y="173390"/>
            <a:ext cx="5039781" cy="9599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Chất</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hồi</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kí</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của</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văn</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bản</a:t>
            </a:r>
            <a:endPar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5" name="Picture 4" descr="A yellow and red fire extinguisher&#10;&#10;Description automatically generated with low confidence">
            <a:extLst>
              <a:ext uri="{FF2B5EF4-FFF2-40B4-BE49-F238E27FC236}">
                <a16:creationId xmlns:a16="http://schemas.microsoft.com/office/drawing/2014/main" id="{1986519C-9B5F-FC45-A256-8EFF3F0917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40617" y="1675274"/>
            <a:ext cx="450006" cy="584773"/>
          </a:xfrm>
          <a:prstGeom prst="rect">
            <a:avLst/>
          </a:prstGeom>
        </p:spPr>
      </p:pic>
      <p:sp>
        <p:nvSpPr>
          <p:cNvPr id="3" name="Rectangle: Diagonal Corners Rounded 2">
            <a:extLst>
              <a:ext uri="{FF2B5EF4-FFF2-40B4-BE49-F238E27FC236}">
                <a16:creationId xmlns:a16="http://schemas.microsoft.com/office/drawing/2014/main" id="{8EE3E84A-A331-4F5B-87F3-30E7177A75E5}"/>
              </a:ext>
            </a:extLst>
          </p:cNvPr>
          <p:cNvSpPr/>
          <p:nvPr/>
        </p:nvSpPr>
        <p:spPr>
          <a:xfrm>
            <a:off x="4236773" y="1599016"/>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A yellow and red fire extinguisher&#10;&#10;Description automatically generated with low confidence">
            <a:extLst>
              <a:ext uri="{FF2B5EF4-FFF2-40B4-BE49-F238E27FC236}">
                <a16:creationId xmlns:a16="http://schemas.microsoft.com/office/drawing/2014/main" id="{DD983E22-D537-45FF-926B-0E4B77A032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17425" y="3436748"/>
            <a:ext cx="450006" cy="584773"/>
          </a:xfrm>
          <a:prstGeom prst="rect">
            <a:avLst/>
          </a:prstGeom>
        </p:spPr>
      </p:pic>
      <p:pic>
        <p:nvPicPr>
          <p:cNvPr id="8" name="Picture 7" descr="A yellow and red fire extinguisher&#10;&#10;Description automatically generated with low confidence">
            <a:extLst>
              <a:ext uri="{FF2B5EF4-FFF2-40B4-BE49-F238E27FC236}">
                <a16:creationId xmlns:a16="http://schemas.microsoft.com/office/drawing/2014/main" id="{96A4DB4E-17C6-4541-90EA-0C52CBA8A1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34393" y="2559327"/>
            <a:ext cx="450006" cy="584773"/>
          </a:xfrm>
          <a:prstGeom prst="rect">
            <a:avLst/>
          </a:prstGeom>
        </p:spPr>
      </p:pic>
      <p:pic>
        <p:nvPicPr>
          <p:cNvPr id="9" name="Picture 8" descr="A yellow and red fire extinguisher&#10;&#10;Description automatically generated with low confidence">
            <a:extLst>
              <a:ext uri="{FF2B5EF4-FFF2-40B4-BE49-F238E27FC236}">
                <a16:creationId xmlns:a16="http://schemas.microsoft.com/office/drawing/2014/main" id="{8C32DA96-BC12-427E-9137-2FC7484C848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82925" y="4478804"/>
            <a:ext cx="450006" cy="584773"/>
          </a:xfrm>
          <a:prstGeom prst="rect">
            <a:avLst/>
          </a:prstGeom>
        </p:spPr>
      </p:pic>
      <p:sp>
        <p:nvSpPr>
          <p:cNvPr id="11" name="Rectangle: Diagonal Corners Rounded 10">
            <a:extLst>
              <a:ext uri="{FF2B5EF4-FFF2-40B4-BE49-F238E27FC236}">
                <a16:creationId xmlns:a16="http://schemas.microsoft.com/office/drawing/2014/main" id="{B0C62D26-2162-4EB9-A224-4FBA70C106B8}"/>
              </a:ext>
            </a:extLst>
          </p:cNvPr>
          <p:cNvSpPr/>
          <p:nvPr/>
        </p:nvSpPr>
        <p:spPr>
          <a:xfrm>
            <a:off x="4164168" y="2480151"/>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2" name="Rectangle: Diagonal Corners Rounded 11">
            <a:extLst>
              <a:ext uri="{FF2B5EF4-FFF2-40B4-BE49-F238E27FC236}">
                <a16:creationId xmlns:a16="http://schemas.microsoft.com/office/drawing/2014/main" id="{2BB64200-7BE5-440C-92DB-244FF49F44D2}"/>
              </a:ext>
            </a:extLst>
          </p:cNvPr>
          <p:cNvSpPr/>
          <p:nvPr/>
        </p:nvSpPr>
        <p:spPr>
          <a:xfrm>
            <a:off x="4164169" y="3317130"/>
            <a:ext cx="5330705" cy="764480"/>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đẫm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01068949-3DD0-4B59-A366-6EEF0B2C45A4}"/>
              </a:ext>
            </a:extLst>
          </p:cNvPr>
          <p:cNvSpPr/>
          <p:nvPr/>
        </p:nvSpPr>
        <p:spPr>
          <a:xfrm>
            <a:off x="4164169" y="4204845"/>
            <a:ext cx="5330705" cy="1132692"/>
          </a:xfrm>
          <a:prstGeom prst="round2DiagRect">
            <a:avLst>
              <a:gd name="adj1" fmla="val 50000"/>
              <a:gd name="adj2" fmla="val 0"/>
            </a:avLst>
          </a:prstGeom>
          <a:solidFill>
            <a:schemeClr val="accent5">
              <a:lumMod val="60000"/>
              <a:lumOff val="4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Trình tự kể: theo dòng hồi tưởng của nhân vật “tôi”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60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8005E4-4170-4B15-90F2-F892834369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812075">
            <a:off x="-1107583" y="-257579"/>
            <a:ext cx="2996445" cy="2144331"/>
          </a:xfrm>
        </p:spPr>
      </p:pic>
      <p:pic>
        <p:nvPicPr>
          <p:cNvPr id="8" name="Content Placeholder 4">
            <a:extLst>
              <a:ext uri="{FF2B5EF4-FFF2-40B4-BE49-F238E27FC236}">
                <a16:creationId xmlns:a16="http://schemas.microsoft.com/office/drawing/2014/main" id="{13F67CB7-F652-4981-A084-07FA13BA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14522">
            <a:off x="10069132" y="4590607"/>
            <a:ext cx="2996445" cy="2144331"/>
          </a:xfrm>
          <a:prstGeom prst="rect">
            <a:avLst/>
          </a:prstGeom>
        </p:spPr>
      </p:pic>
      <p:graphicFrame>
        <p:nvGraphicFramePr>
          <p:cNvPr id="9" name="Diagram 8">
            <a:extLst>
              <a:ext uri="{FF2B5EF4-FFF2-40B4-BE49-F238E27FC236}">
                <a16:creationId xmlns:a16="http://schemas.microsoft.com/office/drawing/2014/main" id="{57C01D0E-5A27-4563-8453-5C39EF576A0F}"/>
              </a:ext>
            </a:extLst>
          </p:cNvPr>
          <p:cNvGraphicFramePr/>
          <p:nvPr>
            <p:extLst>
              <p:ext uri="{D42A27DB-BD31-4B8C-83A1-F6EECF244321}">
                <p14:modId xmlns:p14="http://schemas.microsoft.com/office/powerpoint/2010/main" val="3276945760"/>
              </p:ext>
            </p:extLst>
          </p:nvPr>
        </p:nvGraphicFramePr>
        <p:xfrm>
          <a:off x="350874" y="85060"/>
          <a:ext cx="10728252" cy="6475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541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8005E4-4170-4B15-90F2-F892834369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812075">
            <a:off x="-1107583" y="-257579"/>
            <a:ext cx="2996445" cy="2144331"/>
          </a:xfrm>
        </p:spPr>
      </p:pic>
      <p:pic>
        <p:nvPicPr>
          <p:cNvPr id="8" name="Content Placeholder 4">
            <a:extLst>
              <a:ext uri="{FF2B5EF4-FFF2-40B4-BE49-F238E27FC236}">
                <a16:creationId xmlns:a16="http://schemas.microsoft.com/office/drawing/2014/main" id="{13F67CB7-F652-4981-A084-07FA13BA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14522">
            <a:off x="10069132" y="4590607"/>
            <a:ext cx="2996445" cy="2144331"/>
          </a:xfrm>
          <a:prstGeom prst="rect">
            <a:avLst/>
          </a:prstGeom>
        </p:spPr>
      </p:pic>
      <p:graphicFrame>
        <p:nvGraphicFramePr>
          <p:cNvPr id="6" name="Content Placeholder 3">
            <a:extLst>
              <a:ext uri="{FF2B5EF4-FFF2-40B4-BE49-F238E27FC236}">
                <a16:creationId xmlns:a16="http://schemas.microsoft.com/office/drawing/2014/main" id="{0B0A5B25-8D27-488B-8298-FA87E8430601}"/>
              </a:ext>
            </a:extLst>
          </p:cNvPr>
          <p:cNvGraphicFramePr>
            <a:graphicFrameLocks/>
          </p:cNvGraphicFramePr>
          <p:nvPr>
            <p:extLst>
              <p:ext uri="{D42A27DB-BD31-4B8C-83A1-F6EECF244321}">
                <p14:modId xmlns:p14="http://schemas.microsoft.com/office/powerpoint/2010/main" val="1318222530"/>
              </p:ext>
            </p:extLst>
          </p:nvPr>
        </p:nvGraphicFramePr>
        <p:xfrm>
          <a:off x="0" y="414670"/>
          <a:ext cx="11695814" cy="593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10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8944206-6802-43ED-AF2A-E29CBE3BBE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605" y="-18069"/>
            <a:ext cx="12192001" cy="6857999"/>
          </a:xfrm>
        </p:spPr>
      </p:pic>
      <p:sp>
        <p:nvSpPr>
          <p:cNvPr id="2" name="Rectangle 1">
            <a:extLst>
              <a:ext uri="{FF2B5EF4-FFF2-40B4-BE49-F238E27FC236}">
                <a16:creationId xmlns:a16="http://schemas.microsoft.com/office/drawing/2014/main" id="{9EB86B6D-C69F-4AA3-946D-7F190E59C7A8}"/>
              </a:ext>
            </a:extLst>
          </p:cNvPr>
          <p:cNvSpPr/>
          <p:nvPr/>
        </p:nvSpPr>
        <p:spPr>
          <a:xfrm>
            <a:off x="871870" y="212651"/>
            <a:ext cx="8594101" cy="117675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457200">
              <a:lnSpc>
                <a:spcPct val="107000"/>
              </a:lnSpc>
              <a:spcBef>
                <a:spcPts val="600"/>
              </a:spcBef>
              <a:spcAft>
                <a:spcPts val="600"/>
              </a:spcAft>
            </a:pPr>
            <a:r>
              <a:rPr lang="pt-BR" sz="2400" b="1" i="1" dirty="0">
                <a:latin typeface="Times New Roman" panose="02020603050405020304" pitchFamily="18" charset="0"/>
                <a:ea typeface="Calibri" panose="020F0502020204030204" pitchFamily="34" charset="0"/>
                <a:cs typeface="Times New Roman" panose="02020603050405020304" pitchFamily="18" charset="0"/>
              </a:rPr>
              <a:t>V</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iết đoạn văn</a:t>
            </a:r>
            <a:r>
              <a:rPr lang="pt-B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(7-10 câu) với chủ đề “Trong lòng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B007961-6084-43F8-B30B-FCC7589D4B47}"/>
              </a:ext>
            </a:extLst>
          </p:cNvPr>
          <p:cNvPicPr>
            <a:picLocks noChangeAspect="1"/>
          </p:cNvPicPr>
          <p:nvPr/>
        </p:nvPicPr>
        <p:blipFill>
          <a:blip r:embed="rId3"/>
          <a:stretch>
            <a:fillRect/>
          </a:stretch>
        </p:blipFill>
        <p:spPr>
          <a:xfrm>
            <a:off x="776178" y="1573048"/>
            <a:ext cx="10462436" cy="4869115"/>
          </a:xfrm>
          <a:prstGeom prst="rect">
            <a:avLst/>
          </a:prstGeom>
        </p:spPr>
      </p:pic>
    </p:spTree>
    <p:extLst>
      <p:ext uri="{BB962C8B-B14F-4D97-AF65-F5344CB8AC3E}">
        <p14:creationId xmlns:p14="http://schemas.microsoft.com/office/powerpoint/2010/main" val="3134678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27997FA6-A794-4CF0-B7D5-1A397AA4095C}"/>
              </a:ext>
            </a:extLst>
          </p:cNvPr>
          <p:cNvPicPr/>
          <p:nvPr/>
        </p:nvPicPr>
        <p:blipFill>
          <a:blip r:embed="rId2" cstate="print"/>
          <a:stretch>
            <a:fillRect/>
          </a:stretch>
        </p:blipFill>
        <p:spPr>
          <a:xfrm>
            <a:off x="0" y="4984376"/>
            <a:ext cx="12192000" cy="1873624"/>
          </a:xfrm>
          <a:prstGeom prst="rect">
            <a:avLst/>
          </a:prstGeom>
        </p:spPr>
      </p:pic>
      <p:pic>
        <p:nvPicPr>
          <p:cNvPr id="5" name="图片 56">
            <a:extLst>
              <a:ext uri="{FF2B5EF4-FFF2-40B4-BE49-F238E27FC236}">
                <a16:creationId xmlns:a16="http://schemas.microsoft.com/office/drawing/2014/main" id="{ACAB3461-91A4-C345-8EBC-570516D6745B}"/>
              </a:ext>
            </a:extLst>
          </p:cNvPr>
          <p:cNvPicPr/>
          <p:nvPr/>
        </p:nvPicPr>
        <p:blipFill>
          <a:blip r:embed="rId3" cstate="print"/>
          <a:srcRect l="5938" t="5882"/>
          <a:stretch>
            <a:fillRect/>
          </a:stretch>
        </p:blipFill>
        <p:spPr>
          <a:xfrm>
            <a:off x="3186875" y="1221432"/>
            <a:ext cx="6107206" cy="3897013"/>
          </a:xfrm>
          <a:prstGeom prst="rect">
            <a:avLst/>
          </a:prstGeom>
        </p:spPr>
      </p:pic>
      <p:pic>
        <p:nvPicPr>
          <p:cNvPr id="6" name="图片 48">
            <a:extLst>
              <a:ext uri="{FF2B5EF4-FFF2-40B4-BE49-F238E27FC236}">
                <a16:creationId xmlns:a16="http://schemas.microsoft.com/office/drawing/2014/main" id="{438D94DF-CD3A-44CD-9036-397B37D4120C}"/>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9051554">
            <a:off x="-16478" y="-124768"/>
            <a:ext cx="2308225" cy="2692400"/>
          </a:xfrm>
          <a:prstGeom prst="rect">
            <a:avLst/>
          </a:prstGeom>
        </p:spPr>
      </p:pic>
      <p:sp>
        <p:nvSpPr>
          <p:cNvPr id="7" name="TextBox 6">
            <a:extLst>
              <a:ext uri="{FF2B5EF4-FFF2-40B4-BE49-F238E27FC236}">
                <a16:creationId xmlns:a16="http://schemas.microsoft.com/office/drawing/2014/main" id="{6EFBAF8F-4590-4516-83FE-C1B6D27D3B16}"/>
              </a:ext>
            </a:extLst>
          </p:cNvPr>
          <p:cNvSpPr txBox="1"/>
          <p:nvPr/>
        </p:nvSpPr>
        <p:spPr>
          <a:xfrm>
            <a:off x="3965419" y="2459504"/>
            <a:ext cx="4037844" cy="1569660"/>
          </a:xfrm>
          <a:prstGeom prst="rect">
            <a:avLst/>
          </a:prstGeom>
          <a:noFill/>
        </p:spPr>
        <p:txBody>
          <a:bodyPr wrap="square" rtlCol="0">
            <a:spAutoFit/>
          </a:bodyPr>
          <a:lstStyle/>
          <a:p>
            <a:pPr algn="just"/>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Những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dòng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nhật</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kí</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trong</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video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viết</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về</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điều</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gì</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Qua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đó</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em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nhận</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được</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tình</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cảm</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xúc</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nào</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của</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người</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 </a:t>
            </a:r>
            <a:r>
              <a:rPr lang="en-US" sz="2400" b="1" i="1" dirty="0" err="1">
                <a:solidFill>
                  <a:schemeClr val="accent2">
                    <a:lumMod val="50000"/>
                  </a:schemeClr>
                </a:solidFill>
                <a:effectLst/>
                <a:latin typeface="Times New Roman" panose="02020603050405020304" pitchFamily="18" charset="0"/>
                <a:ea typeface="Calibri" panose="020F0502020204030204" pitchFamily="34" charset="0"/>
              </a:rPr>
              <a:t>mẹ</a:t>
            </a:r>
            <a:r>
              <a:rPr lang="en-US" sz="2400" b="1" i="1" dirty="0">
                <a:solidFill>
                  <a:schemeClr val="accent2">
                    <a:lumMod val="50000"/>
                  </a:schemeClr>
                </a:solidFill>
                <a:effectLst/>
                <a:latin typeface="Times New Roman" panose="02020603050405020304" pitchFamily="18" charset="0"/>
                <a:ea typeface="Calibri" panose="020F0502020204030204" pitchFamily="34" charset="0"/>
              </a:rPr>
              <a:t>?</a:t>
            </a:r>
            <a:endParaRPr lang="en-US" sz="2400" b="1" dirty="0">
              <a:solidFill>
                <a:schemeClr val="accent2">
                  <a:lumMod val="50000"/>
                </a:schemeClr>
              </a:solidFill>
            </a:endParaRPr>
          </a:p>
        </p:txBody>
      </p:sp>
    </p:spTree>
    <p:extLst>
      <p:ext uri="{BB962C8B-B14F-4D97-AF65-F5344CB8AC3E}">
        <p14:creationId xmlns:p14="http://schemas.microsoft.com/office/powerpoint/2010/main" val="168397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2F69CB-7434-DF4A-B152-6735CDB70ED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714" y="1095375"/>
            <a:ext cx="5313475" cy="4667250"/>
          </a:xfrm>
          <a:prstGeom prst="rect">
            <a:avLst/>
          </a:prstGeom>
        </p:spPr>
      </p:pic>
      <p:sp>
        <p:nvSpPr>
          <p:cNvPr id="5" name="TextBox 4">
            <a:extLst>
              <a:ext uri="{FF2B5EF4-FFF2-40B4-BE49-F238E27FC236}">
                <a16:creationId xmlns:a16="http://schemas.microsoft.com/office/drawing/2014/main" id="{FB23CDED-B385-4D5E-BA61-4D0F546B6F16}"/>
              </a:ext>
            </a:extLst>
          </p:cNvPr>
          <p:cNvSpPr txBox="1"/>
          <p:nvPr/>
        </p:nvSpPr>
        <p:spPr>
          <a:xfrm>
            <a:off x="6183517" y="2362955"/>
            <a:ext cx="5313475" cy="1200329"/>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TRONG LÒNG MẸ</a:t>
            </a:r>
          </a:p>
          <a:p>
            <a:pPr algn="ctr"/>
            <a:r>
              <a:rPr lang="en-US" sz="2800" b="1" i="1" dirty="0" err="1">
                <a:solidFill>
                  <a:srgbClr val="FF0000"/>
                </a:solidFill>
                <a:latin typeface="Times New Roman" panose="02020603050405020304" pitchFamily="18" charset="0"/>
                <a:cs typeface="Times New Roman" panose="02020603050405020304" pitchFamily="18" charset="0"/>
              </a:rPr>
              <a:t>Nguyên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Hồng</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5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2592B22-88EA-45D8-919D-BDA4566927A0}"/>
              </a:ext>
            </a:extLst>
          </p:cNvPr>
          <p:cNvPicPr/>
          <p:nvPr/>
        </p:nvPicPr>
        <p:blipFill>
          <a:blip r:embed="rId2" cstate="print"/>
          <a:stretch>
            <a:fillRect/>
          </a:stretch>
        </p:blipFill>
        <p:spPr>
          <a:xfrm>
            <a:off x="0" y="1"/>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0FA2451-2DF3-2D43-A6D1-EE1224F53F81}"/>
              </a:ext>
            </a:extLst>
          </p:cNvPr>
          <p:cNvPicPr/>
          <p:nvPr/>
        </p:nvPicPr>
        <p:blipFill>
          <a:blip r:embed="rId3"/>
          <a:stretch>
            <a:fillRect/>
          </a:stretch>
        </p:blipFill>
        <p:spPr>
          <a:xfrm>
            <a:off x="-2606006" y="-3470031"/>
            <a:ext cx="16248185" cy="12192001"/>
          </a:xfrm>
          <a:prstGeom prst="rect">
            <a:avLst/>
          </a:prstGeom>
        </p:spPr>
      </p:pic>
      <p:sp>
        <p:nvSpPr>
          <p:cNvPr id="8" name="TextBox 7">
            <a:extLst>
              <a:ext uri="{FF2B5EF4-FFF2-40B4-BE49-F238E27FC236}">
                <a16:creationId xmlns:a16="http://schemas.microsoft.com/office/drawing/2014/main" id="{BE896C80-7105-4087-9859-731FE6D9F290}"/>
              </a:ext>
            </a:extLst>
          </p:cNvPr>
          <p:cNvSpPr txBox="1"/>
          <p:nvPr/>
        </p:nvSpPr>
        <p:spPr>
          <a:xfrm>
            <a:off x="3232087" y="1685843"/>
            <a:ext cx="4571997" cy="2539350"/>
          </a:xfrm>
          <a:prstGeom prst="rect">
            <a:avLst/>
          </a:prstGeom>
          <a:noFill/>
        </p:spPr>
        <p:txBody>
          <a:bodyPr wrap="square" rtlCol="0">
            <a:spAutoFit/>
          </a:bodyPr>
          <a:lstStyle/>
          <a:p>
            <a:pPr marL="0" marR="0" algn="just">
              <a:lnSpc>
                <a:spcPct val="107000"/>
              </a:lnSpc>
              <a:spcBef>
                <a:spcPts val="0"/>
              </a:spcBef>
              <a:spcAft>
                <a:spcPts val="800"/>
              </a:spcAft>
            </a:pPr>
            <a:r>
              <a:rPr lang="nl-NL"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Phần thông tin Ngữ văn giúp em hiểu gì về thể loại kí và hồi kí?</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đọc hiểu 1 văn bản  hồi kí em cần chú ý những gì? Em đã tập đọc hiểu theo hướng dẫn như thế nào?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904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1176000" y="123317"/>
            <a:ext cx="1129620" cy="1796072"/>
          </a:xfrm>
          <a:prstGeom prst="rect">
            <a:avLst/>
          </a:prstGeom>
        </p:spPr>
      </p:pic>
      <p:pic>
        <p:nvPicPr>
          <p:cNvPr id="8" name="Picture 2"/>
          <p:cNvPicPr>
            <a:picLocks noChangeAspect="1"/>
          </p:cNvPicPr>
          <p:nvPr/>
        </p:nvPicPr>
        <p:blipFill>
          <a:blip r:embed="rId4"/>
          <a:srcRect/>
          <a:stretch>
            <a:fillRect/>
          </a:stretch>
        </p:blipFill>
        <p:spPr>
          <a:xfrm>
            <a:off x="0" y="5959193"/>
            <a:ext cx="1370386" cy="731443"/>
          </a:xfrm>
          <a:prstGeom prst="rect">
            <a:avLst/>
          </a:prstGeom>
        </p:spPr>
      </p:pic>
      <p:sp>
        <p:nvSpPr>
          <p:cNvPr id="2" name="Rectangle 1">
            <a:extLst>
              <a:ext uri="{FF2B5EF4-FFF2-40B4-BE49-F238E27FC236}">
                <a16:creationId xmlns:a16="http://schemas.microsoft.com/office/drawing/2014/main" id="{F0E1387E-9C22-420B-BE26-DDAE8F4B206B}"/>
              </a:ext>
            </a:extLst>
          </p:cNvPr>
          <p:cNvSpPr/>
          <p:nvPr/>
        </p:nvSpPr>
        <p:spPr>
          <a:xfrm>
            <a:off x="155281" y="41127"/>
            <a:ext cx="9274111" cy="661207"/>
          </a:xfrm>
          <a:prstGeom prst="rect">
            <a:avLst/>
          </a:prstGeom>
          <a:noFill/>
        </p:spPr>
        <p:txBody>
          <a:bodyPr wrap="square">
            <a:spAutoFit/>
          </a:bodyPr>
          <a:lstStyle/>
          <a:p>
            <a:pPr algn="just">
              <a:lnSpc>
                <a:spcPct val="150000"/>
              </a:lnSpc>
              <a:tabLst>
                <a:tab pos="60116" algn="l"/>
                <a:tab pos="120233"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12C177-10E8-4705-9D65-339DDF59DC86}"/>
              </a:ext>
            </a:extLst>
          </p:cNvPr>
          <p:cNvSpPr/>
          <p:nvPr/>
        </p:nvSpPr>
        <p:spPr>
          <a:xfrm>
            <a:off x="-63770" y="1978973"/>
            <a:ext cx="12227629" cy="4832092"/>
          </a:xfrm>
          <a:prstGeom prst="rect">
            <a:avLst/>
          </a:prstGeom>
          <a:solidFill>
            <a:schemeClr val="bg1"/>
          </a:solidFill>
        </p:spPr>
        <p:txBody>
          <a:bodyPr wrap="square">
            <a:spAutoFit/>
          </a:bodyPr>
          <a:lstStyle/>
          <a:p>
            <a:r>
              <a:rPr lang="pt-BR" sz="2800" i="1">
                <a:latin typeface="Times New Roman" panose="02020603050405020304" pitchFamily="18" charset="0"/>
                <a:cs typeface="Times New Roman" panose="02020603050405020304" pitchFamily="18" charset="0"/>
              </a:rPr>
              <a:t>- Kí là một </a:t>
            </a:r>
            <a:r>
              <a:rPr lang="pt-BR" sz="2800" b="1" i="1">
                <a:latin typeface="Times New Roman" panose="02020603050405020304" pitchFamily="18" charset="0"/>
                <a:cs typeface="Times New Roman" panose="02020603050405020304" pitchFamily="18" charset="0"/>
              </a:rPr>
              <a:t>(1)..............................</a:t>
            </a:r>
            <a:r>
              <a:rPr lang="pt-BR" sz="2800" i="1">
                <a:latin typeface="Times New Roman" panose="02020603050405020304" pitchFamily="18" charset="0"/>
                <a:cs typeface="Times New Roman" panose="02020603050405020304" pitchFamily="18" charset="0"/>
              </a:rPr>
              <a:t> thường ghi lại sự việc và con người một cách</a:t>
            </a:r>
            <a:r>
              <a:rPr lang="pt-BR" sz="2800" b="1" i="1">
                <a:latin typeface="Times New Roman" panose="02020603050405020304" pitchFamily="18" charset="0"/>
                <a:cs typeface="Times New Roman" panose="02020603050405020304" pitchFamily="18" charset="0"/>
              </a:rPr>
              <a:t>(2)..................</a:t>
            </a:r>
            <a:endParaRPr lang="en-US" sz="2800">
              <a:latin typeface="Times New Roman" panose="02020603050405020304" pitchFamily="18" charset="0"/>
              <a:cs typeface="Times New Roman" panose="02020603050405020304" pitchFamily="18" charset="0"/>
            </a:endParaRPr>
          </a:p>
          <a:p>
            <a:r>
              <a:rPr lang="pt-BR" sz="2800" i="1">
                <a:latin typeface="Times New Roman" panose="02020603050405020304" pitchFamily="18" charset="0"/>
                <a:cs typeface="Times New Roman" panose="02020603050405020304" pitchFamily="18" charset="0"/>
              </a:rPr>
              <a:t>- </a:t>
            </a:r>
            <a:r>
              <a:rPr lang="pt-BR" sz="2800" b="1" i="1">
                <a:latin typeface="Times New Roman" panose="02020603050405020304" pitchFamily="18" charset="0"/>
                <a:cs typeface="Times New Roman" panose="02020603050405020304" pitchFamily="18" charset="0"/>
              </a:rPr>
              <a:t>(3).........</a:t>
            </a:r>
            <a:r>
              <a:rPr lang="pt-BR" sz="2800" i="1">
                <a:latin typeface="Times New Roman" panose="02020603050405020304" pitchFamily="18" charset="0"/>
                <a:cs typeface="Times New Roman" panose="02020603050405020304" pitchFamily="18" charset="0"/>
              </a:rPr>
              <a:t>bao gồm nhiều thể, nhiều tiểu loại phong phú </a:t>
            </a:r>
            <a:endParaRPr lang="en-US" sz="2800">
              <a:latin typeface="Times New Roman" panose="02020603050405020304" pitchFamily="18" charset="0"/>
              <a:cs typeface="Times New Roman" panose="02020603050405020304" pitchFamily="18" charset="0"/>
            </a:endParaRPr>
          </a:p>
          <a:p>
            <a:r>
              <a:rPr lang="pt-BR" sz="2800" i="1">
                <a:latin typeface="Times New Roman" panose="02020603050405020304" pitchFamily="18" charset="0"/>
                <a:cs typeface="Times New Roman" panose="02020603050405020304" pitchFamily="18" charset="0"/>
              </a:rPr>
              <a:t>- </a:t>
            </a:r>
            <a:r>
              <a:rPr lang="pt-BR" sz="2800" b="1" i="1">
                <a:latin typeface="Times New Roman" panose="02020603050405020304" pitchFamily="18" charset="0"/>
                <a:cs typeface="Times New Roman" panose="02020603050405020304" pitchFamily="18" charset="0"/>
              </a:rPr>
              <a:t>(4).............................</a:t>
            </a:r>
            <a:r>
              <a:rPr lang="pt-BR" sz="2800" i="1">
                <a:latin typeface="Times New Roman" panose="02020603050405020304" pitchFamily="18" charset="0"/>
                <a:cs typeface="Times New Roman" panose="02020603050405020304" pitchFamily="18" charset="0"/>
              </a:rPr>
              <a:t>của sự việc mà kí ghi chép được thể hiện qua một hoặc nhiều yếu tố cụ thể  </a:t>
            </a:r>
          </a:p>
          <a:p>
            <a:r>
              <a:rPr lang="pt-BR" sz="2800" i="1">
                <a:latin typeface="Times New Roman" panose="02020603050405020304" pitchFamily="18" charset="0"/>
                <a:cs typeface="Times New Roman" panose="02020603050405020304" pitchFamily="18" charset="0"/>
              </a:rPr>
              <a:t>- Người kể trong kí thường kể theo </a:t>
            </a:r>
            <a:r>
              <a:rPr lang="pt-BR" sz="2800" b="1" i="1">
                <a:latin typeface="Times New Roman" panose="02020603050405020304" pitchFamily="18" charset="0"/>
                <a:cs typeface="Times New Roman" panose="02020603050405020304" pitchFamily="18" charset="0"/>
              </a:rPr>
              <a:t>(5)..................................</a:t>
            </a:r>
            <a:r>
              <a:rPr lang="pt-BR" sz="2800" i="1">
                <a:latin typeface="Times New Roman" panose="02020603050405020304" pitchFamily="18" charset="0"/>
                <a:cs typeface="Times New Roman" panose="02020603050405020304" pitchFamily="18" charset="0"/>
              </a:rPr>
              <a:t> (xưng tôi). Ngoài ra còn có ngôi kể</a:t>
            </a:r>
            <a:r>
              <a:rPr lang="pt-BR" sz="2800" b="1" i="1">
                <a:latin typeface="Times New Roman" panose="02020603050405020304" pitchFamily="18" charset="0"/>
                <a:cs typeface="Times New Roman" panose="02020603050405020304" pitchFamily="18" charset="0"/>
              </a:rPr>
              <a:t> (6)............................</a:t>
            </a:r>
            <a:endParaRPr lang="en-US" sz="2800">
              <a:latin typeface="Times New Roman" panose="02020603050405020304" pitchFamily="18" charset="0"/>
              <a:cs typeface="Times New Roman" panose="02020603050405020304" pitchFamily="18" charset="0"/>
            </a:endParaRPr>
          </a:p>
          <a:p>
            <a:r>
              <a:rPr lang="pt-BR" sz="2800" i="1">
                <a:latin typeface="Times New Roman" panose="02020603050405020304" pitchFamily="18" charset="0"/>
                <a:cs typeface="Times New Roman" panose="02020603050405020304" pitchFamily="18" charset="0"/>
              </a:rPr>
              <a:t>- </a:t>
            </a:r>
            <a:r>
              <a:rPr lang="pt-BR" sz="2800" b="1" i="1">
                <a:latin typeface="Times New Roman" panose="02020603050405020304" pitchFamily="18" charset="0"/>
                <a:cs typeface="Times New Roman" panose="02020603050405020304" pitchFamily="18" charset="0"/>
              </a:rPr>
              <a:t>(7).................</a:t>
            </a:r>
            <a:r>
              <a:rPr lang="pt-BR" sz="2800" i="1">
                <a:latin typeface="Times New Roman" panose="02020603050405020304" pitchFamily="18" charset="0"/>
                <a:cs typeface="Times New Roman" panose="02020603050405020304" pitchFamily="18" charset="0"/>
              </a:rPr>
              <a:t>là một thể của kí dùng để ghi chép lại những sự việc, những quan sát, nhận xét và tâm trạng có thực mà tác giả đã trải qua. </a:t>
            </a:r>
            <a:endParaRPr lang="en-US" sz="2800">
              <a:latin typeface="Times New Roman" panose="02020603050405020304" pitchFamily="18" charset="0"/>
              <a:cs typeface="Times New Roman" panose="02020603050405020304" pitchFamily="18" charset="0"/>
            </a:endParaRPr>
          </a:p>
          <a:p>
            <a:r>
              <a:rPr lang="pt-BR" sz="2800" i="1">
                <a:latin typeface="Times New Roman" panose="02020603050405020304" pitchFamily="18" charset="0"/>
                <a:cs typeface="Times New Roman" panose="02020603050405020304" pitchFamily="18" charset="0"/>
              </a:rPr>
              <a:t>- </a:t>
            </a:r>
            <a:r>
              <a:rPr lang="pt-BR" sz="2800" b="1" i="1">
                <a:latin typeface="Times New Roman" panose="02020603050405020304" pitchFamily="18" charset="0"/>
                <a:cs typeface="Times New Roman" panose="02020603050405020304" pitchFamily="18" charset="0"/>
              </a:rPr>
              <a:t>(8)..................</a:t>
            </a:r>
            <a:r>
              <a:rPr lang="pt-BR" sz="2800" i="1">
                <a:latin typeface="Times New Roman" panose="02020603050405020304" pitchFamily="18" charset="0"/>
                <a:cs typeface="Times New Roman" panose="02020603050405020304" pitchFamily="18" charset="0"/>
              </a:rPr>
              <a:t>là một thể của kí dùng để ghi lại những điều đã chứng kiến trong một chuyến đi diễn ra chưa lâu của bản thân tới một miền đất khác.</a:t>
            </a:r>
            <a:endParaRPr lang="en-US"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7F3EF2-4E16-4666-8486-669403B8EEB3}"/>
              </a:ext>
            </a:extLst>
          </p:cNvPr>
          <p:cNvSpPr/>
          <p:nvPr/>
        </p:nvSpPr>
        <p:spPr>
          <a:xfrm>
            <a:off x="5671561" y="847328"/>
            <a:ext cx="2324675"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kể thứ ba</a:t>
            </a:r>
            <a:endParaRPr lang="en-US" sz="2800" dirty="0">
              <a:solidFill>
                <a:srgbClr val="FF0000"/>
              </a:solidFill>
            </a:endParaRPr>
          </a:p>
        </p:txBody>
      </p:sp>
      <p:sp>
        <p:nvSpPr>
          <p:cNvPr id="5" name="Rectangle 4">
            <a:extLst>
              <a:ext uri="{FF2B5EF4-FFF2-40B4-BE49-F238E27FC236}">
                <a16:creationId xmlns:a16="http://schemas.microsoft.com/office/drawing/2014/main" id="{2522B872-81EB-409F-B831-AC97B1C33A14}"/>
              </a:ext>
            </a:extLst>
          </p:cNvPr>
          <p:cNvSpPr/>
          <p:nvPr/>
        </p:nvSpPr>
        <p:spPr>
          <a:xfrm>
            <a:off x="8807845" y="892887"/>
            <a:ext cx="2645276"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kể thứ nhất</a:t>
            </a:r>
            <a:endParaRPr lang="en-US" sz="2800" dirty="0">
              <a:solidFill>
                <a:srgbClr val="FF0000"/>
              </a:solidFill>
            </a:endParaRPr>
          </a:p>
        </p:txBody>
      </p:sp>
      <p:sp>
        <p:nvSpPr>
          <p:cNvPr id="7" name="Rectangle 6">
            <a:extLst>
              <a:ext uri="{FF2B5EF4-FFF2-40B4-BE49-F238E27FC236}">
                <a16:creationId xmlns:a16="http://schemas.microsoft.com/office/drawing/2014/main" id="{BCBA5699-CDFA-4A7D-B3D2-F70F5D751B15}"/>
              </a:ext>
            </a:extLst>
          </p:cNvPr>
          <p:cNvSpPr/>
          <p:nvPr/>
        </p:nvSpPr>
        <p:spPr>
          <a:xfrm>
            <a:off x="276680" y="863934"/>
            <a:ext cx="1465466"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 thực</a:t>
            </a:r>
            <a:endParaRPr lang="en-US" sz="2800" dirty="0">
              <a:solidFill>
                <a:srgbClr val="FF0000"/>
              </a:solidFill>
            </a:endParaRPr>
          </a:p>
        </p:txBody>
      </p:sp>
      <p:sp>
        <p:nvSpPr>
          <p:cNvPr id="11" name="Rectangle 10">
            <a:extLst>
              <a:ext uri="{FF2B5EF4-FFF2-40B4-BE49-F238E27FC236}">
                <a16:creationId xmlns:a16="http://schemas.microsoft.com/office/drawing/2014/main" id="{C33D77CC-A376-4115-B07C-6B11457D6B51}"/>
              </a:ext>
            </a:extLst>
          </p:cNvPr>
          <p:cNvSpPr/>
          <p:nvPr/>
        </p:nvSpPr>
        <p:spPr>
          <a:xfrm>
            <a:off x="2333807" y="876675"/>
            <a:ext cx="2667718"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 văn xuôi</a:t>
            </a:r>
            <a:endParaRPr lang="en-US" sz="2800" dirty="0">
              <a:solidFill>
                <a:srgbClr val="FF0000"/>
              </a:solidFill>
            </a:endParaRPr>
          </a:p>
        </p:txBody>
      </p:sp>
      <p:sp>
        <p:nvSpPr>
          <p:cNvPr id="15" name="Rectangle 14">
            <a:extLst>
              <a:ext uri="{FF2B5EF4-FFF2-40B4-BE49-F238E27FC236}">
                <a16:creationId xmlns:a16="http://schemas.microsoft.com/office/drawing/2014/main" id="{85F1A6BF-F24B-46B8-8379-4A036443C423}"/>
              </a:ext>
            </a:extLst>
          </p:cNvPr>
          <p:cNvSpPr/>
          <p:nvPr/>
        </p:nvSpPr>
        <p:spPr>
          <a:xfrm>
            <a:off x="5870116" y="1445059"/>
            <a:ext cx="1111202"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Hồi kí</a:t>
            </a:r>
            <a:endParaRPr lang="en-US" sz="2800" dirty="0">
              <a:solidFill>
                <a:srgbClr val="FF0000"/>
              </a:solidFill>
            </a:endParaRPr>
          </a:p>
        </p:txBody>
      </p:sp>
      <p:sp>
        <p:nvSpPr>
          <p:cNvPr id="16" name="Rectangle 15">
            <a:extLst>
              <a:ext uri="{FF2B5EF4-FFF2-40B4-BE49-F238E27FC236}">
                <a16:creationId xmlns:a16="http://schemas.microsoft.com/office/drawing/2014/main" id="{6419B988-35D4-4399-B7B1-05110EF06CE6}"/>
              </a:ext>
            </a:extLst>
          </p:cNvPr>
          <p:cNvSpPr/>
          <p:nvPr/>
        </p:nvSpPr>
        <p:spPr>
          <a:xfrm>
            <a:off x="1742146" y="1431704"/>
            <a:ext cx="522900"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a:t>
            </a:r>
            <a:endParaRPr lang="en-US" sz="2800" dirty="0">
              <a:solidFill>
                <a:srgbClr val="FF0000"/>
              </a:solidFill>
            </a:endParaRPr>
          </a:p>
        </p:txBody>
      </p:sp>
      <p:sp>
        <p:nvSpPr>
          <p:cNvPr id="17" name="Rectangle 16">
            <a:extLst>
              <a:ext uri="{FF2B5EF4-FFF2-40B4-BE49-F238E27FC236}">
                <a16:creationId xmlns:a16="http://schemas.microsoft.com/office/drawing/2014/main" id="{836480A9-49FC-4A2A-9052-BCCF6965CC2B}"/>
              </a:ext>
            </a:extLst>
          </p:cNvPr>
          <p:cNvSpPr/>
          <p:nvPr/>
        </p:nvSpPr>
        <p:spPr>
          <a:xfrm>
            <a:off x="3791961" y="1464424"/>
            <a:ext cx="1879600" cy="523220"/>
          </a:xfrm>
          <a:prstGeom prst="rect">
            <a:avLst/>
          </a:prstGeom>
        </p:spPr>
        <p:txBody>
          <a:bodyPr wrap="squar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 kí</a:t>
            </a:r>
            <a:endParaRPr lang="en-US" sz="2800" dirty="0">
              <a:solidFill>
                <a:srgbClr val="FF0000"/>
              </a:solidFill>
            </a:endParaRPr>
          </a:p>
        </p:txBody>
      </p:sp>
      <p:sp>
        <p:nvSpPr>
          <p:cNvPr id="18" name="Rectangle 17">
            <a:extLst>
              <a:ext uri="{FF2B5EF4-FFF2-40B4-BE49-F238E27FC236}">
                <a16:creationId xmlns:a16="http://schemas.microsoft.com/office/drawing/2014/main" id="{C4711DB3-ED4E-44FF-A040-551446339B32}"/>
              </a:ext>
            </a:extLst>
          </p:cNvPr>
          <p:cNvSpPr/>
          <p:nvPr/>
        </p:nvSpPr>
        <p:spPr>
          <a:xfrm>
            <a:off x="8311406" y="1450406"/>
            <a:ext cx="2274982"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 xác thực</a:t>
            </a:r>
            <a:endParaRPr lang="en-US" sz="2800" dirty="0">
              <a:solidFill>
                <a:srgbClr val="FF0000"/>
              </a:solidFill>
            </a:endParaRPr>
          </a:p>
        </p:txBody>
      </p:sp>
      <p:sp>
        <p:nvSpPr>
          <p:cNvPr id="19" name="Rectangle 18">
            <a:extLst>
              <a:ext uri="{FF2B5EF4-FFF2-40B4-BE49-F238E27FC236}">
                <a16:creationId xmlns:a16="http://schemas.microsoft.com/office/drawing/2014/main" id="{74CF525A-26B8-40C3-A043-5CA14C33C738}"/>
              </a:ext>
            </a:extLst>
          </p:cNvPr>
          <p:cNvSpPr/>
          <p:nvPr/>
        </p:nvSpPr>
        <p:spPr>
          <a:xfrm>
            <a:off x="2185399" y="1904462"/>
            <a:ext cx="2667718"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 văn xuôi</a:t>
            </a:r>
            <a:endParaRPr lang="en-US" sz="2800" dirty="0">
              <a:solidFill>
                <a:srgbClr val="FF0000"/>
              </a:solidFill>
            </a:endParaRPr>
          </a:p>
        </p:txBody>
      </p:sp>
      <p:sp>
        <p:nvSpPr>
          <p:cNvPr id="20" name="Rectangle 19">
            <a:extLst>
              <a:ext uri="{FF2B5EF4-FFF2-40B4-BE49-F238E27FC236}">
                <a16:creationId xmlns:a16="http://schemas.microsoft.com/office/drawing/2014/main" id="{BFA3D7ED-C60D-40BB-9F05-03DE65E48223}"/>
              </a:ext>
            </a:extLst>
          </p:cNvPr>
          <p:cNvSpPr/>
          <p:nvPr/>
        </p:nvSpPr>
        <p:spPr>
          <a:xfrm>
            <a:off x="1168400" y="2319535"/>
            <a:ext cx="1465466"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 thực</a:t>
            </a:r>
            <a:endParaRPr lang="en-US" sz="2800" dirty="0">
              <a:solidFill>
                <a:srgbClr val="FF0000"/>
              </a:solidFill>
            </a:endParaRPr>
          </a:p>
        </p:txBody>
      </p:sp>
      <p:sp>
        <p:nvSpPr>
          <p:cNvPr id="21" name="Rectangle 20">
            <a:extLst>
              <a:ext uri="{FF2B5EF4-FFF2-40B4-BE49-F238E27FC236}">
                <a16:creationId xmlns:a16="http://schemas.microsoft.com/office/drawing/2014/main" id="{DFF0E396-CC13-49CE-98DA-9AC836328C64}"/>
              </a:ext>
            </a:extLst>
          </p:cNvPr>
          <p:cNvSpPr/>
          <p:nvPr/>
        </p:nvSpPr>
        <p:spPr>
          <a:xfrm>
            <a:off x="747963" y="2762976"/>
            <a:ext cx="522900"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a:t>
            </a:r>
            <a:endParaRPr lang="en-US" sz="2800" dirty="0">
              <a:solidFill>
                <a:srgbClr val="FF0000"/>
              </a:solidFill>
            </a:endParaRPr>
          </a:p>
        </p:txBody>
      </p:sp>
      <p:sp>
        <p:nvSpPr>
          <p:cNvPr id="22" name="Rectangle 21">
            <a:extLst>
              <a:ext uri="{FF2B5EF4-FFF2-40B4-BE49-F238E27FC236}">
                <a16:creationId xmlns:a16="http://schemas.microsoft.com/office/drawing/2014/main" id="{66A03FF2-7482-4BFA-B911-2CFAC534CAF7}"/>
              </a:ext>
            </a:extLst>
          </p:cNvPr>
          <p:cNvSpPr/>
          <p:nvPr/>
        </p:nvSpPr>
        <p:spPr>
          <a:xfrm>
            <a:off x="796254" y="3167390"/>
            <a:ext cx="2274982"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 xác thực</a:t>
            </a:r>
            <a:endParaRPr lang="en-US" sz="2800" dirty="0">
              <a:solidFill>
                <a:srgbClr val="FF0000"/>
              </a:solidFill>
            </a:endParaRPr>
          </a:p>
        </p:txBody>
      </p:sp>
      <p:sp>
        <p:nvSpPr>
          <p:cNvPr id="23" name="Rectangle 22">
            <a:extLst>
              <a:ext uri="{FF2B5EF4-FFF2-40B4-BE49-F238E27FC236}">
                <a16:creationId xmlns:a16="http://schemas.microsoft.com/office/drawing/2014/main" id="{F1CEC67A-CD8E-4FB5-99F4-22BBE40359D1}"/>
              </a:ext>
            </a:extLst>
          </p:cNvPr>
          <p:cNvSpPr/>
          <p:nvPr/>
        </p:nvSpPr>
        <p:spPr>
          <a:xfrm>
            <a:off x="5546702" y="3967895"/>
            <a:ext cx="2645276"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kể thứ nhất</a:t>
            </a:r>
            <a:endParaRPr lang="en-US" sz="2800" dirty="0">
              <a:solidFill>
                <a:srgbClr val="FF0000"/>
              </a:solidFill>
            </a:endParaRPr>
          </a:p>
        </p:txBody>
      </p:sp>
      <p:sp>
        <p:nvSpPr>
          <p:cNvPr id="25" name="Rectangle 24">
            <a:extLst>
              <a:ext uri="{FF2B5EF4-FFF2-40B4-BE49-F238E27FC236}">
                <a16:creationId xmlns:a16="http://schemas.microsoft.com/office/drawing/2014/main" id="{A17C0C3D-A288-4EA4-85CF-9D326A71377A}"/>
              </a:ext>
            </a:extLst>
          </p:cNvPr>
          <p:cNvSpPr/>
          <p:nvPr/>
        </p:nvSpPr>
        <p:spPr>
          <a:xfrm>
            <a:off x="2080420" y="4459810"/>
            <a:ext cx="2324675"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kể thứ ba</a:t>
            </a:r>
            <a:endParaRPr lang="en-US" sz="2800" dirty="0">
              <a:solidFill>
                <a:srgbClr val="FF0000"/>
              </a:solidFill>
            </a:endParaRPr>
          </a:p>
        </p:txBody>
      </p:sp>
      <p:sp>
        <p:nvSpPr>
          <p:cNvPr id="26" name="Rectangle 25">
            <a:extLst>
              <a:ext uri="{FF2B5EF4-FFF2-40B4-BE49-F238E27FC236}">
                <a16:creationId xmlns:a16="http://schemas.microsoft.com/office/drawing/2014/main" id="{F1280A85-484F-44AB-BCFB-B12166A94797}"/>
              </a:ext>
            </a:extLst>
          </p:cNvPr>
          <p:cNvSpPr/>
          <p:nvPr/>
        </p:nvSpPr>
        <p:spPr>
          <a:xfrm>
            <a:off x="822543" y="4952945"/>
            <a:ext cx="1111202" cy="523220"/>
          </a:xfrm>
          <a:prstGeom prst="rect">
            <a:avLst/>
          </a:prstGeom>
        </p:spPr>
        <p:txBody>
          <a:bodyPr wrap="none">
            <a:spAutoFit/>
          </a:bodyPr>
          <a:lstStyle/>
          <a:p>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Hồi kí</a:t>
            </a:r>
            <a:endParaRPr lang="en-US" sz="2800" dirty="0">
              <a:solidFill>
                <a:srgbClr val="FF0000"/>
              </a:solidFill>
            </a:endParaRPr>
          </a:p>
        </p:txBody>
      </p:sp>
      <p:sp>
        <p:nvSpPr>
          <p:cNvPr id="27" name="Rectangle 26">
            <a:extLst>
              <a:ext uri="{FF2B5EF4-FFF2-40B4-BE49-F238E27FC236}">
                <a16:creationId xmlns:a16="http://schemas.microsoft.com/office/drawing/2014/main" id="{4043E163-E33B-4C87-AB4C-6DD4C4869A18}"/>
              </a:ext>
            </a:extLst>
          </p:cNvPr>
          <p:cNvSpPr/>
          <p:nvPr/>
        </p:nvSpPr>
        <p:spPr>
          <a:xfrm>
            <a:off x="796254" y="5735319"/>
            <a:ext cx="1347220" cy="523220"/>
          </a:xfrm>
          <a:prstGeom prst="rect">
            <a:avLst/>
          </a:prstGeom>
        </p:spPr>
        <p:txBody>
          <a:bodyPr wrap="square">
            <a:spAutoFit/>
          </a:bodyPr>
          <a:lstStyle/>
          <a:p>
            <a:r>
              <a:rPr lang="en-US" sz="2800" b="1" i="1">
                <a:solidFill>
                  <a:srgbClr val="FF0000"/>
                </a:solidFill>
                <a:latin typeface="Times New Roman" panose="02020603050405020304" pitchFamily="18" charset="0"/>
                <a:cs typeface="Times New Roman" panose="02020603050405020304" pitchFamily="18" charset="0"/>
              </a:rPr>
              <a:t>Du kí</a:t>
            </a:r>
            <a:endParaRPr lang="en-US" sz="2800" dirty="0">
              <a:solidFill>
                <a:srgbClr val="FF0000"/>
              </a:solidFill>
            </a:endParaRPr>
          </a:p>
        </p:txBody>
      </p:sp>
    </p:spTree>
    <p:extLst>
      <p:ext uri="{BB962C8B-B14F-4D97-AF65-F5344CB8AC3E}">
        <p14:creationId xmlns:p14="http://schemas.microsoft.com/office/powerpoint/2010/main" val="254000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0" nodeType="clickEffect">
                                  <p:stCondLst>
                                    <p:cond delay="0"/>
                                  </p:stCondLst>
                                  <p:childTnLst>
                                    <p:animEffect transition="out" filter="barn(inVertical)">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grpId="0" nodeType="clickEffect">
                                  <p:stCondLst>
                                    <p:cond delay="0"/>
                                  </p:stCondLst>
                                  <p:childTnLst>
                                    <p:animEffect transition="out" filter="circle(out)">
                                      <p:cBhvr>
                                        <p:cTn id="53" dur="2000"/>
                                        <p:tgtEl>
                                          <p:spTgt spid="5"/>
                                        </p:tgtEl>
                                      </p:cBhvr>
                                    </p:animEffect>
                                    <p:set>
                                      <p:cBhvr>
                                        <p:cTn id="54" dur="1" fill="hold">
                                          <p:stCondLst>
                                            <p:cond delay="19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0" nodeType="clickEffect">
                                  <p:stCondLst>
                                    <p:cond delay="0"/>
                                  </p:stCondLst>
                                  <p:childTnLst>
                                    <p:animEffect transition="out" filter="fade">
                                      <p:cBhvr>
                                        <p:cTn id="63" dur="1000"/>
                                        <p:tgtEl>
                                          <p:spTgt spid="4"/>
                                        </p:tgtEl>
                                      </p:cBhvr>
                                    </p:animEffect>
                                    <p:anim calcmode="lin" valueType="num">
                                      <p:cBhvr>
                                        <p:cTn id="64" dur="1000"/>
                                        <p:tgtEl>
                                          <p:spTgt spid="4"/>
                                        </p:tgtEl>
                                        <p:attrNameLst>
                                          <p:attrName>ppt_x</p:attrName>
                                        </p:attrNameLst>
                                      </p:cBhvr>
                                      <p:tavLst>
                                        <p:tav tm="0">
                                          <p:val>
                                            <p:strVal val="ppt_x"/>
                                          </p:val>
                                        </p:tav>
                                        <p:tav tm="100000">
                                          <p:val>
                                            <p:strVal val="ppt_x"/>
                                          </p:val>
                                        </p:tav>
                                      </p:tavLst>
                                    </p:anim>
                                    <p:anim calcmode="lin" valueType="num">
                                      <p:cBhvr>
                                        <p:cTn id="65" dur="1000"/>
                                        <p:tgtEl>
                                          <p:spTgt spid="4"/>
                                        </p:tgtEl>
                                        <p:attrNameLst>
                                          <p:attrName>ppt_y</p:attrName>
                                        </p:attrNameLst>
                                      </p:cBhvr>
                                      <p:tavLst>
                                        <p:tav tm="0">
                                          <p:val>
                                            <p:strVal val="ppt_y"/>
                                          </p:val>
                                        </p:tav>
                                        <p:tav tm="100000">
                                          <p:val>
                                            <p:strVal val="ppt_y+.1"/>
                                          </p:val>
                                        </p:tav>
                                      </p:tavLst>
                                    </p:anim>
                                    <p:set>
                                      <p:cBhvr>
                                        <p:cTn id="66" dur="1" fill="hold">
                                          <p:stCondLst>
                                            <p:cond delay="999"/>
                                          </p:stCondLst>
                                        </p:cTn>
                                        <p:tgtEl>
                                          <p:spTgt spid="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xit" presetSubtype="32" fill="hold" grpId="0" nodeType="clickEffect">
                                  <p:stCondLst>
                                    <p:cond delay="0"/>
                                  </p:stCondLst>
                                  <p:childTnLst>
                                    <p:animEffect transition="out" filter="circle(out)">
                                      <p:cBhvr>
                                        <p:cTn id="87" dur="2000"/>
                                        <p:tgtEl>
                                          <p:spTgt spid="17"/>
                                        </p:tgtEl>
                                      </p:cBhvr>
                                    </p:animEffect>
                                    <p:set>
                                      <p:cBhvr>
                                        <p:cTn id="88" dur="1" fill="hold">
                                          <p:stCondLst>
                                            <p:cond delay="1999"/>
                                          </p:stCondLst>
                                        </p:cTn>
                                        <p:tgtEl>
                                          <p:spTgt spid="1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circle(in)">
                                      <p:cBhvr>
                                        <p:cTn id="9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11" grpId="0"/>
      <p:bldP spid="15" grpId="0"/>
      <p:bldP spid="16" grpId="0"/>
      <p:bldP spid="17" grpId="0"/>
      <p:bldP spid="18" grpId="0"/>
      <p:bldP spid="19" grpId="0"/>
      <p:bldP spid="20" grpId="0"/>
      <p:bldP spid="21" grpId="0"/>
      <p:bldP spid="22" grpId="0"/>
      <p:bldP spid="23"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2F69CB-7434-DF4A-B152-6735CDB70ED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714" y="1095375"/>
            <a:ext cx="5313475" cy="4667250"/>
          </a:xfrm>
          <a:prstGeom prst="rect">
            <a:avLst/>
          </a:prstGeom>
        </p:spPr>
      </p:pic>
      <p:sp>
        <p:nvSpPr>
          <p:cNvPr id="5" name="TextBox 4">
            <a:extLst>
              <a:ext uri="{FF2B5EF4-FFF2-40B4-BE49-F238E27FC236}">
                <a16:creationId xmlns:a16="http://schemas.microsoft.com/office/drawing/2014/main" id="{FB23CDED-B385-4D5E-BA61-4D0F546B6F16}"/>
              </a:ext>
            </a:extLst>
          </p:cNvPr>
          <p:cNvSpPr txBox="1"/>
          <p:nvPr/>
        </p:nvSpPr>
        <p:spPr>
          <a:xfrm>
            <a:off x="6183517" y="2362955"/>
            <a:ext cx="5313475" cy="1200329"/>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TRONG LÒNG MẸ</a:t>
            </a:r>
          </a:p>
          <a:p>
            <a:pPr algn="ctr"/>
            <a:r>
              <a:rPr lang="en-US" sz="2800" b="1" i="1" dirty="0" err="1">
                <a:solidFill>
                  <a:srgbClr val="FF0000"/>
                </a:solidFill>
                <a:latin typeface="Times New Roman" panose="02020603050405020304" pitchFamily="18" charset="0"/>
                <a:cs typeface="Times New Roman" panose="02020603050405020304" pitchFamily="18" charset="0"/>
              </a:rPr>
              <a:t>Nguyên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Hồng</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86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2592B22-88EA-45D8-919D-BDA4566927A0}"/>
              </a:ext>
            </a:extLst>
          </p:cNvPr>
          <p:cNvPicPr/>
          <p:nvPr/>
        </p:nvPicPr>
        <p:blipFill>
          <a:blip r:embed="rId2" cstate="print"/>
          <a:stretch>
            <a:fillRect/>
          </a:stretch>
        </p:blipFill>
        <p:spPr>
          <a:xfrm>
            <a:off x="0" y="1"/>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0FA2451-2DF3-2D43-A6D1-EE1224F53F81}"/>
              </a:ext>
            </a:extLst>
          </p:cNvPr>
          <p:cNvPicPr/>
          <p:nvPr/>
        </p:nvPicPr>
        <p:blipFill>
          <a:blip r:embed="rId3"/>
          <a:stretch>
            <a:fillRect/>
          </a:stretch>
        </p:blipFill>
        <p:spPr>
          <a:xfrm>
            <a:off x="1095469" y="-721322"/>
            <a:ext cx="8790915" cy="7755865"/>
          </a:xfrm>
          <a:prstGeom prst="rect">
            <a:avLst/>
          </a:prstGeom>
        </p:spPr>
      </p:pic>
      <p:sp>
        <p:nvSpPr>
          <p:cNvPr id="8" name="TextBox 7">
            <a:extLst>
              <a:ext uri="{FF2B5EF4-FFF2-40B4-BE49-F238E27FC236}">
                <a16:creationId xmlns:a16="http://schemas.microsoft.com/office/drawing/2014/main" id="{BE896C80-7105-4087-9859-731FE6D9F290}"/>
              </a:ext>
            </a:extLst>
          </p:cNvPr>
          <p:cNvSpPr txBox="1"/>
          <p:nvPr/>
        </p:nvSpPr>
        <p:spPr>
          <a:xfrm>
            <a:off x="3204927" y="2476335"/>
            <a:ext cx="4571997" cy="1905330"/>
          </a:xfrm>
          <a:prstGeom prst="rect">
            <a:avLst/>
          </a:prstGeom>
          <a:noFill/>
        </p:spPr>
        <p:txBody>
          <a:bodyPr wrap="square" rtlCol="0">
            <a:spAutoFit/>
          </a:bodyPr>
          <a:lstStyle/>
          <a:p>
            <a:pPr marL="0" marR="0" algn="just">
              <a:lnSpc>
                <a:spcPct val="107000"/>
              </a:lnSpc>
              <a:spcBef>
                <a:spcPts val="0"/>
              </a:spcBef>
              <a:spcAft>
                <a:spcPts val="800"/>
              </a:spcAft>
            </a:pPr>
            <a:r>
              <a:rPr lang="nl-NL"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nl-NL"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hiểu 1 văn bản  hồi kí em cần chú ý những gì? Em đã tập đọc hiểu theo hướng dẫn như thế nào?</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447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204320-9BDD-4D05-BC41-15289346C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830" y="1878090"/>
            <a:ext cx="2857500" cy="4143375"/>
          </a:xfrm>
        </p:spPr>
      </p:pic>
      <p:sp>
        <p:nvSpPr>
          <p:cNvPr id="6" name="Rectangle 5">
            <a:extLst>
              <a:ext uri="{FF2B5EF4-FFF2-40B4-BE49-F238E27FC236}">
                <a16:creationId xmlns:a16="http://schemas.microsoft.com/office/drawing/2014/main" id="{7FED6558-5BF9-4DDD-A7C4-4263AE910DCD}"/>
              </a:ext>
            </a:extLst>
          </p:cNvPr>
          <p:cNvSpPr/>
          <p:nvPr/>
        </p:nvSpPr>
        <p:spPr>
          <a:xfrm>
            <a:off x="0" y="475135"/>
            <a:ext cx="12192000"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6C7F4F-9161-4A77-AB9B-B42178F9C781}"/>
              </a:ext>
            </a:extLst>
          </p:cNvPr>
          <p:cNvSpPr/>
          <p:nvPr/>
        </p:nvSpPr>
        <p:spPr>
          <a:xfrm>
            <a:off x="5048518" y="901521"/>
            <a:ext cx="7143482" cy="77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1F899F-7F32-4E0B-A5A2-08C6303F1E1B}"/>
              </a:ext>
            </a:extLst>
          </p:cNvPr>
          <p:cNvSpPr txBox="1"/>
          <p:nvPr/>
        </p:nvSpPr>
        <p:spPr>
          <a:xfrm>
            <a:off x="1081825" y="644535"/>
            <a:ext cx="3498761"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Hồng</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9" name="组合 1">
            <a:extLst>
              <a:ext uri="{FF2B5EF4-FFF2-40B4-BE49-F238E27FC236}">
                <a16:creationId xmlns:a16="http://schemas.microsoft.com/office/drawing/2014/main" id="{1713C02C-8387-4F13-AC9F-B2C9D6D6471B}"/>
              </a:ext>
            </a:extLst>
          </p:cNvPr>
          <p:cNvGrpSpPr/>
          <p:nvPr/>
        </p:nvGrpSpPr>
        <p:grpSpPr>
          <a:xfrm>
            <a:off x="4207096" y="1794228"/>
            <a:ext cx="969010" cy="771525"/>
            <a:chOff x="0" y="0"/>
            <a:chExt cx="969010" cy="771525"/>
          </a:xfrm>
        </p:grpSpPr>
        <p:pic>
          <p:nvPicPr>
            <p:cNvPr id="10" name="图片 9">
              <a:extLst>
                <a:ext uri="{FF2B5EF4-FFF2-40B4-BE49-F238E27FC236}">
                  <a16:creationId xmlns:a16="http://schemas.microsoft.com/office/drawing/2014/main" id="{FA8211EA-F725-47D0-9312-6C65C674C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1" name="文本框 8">
              <a:extLst>
                <a:ext uri="{FF2B5EF4-FFF2-40B4-BE49-F238E27FC236}">
                  <a16:creationId xmlns:a16="http://schemas.microsoft.com/office/drawing/2014/main" id="{E9DA2F0C-B67C-40EE-B4E5-FF44FF49F349}"/>
                </a:ext>
              </a:extLst>
            </p:cNvPr>
            <p:cNvSpPr txBox="1"/>
            <p:nvPr/>
          </p:nvSpPr>
          <p:spPr>
            <a:xfrm>
              <a:off x="0" y="0"/>
              <a:ext cx="969010" cy="77152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1">
            <a:extLst>
              <a:ext uri="{FF2B5EF4-FFF2-40B4-BE49-F238E27FC236}">
                <a16:creationId xmlns:a16="http://schemas.microsoft.com/office/drawing/2014/main" id="{E4BB57BC-17B1-4B8B-B522-630380C07C44}"/>
              </a:ext>
            </a:extLst>
          </p:cNvPr>
          <p:cNvGrpSpPr/>
          <p:nvPr/>
        </p:nvGrpSpPr>
        <p:grpSpPr>
          <a:xfrm>
            <a:off x="4267512" y="2676901"/>
            <a:ext cx="969010" cy="658835"/>
            <a:chOff x="0" y="0"/>
            <a:chExt cx="969010" cy="658835"/>
          </a:xfrm>
        </p:grpSpPr>
        <p:pic>
          <p:nvPicPr>
            <p:cNvPr id="13" name="图片 9">
              <a:extLst>
                <a:ext uri="{FF2B5EF4-FFF2-40B4-BE49-F238E27FC236}">
                  <a16:creationId xmlns:a16="http://schemas.microsoft.com/office/drawing/2014/main" id="{BE9FF5F5-E5D3-400F-9CE3-987103CF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4" name="文本框 8">
              <a:extLst>
                <a:ext uri="{FF2B5EF4-FFF2-40B4-BE49-F238E27FC236}">
                  <a16:creationId xmlns:a16="http://schemas.microsoft.com/office/drawing/2014/main" id="{4DBF9C05-176C-4783-B2DF-D49E73557D52}"/>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组合 1">
            <a:extLst>
              <a:ext uri="{FF2B5EF4-FFF2-40B4-BE49-F238E27FC236}">
                <a16:creationId xmlns:a16="http://schemas.microsoft.com/office/drawing/2014/main" id="{91FC399F-DC2B-443E-9C30-D31298548F94}"/>
              </a:ext>
            </a:extLst>
          </p:cNvPr>
          <p:cNvGrpSpPr/>
          <p:nvPr/>
        </p:nvGrpSpPr>
        <p:grpSpPr>
          <a:xfrm>
            <a:off x="4267512" y="3529487"/>
            <a:ext cx="969010" cy="658835"/>
            <a:chOff x="0" y="0"/>
            <a:chExt cx="969010" cy="658835"/>
          </a:xfrm>
        </p:grpSpPr>
        <p:pic>
          <p:nvPicPr>
            <p:cNvPr id="16" name="图片 9">
              <a:extLst>
                <a:ext uri="{FF2B5EF4-FFF2-40B4-BE49-F238E27FC236}">
                  <a16:creationId xmlns:a16="http://schemas.microsoft.com/office/drawing/2014/main" id="{C75AD517-E3E5-4FB7-9BDF-2FCF45DD5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7" name="文本框 8">
              <a:extLst>
                <a:ext uri="{FF2B5EF4-FFF2-40B4-BE49-F238E27FC236}">
                  <a16:creationId xmlns:a16="http://schemas.microsoft.com/office/drawing/2014/main" id="{978CCB66-5099-4C10-AD88-953B74F2C736}"/>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组合 1">
            <a:extLst>
              <a:ext uri="{FF2B5EF4-FFF2-40B4-BE49-F238E27FC236}">
                <a16:creationId xmlns:a16="http://schemas.microsoft.com/office/drawing/2014/main" id="{1B995E75-1193-43C9-BFF0-9FE9506495A6}"/>
              </a:ext>
            </a:extLst>
          </p:cNvPr>
          <p:cNvGrpSpPr/>
          <p:nvPr/>
        </p:nvGrpSpPr>
        <p:grpSpPr>
          <a:xfrm>
            <a:off x="4267512" y="4463134"/>
            <a:ext cx="969010" cy="658835"/>
            <a:chOff x="0" y="0"/>
            <a:chExt cx="969010" cy="658835"/>
          </a:xfrm>
        </p:grpSpPr>
        <p:pic>
          <p:nvPicPr>
            <p:cNvPr id="19" name="图片 9">
              <a:extLst>
                <a:ext uri="{FF2B5EF4-FFF2-40B4-BE49-F238E27FC236}">
                  <a16:creationId xmlns:a16="http://schemas.microsoft.com/office/drawing/2014/main" id="{F93482BE-917D-4DAE-AB66-7EF560E52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20" name="文本框 8">
              <a:extLst>
                <a:ext uri="{FF2B5EF4-FFF2-40B4-BE49-F238E27FC236}">
                  <a16:creationId xmlns:a16="http://schemas.microsoft.com/office/drawing/2014/main" id="{0F108738-2947-47E8-A8F8-00E492E77311}"/>
                </a:ext>
              </a:extLst>
            </p:cNvPr>
            <p:cNvSpPr txBox="1"/>
            <p:nvPr/>
          </p:nvSpPr>
          <p:spPr>
            <a:xfrm>
              <a:off x="0" y="0"/>
              <a:ext cx="969010" cy="65883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138E9752-EFF9-447B-9DAB-5AEA5C0D4746}"/>
              </a:ext>
            </a:extLst>
          </p:cNvPr>
          <p:cNvSpPr txBox="1"/>
          <p:nvPr/>
        </p:nvSpPr>
        <p:spPr>
          <a:xfrm>
            <a:off x="4936094" y="1936939"/>
            <a:ext cx="6104586" cy="430887"/>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Nguyên Hồng (1918 - 1982), quê Nam Định.</a:t>
            </a:r>
            <a:endParaRPr lang="en-US" sz="2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B62F347-B4C3-4BC8-90A4-B4EEBCB2EB09}"/>
              </a:ext>
            </a:extLst>
          </p:cNvPr>
          <p:cNvSpPr txBox="1"/>
          <p:nvPr/>
        </p:nvSpPr>
        <p:spPr>
          <a:xfrm>
            <a:off x="4936094" y="2646814"/>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Sự nghiệp sáng tác đồ sộ với nhiều tiểu thuyết, kí, thơ và thành công hơn cả là tiểu thuyết. </a:t>
            </a:r>
            <a:endParaRPr lang="en-US" sz="22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942A4CE-89C2-4DBF-A74E-9919E4EE2DC1}"/>
              </a:ext>
            </a:extLst>
          </p:cNvPr>
          <p:cNvSpPr txBox="1"/>
          <p:nvPr/>
        </p:nvSpPr>
        <p:spPr>
          <a:xfrm>
            <a:off x="4936094" y="3724251"/>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Các tác phẩm thường  hướng về những người cùng khổ.</a:t>
            </a:r>
            <a:endParaRPr lang="en-US" sz="2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488E5CE-0EBD-440C-9410-B69E384D40DD}"/>
              </a:ext>
            </a:extLst>
          </p:cNvPr>
          <p:cNvSpPr txBox="1"/>
          <p:nvPr/>
        </p:nvSpPr>
        <p:spPr>
          <a:xfrm>
            <a:off x="4944618" y="4503096"/>
            <a:ext cx="6104586" cy="769441"/>
          </a:xfrm>
          <a:prstGeom prst="rect">
            <a:avLst/>
          </a:prstGeom>
          <a:noFill/>
        </p:spPr>
        <p:txBody>
          <a:bodyPr wrap="square">
            <a:spAutoFit/>
          </a:bodyPr>
          <a:lstStyle/>
          <a:p>
            <a:r>
              <a:rPr lang="pt-BR" sz="2200" dirty="0">
                <a:effectLst/>
                <a:latin typeface="Times New Roman" panose="02020603050405020304" pitchFamily="18" charset="0"/>
                <a:ea typeface="Calibri" panose="020F0502020204030204" pitchFamily="34" charset="0"/>
                <a:cs typeface="Times New Roman" panose="02020603050405020304" pitchFamily="18" charset="0"/>
              </a:rPr>
              <a:t>Phong cách: giàu chất trữ tình, cảm xúc dạt dào thiết tha, rất mực chân thành.</a:t>
            </a:r>
            <a:endParaRPr lang="en-US" sz="2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E735FE3-B202-4233-8E6D-77984D43C4A3}"/>
              </a:ext>
            </a:extLst>
          </p:cNvPr>
          <p:cNvSpPr txBox="1"/>
          <p:nvPr/>
        </p:nvSpPr>
        <p:spPr>
          <a:xfrm>
            <a:off x="4082903" y="5441335"/>
            <a:ext cx="7676706" cy="487506"/>
          </a:xfrm>
          <a:prstGeom prst="rect">
            <a:avLst/>
          </a:prstGeom>
          <a:noFill/>
        </p:spPr>
        <p:txBody>
          <a:bodyPr wrap="square">
            <a:spAutoFit/>
          </a:bodyPr>
          <a:lstStyle/>
          <a:p>
            <a:pPr marL="0" marR="0" algn="just">
              <a:lnSpc>
                <a:spcPct val="107000"/>
              </a:lnSpc>
              <a:spcBef>
                <a:spcPts val="0"/>
              </a:spcBef>
              <a:spcAft>
                <a:spcPts val="800"/>
              </a:spcAft>
            </a:pPr>
            <a:r>
              <a:rPr lang="pt-BR" sz="24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 Ông là cây bút xuất sắc của văn học hiện đại Việt Nam.</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8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ED6558-5BF9-4DDD-A7C4-4263AE910DCD}"/>
              </a:ext>
            </a:extLst>
          </p:cNvPr>
          <p:cNvSpPr/>
          <p:nvPr/>
        </p:nvSpPr>
        <p:spPr>
          <a:xfrm>
            <a:off x="0" y="475135"/>
            <a:ext cx="12192000"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6C7F4F-9161-4A77-AB9B-B42178F9C781}"/>
              </a:ext>
            </a:extLst>
          </p:cNvPr>
          <p:cNvSpPr/>
          <p:nvPr/>
        </p:nvSpPr>
        <p:spPr>
          <a:xfrm>
            <a:off x="5048518" y="901521"/>
            <a:ext cx="7143482" cy="77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1F899F-7F32-4E0B-A5A2-08C6303F1E1B}"/>
              </a:ext>
            </a:extLst>
          </p:cNvPr>
          <p:cNvSpPr txBox="1"/>
          <p:nvPr/>
        </p:nvSpPr>
        <p:spPr>
          <a:xfrm>
            <a:off x="808073" y="552893"/>
            <a:ext cx="3772513" cy="461665"/>
          </a:xfrm>
          <a:prstGeom prst="rect">
            <a:avLst/>
          </a:prstGeom>
          <a:noFill/>
        </p:spPr>
        <p:txBody>
          <a:bodyPr wrap="square" rtlCol="0">
            <a:spAutoFit/>
          </a:bodyPr>
          <a:lstStyle/>
          <a:p>
            <a:r>
              <a:rPr lang="en-US" sz="2400" b="1">
                <a:solidFill>
                  <a:schemeClr val="bg1"/>
                </a:solidFill>
              </a:rPr>
              <a:t>Văn </a:t>
            </a:r>
            <a:r>
              <a:rPr lang="en-US" sz="2400" b="1" dirty="0" err="1">
                <a:solidFill>
                  <a:schemeClr val="bg1"/>
                </a:solidFill>
              </a:rPr>
              <a:t>bản</a:t>
            </a:r>
            <a:r>
              <a:rPr lang="en-US" sz="2400" b="1" dirty="0">
                <a:solidFill>
                  <a:schemeClr val="bg1"/>
                </a:solidFill>
              </a:rPr>
              <a:t> “</a:t>
            </a:r>
            <a:r>
              <a:rPr lang="en-US" sz="2400" b="1" err="1">
                <a:solidFill>
                  <a:schemeClr val="bg1"/>
                </a:solidFill>
              </a:rPr>
              <a:t>Trong</a:t>
            </a:r>
            <a:r>
              <a:rPr lang="en-US" sz="2400" b="1">
                <a:solidFill>
                  <a:schemeClr val="bg1"/>
                </a:solidFill>
              </a:rPr>
              <a:t> lòng </a:t>
            </a:r>
            <a:r>
              <a:rPr lang="en-US" sz="2400" b="1" dirty="0" err="1">
                <a:solidFill>
                  <a:schemeClr val="bg1"/>
                </a:solidFill>
              </a:rPr>
              <a:t>mẹ</a:t>
            </a:r>
            <a:r>
              <a:rPr lang="en-US" sz="2400" b="1" dirty="0">
                <a:solidFill>
                  <a:schemeClr val="bg1"/>
                </a:solidFill>
              </a:rPr>
              <a:t>”</a:t>
            </a:r>
          </a:p>
        </p:txBody>
      </p:sp>
      <p:pic>
        <p:nvPicPr>
          <p:cNvPr id="29" name="Picture 28">
            <a:extLst>
              <a:ext uri="{FF2B5EF4-FFF2-40B4-BE49-F238E27FC236}">
                <a16:creationId xmlns:a16="http://schemas.microsoft.com/office/drawing/2014/main" id="{7F60B4A3-D386-46A5-8509-987587892151}"/>
              </a:ext>
            </a:extLst>
          </p:cNvPr>
          <p:cNvPicPr>
            <a:picLocks noChangeAspect="1"/>
          </p:cNvPicPr>
          <p:nvPr/>
        </p:nvPicPr>
        <p:blipFill rotWithShape="1">
          <a:blip r:embed="rId2">
            <a:extLst>
              <a:ext uri="{28A0092B-C50C-407E-A947-70E740481C1C}">
                <a14:useLocalDpi xmlns:a14="http://schemas.microsoft.com/office/drawing/2010/main" val="0"/>
              </a:ext>
            </a:extLst>
          </a:blip>
          <a:srcRect l="16055" r="13502"/>
          <a:stretch/>
        </p:blipFill>
        <p:spPr>
          <a:xfrm rot="1267401">
            <a:off x="1308745" y="1473332"/>
            <a:ext cx="3469317" cy="4925000"/>
          </a:xfrm>
          <a:prstGeom prst="rect">
            <a:avLst/>
          </a:prstGeom>
        </p:spPr>
      </p:pic>
      <p:pic>
        <p:nvPicPr>
          <p:cNvPr id="31" name="图片 29">
            <a:extLst>
              <a:ext uri="{FF2B5EF4-FFF2-40B4-BE49-F238E27FC236}">
                <a16:creationId xmlns:a16="http://schemas.microsoft.com/office/drawing/2014/main" id="{B1AFA048-7544-48E0-9986-5F20BBBB22D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15495" y="2625671"/>
            <a:ext cx="933128" cy="625793"/>
          </a:xfrm>
          <a:prstGeom prst="rect">
            <a:avLst/>
          </a:prstGeom>
        </p:spPr>
      </p:pic>
      <p:pic>
        <p:nvPicPr>
          <p:cNvPr id="34" name="图片 29">
            <a:extLst>
              <a:ext uri="{FF2B5EF4-FFF2-40B4-BE49-F238E27FC236}">
                <a16:creationId xmlns:a16="http://schemas.microsoft.com/office/drawing/2014/main" id="{0DC30156-7BDF-43DD-AC57-75F75AA9BA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3622935"/>
            <a:ext cx="933128" cy="625793"/>
          </a:xfrm>
          <a:prstGeom prst="rect">
            <a:avLst/>
          </a:prstGeom>
        </p:spPr>
      </p:pic>
      <p:pic>
        <p:nvPicPr>
          <p:cNvPr id="35" name="图片 29">
            <a:extLst>
              <a:ext uri="{FF2B5EF4-FFF2-40B4-BE49-F238E27FC236}">
                <a16:creationId xmlns:a16="http://schemas.microsoft.com/office/drawing/2014/main" id="{1084A3F8-E2C0-40DD-A376-DF0865A624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76505" y="4738877"/>
            <a:ext cx="933128" cy="625793"/>
          </a:xfrm>
          <a:prstGeom prst="rect">
            <a:avLst/>
          </a:prstGeom>
        </p:spPr>
      </p:pic>
      <p:sp>
        <p:nvSpPr>
          <p:cNvPr id="36" name="TextBox 35">
            <a:extLst>
              <a:ext uri="{FF2B5EF4-FFF2-40B4-BE49-F238E27FC236}">
                <a16:creationId xmlns:a16="http://schemas.microsoft.com/office/drawing/2014/main" id="{B7A8C4BC-1B0D-49AA-B00F-07CE1CD9324B}"/>
              </a:ext>
            </a:extLst>
          </p:cNvPr>
          <p:cNvSpPr txBox="1"/>
          <p:nvPr/>
        </p:nvSpPr>
        <p:spPr>
          <a:xfrm>
            <a:off x="7109633" y="2713270"/>
            <a:ext cx="4416060" cy="461665"/>
          </a:xfrm>
          <a:prstGeom prst="rect">
            <a:avLst/>
          </a:prstGeom>
          <a:solidFill>
            <a:schemeClr val="accent2">
              <a:lumMod val="40000"/>
              <a:lumOff val="60000"/>
            </a:schemeClr>
          </a:solidFill>
        </p:spPr>
        <p:txBody>
          <a:bodyPr wrap="square" rtlCol="0">
            <a:spAutoFit/>
          </a:bodyPr>
          <a:lstStyle/>
          <a:p>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kí</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26B8F6EE-CB6F-4D06-A1C1-AE79B31164F5}"/>
              </a:ext>
            </a:extLst>
          </p:cNvPr>
          <p:cNvSpPr txBox="1"/>
          <p:nvPr/>
        </p:nvSpPr>
        <p:spPr>
          <a:xfrm>
            <a:off x="7109633" y="3555113"/>
            <a:ext cx="4416060" cy="830997"/>
          </a:xfrm>
          <a:prstGeom prst="rect">
            <a:avLst/>
          </a:prstGeom>
          <a:solidFill>
            <a:schemeClr val="accent2">
              <a:lumMod val="40000"/>
              <a:lumOff val="60000"/>
            </a:schemeClr>
          </a:solidFill>
        </p:spPr>
        <p:txBody>
          <a:bodyPr wrap="square" rtlCol="0">
            <a:spAutoFit/>
          </a:bodyPr>
          <a:lstStyle/>
          <a:p>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4945D522-86DE-4827-B883-4F74D40D0CC6}"/>
              </a:ext>
            </a:extLst>
          </p:cNvPr>
          <p:cNvSpPr txBox="1"/>
          <p:nvPr/>
        </p:nvSpPr>
        <p:spPr>
          <a:xfrm>
            <a:off x="7109633" y="4820940"/>
            <a:ext cx="4416060" cy="461665"/>
          </a:xfrm>
          <a:prstGeom prst="rect">
            <a:avLst/>
          </a:prstGeom>
          <a:solidFill>
            <a:schemeClr val="accent2">
              <a:lumMod val="40000"/>
              <a:lumOff val="60000"/>
            </a:schemeClr>
          </a:solidFill>
        </p:spPr>
        <p:txBody>
          <a:bodyPr wrap="square" rtlCol="0">
            <a:spAutoFit/>
          </a:bodyPr>
          <a:lstStyle/>
          <a:p>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400" dirty="0">
              <a:latin typeface="Times New Roman" panose="02020603050405020304" pitchFamily="18" charset="0"/>
              <a:cs typeface="Times New Roman" panose="02020603050405020304" pitchFamily="18" charset="0"/>
            </a:endParaRPr>
          </a:p>
        </p:txBody>
      </p:sp>
      <p:pic>
        <p:nvPicPr>
          <p:cNvPr id="12" name="图片 29">
            <a:extLst>
              <a:ext uri="{FF2B5EF4-FFF2-40B4-BE49-F238E27FC236}">
                <a16:creationId xmlns:a16="http://schemas.microsoft.com/office/drawing/2014/main" id="{E4163667-3021-49EF-9ADC-5F84AC6F912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15495" y="1628408"/>
            <a:ext cx="933128" cy="625793"/>
          </a:xfrm>
          <a:prstGeom prst="rect">
            <a:avLst/>
          </a:prstGeom>
        </p:spPr>
      </p:pic>
      <p:sp>
        <p:nvSpPr>
          <p:cNvPr id="13" name="TextBox 12">
            <a:extLst>
              <a:ext uri="{FF2B5EF4-FFF2-40B4-BE49-F238E27FC236}">
                <a16:creationId xmlns:a16="http://schemas.microsoft.com/office/drawing/2014/main" id="{222CC4DB-A405-4198-A5B3-24C27A80FBAD}"/>
              </a:ext>
            </a:extLst>
          </p:cNvPr>
          <p:cNvSpPr txBox="1"/>
          <p:nvPr/>
        </p:nvSpPr>
        <p:spPr>
          <a:xfrm>
            <a:off x="7029128" y="1529764"/>
            <a:ext cx="4416060" cy="830997"/>
          </a:xfrm>
          <a:prstGeom prst="rect">
            <a:avLst/>
          </a:prstGeom>
          <a:solidFill>
            <a:schemeClr val="accent2">
              <a:lumMod val="40000"/>
              <a:lumOff val="60000"/>
            </a:schemeClr>
          </a:solidFill>
        </p:spPr>
        <p:txBody>
          <a:bodyPr wrap="square" rtlCol="0">
            <a:spAutoFit/>
          </a:bodyPr>
          <a:lstStyle/>
          <a:p>
            <a:r>
              <a:rPr lang="pt-BR" sz="2400" b="1" i="1">
                <a:latin typeface="Times New Roman" panose="02020603050405020304" pitchFamily="18" charset="0"/>
                <a:cs typeface="Times New Roman" panose="02020603050405020304" pitchFamily="18" charset="0"/>
              </a:rPr>
              <a:t>Xuất xứ: </a:t>
            </a:r>
            <a:r>
              <a:rPr lang="pt-BR" sz="2400">
                <a:latin typeface="Times New Roman" panose="02020603050405020304" pitchFamily="18" charset="0"/>
                <a:cs typeface="Times New Roman" panose="02020603050405020304" pitchFamily="18" charset="0"/>
              </a:rPr>
              <a:t>Trích trong tác phẩm</a:t>
            </a:r>
            <a:r>
              <a:rPr lang="pt-BR" sz="2400" i="1">
                <a:latin typeface="Times New Roman" panose="02020603050405020304" pitchFamily="18" charset="0"/>
                <a:cs typeface="Times New Roman" panose="02020603050405020304" pitchFamily="18" charset="0"/>
              </a:rPr>
              <a:t> “Những ngày thơ ấu” </a:t>
            </a:r>
            <a:r>
              <a:rPr lang="pt-BR" sz="2400">
                <a:latin typeface="Times New Roman" panose="02020603050405020304" pitchFamily="18" charset="0"/>
                <a:cs typeface="Times New Roman" panose="02020603050405020304" pitchFamily="18" charset="0"/>
              </a:rPr>
              <a:t>(1938)</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460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804</Words>
  <Application>Microsoft Office PowerPoint</Application>
  <PresentationFormat>Widescreen</PresentationFormat>
  <Paragraphs>86</Paragraphs>
  <Slides>19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.VnTime</vt:lpstr>
      <vt:lpstr>Arial</vt:lpstr>
      <vt:lpstr>Calibri</vt:lpstr>
      <vt:lpstr>Calibri Light</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GHC</cp:lastModifiedBy>
  <cp:revision>49</cp:revision>
  <dcterms:created xsi:type="dcterms:W3CDTF">2021-08-27T07:02:17Z</dcterms:created>
  <dcterms:modified xsi:type="dcterms:W3CDTF">2023-10-19T22:27:43Z</dcterms:modified>
</cp:coreProperties>
</file>