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257" r:id="rId3"/>
    <p:sldId id="331" r:id="rId4"/>
    <p:sldId id="333" r:id="rId5"/>
    <p:sldId id="325" r:id="rId6"/>
    <p:sldId id="340" r:id="rId7"/>
    <p:sldId id="336" r:id="rId8"/>
    <p:sldId id="337" r:id="rId9"/>
    <p:sldId id="338" r:id="rId10"/>
    <p:sldId id="339" r:id="rId11"/>
    <p:sldId id="341" r:id="rId12"/>
    <p:sldId id="342" r:id="rId13"/>
    <p:sldId id="345" r:id="rId14"/>
    <p:sldId id="326" r:id="rId15"/>
    <p:sldId id="343" r:id="rId16"/>
    <p:sldId id="344" r:id="rId17"/>
    <p:sldId id="346" r:id="rId18"/>
    <p:sldId id="347" r:id="rId19"/>
    <p:sldId id="327" r:id="rId20"/>
    <p:sldId id="334" r:id="rId21"/>
    <p:sldId id="335" r:id="rId22"/>
    <p:sldId id="329" r:id="rId23"/>
    <p:sldId id="348" r:id="rId24"/>
    <p:sldId id="330" r:id="rId25"/>
    <p:sldId id="349" r:id="rId26"/>
    <p:sldId id="350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F"/>
    <a:srgbClr val="003300"/>
    <a:srgbClr val="800000"/>
    <a:srgbClr val="FF9900"/>
    <a:srgbClr val="FDF2B3"/>
    <a:srgbClr val="FFFDB1"/>
    <a:srgbClr val="FBE7B5"/>
    <a:srgbClr val="F1A60F"/>
    <a:srgbClr val="F333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93" d="100"/>
          <a:sy n="93" d="100"/>
        </p:scale>
        <p:origin x="45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2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" y="0"/>
            <a:ext cx="913849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181350"/>
            <a:ext cx="7680415" cy="936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74" y="1932330"/>
            <a:ext cx="6433641" cy="9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505200" y="4559750"/>
            <a:ext cx="381000" cy="386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86200" y="4576545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hoạ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66750"/>
            <a:ext cx="55435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6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705100" y="4624023"/>
            <a:ext cx="381000" cy="386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4640818"/>
            <a:ext cx="363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nghiệp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90550"/>
            <a:ext cx="5948363" cy="39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600450" y="4634624"/>
            <a:ext cx="381000" cy="386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1450" y="4634624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Nhiếp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ảnh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9750"/>
            <a:ext cx="59055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57151"/>
            <a:ext cx="8175171" cy="1161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173355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934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57151"/>
            <a:ext cx="8175171" cy="1161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234315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729085"/>
            <a:ext cx="780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BƯỚC TẠO SẢN PHẨM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3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6100" y="142875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742950"/>
            <a:ext cx="780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 SỐ HÌNH THỨC SẢN PHẨM GIỚI THIỆU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100" y="196215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Openshort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Editor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" y="2864882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74239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poster,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865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28" y="856300"/>
            <a:ext cx="3453245" cy="194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55" y="3067801"/>
            <a:ext cx="3453245" cy="1942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" y="3067801"/>
            <a:ext cx="3450226" cy="194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56300"/>
            <a:ext cx="3453245" cy="1944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" y="20508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</a:t>
            </a:r>
          </a:p>
        </p:txBody>
      </p:sp>
    </p:spTree>
    <p:extLst>
      <p:ext uri="{BB962C8B-B14F-4D97-AF65-F5344CB8AC3E}">
        <p14:creationId xmlns:p14="http://schemas.microsoft.com/office/powerpoint/2010/main" val="255100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6100" y="28575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Openshort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Editor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8" t="9587" r="10702" b="63333"/>
          <a:stretch/>
        </p:blipFill>
        <p:spPr>
          <a:xfrm>
            <a:off x="2146299" y="971550"/>
            <a:ext cx="5257801" cy="39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843498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poster,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clip;...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18209" y="359573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0070C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301033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1645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69340"/>
            <a:ext cx="7396847" cy="1161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173355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" y="0"/>
            <a:ext cx="9117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" y="0"/>
            <a:ext cx="9117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7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7384147" cy="1159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11455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75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8"/>
            <a:ext cx="5263353" cy="1161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b="5564"/>
          <a:stretch/>
        </p:blipFill>
        <p:spPr>
          <a:xfrm>
            <a:off x="5489177" y="1175576"/>
            <a:ext cx="2895600" cy="3619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377" y="1581150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GV.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41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742950"/>
            <a:ext cx="815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18209" y="26809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0070C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209550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THẢO LUẬN</a:t>
            </a:r>
          </a:p>
        </p:txBody>
      </p:sp>
    </p:spTree>
    <p:extLst>
      <p:ext uri="{BB962C8B-B14F-4D97-AF65-F5344CB8AC3E}">
        <p14:creationId xmlns:p14="http://schemas.microsoft.com/office/powerpoint/2010/main" val="926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0"/>
            <a:ext cx="7007684" cy="1161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39631" r="53956" b="21306"/>
          <a:stretch/>
        </p:blipFill>
        <p:spPr>
          <a:xfrm>
            <a:off x="1749884" y="1581150"/>
            <a:ext cx="5257800" cy="33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0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1201162"/>
            <a:ext cx="8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website,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18209" y="57289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0070C0"/>
          </a:solidFill>
          <a:ln>
            <a:solidFill>
              <a:srgbClr val="FEFE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14350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5479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04800" y="285750"/>
            <a:ext cx="5486400" cy="6096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425450"/>
            <a:ext cx="342900" cy="330200"/>
          </a:xfrm>
          <a:prstGeom prst="ellipse">
            <a:avLst/>
          </a:prstGeom>
          <a:solidFill>
            <a:srgbClr val="00B0F0"/>
          </a:solidFill>
          <a:ln>
            <a:solidFill>
              <a:srgbClr val="FEFE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3502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123950"/>
            <a:ext cx="8051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minh, internet,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2569396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00400" y="2200353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76550"/>
            <a:ext cx="8534400" cy="201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534400" cy="23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" y="0"/>
            <a:ext cx="9117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7" y="69340"/>
            <a:ext cx="7396847" cy="1161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196215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1352550"/>
            <a:ext cx="780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VÀ TRẢ LỜI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3" y="2731862"/>
            <a:ext cx="2633811" cy="17426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6" y="529936"/>
            <a:ext cx="2613935" cy="1742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61" y="531932"/>
            <a:ext cx="2613935" cy="1742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86" y="514350"/>
            <a:ext cx="2633811" cy="175820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31654" y="2186202"/>
            <a:ext cx="381000" cy="3861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86" y="2751324"/>
            <a:ext cx="2637314" cy="17254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3" y="2698957"/>
            <a:ext cx="2637314" cy="17582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3" name="Oval 12"/>
          <p:cNvSpPr/>
          <p:nvPr/>
        </p:nvSpPr>
        <p:spPr>
          <a:xfrm>
            <a:off x="4525486" y="2186201"/>
            <a:ext cx="381000" cy="3861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458200" y="2185947"/>
            <a:ext cx="381000" cy="3861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8458200" y="4400550"/>
            <a:ext cx="381000" cy="3861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3" name="Oval 2"/>
          <p:cNvSpPr/>
          <p:nvPr/>
        </p:nvSpPr>
        <p:spPr>
          <a:xfrm>
            <a:off x="731654" y="4422343"/>
            <a:ext cx="381000" cy="3861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4495800" y="4398458"/>
            <a:ext cx="381000" cy="3861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408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210791" y="4587529"/>
            <a:ext cx="381000" cy="386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400" y="4643022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44828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0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33800" y="4449958"/>
            <a:ext cx="381000" cy="386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0" y="4449958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thất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90550"/>
            <a:ext cx="5410200" cy="36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200400" y="4471623"/>
            <a:ext cx="381000" cy="386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2400" y="4466154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thuỷ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tinh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9055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1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825</Words>
  <Application>Microsoft Office PowerPoint</Application>
  <PresentationFormat>On-screen Show (16:9)</PresentationFormat>
  <Paragraphs>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thuthuy08031985@gmail.com</cp:lastModifiedBy>
  <cp:revision>126</cp:revision>
  <dcterms:created xsi:type="dcterms:W3CDTF">2021-09-23T13:57:15Z</dcterms:created>
  <dcterms:modified xsi:type="dcterms:W3CDTF">2025-03-27T08:32:59Z</dcterms:modified>
</cp:coreProperties>
</file>