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2" r:id="rId3"/>
    <p:sldId id="333" r:id="rId4"/>
    <p:sldId id="326" r:id="rId5"/>
    <p:sldId id="335" r:id="rId6"/>
    <p:sldId id="336" r:id="rId7"/>
    <p:sldId id="337" r:id="rId8"/>
    <p:sldId id="338" r:id="rId9"/>
    <p:sldId id="349" r:id="rId10"/>
    <p:sldId id="327" r:id="rId11"/>
    <p:sldId id="340" r:id="rId12"/>
    <p:sldId id="341" r:id="rId13"/>
    <p:sldId id="342" r:id="rId14"/>
    <p:sldId id="343" r:id="rId15"/>
    <p:sldId id="350" r:id="rId16"/>
    <p:sldId id="328" r:id="rId17"/>
    <p:sldId id="348" r:id="rId18"/>
    <p:sldId id="351" r:id="rId19"/>
    <p:sldId id="352" r:id="rId20"/>
    <p:sldId id="334" r:id="rId21"/>
    <p:sldId id="329" r:id="rId22"/>
    <p:sldId id="330" r:id="rId23"/>
    <p:sldId id="331" r:id="rId24"/>
    <p:sldId id="345" r:id="rId25"/>
    <p:sldId id="346" r:id="rId26"/>
    <p:sldId id="347" r:id="rId27"/>
    <p:sldId id="353" r:id="rId28"/>
    <p:sldId id="270" r:id="rId29"/>
    <p:sldId id="272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800000"/>
    <a:srgbClr val="FEFEFF"/>
    <a:srgbClr val="FDF2B3"/>
    <a:srgbClr val="FFFDB1"/>
    <a:srgbClr val="FBE7B5"/>
    <a:srgbClr val="F1A60F"/>
    <a:srgbClr val="F3330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>
      <p:cViewPr varScale="1">
        <p:scale>
          <a:sx n="93" d="100"/>
          <a:sy n="93" d="100"/>
        </p:scale>
        <p:origin x="45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2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2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" y="-5405"/>
            <a:ext cx="9273108" cy="52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7924800" cy="874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1" y="1885950"/>
            <a:ext cx="8153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4800" y="126887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505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991" y="121033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5455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62000" y="442566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429555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phẩm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61 -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7534" y="-456782"/>
            <a:ext cx="34679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0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1650" y="4666575"/>
            <a:ext cx="577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phẩm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61 -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90550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7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" y="45529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4400550"/>
            <a:ext cx="653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bày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4628"/>
            <a:ext cx="5453590" cy="36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" y="45478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4450" y="4552950"/>
            <a:ext cx="653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chi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tạo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50" y="866217"/>
            <a:ext cx="6011750" cy="33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62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66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1" y="1494770"/>
            <a:ext cx="8153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lựa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Sắp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Arial" pitchFamily="34" charset="0"/>
                <a:cs typeface="Arial" pitchFamily="34" charset="0"/>
              </a:rPr>
              <a:t>4.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chi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sẻ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4800" y="87769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505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991" y="819150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40135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1" y="209550"/>
            <a:ext cx="5469199" cy="875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1" y="1494770"/>
            <a:ext cx="81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sắp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kiếm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72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2" b="42323"/>
          <a:stretch/>
        </p:blipFill>
        <p:spPr>
          <a:xfrm>
            <a:off x="2143125" y="883584"/>
            <a:ext cx="4876800" cy="3570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1281" y="372130"/>
            <a:ext cx="4376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PHẨM THAM KHẢO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04800" y="43815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505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6850" y="4564618"/>
            <a:ext cx="653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HS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Vinshool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Đèn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lồng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thu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51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14450" y="4552950"/>
            <a:ext cx="653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HS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Olympia,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đương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49" y="311150"/>
            <a:ext cx="6585952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" y="4552950"/>
            <a:ext cx="828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thuốc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38" y="361950"/>
            <a:ext cx="5709374" cy="39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1950"/>
            <a:ext cx="8382000" cy="209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8382000" cy="20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" y="0"/>
            <a:ext cx="9117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90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6400800" cy="834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11455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45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5029200" cy="8407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1428750"/>
            <a:ext cx="8116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46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7086600" cy="848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211455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Nam…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04800" y="142127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505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991" y="136273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2404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14400" y="45529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3050" y="4552950"/>
            <a:ext cx="661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bỏng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63 -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71512"/>
            <a:ext cx="6629400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1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371600" y="44767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1650" y="4517098"/>
            <a:ext cx="561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Võ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Dũng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2017, video art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1450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63 -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7037" r="10341" b="24814"/>
          <a:stretch/>
        </p:blipFill>
        <p:spPr>
          <a:xfrm>
            <a:off x="1905000" y="666750"/>
            <a:ext cx="4953000" cy="36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31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57400" y="4091335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4824" y="4678696"/>
            <a:ext cx="821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53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2016,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nhiếp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điêu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13" y="664382"/>
            <a:ext cx="3851573" cy="38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82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1277362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video art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Nam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XX,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04800" y="65927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505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991" y="600730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3606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971550"/>
            <a:ext cx="8051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internet…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7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7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144000" cy="8590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875294"/>
            <a:ext cx="82184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Nội</a:t>
            </a:r>
            <a:r>
              <a:rPr lang="en-US" sz="2400" b="1" dirty="0"/>
              <a:t> dung, </a:t>
            </a:r>
            <a:r>
              <a:rPr lang="en-US" sz="2400" b="1" dirty="0" err="1"/>
              <a:t>chủ</a:t>
            </a:r>
            <a:r>
              <a:rPr lang="en-US" sz="2400" b="1" dirty="0"/>
              <a:t> </a:t>
            </a:r>
            <a:r>
              <a:rPr lang="en-US" sz="2400" b="1" dirty="0" err="1"/>
              <a:t>đề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ở </a:t>
            </a:r>
            <a:r>
              <a:rPr lang="en-US" sz="2400" b="1" dirty="0" err="1"/>
              <a:t>mỗi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sắp</a:t>
            </a:r>
            <a:r>
              <a:rPr lang="en-US" sz="2400" b="1" dirty="0"/>
              <a:t> </a:t>
            </a:r>
            <a:r>
              <a:rPr lang="en-US" sz="2400" b="1" dirty="0" err="1"/>
              <a:t>đặt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-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-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sắc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ở </a:t>
            </a:r>
            <a:r>
              <a:rPr lang="en-US" sz="2400" b="1" dirty="0" err="1"/>
              <a:t>mỗi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- </a:t>
            </a:r>
            <a:r>
              <a:rPr lang="en-US" sz="2400" b="1" dirty="0" err="1"/>
              <a:t>Chất</a:t>
            </a:r>
            <a:r>
              <a:rPr lang="en-US" sz="2400" b="1" dirty="0"/>
              <a:t> </a:t>
            </a:r>
            <a:r>
              <a:rPr lang="en-US" sz="2400" b="1" dirty="0" err="1"/>
              <a:t>liệu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tạo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-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r>
              <a:rPr lang="en-US" sz="2400" b="1" dirty="0"/>
              <a:t> </a:t>
            </a:r>
            <a:r>
              <a:rPr lang="en-US" sz="2400" b="1" dirty="0" err="1"/>
              <a:t>bày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- So </a:t>
            </a:r>
            <a:r>
              <a:rPr lang="en-US" sz="2400" b="1" dirty="0" err="1"/>
              <a:t>sánh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sắp</a:t>
            </a:r>
            <a:r>
              <a:rPr lang="en-US" sz="2400" b="1" dirty="0"/>
              <a:t> </a:t>
            </a:r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nghệ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r>
              <a:rPr lang="en-US" sz="2400" b="1" dirty="0"/>
              <a:t> </a:t>
            </a:r>
            <a:r>
              <a:rPr lang="en-US" sz="2400" b="1" dirty="0" err="1"/>
              <a:t>khác</a:t>
            </a:r>
            <a:r>
              <a:rPr lang="en-US" sz="2400" b="1" dirty="0"/>
              <a:t>…</a:t>
            </a:r>
          </a:p>
          <a:p>
            <a:endParaRPr lang="en-US" sz="2400" b="1" dirty="0"/>
          </a:p>
        </p:txBody>
      </p:sp>
      <p:sp>
        <p:nvSpPr>
          <p:cNvPr id="4" name="Right Arrow 3"/>
          <p:cNvSpPr/>
          <p:nvPr/>
        </p:nvSpPr>
        <p:spPr>
          <a:xfrm>
            <a:off x="355979" y="126887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505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170" y="1210330"/>
            <a:ext cx="4873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THẢO LUẬN</a:t>
            </a:r>
          </a:p>
        </p:txBody>
      </p:sp>
    </p:spTree>
    <p:extLst>
      <p:ext uri="{BB962C8B-B14F-4D97-AF65-F5344CB8AC3E}">
        <p14:creationId xmlns:p14="http://schemas.microsoft.com/office/powerpoint/2010/main" val="18599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" y="45529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8250" y="4629150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Phan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Ngọc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Lâm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2023,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innox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gốm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gỗ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26517" r="19933" b="27558"/>
          <a:stretch/>
        </p:blipFill>
        <p:spPr>
          <a:xfrm>
            <a:off x="1981200" y="453433"/>
            <a:ext cx="4953000" cy="40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0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19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5450" y="4666575"/>
            <a:ext cx="600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Ballad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2022,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thép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/>
          <a:stretch/>
        </p:blipFill>
        <p:spPr>
          <a:xfrm>
            <a:off x="1271894" y="547221"/>
            <a:ext cx="6424306" cy="39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8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8250" y="466657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Vương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Thao,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2008 – 2009,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composite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762"/>
            <a:ext cx="5143500" cy="38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85800" y="234546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77000" y="464975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806094" y="2336579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5" y="456771"/>
            <a:ext cx="3026508" cy="2265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26517" r="19933" b="27558"/>
          <a:stretch/>
        </p:blipFill>
        <p:spPr>
          <a:xfrm>
            <a:off x="1225520" y="450096"/>
            <a:ext cx="2785604" cy="2272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/>
          <a:stretch/>
        </p:blipFill>
        <p:spPr>
          <a:xfrm>
            <a:off x="2795105" y="2877012"/>
            <a:ext cx="3529495" cy="21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44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482626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qua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" y="80149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505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991" y="742950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7974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871</Words>
  <Application>Microsoft Office PowerPoint</Application>
  <PresentationFormat>On-screen Show (16:9)</PresentationFormat>
  <Paragraphs>80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thuthuy08031985@gmail.com</cp:lastModifiedBy>
  <cp:revision>125</cp:revision>
  <dcterms:created xsi:type="dcterms:W3CDTF">2021-09-23T13:57:15Z</dcterms:created>
  <dcterms:modified xsi:type="dcterms:W3CDTF">2025-03-27T08:32:45Z</dcterms:modified>
</cp:coreProperties>
</file>