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74" r:id="rId7"/>
    <p:sldMasterId id="2147483686" r:id="rId8"/>
    <p:sldMasterId id="2147483698"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Lst>
  <p:sldSz cy="6858000" cx="9144000"/>
  <p:notesSz cx="6858000" cy="9144000"/>
  <p:embeddedFontLst>
    <p:embeddedFont>
      <p:font typeface="Palatino Linotype"/>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79" roundtripDataSignature="AMtx7mhv9/LSkk6E/FPxrrOzYt3t/SvU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E3EDF2B-16F9-46E2-874B-D344B2159E47}">
  <a:tblStyle styleId="{0E3EDF2B-16F9-46E2-874B-D344B2159E4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31" Type="http://schemas.openxmlformats.org/officeDocument/2006/relationships/slide" Target="slides/slide21.xml"/><Relationship Id="rId75" Type="http://schemas.openxmlformats.org/officeDocument/2006/relationships/font" Target="fonts/PalatinoLinotype-regular.fntdata"/><Relationship Id="rId30" Type="http://schemas.openxmlformats.org/officeDocument/2006/relationships/slide" Target="slides/slide20.xml"/><Relationship Id="rId74" Type="http://schemas.openxmlformats.org/officeDocument/2006/relationships/slide" Target="slides/slide64.xml"/><Relationship Id="rId33" Type="http://schemas.openxmlformats.org/officeDocument/2006/relationships/slide" Target="slides/slide23.xml"/><Relationship Id="rId77" Type="http://schemas.openxmlformats.org/officeDocument/2006/relationships/font" Target="fonts/PalatinoLinotype-italic.fntdata"/><Relationship Id="rId32" Type="http://schemas.openxmlformats.org/officeDocument/2006/relationships/slide" Target="slides/slide22.xml"/><Relationship Id="rId76" Type="http://schemas.openxmlformats.org/officeDocument/2006/relationships/font" Target="fonts/PalatinoLinotype-bold.fntdata"/><Relationship Id="rId35" Type="http://schemas.openxmlformats.org/officeDocument/2006/relationships/slide" Target="slides/slide25.xml"/><Relationship Id="rId79" Type="http://customschemas.google.com/relationships/presentationmetadata" Target="metadata"/><Relationship Id="rId34" Type="http://schemas.openxmlformats.org/officeDocument/2006/relationships/slide" Target="slides/slide24.xml"/><Relationship Id="rId78" Type="http://schemas.openxmlformats.org/officeDocument/2006/relationships/font" Target="fonts/PalatinoLinotype-boldItalic.fntdata"/><Relationship Id="rId71" Type="http://schemas.openxmlformats.org/officeDocument/2006/relationships/slide" Target="slides/slide61.xml"/><Relationship Id="rId70" Type="http://schemas.openxmlformats.org/officeDocument/2006/relationships/slide" Target="slides/slide60.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slide" Target="slides/slide56.xml"/><Relationship Id="rId21" Type="http://schemas.openxmlformats.org/officeDocument/2006/relationships/slide" Target="slides/slide11.xml"/><Relationship Id="rId65" Type="http://schemas.openxmlformats.org/officeDocument/2006/relationships/slide" Target="slides/slide55.xml"/><Relationship Id="rId24" Type="http://schemas.openxmlformats.org/officeDocument/2006/relationships/slide" Target="slides/slide14.xml"/><Relationship Id="rId68" Type="http://schemas.openxmlformats.org/officeDocument/2006/relationships/slide" Target="slides/slide58.xml"/><Relationship Id="rId23" Type="http://schemas.openxmlformats.org/officeDocument/2006/relationships/slide" Target="slides/slide13.xml"/><Relationship Id="rId67" Type="http://schemas.openxmlformats.org/officeDocument/2006/relationships/slide" Target="slides/slide57.xml"/><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slide" Target="slides/slide59.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592" name="Google Shape;59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3" name="Google Shape;59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604" name="Google Shape;604;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5" name="Google Shape;60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624" name="Google Shape;624;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5" name="Google Shape;62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640" name="Google Shape;640;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1" name="Google Shape;64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781" name="Google Shape;781;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2" name="Google Shape;78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897" name="Google Shape;897;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8" name="Google Shape;89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908" name="Google Shape;908;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9" name="Google Shape;90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925" name="Google Shape;925;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6" name="Google Shape;92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949" name="Google Shape;949;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0" name="Google Shape;95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957" name="Google Shape;957;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8" name="Google Shape;95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969" name="Google Shape;969;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0" name="Google Shape;97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984" name="Google Shape;984;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5" name="Google Shape;98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8" name="Google Shape;998;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1014" name="Google Shape;1014;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5" name="Google Shape;101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1030" name="Google Shape;1030;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1" name="Google Shape;103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1042" name="Google Shape;1042;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3" name="Google Shape;104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1055" name="Google Shape;1055;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6" name="Google Shape;105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1071" name="Google Shape;1071;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2" name="Google Shape;107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1088" name="Google Shape;1088;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89" name="Google Shape;108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u="none">
                <a:solidFill>
                  <a:schemeClr val="dk1"/>
                </a:solidFill>
                <a:latin typeface="Arial"/>
                <a:ea typeface="Arial"/>
                <a:cs typeface="Arial"/>
                <a:sym typeface="Arial"/>
              </a:rPr>
              <a:t>‹#›</a:t>
            </a:fld>
            <a:endParaRPr sz="1200" u="none">
              <a:solidFill>
                <a:schemeClr val="dk1"/>
              </a:solidFill>
              <a:latin typeface="Arial"/>
              <a:ea typeface="Arial"/>
              <a:cs typeface="Arial"/>
              <a:sym typeface="Arial"/>
            </a:endParaRPr>
          </a:p>
        </p:txBody>
      </p:sp>
      <p:sp>
        <p:nvSpPr>
          <p:cNvPr id="1110" name="Google Shape;1110;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11" name="Google Shape;111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2" name="Google Shape;1142;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7" name="Google Shape;1147;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2" name="Google Shape;1152;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8" name="Google Shape;115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0" name="Google Shape;1170;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7" name="Google Shape;1177;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3" name="Google Shape;1183;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3" name="Google Shape;1193;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2" name="Google Shape;1202;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9" name="Google Shape;1209;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5" name="Google Shape;1215;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1" name="Google Shape;1221;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7" name="Google Shape;1227;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5" name="Google Shape;1235;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3" name="Google Shape;1253;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5" name="Google Shape;1285;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5" name="Google Shape;1315;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7" name="Google Shape;1347;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0" name="Google Shape;1370;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2" name="Google Shape;1402;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8" name="Google Shape;1408;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4" name="Google Shape;1414;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0" name="Google Shape;1420;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6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8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8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8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2" name="Google Shape;72;p8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85"/>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8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8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7" name="Google Shape;77;p86"/>
          <p:cNvSpPr/>
          <p:nvPr>
            <p:ph idx="2" type="pic"/>
          </p:nvPr>
        </p:nvSpPr>
        <p:spPr>
          <a:xfrm>
            <a:off x="1792288" y="612775"/>
            <a:ext cx="5486400" cy="4114800"/>
          </a:xfrm>
          <a:prstGeom prst="rect">
            <a:avLst/>
          </a:prstGeom>
          <a:noFill/>
          <a:ln>
            <a:noFill/>
          </a:ln>
        </p:spPr>
      </p:sp>
      <p:sp>
        <p:nvSpPr>
          <p:cNvPr id="78" name="Google Shape;78;p8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9" name="Google Shape;79;p8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8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8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2" name="Shape 82"/>
        <p:cNvGrpSpPr/>
        <p:nvPr/>
      </p:nvGrpSpPr>
      <p:grpSpPr>
        <a:xfrm>
          <a:off x="0" y="0"/>
          <a:ext cx="0" cy="0"/>
          <a:chOff x="0" y="0"/>
          <a:chExt cx="0" cy="0"/>
        </a:xfrm>
      </p:grpSpPr>
      <p:sp>
        <p:nvSpPr>
          <p:cNvPr id="83" name="Google Shape;83;p87"/>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4" name="Google Shape;84;p8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 name="Google Shape;85;p8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8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8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88"/>
          <p:cNvSpPr txBox="1"/>
          <p:nvPr>
            <p:ph type="title"/>
          </p:nvPr>
        </p:nvSpPr>
        <p:spPr>
          <a:xfrm rot="5400000">
            <a:off x="4732338" y="2171701"/>
            <a:ext cx="5851525" cy="20574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0" name="Google Shape;90;p8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1" name="Google Shape;91;p8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8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8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4" name="Shape 104"/>
        <p:cNvGrpSpPr/>
        <p:nvPr/>
      </p:nvGrpSpPr>
      <p:grpSpPr>
        <a:xfrm>
          <a:off x="0" y="0"/>
          <a:ext cx="0" cy="0"/>
          <a:chOff x="0" y="0"/>
          <a:chExt cx="0" cy="0"/>
        </a:xfrm>
      </p:grpSpPr>
      <p:sp>
        <p:nvSpPr>
          <p:cNvPr id="105" name="Google Shape;105;p8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8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07" name="Google Shape;107;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0" name="Shape 110"/>
        <p:cNvGrpSpPr/>
        <p:nvPr/>
      </p:nvGrpSpPr>
      <p:grpSpPr>
        <a:xfrm>
          <a:off x="0" y="0"/>
          <a:ext cx="0" cy="0"/>
          <a:chOff x="0" y="0"/>
          <a:chExt cx="0" cy="0"/>
        </a:xfrm>
      </p:grpSpPr>
      <p:sp>
        <p:nvSpPr>
          <p:cNvPr id="111" name="Google Shape;111;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9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3" name="Google Shape;113;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p9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9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19" name="Google Shape;119;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2" name="Shape 122"/>
        <p:cNvGrpSpPr/>
        <p:nvPr/>
      </p:nvGrpSpPr>
      <p:grpSpPr>
        <a:xfrm>
          <a:off x="0" y="0"/>
          <a:ext cx="0" cy="0"/>
          <a:chOff x="0" y="0"/>
          <a:chExt cx="0" cy="0"/>
        </a:xfrm>
      </p:grpSpPr>
      <p:sp>
        <p:nvSpPr>
          <p:cNvPr id="123" name="Google Shape;123;p9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9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5" name="Google Shape;125;p9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6" name="Google Shape;126;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9" name="Shape 129"/>
        <p:cNvGrpSpPr/>
        <p:nvPr/>
      </p:nvGrpSpPr>
      <p:grpSpPr>
        <a:xfrm>
          <a:off x="0" y="0"/>
          <a:ext cx="0" cy="0"/>
          <a:chOff x="0" y="0"/>
          <a:chExt cx="0" cy="0"/>
        </a:xfrm>
      </p:grpSpPr>
      <p:sp>
        <p:nvSpPr>
          <p:cNvPr id="130" name="Google Shape;130;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9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2" name="Google Shape;132;p9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3" name="Google Shape;133;p9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4" name="Google Shape;134;p9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5" name="Google Shape;135;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67"/>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 name="Google Shape;15;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 name="Google Shape;16;p6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6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6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 name="Shape 138"/>
        <p:cNvGrpSpPr/>
        <p:nvPr/>
      </p:nvGrpSpPr>
      <p:grpSpPr>
        <a:xfrm>
          <a:off x="0" y="0"/>
          <a:ext cx="0" cy="0"/>
          <a:chOff x="0" y="0"/>
          <a:chExt cx="0" cy="0"/>
        </a:xfrm>
      </p:grpSpPr>
      <p:sp>
        <p:nvSpPr>
          <p:cNvPr id="139" name="Google Shape;139;p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3" name="Shape 143"/>
        <p:cNvGrpSpPr/>
        <p:nvPr/>
      </p:nvGrpSpPr>
      <p:grpSpPr>
        <a:xfrm>
          <a:off x="0" y="0"/>
          <a:ext cx="0" cy="0"/>
          <a:chOff x="0" y="0"/>
          <a:chExt cx="0" cy="0"/>
        </a:xfrm>
      </p:grpSpPr>
      <p:sp>
        <p:nvSpPr>
          <p:cNvPr id="144" name="Google Shape;144;p9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9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46" name="Google Shape;146;p9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7" name="Google Shape;147;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0" name="Shape 150"/>
        <p:cNvGrpSpPr/>
        <p:nvPr/>
      </p:nvGrpSpPr>
      <p:grpSpPr>
        <a:xfrm>
          <a:off x="0" y="0"/>
          <a:ext cx="0" cy="0"/>
          <a:chOff x="0" y="0"/>
          <a:chExt cx="0" cy="0"/>
        </a:xfrm>
      </p:grpSpPr>
      <p:sp>
        <p:nvSpPr>
          <p:cNvPr id="151" name="Google Shape;151;p9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96"/>
          <p:cNvSpPr/>
          <p:nvPr>
            <p:ph idx="2" type="pic"/>
          </p:nvPr>
        </p:nvSpPr>
        <p:spPr>
          <a:xfrm>
            <a:off x="1792288" y="612775"/>
            <a:ext cx="5486400" cy="4114800"/>
          </a:xfrm>
          <a:prstGeom prst="rect">
            <a:avLst/>
          </a:prstGeom>
          <a:noFill/>
          <a:ln>
            <a:noFill/>
          </a:ln>
        </p:spPr>
      </p:sp>
      <p:sp>
        <p:nvSpPr>
          <p:cNvPr id="153" name="Google Shape;153;p9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4" name="Google Shape;154;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7" name="Shape 157"/>
        <p:cNvGrpSpPr/>
        <p:nvPr/>
      </p:nvGrpSpPr>
      <p:grpSpPr>
        <a:xfrm>
          <a:off x="0" y="0"/>
          <a:ext cx="0" cy="0"/>
          <a:chOff x="0" y="0"/>
          <a:chExt cx="0" cy="0"/>
        </a:xfrm>
      </p:grpSpPr>
      <p:sp>
        <p:nvSpPr>
          <p:cNvPr id="158" name="Google Shape;158;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9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0" name="Google Shape;160;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3" name="Shape 163"/>
        <p:cNvGrpSpPr/>
        <p:nvPr/>
      </p:nvGrpSpPr>
      <p:grpSpPr>
        <a:xfrm>
          <a:off x="0" y="0"/>
          <a:ext cx="0" cy="0"/>
          <a:chOff x="0" y="0"/>
          <a:chExt cx="0" cy="0"/>
        </a:xfrm>
      </p:grpSpPr>
      <p:sp>
        <p:nvSpPr>
          <p:cNvPr id="164" name="Google Shape;164;p9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9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6" name="Google Shape;166;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5" name="Shape 175"/>
        <p:cNvGrpSpPr/>
        <p:nvPr/>
      </p:nvGrpSpPr>
      <p:grpSpPr>
        <a:xfrm>
          <a:off x="0" y="0"/>
          <a:ext cx="0" cy="0"/>
          <a:chOff x="0" y="0"/>
          <a:chExt cx="0" cy="0"/>
        </a:xfrm>
      </p:grpSpPr>
      <p:sp>
        <p:nvSpPr>
          <p:cNvPr id="176" name="Google Shape;176;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9" name="Shape 179"/>
        <p:cNvGrpSpPr/>
        <p:nvPr/>
      </p:nvGrpSpPr>
      <p:grpSpPr>
        <a:xfrm>
          <a:off x="0" y="0"/>
          <a:ext cx="0" cy="0"/>
          <a:chOff x="0" y="0"/>
          <a:chExt cx="0" cy="0"/>
        </a:xfrm>
      </p:grpSpPr>
      <p:sp>
        <p:nvSpPr>
          <p:cNvPr id="180" name="Google Shape;180;p11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11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2" name="Google Shape;182;p1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1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1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5" name="Shape 185"/>
        <p:cNvGrpSpPr/>
        <p:nvPr/>
      </p:nvGrpSpPr>
      <p:grpSpPr>
        <a:xfrm>
          <a:off x="0" y="0"/>
          <a:ext cx="0" cy="0"/>
          <a:chOff x="0" y="0"/>
          <a:chExt cx="0" cy="0"/>
        </a:xfrm>
      </p:grpSpPr>
      <p:sp>
        <p:nvSpPr>
          <p:cNvPr id="186" name="Google Shape;186;p1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1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8" name="Google Shape;188;p1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1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1" name="Shape 191"/>
        <p:cNvGrpSpPr/>
        <p:nvPr/>
      </p:nvGrpSpPr>
      <p:grpSpPr>
        <a:xfrm>
          <a:off x="0" y="0"/>
          <a:ext cx="0" cy="0"/>
          <a:chOff x="0" y="0"/>
          <a:chExt cx="0" cy="0"/>
        </a:xfrm>
      </p:grpSpPr>
      <p:sp>
        <p:nvSpPr>
          <p:cNvPr id="192" name="Google Shape;192;p11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11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94" name="Google Shape;194;p1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1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1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7" name="Shape 197"/>
        <p:cNvGrpSpPr/>
        <p:nvPr/>
      </p:nvGrpSpPr>
      <p:grpSpPr>
        <a:xfrm>
          <a:off x="0" y="0"/>
          <a:ext cx="0" cy="0"/>
          <a:chOff x="0" y="0"/>
          <a:chExt cx="0" cy="0"/>
        </a:xfrm>
      </p:grpSpPr>
      <p:sp>
        <p:nvSpPr>
          <p:cNvPr id="198" name="Google Shape;198;p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12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0" name="Google Shape;200;p12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1" name="Google Shape;201;p1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1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19" name="Shape 19"/>
        <p:cNvGrpSpPr/>
        <p:nvPr/>
      </p:nvGrpSpPr>
      <p:grpSpPr>
        <a:xfrm>
          <a:off x="0" y="0"/>
          <a:ext cx="0" cy="0"/>
          <a:chOff x="0" y="0"/>
          <a:chExt cx="0" cy="0"/>
        </a:xfrm>
      </p:grpSpPr>
      <p:sp>
        <p:nvSpPr>
          <p:cNvPr id="20" name="Google Shape;20;p68"/>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 name="Google Shape;21;p68"/>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68"/>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 name="Google Shape;23;p68"/>
          <p:cNvSpPr txBox="1"/>
          <p:nvPr>
            <p:ph idx="3" type="body"/>
          </p:nvPr>
        </p:nvSpPr>
        <p:spPr>
          <a:xfrm>
            <a:off x="457200" y="3938588"/>
            <a:ext cx="4038600" cy="2187575"/>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68"/>
          <p:cNvSpPr txBox="1"/>
          <p:nvPr>
            <p:ph idx="4"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 name="Google Shape;25;p6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6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6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4" name="Shape 204"/>
        <p:cNvGrpSpPr/>
        <p:nvPr/>
      </p:nvGrpSpPr>
      <p:grpSpPr>
        <a:xfrm>
          <a:off x="0" y="0"/>
          <a:ext cx="0" cy="0"/>
          <a:chOff x="0" y="0"/>
          <a:chExt cx="0" cy="0"/>
        </a:xfrm>
      </p:grpSpPr>
      <p:sp>
        <p:nvSpPr>
          <p:cNvPr id="205" name="Google Shape;205;p1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1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07" name="Google Shape;207;p1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08" name="Google Shape;208;p12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09" name="Google Shape;209;p12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10" name="Google Shape;210;p1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1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1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3" name="Shape 213"/>
        <p:cNvGrpSpPr/>
        <p:nvPr/>
      </p:nvGrpSpPr>
      <p:grpSpPr>
        <a:xfrm>
          <a:off x="0" y="0"/>
          <a:ext cx="0" cy="0"/>
          <a:chOff x="0" y="0"/>
          <a:chExt cx="0" cy="0"/>
        </a:xfrm>
      </p:grpSpPr>
      <p:sp>
        <p:nvSpPr>
          <p:cNvPr id="214" name="Google Shape;214;p1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1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1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1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8" name="Shape 218"/>
        <p:cNvGrpSpPr/>
        <p:nvPr/>
      </p:nvGrpSpPr>
      <p:grpSpPr>
        <a:xfrm>
          <a:off x="0" y="0"/>
          <a:ext cx="0" cy="0"/>
          <a:chOff x="0" y="0"/>
          <a:chExt cx="0" cy="0"/>
        </a:xfrm>
      </p:grpSpPr>
      <p:sp>
        <p:nvSpPr>
          <p:cNvPr id="219" name="Google Shape;219;p12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12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21" name="Google Shape;221;p12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22" name="Google Shape;222;p1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1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1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5" name="Shape 225"/>
        <p:cNvGrpSpPr/>
        <p:nvPr/>
      </p:nvGrpSpPr>
      <p:grpSpPr>
        <a:xfrm>
          <a:off x="0" y="0"/>
          <a:ext cx="0" cy="0"/>
          <a:chOff x="0" y="0"/>
          <a:chExt cx="0" cy="0"/>
        </a:xfrm>
      </p:grpSpPr>
      <p:sp>
        <p:nvSpPr>
          <p:cNvPr id="226" name="Google Shape;226;p1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124"/>
          <p:cNvSpPr/>
          <p:nvPr>
            <p:ph idx="2" type="pic"/>
          </p:nvPr>
        </p:nvSpPr>
        <p:spPr>
          <a:xfrm>
            <a:off x="1792288" y="612775"/>
            <a:ext cx="5486400" cy="4114800"/>
          </a:xfrm>
          <a:prstGeom prst="rect">
            <a:avLst/>
          </a:prstGeom>
          <a:noFill/>
          <a:ln>
            <a:noFill/>
          </a:ln>
        </p:spPr>
      </p:sp>
      <p:sp>
        <p:nvSpPr>
          <p:cNvPr id="228" name="Google Shape;228;p1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29" name="Google Shape;229;p1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1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1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2" name="Shape 232"/>
        <p:cNvGrpSpPr/>
        <p:nvPr/>
      </p:nvGrpSpPr>
      <p:grpSpPr>
        <a:xfrm>
          <a:off x="0" y="0"/>
          <a:ext cx="0" cy="0"/>
          <a:chOff x="0" y="0"/>
          <a:chExt cx="0" cy="0"/>
        </a:xfrm>
      </p:grpSpPr>
      <p:sp>
        <p:nvSpPr>
          <p:cNvPr id="233" name="Google Shape;233;p1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12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5" name="Google Shape;235;p1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1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1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8" name="Shape 238"/>
        <p:cNvGrpSpPr/>
        <p:nvPr/>
      </p:nvGrpSpPr>
      <p:grpSpPr>
        <a:xfrm>
          <a:off x="0" y="0"/>
          <a:ext cx="0" cy="0"/>
          <a:chOff x="0" y="0"/>
          <a:chExt cx="0" cy="0"/>
        </a:xfrm>
      </p:grpSpPr>
      <p:sp>
        <p:nvSpPr>
          <p:cNvPr id="239" name="Google Shape;239;p12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12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1" name="Google Shape;241;p1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1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1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0" name="Shape 250"/>
        <p:cNvGrpSpPr/>
        <p:nvPr/>
      </p:nvGrpSpPr>
      <p:grpSpPr>
        <a:xfrm>
          <a:off x="0" y="0"/>
          <a:ext cx="0" cy="0"/>
          <a:chOff x="0" y="0"/>
          <a:chExt cx="0" cy="0"/>
        </a:xfrm>
      </p:grpSpPr>
      <p:sp>
        <p:nvSpPr>
          <p:cNvPr id="251" name="Google Shape;251;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4" name="Shape 254"/>
        <p:cNvGrpSpPr/>
        <p:nvPr/>
      </p:nvGrpSpPr>
      <p:grpSpPr>
        <a:xfrm>
          <a:off x="0" y="0"/>
          <a:ext cx="0" cy="0"/>
          <a:chOff x="0" y="0"/>
          <a:chExt cx="0" cy="0"/>
        </a:xfrm>
      </p:grpSpPr>
      <p:sp>
        <p:nvSpPr>
          <p:cNvPr id="255" name="Google Shape;255;p10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10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57" name="Google Shape;257;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0" name="Shape 260"/>
        <p:cNvGrpSpPr/>
        <p:nvPr/>
      </p:nvGrpSpPr>
      <p:grpSpPr>
        <a:xfrm>
          <a:off x="0" y="0"/>
          <a:ext cx="0" cy="0"/>
          <a:chOff x="0" y="0"/>
          <a:chExt cx="0" cy="0"/>
        </a:xfrm>
      </p:grpSpPr>
      <p:sp>
        <p:nvSpPr>
          <p:cNvPr id="261" name="Google Shape;261;p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10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3" name="Google Shape;263;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6" name="Shape 266"/>
        <p:cNvGrpSpPr/>
        <p:nvPr/>
      </p:nvGrpSpPr>
      <p:grpSpPr>
        <a:xfrm>
          <a:off x="0" y="0"/>
          <a:ext cx="0" cy="0"/>
          <a:chOff x="0" y="0"/>
          <a:chExt cx="0" cy="0"/>
        </a:xfrm>
      </p:grpSpPr>
      <p:sp>
        <p:nvSpPr>
          <p:cNvPr id="267" name="Google Shape;267;p10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10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9" name="Google Shape;269;p10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 name="Google Shape;270;p10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1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28" name="Shape 28"/>
        <p:cNvGrpSpPr/>
        <p:nvPr/>
      </p:nvGrpSpPr>
      <p:grpSpPr>
        <a:xfrm>
          <a:off x="0" y="0"/>
          <a:ext cx="0" cy="0"/>
          <a:chOff x="0" y="0"/>
          <a:chExt cx="0" cy="0"/>
        </a:xfrm>
      </p:grpSpPr>
      <p:sp>
        <p:nvSpPr>
          <p:cNvPr id="29" name="Google Shape;29;p69"/>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 name="Google Shape;31;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 name="Google Shape;32;p6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69"/>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6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2" name="Shape 272"/>
        <p:cNvGrpSpPr/>
        <p:nvPr/>
      </p:nvGrpSpPr>
      <p:grpSpPr>
        <a:xfrm>
          <a:off x="0" y="0"/>
          <a:ext cx="0" cy="0"/>
          <a:chOff x="0" y="0"/>
          <a:chExt cx="0" cy="0"/>
        </a:xfrm>
      </p:grpSpPr>
      <p:sp>
        <p:nvSpPr>
          <p:cNvPr id="273" name="Google Shape;273;p1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4" name="Google Shape;274;p11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5" name="Google Shape;275;p11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6" name="Google Shape;276;p1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1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1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9" name="Shape 279"/>
        <p:cNvGrpSpPr/>
        <p:nvPr/>
      </p:nvGrpSpPr>
      <p:grpSpPr>
        <a:xfrm>
          <a:off x="0" y="0"/>
          <a:ext cx="0" cy="0"/>
          <a:chOff x="0" y="0"/>
          <a:chExt cx="0" cy="0"/>
        </a:xfrm>
      </p:grpSpPr>
      <p:sp>
        <p:nvSpPr>
          <p:cNvPr id="280" name="Google Shape;280;p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11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2" name="Google Shape;282;p11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83" name="Google Shape;283;p11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4" name="Google Shape;284;p11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85" name="Google Shape;285;p1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1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1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8" name="Shape 288"/>
        <p:cNvGrpSpPr/>
        <p:nvPr/>
      </p:nvGrpSpPr>
      <p:grpSpPr>
        <a:xfrm>
          <a:off x="0" y="0"/>
          <a:ext cx="0" cy="0"/>
          <a:chOff x="0" y="0"/>
          <a:chExt cx="0" cy="0"/>
        </a:xfrm>
      </p:grpSpPr>
      <p:sp>
        <p:nvSpPr>
          <p:cNvPr id="289" name="Google Shape;289;p1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1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1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1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3" name="Shape 293"/>
        <p:cNvGrpSpPr/>
        <p:nvPr/>
      </p:nvGrpSpPr>
      <p:grpSpPr>
        <a:xfrm>
          <a:off x="0" y="0"/>
          <a:ext cx="0" cy="0"/>
          <a:chOff x="0" y="0"/>
          <a:chExt cx="0" cy="0"/>
        </a:xfrm>
      </p:grpSpPr>
      <p:sp>
        <p:nvSpPr>
          <p:cNvPr id="294" name="Google Shape;294;p11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11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96" name="Google Shape;296;p11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97" name="Google Shape;297;p1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1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1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0" name="Shape 300"/>
        <p:cNvGrpSpPr/>
        <p:nvPr/>
      </p:nvGrpSpPr>
      <p:grpSpPr>
        <a:xfrm>
          <a:off x="0" y="0"/>
          <a:ext cx="0" cy="0"/>
          <a:chOff x="0" y="0"/>
          <a:chExt cx="0" cy="0"/>
        </a:xfrm>
      </p:grpSpPr>
      <p:sp>
        <p:nvSpPr>
          <p:cNvPr id="301" name="Google Shape;301;p11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114"/>
          <p:cNvSpPr/>
          <p:nvPr>
            <p:ph idx="2" type="pic"/>
          </p:nvPr>
        </p:nvSpPr>
        <p:spPr>
          <a:xfrm>
            <a:off x="1792288" y="612775"/>
            <a:ext cx="5486400" cy="4114800"/>
          </a:xfrm>
          <a:prstGeom prst="rect">
            <a:avLst/>
          </a:prstGeom>
          <a:noFill/>
          <a:ln>
            <a:noFill/>
          </a:ln>
        </p:spPr>
      </p:sp>
      <p:sp>
        <p:nvSpPr>
          <p:cNvPr id="303" name="Google Shape;303;p11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04" name="Google Shape;304;p1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1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7" name="Shape 307"/>
        <p:cNvGrpSpPr/>
        <p:nvPr/>
      </p:nvGrpSpPr>
      <p:grpSpPr>
        <a:xfrm>
          <a:off x="0" y="0"/>
          <a:ext cx="0" cy="0"/>
          <a:chOff x="0" y="0"/>
          <a:chExt cx="0" cy="0"/>
        </a:xfrm>
      </p:grpSpPr>
      <p:sp>
        <p:nvSpPr>
          <p:cNvPr id="308" name="Google Shape;308;p1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 name="Google Shape;309;p11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0" name="Google Shape;310;p1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1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1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3" name="Shape 313"/>
        <p:cNvGrpSpPr/>
        <p:nvPr/>
      </p:nvGrpSpPr>
      <p:grpSpPr>
        <a:xfrm>
          <a:off x="0" y="0"/>
          <a:ext cx="0" cy="0"/>
          <a:chOff x="0" y="0"/>
          <a:chExt cx="0" cy="0"/>
        </a:xfrm>
      </p:grpSpPr>
      <p:sp>
        <p:nvSpPr>
          <p:cNvPr id="314" name="Google Shape;314;p11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 name="Google Shape;315;p11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6" name="Google Shape;316;p1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1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1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5" name="Shape 325"/>
        <p:cNvGrpSpPr/>
        <p:nvPr/>
      </p:nvGrpSpPr>
      <p:grpSpPr>
        <a:xfrm>
          <a:off x="0" y="0"/>
          <a:ext cx="0" cy="0"/>
          <a:chOff x="0" y="0"/>
          <a:chExt cx="0" cy="0"/>
        </a:xfrm>
      </p:grpSpPr>
      <p:sp>
        <p:nvSpPr>
          <p:cNvPr id="326" name="Google Shape;326;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9" name="Shape 329"/>
        <p:cNvGrpSpPr/>
        <p:nvPr/>
      </p:nvGrpSpPr>
      <p:grpSpPr>
        <a:xfrm>
          <a:off x="0" y="0"/>
          <a:ext cx="0" cy="0"/>
          <a:chOff x="0" y="0"/>
          <a:chExt cx="0" cy="0"/>
        </a:xfrm>
      </p:grpSpPr>
      <p:sp>
        <p:nvSpPr>
          <p:cNvPr id="330" name="Google Shape;330;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7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2" name="Google Shape;332;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5" name="Shape 335"/>
        <p:cNvGrpSpPr/>
        <p:nvPr/>
      </p:nvGrpSpPr>
      <p:grpSpPr>
        <a:xfrm>
          <a:off x="0" y="0"/>
          <a:ext cx="0" cy="0"/>
          <a:chOff x="0" y="0"/>
          <a:chExt cx="0" cy="0"/>
        </a:xfrm>
      </p:grpSpPr>
      <p:sp>
        <p:nvSpPr>
          <p:cNvPr id="336" name="Google Shape;336;p8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7" name="Google Shape;337;p8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38" name="Google Shape;338;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 name="Shape 35"/>
        <p:cNvGrpSpPr/>
        <p:nvPr/>
      </p:nvGrpSpPr>
      <p:grpSpPr>
        <a:xfrm>
          <a:off x="0" y="0"/>
          <a:ext cx="0" cy="0"/>
          <a:chOff x="0" y="0"/>
          <a:chExt cx="0" cy="0"/>
        </a:xfrm>
      </p:grpSpPr>
      <p:sp>
        <p:nvSpPr>
          <p:cNvPr id="36" name="Google Shape;36;p70"/>
          <p:cNvSpPr txBox="1"/>
          <p:nvPr>
            <p:ph type="ctrTitle"/>
          </p:nvPr>
        </p:nvSpPr>
        <p:spPr>
          <a:xfrm>
            <a:off x="685800" y="2130425"/>
            <a:ext cx="7772400" cy="1470025"/>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7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8" name="Google Shape;38;p7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70"/>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70"/>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1" name="Shape 341"/>
        <p:cNvGrpSpPr/>
        <p:nvPr/>
      </p:nvGrpSpPr>
      <p:grpSpPr>
        <a:xfrm>
          <a:off x="0" y="0"/>
          <a:ext cx="0" cy="0"/>
          <a:chOff x="0" y="0"/>
          <a:chExt cx="0" cy="0"/>
        </a:xfrm>
      </p:grpSpPr>
      <p:sp>
        <p:nvSpPr>
          <p:cNvPr id="342" name="Google Shape;342;p9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3" name="Google Shape;343;p9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4" name="Google Shape;344;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7" name="Shape 347"/>
        <p:cNvGrpSpPr/>
        <p:nvPr/>
      </p:nvGrpSpPr>
      <p:grpSpPr>
        <a:xfrm>
          <a:off x="0" y="0"/>
          <a:ext cx="0" cy="0"/>
          <a:chOff x="0" y="0"/>
          <a:chExt cx="0" cy="0"/>
        </a:xfrm>
      </p:grpSpPr>
      <p:sp>
        <p:nvSpPr>
          <p:cNvPr id="348" name="Google Shape;348;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9" name="Google Shape;349;p10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0" name="Google Shape;350;p10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1" name="Google Shape;351;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4" name="Shape 354"/>
        <p:cNvGrpSpPr/>
        <p:nvPr/>
      </p:nvGrpSpPr>
      <p:grpSpPr>
        <a:xfrm>
          <a:off x="0" y="0"/>
          <a:ext cx="0" cy="0"/>
          <a:chOff x="0" y="0"/>
          <a:chExt cx="0" cy="0"/>
        </a:xfrm>
      </p:grpSpPr>
      <p:sp>
        <p:nvSpPr>
          <p:cNvPr id="355" name="Google Shape;355;p1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10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57" name="Google Shape;357;p10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58" name="Google Shape;358;p10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59" name="Google Shape;359;p10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60" name="Google Shape;360;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2" name="Google Shape;362;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3" name="Shape 363"/>
        <p:cNvGrpSpPr/>
        <p:nvPr/>
      </p:nvGrpSpPr>
      <p:grpSpPr>
        <a:xfrm>
          <a:off x="0" y="0"/>
          <a:ext cx="0" cy="0"/>
          <a:chOff x="0" y="0"/>
          <a:chExt cx="0" cy="0"/>
        </a:xfrm>
      </p:grpSpPr>
      <p:sp>
        <p:nvSpPr>
          <p:cNvPr id="364" name="Google Shape;364;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8" name="Shape 368"/>
        <p:cNvGrpSpPr/>
        <p:nvPr/>
      </p:nvGrpSpPr>
      <p:grpSpPr>
        <a:xfrm>
          <a:off x="0" y="0"/>
          <a:ext cx="0" cy="0"/>
          <a:chOff x="0" y="0"/>
          <a:chExt cx="0" cy="0"/>
        </a:xfrm>
      </p:grpSpPr>
      <p:sp>
        <p:nvSpPr>
          <p:cNvPr id="369" name="Google Shape;369;p10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10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71" name="Google Shape;371;p10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72" name="Google Shape;372;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5" name="Shape 375"/>
        <p:cNvGrpSpPr/>
        <p:nvPr/>
      </p:nvGrpSpPr>
      <p:grpSpPr>
        <a:xfrm>
          <a:off x="0" y="0"/>
          <a:ext cx="0" cy="0"/>
          <a:chOff x="0" y="0"/>
          <a:chExt cx="0" cy="0"/>
        </a:xfrm>
      </p:grpSpPr>
      <p:sp>
        <p:nvSpPr>
          <p:cNvPr id="376" name="Google Shape;376;p10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104"/>
          <p:cNvSpPr/>
          <p:nvPr>
            <p:ph idx="2" type="pic"/>
          </p:nvPr>
        </p:nvSpPr>
        <p:spPr>
          <a:xfrm>
            <a:off x="1792288" y="612775"/>
            <a:ext cx="5486400" cy="4114800"/>
          </a:xfrm>
          <a:prstGeom prst="rect">
            <a:avLst/>
          </a:prstGeom>
          <a:noFill/>
          <a:ln>
            <a:noFill/>
          </a:ln>
        </p:spPr>
      </p:sp>
      <p:sp>
        <p:nvSpPr>
          <p:cNvPr id="378" name="Google Shape;378;p10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79" name="Google Shape;379;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2" name="Shape 382"/>
        <p:cNvGrpSpPr/>
        <p:nvPr/>
      </p:nvGrpSpPr>
      <p:grpSpPr>
        <a:xfrm>
          <a:off x="0" y="0"/>
          <a:ext cx="0" cy="0"/>
          <a:chOff x="0" y="0"/>
          <a:chExt cx="0" cy="0"/>
        </a:xfrm>
      </p:grpSpPr>
      <p:sp>
        <p:nvSpPr>
          <p:cNvPr id="383" name="Google Shape;383;p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10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5" name="Google Shape;385;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8" name="Shape 388"/>
        <p:cNvGrpSpPr/>
        <p:nvPr/>
      </p:nvGrpSpPr>
      <p:grpSpPr>
        <a:xfrm>
          <a:off x="0" y="0"/>
          <a:ext cx="0" cy="0"/>
          <a:chOff x="0" y="0"/>
          <a:chExt cx="0" cy="0"/>
        </a:xfrm>
      </p:grpSpPr>
      <p:sp>
        <p:nvSpPr>
          <p:cNvPr id="389" name="Google Shape;389;p10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0" name="Google Shape;390;p10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1" name="Google Shape;391;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8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p8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44" name="Google Shape;44;p8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81"/>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8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82"/>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 name="Google Shape;49;p8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8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8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82"/>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8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83"/>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8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7" name="Google Shape;57;p8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8" name="Google Shape;58;p8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9" name="Google Shape;59;p8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0" name="Google Shape;60;p8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83"/>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8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84"/>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8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84"/>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8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1.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5.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6.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3.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5"/>
          <p:cNvSpPr txBox="1"/>
          <p:nvPr/>
        </p:nvSpPr>
        <p:spPr>
          <a:xfrm>
            <a:off x="3200400" y="6457890"/>
            <a:ext cx="51054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rgbClr val="53575C"/>
                </a:solidFill>
                <a:latin typeface="Calibri"/>
                <a:ea typeface="Calibri"/>
                <a:cs typeface="Calibri"/>
                <a:sym typeface="Calibri"/>
              </a:rPr>
              <a:t>Thư viện stem-steam</a:t>
            </a:r>
            <a:endParaRPr b="0" sz="2000" cap="none">
              <a:solidFill>
                <a:srgbClr val="53575C"/>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6" name="Google Shape;96;p7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Google Shape;97;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1" name="Google Shape;171;p7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2" name="Google Shape;172;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3" name="Google Shape;173;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4" name="Google Shape;174;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sp>
        <p:nvSpPr>
          <p:cNvPr id="245" name="Google Shape;245;p7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6" name="Google Shape;246;p7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7" name="Google Shape;247;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8" name="Google Shape;248;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9" name="Google Shape;249;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1" name="Google Shape;321;p7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2" name="Google Shape;322;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3" name="Google Shape;323;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4" name="Google Shape;324;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jpg"/><Relationship Id="rId4" Type="http://schemas.openxmlformats.org/officeDocument/2006/relationships/image" Target="../media/image73.jpg"/><Relationship Id="rId5" Type="http://schemas.openxmlformats.org/officeDocument/2006/relationships/image" Target="../media/image43.jpg"/><Relationship Id="rId6"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28.jpg"/><Relationship Id="rId5"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9.jp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0.jp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8.jpg"/><Relationship Id="rId4" Type="http://schemas.openxmlformats.org/officeDocument/2006/relationships/image" Target="../media/image47.jpg"/><Relationship Id="rId5" Type="http://schemas.openxmlformats.org/officeDocument/2006/relationships/image" Target="../media/image41.jpg"/><Relationship Id="rId6"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3.jpg"/><Relationship Id="rId4" Type="http://schemas.openxmlformats.org/officeDocument/2006/relationships/image" Target="../media/image58.jpg"/><Relationship Id="rId5" Type="http://schemas.openxmlformats.org/officeDocument/2006/relationships/image" Target="../media/image46.jpg"/><Relationship Id="rId6" Type="http://schemas.openxmlformats.org/officeDocument/2006/relationships/image" Target="../media/image5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51.jpg"/><Relationship Id="rId5" Type="http://schemas.openxmlformats.org/officeDocument/2006/relationships/image" Target="../media/image53.jpg"/><Relationship Id="rId6" Type="http://schemas.openxmlformats.org/officeDocument/2006/relationships/image" Target="../media/image4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9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0.jpg"/><Relationship Id="rId4" Type="http://schemas.openxmlformats.org/officeDocument/2006/relationships/image" Target="../media/image48.jpg"/><Relationship Id="rId5" Type="http://schemas.openxmlformats.org/officeDocument/2006/relationships/image" Target="../media/image62.jpg"/><Relationship Id="rId6" Type="http://schemas.openxmlformats.org/officeDocument/2006/relationships/image" Target="../media/image6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jpg"/><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6.png"/><Relationship Id="rId4" Type="http://schemas.openxmlformats.org/officeDocument/2006/relationships/image" Target="../media/image67.png"/><Relationship Id="rId5" Type="http://schemas.openxmlformats.org/officeDocument/2006/relationships/image" Target="../media/image6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gif"/><Relationship Id="rId4" Type="http://schemas.openxmlformats.org/officeDocument/2006/relationships/image" Target="../media/image3.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7.jp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slide" Target="/ppt/slides/slide59.xml"/><Relationship Id="rId13" Type="http://schemas.openxmlformats.org/officeDocument/2006/relationships/image" Target="../media/image72.jpg"/><Relationship Id="rId12" Type="http://schemas.openxmlformats.org/officeDocument/2006/relationships/slide" Target="/ppt/slides/slide60.xml"/><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66.jpg"/><Relationship Id="rId4" Type="http://schemas.openxmlformats.org/officeDocument/2006/relationships/slide" Target="/ppt/slides/slide56.xml"/><Relationship Id="rId9" Type="http://schemas.openxmlformats.org/officeDocument/2006/relationships/image" Target="../media/image78.jpg"/><Relationship Id="rId5" Type="http://schemas.openxmlformats.org/officeDocument/2006/relationships/image" Target="../media/image65.png"/><Relationship Id="rId6" Type="http://schemas.openxmlformats.org/officeDocument/2006/relationships/slide" Target="/ppt/slides/slide57.xml"/><Relationship Id="rId7" Type="http://schemas.openxmlformats.org/officeDocument/2006/relationships/image" Target="../media/image98.png"/><Relationship Id="rId8" Type="http://schemas.openxmlformats.org/officeDocument/2006/relationships/slide" Target="/ppt/slides/slide5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2.jpg"/><Relationship Id="rId4" Type="http://schemas.openxmlformats.org/officeDocument/2006/relationships/slide" Target="/ppt/slides/slide55.xml"/><Relationship Id="rId5" Type="http://schemas.openxmlformats.org/officeDocument/2006/relationships/image" Target="../media/image85.png"/><Relationship Id="rId6" Type="http://schemas.openxmlformats.org/officeDocument/2006/relationships/image" Target="../media/image7.png"/><Relationship Id="rId7" Type="http://schemas.openxmlformats.org/officeDocument/2006/relationships/image" Target="../media/image76.png"/><Relationship Id="rId8"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90.jpg"/><Relationship Id="rId4" Type="http://schemas.openxmlformats.org/officeDocument/2006/relationships/image" Target="../media/image7.png"/><Relationship Id="rId5" Type="http://schemas.openxmlformats.org/officeDocument/2006/relationships/image" Target="../media/image76.png"/><Relationship Id="rId6" Type="http://schemas.openxmlformats.org/officeDocument/2006/relationships/slide" Target="/ppt/slides/slide55.xml"/><Relationship Id="rId7" Type="http://schemas.openxmlformats.org/officeDocument/2006/relationships/image" Target="../media/image80.png"/><Relationship Id="rId8"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 Id="rId3" Type="http://schemas.openxmlformats.org/officeDocument/2006/relationships/image" Target="../media/image99.jpg"/><Relationship Id="rId4" Type="http://schemas.openxmlformats.org/officeDocument/2006/relationships/image" Target="../media/image7.png"/><Relationship Id="rId5" Type="http://schemas.openxmlformats.org/officeDocument/2006/relationships/image" Target="../media/image76.png"/><Relationship Id="rId6" Type="http://schemas.openxmlformats.org/officeDocument/2006/relationships/slide" Target="/ppt/slides/slide55.xml"/><Relationship Id="rId7" Type="http://schemas.openxmlformats.org/officeDocument/2006/relationships/image" Target="../media/image89.jpg"/><Relationship Id="rId8"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9.xml"/><Relationship Id="rId3" Type="http://schemas.openxmlformats.org/officeDocument/2006/relationships/image" Target="../media/image100.jpg"/><Relationship Id="rId4" Type="http://schemas.openxmlformats.org/officeDocument/2006/relationships/image" Target="../media/image7.png"/><Relationship Id="rId5" Type="http://schemas.openxmlformats.org/officeDocument/2006/relationships/slide" Target="/ppt/slides/slide55.xml"/><Relationship Id="rId6" Type="http://schemas.openxmlformats.org/officeDocument/2006/relationships/image" Target="../media/image95.png"/><Relationship Id="rId7"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0.xml"/><Relationship Id="rId3" Type="http://schemas.openxmlformats.org/officeDocument/2006/relationships/image" Target="../media/image94.jpg"/><Relationship Id="rId4" Type="http://schemas.openxmlformats.org/officeDocument/2006/relationships/image" Target="../media/image7.png"/><Relationship Id="rId5" Type="http://schemas.openxmlformats.org/officeDocument/2006/relationships/image" Target="../media/image76.png"/><Relationship Id="rId6" Type="http://schemas.openxmlformats.org/officeDocument/2006/relationships/slide" Target="/ppt/slides/slide55.xml"/><Relationship Id="rId7" Type="http://schemas.openxmlformats.org/officeDocument/2006/relationships/image" Target="../media/image72.jpg"/><Relationship Id="rId8" Type="http://schemas.openxmlformats.org/officeDocument/2006/relationships/image" Target="../media/image8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1.xml"/><Relationship Id="rId3" Type="http://schemas.openxmlformats.org/officeDocument/2006/relationships/hyperlink" Target="https://blogtailieu.com/bo-60-tro-choi-power-point/"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4.xml"/><Relationship Id="rId3" Type="http://schemas.openxmlformats.org/officeDocument/2006/relationships/image" Target="../media/image92.png"/><Relationship Id="rId4" Type="http://schemas.openxmlformats.org/officeDocument/2006/relationships/image" Target="../media/image88.png"/><Relationship Id="rId5" Type="http://schemas.openxmlformats.org/officeDocument/2006/relationships/image" Target="../media/image97.png"/><Relationship Id="rId6" Type="http://schemas.openxmlformats.org/officeDocument/2006/relationships/image" Target="../media/image9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13.jp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1"/>
          <p:cNvSpPr txBox="1"/>
          <p:nvPr>
            <p:ph type="title"/>
          </p:nvPr>
        </p:nvSpPr>
        <p:spPr>
          <a:xfrm>
            <a:off x="0" y="228600"/>
            <a:ext cx="8510588" cy="13255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a:t>
            </a:r>
            <a:endParaRPr/>
          </a:p>
        </p:txBody>
      </p:sp>
      <p:pic>
        <p:nvPicPr>
          <p:cNvPr descr="POINSET3" id="399" name="Google Shape;399;p1"/>
          <p:cNvPicPr preferRelativeResize="0"/>
          <p:nvPr>
            <p:ph idx="1" type="body"/>
          </p:nvPr>
        </p:nvPicPr>
        <p:blipFill rotWithShape="1">
          <a:blip r:embed="rId3">
            <a:alphaModFix/>
          </a:blip>
          <a:srcRect b="0" l="0" r="0" t="0"/>
          <a:stretch/>
        </p:blipFill>
        <p:spPr>
          <a:xfrm>
            <a:off x="7524750" y="5375275"/>
            <a:ext cx="1619250" cy="1482725"/>
          </a:xfrm>
          <a:prstGeom prst="rect">
            <a:avLst/>
          </a:prstGeom>
          <a:noFill/>
          <a:ln>
            <a:noFill/>
          </a:ln>
        </p:spPr>
      </p:pic>
      <p:pic>
        <p:nvPicPr>
          <p:cNvPr descr="POINSET2" id="400" name="Google Shape;400;p1"/>
          <p:cNvPicPr preferRelativeResize="0"/>
          <p:nvPr/>
        </p:nvPicPr>
        <p:blipFill rotWithShape="1">
          <a:blip r:embed="rId4">
            <a:alphaModFix/>
          </a:blip>
          <a:srcRect b="0" l="0" r="0" t="0"/>
          <a:stretch/>
        </p:blipFill>
        <p:spPr>
          <a:xfrm>
            <a:off x="0" y="0"/>
            <a:ext cx="1981200" cy="1973263"/>
          </a:xfrm>
          <a:prstGeom prst="rect">
            <a:avLst/>
          </a:prstGeom>
          <a:noFill/>
          <a:ln>
            <a:noFill/>
          </a:ln>
        </p:spPr>
      </p:pic>
      <p:pic>
        <p:nvPicPr>
          <p:cNvPr descr="FIREWRK5" id="401" name="Google Shape;401;p1"/>
          <p:cNvPicPr preferRelativeResize="0"/>
          <p:nvPr/>
        </p:nvPicPr>
        <p:blipFill rotWithShape="1">
          <a:blip r:embed="rId5">
            <a:alphaModFix/>
          </a:blip>
          <a:srcRect b="0" l="0" r="0" t="0"/>
          <a:stretch/>
        </p:blipFill>
        <p:spPr>
          <a:xfrm>
            <a:off x="1617663" y="2973388"/>
            <a:ext cx="4213225" cy="2395537"/>
          </a:xfrm>
          <a:prstGeom prst="rect">
            <a:avLst/>
          </a:prstGeom>
          <a:noFill/>
          <a:ln>
            <a:noFill/>
          </a:ln>
        </p:spPr>
      </p:pic>
      <p:sp>
        <p:nvSpPr>
          <p:cNvPr id="402" name="Google Shape;402;p1"/>
          <p:cNvSpPr/>
          <p:nvPr/>
        </p:nvSpPr>
        <p:spPr>
          <a:xfrm>
            <a:off x="0" y="5327650"/>
            <a:ext cx="9144000" cy="1557338"/>
          </a:xfrm>
          <a:prstGeom prst="rect">
            <a:avLst/>
          </a:prstGeom>
          <a:gradFill>
            <a:gsLst>
              <a:gs pos="0">
                <a:srgbClr val="FFFFFF">
                  <a:alpha val="0"/>
                </a:srgbClr>
              </a:gs>
              <a:gs pos="100000">
                <a:srgbClr val="009900"/>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7F7F7F"/>
              </a:buClr>
              <a:buSzPts val="2400"/>
              <a:buFont typeface="Arial"/>
              <a:buNone/>
            </a:pPr>
            <a:r>
              <a:t/>
            </a:r>
            <a:endParaRPr sz="2400">
              <a:solidFill>
                <a:schemeClr val="dk1"/>
              </a:solidFill>
              <a:latin typeface="Times New Roman"/>
              <a:ea typeface="Times New Roman"/>
              <a:cs typeface="Times New Roman"/>
              <a:sym typeface="Times New Roman"/>
            </a:endParaRPr>
          </a:p>
        </p:txBody>
      </p:sp>
      <p:sp>
        <p:nvSpPr>
          <p:cNvPr id="403" name="Google Shape;403;p1"/>
          <p:cNvSpPr/>
          <p:nvPr/>
        </p:nvSpPr>
        <p:spPr>
          <a:xfrm>
            <a:off x="990600" y="1692275"/>
            <a:ext cx="7010400" cy="1143000"/>
          </a:xfrm>
          <a:prstGeom prst="rect">
            <a:avLst/>
          </a:prstGeom>
        </p:spPr>
        <p:txBody>
          <a:bodyPr>
            <a:prstTxWarp prst="textPlain"/>
          </a:bodyPr>
          <a:lstStyle/>
          <a:p>
            <a:pPr lvl="0" algn="ctr"/>
            <a:r>
              <a:rPr b="0" i="0">
                <a:ln cap="flat" cmpd="sng" w="19050">
                  <a:solidFill>
                    <a:srgbClr val="99CCFF"/>
                  </a:solidFill>
                  <a:prstDash val="solid"/>
                  <a:round/>
                  <a:headEnd len="sm" w="sm" type="none"/>
                  <a:tailEnd len="sm" w="sm" type="none"/>
                </a:ln>
                <a:solidFill>
                  <a:srgbClr val="FF0000"/>
                </a:solidFill>
                <a:latin typeface="Calibri"/>
              </a:rPr>
              <a:t>Môn công nghệ 7</a:t>
            </a:r>
            <a:br>
              <a:rPr b="0" i="0">
                <a:ln cap="flat" cmpd="sng" w="19050">
                  <a:solidFill>
                    <a:srgbClr val="99CCFF"/>
                  </a:solidFill>
                  <a:prstDash val="solid"/>
                  <a:round/>
                  <a:headEnd len="sm" w="sm" type="none"/>
                  <a:tailEnd len="sm" w="sm" type="none"/>
                </a:ln>
                <a:solidFill>
                  <a:srgbClr val="FF0000"/>
                </a:solidFill>
                <a:latin typeface="Calibri"/>
              </a:rPr>
            </a:br>
            <a:r>
              <a:rPr b="0" i="0">
                <a:ln cap="flat" cmpd="sng" w="19050">
                  <a:solidFill>
                    <a:srgbClr val="99CCFF"/>
                  </a:solidFill>
                  <a:prstDash val="solid"/>
                  <a:round/>
                  <a:headEnd len="sm" w="sm" type="none"/>
                  <a:tailEnd len="sm" w="sm" type="none"/>
                </a:ln>
                <a:solidFill>
                  <a:srgbClr val="FF0000"/>
                </a:solidFill>
                <a:latin typeface="Calibri"/>
              </a:rPr>
              <a:t>KNTT</a:t>
            </a:r>
          </a:p>
        </p:txBody>
      </p:sp>
      <p:pic>
        <p:nvPicPr>
          <p:cNvPr descr="POINSET2" id="404" name="Google Shape;404;p1"/>
          <p:cNvPicPr preferRelativeResize="0"/>
          <p:nvPr/>
        </p:nvPicPr>
        <p:blipFill rotWithShape="1">
          <a:blip r:embed="rId4">
            <a:alphaModFix/>
          </a:blip>
          <a:srcRect b="0" l="0" r="0" t="0"/>
          <a:stretch/>
        </p:blipFill>
        <p:spPr>
          <a:xfrm rot="5400000">
            <a:off x="7166769" y="3969"/>
            <a:ext cx="1981200" cy="1973262"/>
          </a:xfrm>
          <a:prstGeom prst="rect">
            <a:avLst/>
          </a:prstGeom>
          <a:noFill/>
          <a:ln>
            <a:noFill/>
          </a:ln>
        </p:spPr>
      </p:pic>
    </p:spTree>
  </p:cSld>
  <p:clrMapOvr>
    <a:masterClrMapping/>
  </p:clrMapOvr>
  <p:transition spd="med">
    <p:newsfla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10"/>
          <p:cNvSpPr txBox="1"/>
          <p:nvPr>
            <p:ph type="title"/>
          </p:nvPr>
        </p:nvSpPr>
        <p:spPr>
          <a:xfrm>
            <a:off x="1231065" y="1063229"/>
            <a:ext cx="6172200" cy="85725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FF0000"/>
              </a:buClr>
              <a:buSzPct val="100000"/>
              <a:buFont typeface="Times New Roman"/>
              <a:buNone/>
            </a:pPr>
            <a:r>
              <a:rPr b="1" lang="en-US">
                <a:solidFill>
                  <a:srgbClr val="FF0000"/>
                </a:solidFill>
                <a:latin typeface="Times New Roman"/>
                <a:ea typeface="Times New Roman"/>
                <a:cs typeface="Times New Roman"/>
                <a:sym typeface="Times New Roman"/>
              </a:rPr>
              <a:t>Từ tháng 2 đến tháng 3</a:t>
            </a:r>
            <a:br>
              <a:rPr b="1" lang="en-US">
                <a:solidFill>
                  <a:srgbClr val="FF0000"/>
                </a:solidFill>
                <a:latin typeface="Times New Roman"/>
                <a:ea typeface="Times New Roman"/>
                <a:cs typeface="Times New Roman"/>
                <a:sym typeface="Times New Roman"/>
              </a:rPr>
            </a:br>
            <a:endParaRPr b="1">
              <a:solidFill>
                <a:srgbClr val="FF0000"/>
              </a:solidFill>
              <a:latin typeface="Times New Roman"/>
              <a:ea typeface="Times New Roman"/>
              <a:cs typeface="Times New Roman"/>
              <a:sym typeface="Times New Roman"/>
            </a:endParaRPr>
          </a:p>
        </p:txBody>
      </p:sp>
      <p:sp>
        <p:nvSpPr>
          <p:cNvPr id="522" name="Google Shape;522;p10"/>
          <p:cNvSpPr txBox="1"/>
          <p:nvPr/>
        </p:nvSpPr>
        <p:spPr>
          <a:xfrm>
            <a:off x="1231065" y="2008585"/>
            <a:ext cx="3030141" cy="479822"/>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2700"/>
              <a:buFont typeface="Arial"/>
              <a:buNone/>
            </a:pPr>
            <a:r>
              <a:rPr lang="en-US" sz="2700">
                <a:solidFill>
                  <a:schemeClr val="dk1"/>
                </a:solidFill>
                <a:latin typeface="Times New Roman"/>
                <a:ea typeface="Times New Roman"/>
                <a:cs typeface="Times New Roman"/>
                <a:sym typeface="Times New Roman"/>
              </a:rPr>
              <a:t>Cây bí </a:t>
            </a:r>
            <a:endParaRPr sz="2700">
              <a:solidFill>
                <a:schemeClr val="dk1"/>
              </a:solidFill>
              <a:latin typeface="Times New Roman"/>
              <a:ea typeface="Times New Roman"/>
              <a:cs typeface="Times New Roman"/>
              <a:sym typeface="Times New Roman"/>
            </a:endParaRPr>
          </a:p>
        </p:txBody>
      </p:sp>
      <p:pic>
        <p:nvPicPr>
          <p:cNvPr id="523" name="Google Shape;523;p10"/>
          <p:cNvPicPr preferRelativeResize="0"/>
          <p:nvPr/>
        </p:nvPicPr>
        <p:blipFill rotWithShape="1">
          <a:blip r:embed="rId3">
            <a:alphaModFix/>
          </a:blip>
          <a:srcRect b="0" l="0" r="0" t="0"/>
          <a:stretch/>
        </p:blipFill>
        <p:spPr>
          <a:xfrm>
            <a:off x="1231065" y="2576512"/>
            <a:ext cx="3030141" cy="2875360"/>
          </a:xfrm>
          <a:prstGeom prst="rect">
            <a:avLst/>
          </a:prstGeom>
          <a:noFill/>
          <a:ln>
            <a:noFill/>
          </a:ln>
        </p:spPr>
      </p:pic>
      <p:sp>
        <p:nvSpPr>
          <p:cNvPr id="524" name="Google Shape;524;p10"/>
          <p:cNvSpPr txBox="1"/>
          <p:nvPr/>
        </p:nvSpPr>
        <p:spPr>
          <a:xfrm>
            <a:off x="4371934" y="1970839"/>
            <a:ext cx="3031331" cy="5175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700"/>
              <a:buFont typeface="Arial"/>
              <a:buNone/>
            </a:pPr>
            <a:r>
              <a:rPr lang="en-US" sz="2700">
                <a:solidFill>
                  <a:schemeClr val="dk1"/>
                </a:solidFill>
                <a:latin typeface="Times New Roman"/>
                <a:ea typeface="Times New Roman"/>
                <a:cs typeface="Times New Roman"/>
                <a:sym typeface="Times New Roman"/>
              </a:rPr>
              <a:t>Cây mướp</a:t>
            </a:r>
            <a:endParaRPr sz="2700">
              <a:solidFill>
                <a:schemeClr val="dk1"/>
              </a:solidFill>
              <a:latin typeface="Times New Roman"/>
              <a:ea typeface="Times New Roman"/>
              <a:cs typeface="Times New Roman"/>
              <a:sym typeface="Times New Roman"/>
            </a:endParaRPr>
          </a:p>
        </p:txBody>
      </p:sp>
      <p:pic>
        <p:nvPicPr>
          <p:cNvPr id="525" name="Google Shape;525;p10"/>
          <p:cNvPicPr preferRelativeResize="0"/>
          <p:nvPr/>
        </p:nvPicPr>
        <p:blipFill rotWithShape="1">
          <a:blip r:embed="rId4">
            <a:alphaModFix/>
          </a:blip>
          <a:srcRect b="0" l="0" r="0" t="0"/>
          <a:stretch/>
        </p:blipFill>
        <p:spPr>
          <a:xfrm>
            <a:off x="4572001" y="2575134"/>
            <a:ext cx="3031331" cy="28753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11"/>
          <p:cNvSpPr txBox="1"/>
          <p:nvPr>
            <p:ph type="title"/>
          </p:nvPr>
        </p:nvSpPr>
        <p:spPr>
          <a:xfrm>
            <a:off x="1298522" y="1063229"/>
            <a:ext cx="6172200" cy="85725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dk1"/>
              </a:buClr>
              <a:buSzPct val="209523"/>
              <a:buFont typeface="Times New Roman"/>
              <a:buNone/>
            </a:pPr>
            <a:br>
              <a:rPr b="1" lang="en-US">
                <a:latin typeface="Times New Roman"/>
                <a:ea typeface="Times New Roman"/>
                <a:cs typeface="Times New Roman"/>
                <a:sym typeface="Times New Roman"/>
              </a:rPr>
            </a:br>
            <a:r>
              <a:rPr b="1" lang="en-US">
                <a:solidFill>
                  <a:srgbClr val="FF0000"/>
                </a:solidFill>
                <a:latin typeface="Times New Roman"/>
                <a:ea typeface="Times New Roman"/>
                <a:cs typeface="Times New Roman"/>
                <a:sym typeface="Times New Roman"/>
              </a:rPr>
              <a:t>Cây cà chua</a:t>
            </a:r>
            <a:br>
              <a:rPr b="1" lang="en-US">
                <a:latin typeface="Times New Roman"/>
                <a:ea typeface="Times New Roman"/>
                <a:cs typeface="Times New Roman"/>
                <a:sym typeface="Times New Roman"/>
              </a:rPr>
            </a:br>
            <a:r>
              <a:rPr b="1" lang="en-US" sz="2100">
                <a:latin typeface="Times New Roman"/>
                <a:ea typeface="Times New Roman"/>
                <a:cs typeface="Times New Roman"/>
                <a:sym typeface="Times New Roman"/>
              </a:rPr>
              <a:t>Từ tháng 8 đến tháng 9 hoặc từ tháng 1 đến tháng 2</a:t>
            </a:r>
            <a:br>
              <a:rPr b="1" lang="en-US" sz="2100">
                <a:latin typeface="Times New Roman"/>
                <a:ea typeface="Times New Roman"/>
                <a:cs typeface="Times New Roman"/>
                <a:sym typeface="Times New Roman"/>
              </a:rPr>
            </a:br>
            <a:endParaRPr b="1" sz="2100">
              <a:latin typeface="Times New Roman"/>
              <a:ea typeface="Times New Roman"/>
              <a:cs typeface="Times New Roman"/>
              <a:sym typeface="Times New Roman"/>
            </a:endParaRPr>
          </a:p>
        </p:txBody>
      </p:sp>
      <p:pic>
        <p:nvPicPr>
          <p:cNvPr id="531" name="Google Shape;531;p11"/>
          <p:cNvPicPr preferRelativeResize="0"/>
          <p:nvPr>
            <p:ph idx="1" type="body"/>
          </p:nvPr>
        </p:nvPicPr>
        <p:blipFill rotWithShape="1">
          <a:blip r:embed="rId3">
            <a:alphaModFix/>
          </a:blip>
          <a:srcRect b="0" l="0" r="0" t="0"/>
          <a:stretch/>
        </p:blipFill>
        <p:spPr>
          <a:xfrm>
            <a:off x="1006213" y="2057401"/>
            <a:ext cx="3028950" cy="3394472"/>
          </a:xfrm>
          <a:prstGeom prst="rect">
            <a:avLst/>
          </a:prstGeom>
          <a:noFill/>
          <a:ln>
            <a:noFill/>
          </a:ln>
        </p:spPr>
      </p:pic>
      <p:pic>
        <p:nvPicPr>
          <p:cNvPr id="532" name="Google Shape;532;p11"/>
          <p:cNvPicPr preferRelativeResize="0"/>
          <p:nvPr/>
        </p:nvPicPr>
        <p:blipFill rotWithShape="1">
          <a:blip r:embed="rId4">
            <a:alphaModFix/>
          </a:blip>
          <a:srcRect b="0" l="0" r="0" t="0"/>
          <a:stretch/>
        </p:blipFill>
        <p:spPr>
          <a:xfrm>
            <a:off x="4441771" y="2057401"/>
            <a:ext cx="3889012" cy="33944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12"/>
          <p:cNvSpPr txBox="1"/>
          <p:nvPr>
            <p:ph type="title"/>
          </p:nvPr>
        </p:nvSpPr>
        <p:spPr>
          <a:xfrm>
            <a:off x="1298522" y="1063229"/>
            <a:ext cx="6172200" cy="85725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FF0000"/>
              </a:buClr>
              <a:buSzPct val="162962"/>
              <a:buFont typeface="Times New Roman"/>
              <a:buNone/>
            </a:pPr>
            <a:r>
              <a:rPr b="1" lang="en-US">
                <a:solidFill>
                  <a:srgbClr val="FF0000"/>
                </a:solidFill>
                <a:latin typeface="Times New Roman"/>
                <a:ea typeface="Times New Roman"/>
                <a:cs typeface="Times New Roman"/>
                <a:sym typeface="Times New Roman"/>
              </a:rPr>
              <a:t>Vụ Đông xuân</a:t>
            </a:r>
            <a:br>
              <a:rPr b="1" lang="en-US">
                <a:solidFill>
                  <a:srgbClr val="FF0000"/>
                </a:solidFill>
                <a:latin typeface="Times New Roman"/>
                <a:ea typeface="Times New Roman"/>
                <a:cs typeface="Times New Roman"/>
                <a:sym typeface="Times New Roman"/>
              </a:rPr>
            </a:br>
            <a:r>
              <a:rPr b="1" lang="en-US" sz="2700">
                <a:latin typeface="Times New Roman"/>
                <a:ea typeface="Times New Roman"/>
                <a:cs typeface="Times New Roman"/>
                <a:sym typeface="Times New Roman"/>
              </a:rPr>
              <a:t>Tháng 11 → tháng 4, 5 năm sau</a:t>
            </a:r>
            <a:br>
              <a:rPr b="1" lang="en-US" sz="2700">
                <a:latin typeface="Times New Roman"/>
                <a:ea typeface="Times New Roman"/>
                <a:cs typeface="Times New Roman"/>
                <a:sym typeface="Times New Roman"/>
              </a:rPr>
            </a:br>
            <a:endParaRPr b="1" sz="2700">
              <a:solidFill>
                <a:srgbClr val="FF0000"/>
              </a:solidFill>
              <a:latin typeface="Times New Roman"/>
              <a:ea typeface="Times New Roman"/>
              <a:cs typeface="Times New Roman"/>
              <a:sym typeface="Times New Roman"/>
            </a:endParaRPr>
          </a:p>
        </p:txBody>
      </p:sp>
      <p:sp>
        <p:nvSpPr>
          <p:cNvPr id="538" name="Google Shape;538;p12"/>
          <p:cNvSpPr txBox="1"/>
          <p:nvPr/>
        </p:nvSpPr>
        <p:spPr>
          <a:xfrm>
            <a:off x="1298522" y="2008585"/>
            <a:ext cx="3030141" cy="479822"/>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2100"/>
              <a:buFont typeface="Arial"/>
              <a:buNone/>
            </a:pPr>
            <a:r>
              <a:rPr lang="en-US" sz="2100">
                <a:solidFill>
                  <a:schemeClr val="dk1"/>
                </a:solidFill>
                <a:latin typeface="Times New Roman"/>
                <a:ea typeface="Times New Roman"/>
                <a:cs typeface="Times New Roman"/>
                <a:sym typeface="Times New Roman"/>
              </a:rPr>
              <a:t>Lúa</a:t>
            </a:r>
            <a:endParaRPr sz="2100">
              <a:solidFill>
                <a:schemeClr val="dk1"/>
              </a:solidFill>
              <a:latin typeface="Times New Roman"/>
              <a:ea typeface="Times New Roman"/>
              <a:cs typeface="Times New Roman"/>
              <a:sym typeface="Times New Roman"/>
            </a:endParaRPr>
          </a:p>
        </p:txBody>
      </p:sp>
      <p:pic>
        <p:nvPicPr>
          <p:cNvPr id="539" name="Google Shape;539;p12"/>
          <p:cNvPicPr preferRelativeResize="0"/>
          <p:nvPr/>
        </p:nvPicPr>
        <p:blipFill rotWithShape="1">
          <a:blip r:embed="rId3">
            <a:alphaModFix/>
          </a:blip>
          <a:srcRect b="0" l="0" r="0" t="0"/>
          <a:stretch/>
        </p:blipFill>
        <p:spPr>
          <a:xfrm>
            <a:off x="1298522" y="2576513"/>
            <a:ext cx="3030141" cy="2875360"/>
          </a:xfrm>
          <a:prstGeom prst="rect">
            <a:avLst/>
          </a:prstGeom>
          <a:noFill/>
          <a:ln>
            <a:noFill/>
          </a:ln>
        </p:spPr>
      </p:pic>
      <p:sp>
        <p:nvSpPr>
          <p:cNvPr id="540" name="Google Shape;540;p12"/>
          <p:cNvSpPr txBox="1"/>
          <p:nvPr/>
        </p:nvSpPr>
        <p:spPr>
          <a:xfrm>
            <a:off x="4439391" y="2008585"/>
            <a:ext cx="3031331" cy="47982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100"/>
              <a:buFont typeface="Arial"/>
              <a:buNone/>
            </a:pPr>
            <a:r>
              <a:rPr lang="en-US" sz="2100">
                <a:solidFill>
                  <a:schemeClr val="dk1"/>
                </a:solidFill>
                <a:latin typeface="Times New Roman"/>
                <a:ea typeface="Times New Roman"/>
                <a:cs typeface="Times New Roman"/>
                <a:sym typeface="Times New Roman"/>
              </a:rPr>
              <a:t>Ngô</a:t>
            </a:r>
            <a:endParaRPr sz="2100">
              <a:solidFill>
                <a:schemeClr val="dk1"/>
              </a:solidFill>
              <a:latin typeface="Times New Roman"/>
              <a:ea typeface="Times New Roman"/>
              <a:cs typeface="Times New Roman"/>
              <a:sym typeface="Times New Roman"/>
            </a:endParaRPr>
          </a:p>
        </p:txBody>
      </p:sp>
      <p:pic>
        <p:nvPicPr>
          <p:cNvPr id="541" name="Google Shape;541;p12"/>
          <p:cNvPicPr preferRelativeResize="0"/>
          <p:nvPr/>
        </p:nvPicPr>
        <p:blipFill rotWithShape="1">
          <a:blip r:embed="rId4">
            <a:alphaModFix/>
          </a:blip>
          <a:srcRect b="0" l="0" r="0" t="0"/>
          <a:stretch/>
        </p:blipFill>
        <p:spPr>
          <a:xfrm>
            <a:off x="4439391" y="2576513"/>
            <a:ext cx="3031331" cy="28753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500"/>
                                        <p:tgtEl>
                                          <p:spTgt spid="53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13"/>
          <p:cNvSpPr txBox="1"/>
          <p:nvPr/>
        </p:nvSpPr>
        <p:spPr>
          <a:xfrm>
            <a:off x="246956" y="4744169"/>
            <a:ext cx="387798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Hình a: Trồng bằng đoạn thân</a:t>
            </a:r>
            <a:endParaRPr b="1" sz="2100">
              <a:solidFill>
                <a:srgbClr val="FF3300"/>
              </a:solidFill>
              <a:latin typeface="Times New Roman"/>
              <a:ea typeface="Times New Roman"/>
              <a:cs typeface="Times New Roman"/>
              <a:sym typeface="Times New Roman"/>
            </a:endParaRPr>
          </a:p>
        </p:txBody>
      </p:sp>
      <p:sp>
        <p:nvSpPr>
          <p:cNvPr id="547" name="Google Shape;547;p13"/>
          <p:cNvSpPr/>
          <p:nvPr/>
        </p:nvSpPr>
        <p:spPr>
          <a:xfrm>
            <a:off x="2659886" y="4317663"/>
            <a:ext cx="3900427"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b="1" lang="en-US" sz="1800">
                <a:solidFill>
                  <a:schemeClr val="dk1"/>
                </a:solidFill>
                <a:latin typeface="Times New Roman"/>
                <a:ea typeface="Times New Roman"/>
                <a:cs typeface="Times New Roman"/>
                <a:sym typeface="Times New Roman"/>
              </a:rPr>
              <a:t>Hình 3.1: Một số hình thức gieo trồng</a:t>
            </a:r>
            <a:endParaRPr b="1" sz="1800">
              <a:solidFill>
                <a:schemeClr val="dk1"/>
              </a:solidFill>
              <a:latin typeface="Times New Roman"/>
              <a:ea typeface="Times New Roman"/>
              <a:cs typeface="Times New Roman"/>
              <a:sym typeface="Times New Roman"/>
            </a:endParaRPr>
          </a:p>
        </p:txBody>
      </p:sp>
      <p:pic>
        <p:nvPicPr>
          <p:cNvPr id="548" name="Google Shape;548;p13"/>
          <p:cNvPicPr preferRelativeResize="0"/>
          <p:nvPr/>
        </p:nvPicPr>
        <p:blipFill rotWithShape="1">
          <a:blip r:embed="rId3">
            <a:alphaModFix/>
          </a:blip>
          <a:srcRect b="0" l="0" r="754" t="13796"/>
          <a:stretch/>
        </p:blipFill>
        <p:spPr>
          <a:xfrm>
            <a:off x="381000" y="1219200"/>
            <a:ext cx="8458200" cy="2950528"/>
          </a:xfrm>
          <a:prstGeom prst="rect">
            <a:avLst/>
          </a:prstGeom>
          <a:noFill/>
          <a:ln>
            <a:noFill/>
          </a:ln>
        </p:spPr>
      </p:pic>
      <p:sp>
        <p:nvSpPr>
          <p:cNvPr id="549" name="Google Shape;549;p13"/>
          <p:cNvSpPr txBox="1"/>
          <p:nvPr/>
        </p:nvSpPr>
        <p:spPr>
          <a:xfrm>
            <a:off x="381000" y="609600"/>
            <a:ext cx="743344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Quan sát H3.1, nêu hình thức gieo trồng ở mỗi hình a,b,c,d</a:t>
            </a:r>
            <a:endParaRPr sz="2400">
              <a:solidFill>
                <a:schemeClr val="dk1"/>
              </a:solidFill>
              <a:latin typeface="Times New Roman"/>
              <a:ea typeface="Times New Roman"/>
              <a:cs typeface="Times New Roman"/>
              <a:sym typeface="Times New Roman"/>
            </a:endParaRPr>
          </a:p>
        </p:txBody>
      </p:sp>
      <p:sp>
        <p:nvSpPr>
          <p:cNvPr id="550" name="Google Shape;550;p13"/>
          <p:cNvSpPr/>
          <p:nvPr/>
        </p:nvSpPr>
        <p:spPr>
          <a:xfrm>
            <a:off x="212612" y="5214300"/>
            <a:ext cx="30552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Times New Roman"/>
                <a:ea typeface="Times New Roman"/>
                <a:cs typeface="Times New Roman"/>
                <a:sym typeface="Times New Roman"/>
              </a:rPr>
              <a:t>Hình b: Trồng bằng hạt</a:t>
            </a:r>
            <a:endParaRPr sz="2400">
              <a:solidFill>
                <a:schemeClr val="dk1"/>
              </a:solidFill>
              <a:latin typeface="Times New Roman"/>
              <a:ea typeface="Times New Roman"/>
              <a:cs typeface="Times New Roman"/>
              <a:sym typeface="Times New Roman"/>
            </a:endParaRPr>
          </a:p>
        </p:txBody>
      </p:sp>
      <p:sp>
        <p:nvSpPr>
          <p:cNvPr id="551" name="Google Shape;551;p13"/>
          <p:cNvSpPr/>
          <p:nvPr/>
        </p:nvSpPr>
        <p:spPr>
          <a:xfrm>
            <a:off x="246956" y="5549442"/>
            <a:ext cx="36098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Times New Roman"/>
                <a:ea typeface="Times New Roman"/>
                <a:cs typeface="Times New Roman"/>
                <a:sym typeface="Times New Roman"/>
              </a:rPr>
              <a:t>Hình c: Trồng bằng cây con</a:t>
            </a:r>
            <a:endParaRPr sz="2400">
              <a:solidFill>
                <a:schemeClr val="dk1"/>
              </a:solidFill>
              <a:latin typeface="Times New Roman"/>
              <a:ea typeface="Times New Roman"/>
              <a:cs typeface="Times New Roman"/>
              <a:sym typeface="Times New Roman"/>
            </a:endParaRPr>
          </a:p>
        </p:txBody>
      </p:sp>
      <p:sp>
        <p:nvSpPr>
          <p:cNvPr id="552" name="Google Shape;552;p13"/>
          <p:cNvSpPr/>
          <p:nvPr/>
        </p:nvSpPr>
        <p:spPr>
          <a:xfrm>
            <a:off x="269668" y="6157902"/>
            <a:ext cx="29703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Times New Roman"/>
                <a:ea typeface="Times New Roman"/>
                <a:cs typeface="Times New Roman"/>
                <a:sym typeface="Times New Roman"/>
              </a:rPr>
              <a:t>Hình d: Trồng bằng củ</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822"/>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20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14"/>
          <p:cNvSpPr/>
          <p:nvPr/>
        </p:nvSpPr>
        <p:spPr>
          <a:xfrm>
            <a:off x="381000" y="404059"/>
            <a:ext cx="482035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I. KỸ THUẬT GIEO TRỒNG</a:t>
            </a:r>
            <a:endParaRPr/>
          </a:p>
        </p:txBody>
      </p:sp>
      <p:sp>
        <p:nvSpPr>
          <p:cNvPr id="558" name="Google Shape;558;p14"/>
          <p:cNvSpPr txBox="1"/>
          <p:nvPr/>
        </p:nvSpPr>
        <p:spPr>
          <a:xfrm>
            <a:off x="609600" y="1219200"/>
            <a:ext cx="85344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70C0"/>
                </a:solidFill>
                <a:latin typeface="Times New Roman"/>
                <a:ea typeface="Times New Roman"/>
                <a:cs typeface="Times New Roman"/>
                <a:sym typeface="Times New Roman"/>
              </a:rPr>
              <a:t>- Yêu cầu cơ bản khi thực hiện gieo trồng: Đảm bảo yêu cầu về thời vụ, mật độ, khoảng cách và độ nông sâu.</a:t>
            </a:r>
            <a:endParaRPr/>
          </a:p>
        </p:txBody>
      </p:sp>
      <p:sp>
        <p:nvSpPr>
          <p:cNvPr id="559" name="Google Shape;559;p14"/>
          <p:cNvSpPr txBox="1"/>
          <p:nvPr/>
        </p:nvSpPr>
        <p:spPr>
          <a:xfrm>
            <a:off x="685800" y="2173307"/>
            <a:ext cx="668349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70C0"/>
                </a:solidFill>
                <a:latin typeface="Times New Roman"/>
                <a:ea typeface="Times New Roman"/>
                <a:cs typeface="Times New Roman"/>
                <a:sym typeface="Times New Roman"/>
              </a:rPr>
              <a:t>- Các hình thức gieo trồng: Gieo bằng hạt và trồng bằng cây con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Cac cach gieo hat" id="564" name="Google Shape;564;p15"/>
          <p:cNvPicPr preferRelativeResize="0"/>
          <p:nvPr/>
        </p:nvPicPr>
        <p:blipFill rotWithShape="1">
          <a:blip r:embed="rId3">
            <a:alphaModFix/>
          </a:blip>
          <a:srcRect b="0" l="0" r="0" t="0"/>
          <a:stretch/>
        </p:blipFill>
        <p:spPr>
          <a:xfrm>
            <a:off x="3379862" y="1865710"/>
            <a:ext cx="1975247" cy="2274094"/>
          </a:xfrm>
          <a:prstGeom prst="rect">
            <a:avLst/>
          </a:prstGeom>
          <a:noFill/>
          <a:ln>
            <a:noFill/>
          </a:ln>
        </p:spPr>
      </p:pic>
      <p:pic>
        <p:nvPicPr>
          <p:cNvPr descr="Cac cach gieo hat(2)" id="565" name="Google Shape;565;p15"/>
          <p:cNvPicPr preferRelativeResize="0"/>
          <p:nvPr/>
        </p:nvPicPr>
        <p:blipFill rotWithShape="1">
          <a:blip r:embed="rId4">
            <a:alphaModFix/>
          </a:blip>
          <a:srcRect b="0" l="0" r="0" t="0"/>
          <a:stretch/>
        </p:blipFill>
        <p:spPr>
          <a:xfrm>
            <a:off x="5603950" y="1865710"/>
            <a:ext cx="1953815" cy="2315765"/>
          </a:xfrm>
          <a:prstGeom prst="rect">
            <a:avLst/>
          </a:prstGeom>
          <a:noFill/>
          <a:ln>
            <a:noFill/>
          </a:ln>
        </p:spPr>
      </p:pic>
      <p:pic>
        <p:nvPicPr>
          <p:cNvPr descr="Cac cach gieo hat(3)" id="566" name="Google Shape;566;p15"/>
          <p:cNvPicPr preferRelativeResize="0"/>
          <p:nvPr/>
        </p:nvPicPr>
        <p:blipFill rotWithShape="1">
          <a:blip r:embed="rId5">
            <a:alphaModFix/>
          </a:blip>
          <a:srcRect b="0" l="0" r="0" t="0"/>
          <a:stretch/>
        </p:blipFill>
        <p:spPr>
          <a:xfrm>
            <a:off x="1234356" y="1887141"/>
            <a:ext cx="1876425" cy="2203847"/>
          </a:xfrm>
          <a:prstGeom prst="rect">
            <a:avLst/>
          </a:prstGeom>
          <a:noFill/>
          <a:ln>
            <a:noFill/>
          </a:ln>
        </p:spPr>
      </p:pic>
      <p:sp>
        <p:nvSpPr>
          <p:cNvPr id="567" name="Google Shape;567;p15"/>
          <p:cNvSpPr txBox="1"/>
          <p:nvPr/>
        </p:nvSpPr>
        <p:spPr>
          <a:xfrm>
            <a:off x="1401044" y="4126706"/>
            <a:ext cx="1532792"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3300"/>
              </a:buClr>
              <a:buSzPts val="2100"/>
              <a:buFont typeface="Arial"/>
              <a:buNone/>
            </a:pPr>
            <a:r>
              <a:rPr b="1" lang="en-US" sz="2100">
                <a:solidFill>
                  <a:srgbClr val="FF3300"/>
                </a:solidFill>
                <a:latin typeface="Calibri"/>
                <a:ea typeface="Calibri"/>
                <a:cs typeface="Calibri"/>
                <a:sym typeface="Calibri"/>
              </a:rPr>
              <a:t>Gieo …………</a:t>
            </a:r>
            <a:endParaRPr/>
          </a:p>
        </p:txBody>
      </p:sp>
      <p:sp>
        <p:nvSpPr>
          <p:cNvPr id="568" name="Google Shape;568;p15"/>
          <p:cNvSpPr txBox="1"/>
          <p:nvPr/>
        </p:nvSpPr>
        <p:spPr>
          <a:xfrm>
            <a:off x="5708725" y="4206478"/>
            <a:ext cx="1532792"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3300"/>
              </a:buClr>
              <a:buSzPts val="2100"/>
              <a:buFont typeface="Arial"/>
              <a:buNone/>
            </a:pPr>
            <a:r>
              <a:rPr b="1" lang="en-US" sz="2100">
                <a:solidFill>
                  <a:srgbClr val="FF3300"/>
                </a:solidFill>
                <a:latin typeface="Calibri"/>
                <a:ea typeface="Calibri"/>
                <a:cs typeface="Calibri"/>
                <a:sym typeface="Calibri"/>
              </a:rPr>
              <a:t>Gieo …………</a:t>
            </a:r>
            <a:endParaRPr/>
          </a:p>
        </p:txBody>
      </p:sp>
      <p:sp>
        <p:nvSpPr>
          <p:cNvPr id="569" name="Google Shape;569;p15"/>
          <p:cNvSpPr txBox="1"/>
          <p:nvPr/>
        </p:nvSpPr>
        <p:spPr>
          <a:xfrm>
            <a:off x="3375100" y="4151710"/>
            <a:ext cx="1532792"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3300"/>
              </a:buClr>
              <a:buSzPts val="2100"/>
              <a:buFont typeface="Arial"/>
              <a:buNone/>
            </a:pPr>
            <a:r>
              <a:rPr b="1" lang="en-US" sz="2100">
                <a:solidFill>
                  <a:srgbClr val="FF3300"/>
                </a:solidFill>
                <a:latin typeface="Calibri"/>
                <a:ea typeface="Calibri"/>
                <a:cs typeface="Calibri"/>
                <a:sym typeface="Calibri"/>
              </a:rPr>
              <a:t>Gieo …………</a:t>
            </a:r>
            <a:endParaRPr/>
          </a:p>
        </p:txBody>
      </p:sp>
      <p:sp>
        <p:nvSpPr>
          <p:cNvPr id="570" name="Google Shape;570;p15"/>
          <p:cNvSpPr txBox="1"/>
          <p:nvPr/>
        </p:nvSpPr>
        <p:spPr>
          <a:xfrm>
            <a:off x="2163043" y="4116944"/>
            <a:ext cx="4796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33CC"/>
              </a:buClr>
              <a:buSzPts val="1800"/>
              <a:buFont typeface="Arial"/>
              <a:buNone/>
            </a:pPr>
            <a:r>
              <a:rPr b="1" lang="en-US" sz="1800">
                <a:solidFill>
                  <a:srgbClr val="0033CC"/>
                </a:solidFill>
                <a:latin typeface="Times New Roman"/>
                <a:ea typeface="Times New Roman"/>
                <a:cs typeface="Times New Roman"/>
                <a:sym typeface="Times New Roman"/>
              </a:rPr>
              <a:t>vãi</a:t>
            </a:r>
            <a:endParaRPr b="1" sz="1800">
              <a:solidFill>
                <a:srgbClr val="0033CC"/>
              </a:solidFill>
              <a:latin typeface="Times New Roman"/>
              <a:ea typeface="Times New Roman"/>
              <a:cs typeface="Times New Roman"/>
              <a:sym typeface="Times New Roman"/>
            </a:endParaRPr>
          </a:p>
        </p:txBody>
      </p:sp>
      <p:sp>
        <p:nvSpPr>
          <p:cNvPr id="571" name="Google Shape;571;p15"/>
          <p:cNvSpPr txBox="1"/>
          <p:nvPr/>
        </p:nvSpPr>
        <p:spPr>
          <a:xfrm>
            <a:off x="3964459" y="4133612"/>
            <a:ext cx="11528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33CC"/>
              </a:buClr>
              <a:buSzPts val="1800"/>
              <a:buFont typeface="Arial"/>
              <a:buNone/>
            </a:pPr>
            <a:r>
              <a:rPr b="1" lang="en-US" sz="1800">
                <a:solidFill>
                  <a:srgbClr val="0033CC"/>
                </a:solidFill>
                <a:latin typeface="Times New Roman"/>
                <a:ea typeface="Times New Roman"/>
                <a:cs typeface="Times New Roman"/>
                <a:sym typeface="Times New Roman"/>
              </a:rPr>
              <a:t>theo hàng</a:t>
            </a:r>
            <a:endParaRPr b="1" sz="1800">
              <a:solidFill>
                <a:srgbClr val="0033CC"/>
              </a:solidFill>
              <a:latin typeface="Times New Roman"/>
              <a:ea typeface="Times New Roman"/>
              <a:cs typeface="Times New Roman"/>
              <a:sym typeface="Times New Roman"/>
            </a:endParaRPr>
          </a:p>
        </p:txBody>
      </p:sp>
      <p:sp>
        <p:nvSpPr>
          <p:cNvPr id="572" name="Google Shape;572;p15"/>
          <p:cNvSpPr txBox="1"/>
          <p:nvPr/>
        </p:nvSpPr>
        <p:spPr>
          <a:xfrm>
            <a:off x="6267128" y="4195049"/>
            <a:ext cx="10118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33CC"/>
              </a:buClr>
              <a:buSzPts val="1800"/>
              <a:buFont typeface="Arial"/>
              <a:buNone/>
            </a:pPr>
            <a:r>
              <a:rPr b="1" lang="en-US" sz="1800">
                <a:solidFill>
                  <a:srgbClr val="0033CC"/>
                </a:solidFill>
                <a:latin typeface="Times New Roman"/>
                <a:ea typeface="Times New Roman"/>
                <a:cs typeface="Times New Roman"/>
                <a:sym typeface="Times New Roman"/>
              </a:rPr>
              <a:t>theo hốc</a:t>
            </a:r>
            <a:endParaRPr b="1" sz="1800">
              <a:solidFill>
                <a:srgbClr val="0033CC"/>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1000"/>
                                        <p:tgtEl>
                                          <p:spTgt spid="568"/>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000"/>
                                        <p:tgtEl>
                                          <p:spTgt spid="567"/>
                                        </p:tgtEl>
                                      </p:cBhvr>
                                    </p:animEffect>
                                  </p:childTnLst>
                                </p:cTn>
                              </p:par>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16"/>
          <p:cNvPicPr preferRelativeResize="0"/>
          <p:nvPr/>
        </p:nvPicPr>
        <p:blipFill rotWithShape="1">
          <a:blip r:embed="rId3">
            <a:alphaModFix/>
          </a:blip>
          <a:srcRect b="0" l="0" r="0" t="0"/>
          <a:stretch/>
        </p:blipFill>
        <p:spPr>
          <a:xfrm>
            <a:off x="1143000" y="857250"/>
            <a:ext cx="6858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17"/>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t/>
            </a:r>
            <a:endParaRPr/>
          </a:p>
        </p:txBody>
      </p:sp>
      <p:pic>
        <p:nvPicPr>
          <p:cNvPr id="583" name="Google Shape;583;p17"/>
          <p:cNvPicPr preferRelativeResize="0"/>
          <p:nvPr>
            <p:ph idx="1" type="body"/>
          </p:nvPr>
        </p:nvPicPr>
        <p:blipFill rotWithShape="1">
          <a:blip r:embed="rId3">
            <a:alphaModFix/>
          </a:blip>
          <a:srcRect b="0" l="0" r="0" t="0"/>
          <a:stretch/>
        </p:blipFill>
        <p:spPr>
          <a:xfrm>
            <a:off x="609600" y="274639"/>
            <a:ext cx="8077200" cy="4830762"/>
          </a:xfrm>
          <a:prstGeom prst="rect">
            <a:avLst/>
          </a:prstGeom>
          <a:noFill/>
          <a:ln>
            <a:noFill/>
          </a:ln>
        </p:spPr>
      </p:pic>
      <p:sp>
        <p:nvSpPr>
          <p:cNvPr id="584" name="Google Shape;584;p17"/>
          <p:cNvSpPr/>
          <p:nvPr/>
        </p:nvSpPr>
        <p:spPr>
          <a:xfrm>
            <a:off x="2971800" y="5257800"/>
            <a:ext cx="344196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70C0"/>
                </a:solidFill>
                <a:latin typeface="Times New Roman"/>
                <a:ea typeface="Times New Roman"/>
                <a:cs typeface="Times New Roman"/>
                <a:sym typeface="Times New Roman"/>
              </a:rPr>
              <a:t>Trồng bằng cây con</a:t>
            </a:r>
            <a:endParaRPr sz="3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18"/>
          <p:cNvSpPr txBox="1"/>
          <p:nvPr>
            <p:ph type="title"/>
          </p:nvPr>
        </p:nvSpPr>
        <p:spPr>
          <a:xfrm>
            <a:off x="457200" y="274638"/>
            <a:ext cx="8229600" cy="1143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0000"/>
              </a:buClr>
              <a:buSzPts val="4400"/>
              <a:buFont typeface="Times New Roman"/>
              <a:buNone/>
            </a:pPr>
            <a:r>
              <a:rPr lang="en-US">
                <a:solidFill>
                  <a:srgbClr val="FF0000"/>
                </a:solidFill>
                <a:latin typeface="Times New Roman"/>
                <a:ea typeface="Times New Roman"/>
                <a:cs typeface="Times New Roman"/>
                <a:sym typeface="Times New Roman"/>
              </a:rPr>
              <a:t>TIẾT 2</a:t>
            </a:r>
            <a:endParaRPr>
              <a:solidFill>
                <a:srgbClr val="FF0000"/>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19"/>
          <p:cNvSpPr txBox="1"/>
          <p:nvPr>
            <p:ph type="title"/>
          </p:nvPr>
        </p:nvSpPr>
        <p:spPr>
          <a:xfrm>
            <a:off x="533400" y="5562600"/>
            <a:ext cx="8001000" cy="1020763"/>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FF0000"/>
              </a:buClr>
              <a:buSzPct val="100000"/>
              <a:buFont typeface="Times New Roman"/>
              <a:buNone/>
            </a:pPr>
            <a:r>
              <a:rPr b="1" lang="en-US" sz="2800">
                <a:solidFill>
                  <a:srgbClr val="FF0000"/>
                </a:solidFill>
                <a:latin typeface="Times New Roman"/>
                <a:ea typeface="Times New Roman"/>
                <a:cs typeface="Times New Roman"/>
                <a:sym typeface="Times New Roman"/>
              </a:rPr>
              <a:t>Quan</a:t>
            </a:r>
            <a:r>
              <a:rPr b="1" lang="en-US">
                <a:solidFill>
                  <a:srgbClr val="FF0000"/>
                </a:solidFill>
              </a:rPr>
              <a:t> </a:t>
            </a:r>
            <a:r>
              <a:rPr b="1" lang="en-US" sz="2800">
                <a:solidFill>
                  <a:srgbClr val="FF0000"/>
                </a:solidFill>
                <a:latin typeface="Times New Roman"/>
                <a:ea typeface="Times New Roman"/>
                <a:cs typeface="Times New Roman"/>
                <a:sym typeface="Times New Roman"/>
              </a:rPr>
              <a:t>sát và cho biết người trong hình là ai ? Đang làm gì?</a:t>
            </a:r>
            <a:endParaRPr b="1">
              <a:solidFill>
                <a:srgbClr val="FF0000"/>
              </a:solidFill>
            </a:endParaRPr>
          </a:p>
        </p:txBody>
      </p:sp>
      <p:pic>
        <p:nvPicPr>
          <p:cNvPr descr="Kết quả hình ảnh cho hinh anh bac ho cham soc cay" id="596" name="Google Shape;596;p19"/>
          <p:cNvPicPr preferRelativeResize="0"/>
          <p:nvPr/>
        </p:nvPicPr>
        <p:blipFill rotWithShape="1">
          <a:blip r:embed="rId3">
            <a:alphaModFix/>
          </a:blip>
          <a:srcRect b="0" l="0" r="0" t="0"/>
          <a:stretch/>
        </p:blipFill>
        <p:spPr>
          <a:xfrm>
            <a:off x="990600" y="152400"/>
            <a:ext cx="6858000" cy="5410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2"/>
          <p:cNvPicPr preferRelativeResize="0"/>
          <p:nvPr/>
        </p:nvPicPr>
        <p:blipFill rotWithShape="1">
          <a:blip r:embed="rId3">
            <a:alphaModFix/>
          </a:blip>
          <a:srcRect b="0" l="0" r="0" t="0"/>
          <a:stretch/>
        </p:blipFill>
        <p:spPr>
          <a:xfrm>
            <a:off x="504825" y="381000"/>
            <a:ext cx="8134350" cy="533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20"/>
          <p:cNvSpPr/>
          <p:nvPr/>
        </p:nvSpPr>
        <p:spPr>
          <a:xfrm>
            <a:off x="2362200" y="1371600"/>
            <a:ext cx="418736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70C0"/>
                </a:solidFill>
                <a:latin typeface="Times New Roman"/>
                <a:ea typeface="Times New Roman"/>
                <a:cs typeface="Times New Roman"/>
                <a:sym typeface="Times New Roman"/>
              </a:rPr>
              <a:t>II. Chăm sóc cây trồng</a:t>
            </a:r>
            <a:endParaRPr b="1" sz="3200">
              <a:solidFill>
                <a:srgbClr val="0070C0"/>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21"/>
          <p:cNvSpPr txBox="1"/>
          <p:nvPr>
            <p:ph type="title"/>
          </p:nvPr>
        </p:nvSpPr>
        <p:spPr>
          <a:xfrm>
            <a:off x="457200" y="-76200"/>
            <a:ext cx="8229600" cy="609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0000"/>
              </a:buClr>
              <a:buSzPts val="2800"/>
              <a:buFont typeface="Times New Roman"/>
              <a:buNone/>
            </a:pPr>
            <a:r>
              <a:rPr b="1" lang="en-US" sz="2800">
                <a:solidFill>
                  <a:srgbClr val="FF0000"/>
                </a:solidFill>
                <a:latin typeface="Times New Roman"/>
                <a:ea typeface="Times New Roman"/>
                <a:cs typeface="Times New Roman"/>
                <a:sym typeface="Times New Roman"/>
              </a:rPr>
              <a:t>Quan sát và cho biết nội dung tranh?</a:t>
            </a:r>
            <a:endParaRPr/>
          </a:p>
        </p:txBody>
      </p:sp>
      <p:pic>
        <p:nvPicPr>
          <p:cNvPr descr="gao%20dien%20bien" id="608" name="Google Shape;608;p21"/>
          <p:cNvPicPr preferRelativeResize="0"/>
          <p:nvPr>
            <p:ph idx="1" type="body"/>
          </p:nvPr>
        </p:nvPicPr>
        <p:blipFill rotWithShape="1">
          <a:blip r:embed="rId3">
            <a:alphaModFix/>
          </a:blip>
          <a:srcRect b="0" l="0" r="0" t="0"/>
          <a:stretch/>
        </p:blipFill>
        <p:spPr>
          <a:xfrm>
            <a:off x="0" y="3810000"/>
            <a:ext cx="4572000" cy="2971800"/>
          </a:xfrm>
          <a:prstGeom prst="rect">
            <a:avLst/>
          </a:prstGeom>
          <a:noFill/>
          <a:ln>
            <a:noFill/>
          </a:ln>
        </p:spPr>
      </p:pic>
      <p:pic>
        <p:nvPicPr>
          <p:cNvPr descr="scan0139" id="609" name="Google Shape;609;p21"/>
          <p:cNvPicPr preferRelativeResize="0"/>
          <p:nvPr>
            <p:ph idx="4" type="body"/>
          </p:nvPr>
        </p:nvPicPr>
        <p:blipFill rotWithShape="1">
          <a:blip r:embed="rId4">
            <a:alphaModFix/>
          </a:blip>
          <a:srcRect b="0" l="0" r="0" t="0"/>
          <a:stretch/>
        </p:blipFill>
        <p:spPr>
          <a:xfrm>
            <a:off x="4648200" y="3810000"/>
            <a:ext cx="4495800" cy="2919413"/>
          </a:xfrm>
          <a:prstGeom prst="rect">
            <a:avLst/>
          </a:prstGeom>
          <a:noFill/>
          <a:ln>
            <a:noFill/>
          </a:ln>
        </p:spPr>
      </p:pic>
      <p:sp>
        <p:nvSpPr>
          <p:cNvPr id="610" name="Google Shape;610;p21"/>
          <p:cNvSpPr/>
          <p:nvPr/>
        </p:nvSpPr>
        <p:spPr>
          <a:xfrm>
            <a:off x="0" y="3810000"/>
            <a:ext cx="5334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Times New Roman"/>
                <a:ea typeface="Times New Roman"/>
                <a:cs typeface="Times New Roman"/>
                <a:sym typeface="Times New Roman"/>
              </a:rPr>
              <a:t>C</a:t>
            </a:r>
            <a:endParaRPr/>
          </a:p>
        </p:txBody>
      </p:sp>
      <p:sp>
        <p:nvSpPr>
          <p:cNvPr id="611" name="Google Shape;611;p21"/>
          <p:cNvSpPr/>
          <p:nvPr/>
        </p:nvSpPr>
        <p:spPr>
          <a:xfrm>
            <a:off x="4648200" y="3886200"/>
            <a:ext cx="5334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Times New Roman"/>
                <a:ea typeface="Times New Roman"/>
                <a:cs typeface="Times New Roman"/>
                <a:sym typeface="Times New Roman"/>
              </a:rPr>
              <a:t>D</a:t>
            </a:r>
            <a:endParaRPr/>
          </a:p>
        </p:txBody>
      </p:sp>
      <p:sp>
        <p:nvSpPr>
          <p:cNvPr id="612" name="Google Shape;612;p21"/>
          <p:cNvSpPr/>
          <p:nvPr/>
        </p:nvSpPr>
        <p:spPr>
          <a:xfrm>
            <a:off x="609600" y="1676400"/>
            <a:ext cx="1676400" cy="6397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u="none">
              <a:solidFill>
                <a:srgbClr val="FF0000"/>
              </a:solidFill>
              <a:latin typeface="Times New Roman"/>
              <a:ea typeface="Times New Roman"/>
              <a:cs typeface="Times New Roman"/>
              <a:sym typeface="Times New Roman"/>
            </a:endParaRPr>
          </a:p>
        </p:txBody>
      </p:sp>
      <p:sp>
        <p:nvSpPr>
          <p:cNvPr id="613" name="Google Shape;613;p21"/>
          <p:cNvSpPr/>
          <p:nvPr/>
        </p:nvSpPr>
        <p:spPr>
          <a:xfrm>
            <a:off x="0" y="6172200"/>
            <a:ext cx="1676400" cy="68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u="none">
                <a:solidFill>
                  <a:srgbClr val="FF0000"/>
                </a:solidFill>
                <a:latin typeface="Times New Roman"/>
                <a:ea typeface="Times New Roman"/>
                <a:cs typeface="Times New Roman"/>
                <a:sym typeface="Times New Roman"/>
              </a:rPr>
              <a:t>Dặm cây</a:t>
            </a:r>
            <a:endParaRPr/>
          </a:p>
        </p:txBody>
      </p:sp>
      <p:sp>
        <p:nvSpPr>
          <p:cNvPr id="614" name="Google Shape;614;p21"/>
          <p:cNvSpPr/>
          <p:nvPr/>
        </p:nvSpPr>
        <p:spPr>
          <a:xfrm>
            <a:off x="4648200" y="6172200"/>
            <a:ext cx="1676400" cy="68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u="none">
                <a:solidFill>
                  <a:srgbClr val="FF0000"/>
                </a:solidFill>
                <a:latin typeface="Times New Roman"/>
                <a:ea typeface="Times New Roman"/>
                <a:cs typeface="Times New Roman"/>
                <a:sym typeface="Times New Roman"/>
              </a:rPr>
              <a:t>Tưới</a:t>
            </a:r>
            <a:endParaRPr/>
          </a:p>
        </p:txBody>
      </p:sp>
      <p:pic>
        <p:nvPicPr>
          <p:cNvPr descr="tatnuoc" id="615" name="Google Shape;615;p21"/>
          <p:cNvPicPr preferRelativeResize="0"/>
          <p:nvPr/>
        </p:nvPicPr>
        <p:blipFill rotWithShape="1">
          <a:blip r:embed="rId5">
            <a:alphaModFix/>
          </a:blip>
          <a:srcRect b="0" l="0" r="0" t="0"/>
          <a:stretch/>
        </p:blipFill>
        <p:spPr>
          <a:xfrm>
            <a:off x="4572000" y="558800"/>
            <a:ext cx="4495800" cy="3022600"/>
          </a:xfrm>
          <a:prstGeom prst="rect">
            <a:avLst/>
          </a:prstGeom>
          <a:noFill/>
          <a:ln>
            <a:noFill/>
          </a:ln>
        </p:spPr>
      </p:pic>
      <p:sp>
        <p:nvSpPr>
          <p:cNvPr id="616" name="Google Shape;616;p21"/>
          <p:cNvSpPr/>
          <p:nvPr/>
        </p:nvSpPr>
        <p:spPr>
          <a:xfrm>
            <a:off x="3810000" y="2895600"/>
            <a:ext cx="3200400" cy="99377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Times New Roman"/>
                <a:ea typeface="Times New Roman"/>
                <a:cs typeface="Times New Roman"/>
                <a:sym typeface="Times New Roman"/>
              </a:rPr>
              <a:t>Tiêu nước</a:t>
            </a:r>
            <a:endParaRPr/>
          </a:p>
        </p:txBody>
      </p:sp>
      <p:sp>
        <p:nvSpPr>
          <p:cNvPr id="617" name="Google Shape;617;p21"/>
          <p:cNvSpPr txBox="1"/>
          <p:nvPr>
            <p:ph idx="2" type="body"/>
          </p:nvPr>
        </p:nvSpPr>
        <p:spPr>
          <a:xfrm>
            <a:off x="9144000" y="2209800"/>
            <a:ext cx="4038600" cy="2185988"/>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Kết quả hình ảnh cho LAM CO VUN GOC" id="618" name="Google Shape;618;p21"/>
          <p:cNvPicPr preferRelativeResize="0"/>
          <p:nvPr/>
        </p:nvPicPr>
        <p:blipFill rotWithShape="1">
          <a:blip r:embed="rId6">
            <a:alphaModFix/>
          </a:blip>
          <a:srcRect b="0" l="0" r="0" t="0"/>
          <a:stretch/>
        </p:blipFill>
        <p:spPr>
          <a:xfrm>
            <a:off x="152400" y="533400"/>
            <a:ext cx="4419600" cy="3314700"/>
          </a:xfrm>
          <a:prstGeom prst="rect">
            <a:avLst/>
          </a:prstGeom>
          <a:noFill/>
          <a:ln>
            <a:noFill/>
          </a:ln>
        </p:spPr>
      </p:pic>
      <p:sp>
        <p:nvSpPr>
          <p:cNvPr id="619" name="Google Shape;619;p21"/>
          <p:cNvSpPr/>
          <p:nvPr/>
        </p:nvSpPr>
        <p:spPr>
          <a:xfrm>
            <a:off x="0" y="533400"/>
            <a:ext cx="457200" cy="6858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u="none">
                <a:solidFill>
                  <a:srgbClr val="FF0000"/>
                </a:solidFill>
                <a:latin typeface="Times New Roman"/>
                <a:ea typeface="Times New Roman"/>
                <a:cs typeface="Times New Roman"/>
                <a:sym typeface="Times New Roman"/>
              </a:rPr>
              <a:t>A</a:t>
            </a:r>
            <a:endParaRPr/>
          </a:p>
        </p:txBody>
      </p:sp>
      <p:sp>
        <p:nvSpPr>
          <p:cNvPr id="620" name="Google Shape;620;p21"/>
          <p:cNvSpPr/>
          <p:nvPr/>
        </p:nvSpPr>
        <p:spPr>
          <a:xfrm>
            <a:off x="4800600" y="457200"/>
            <a:ext cx="457200" cy="6858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u="none">
                <a:solidFill>
                  <a:srgbClr val="FF0000"/>
                </a:solidFill>
                <a:latin typeface="Times New Roman"/>
                <a:ea typeface="Times New Roman"/>
                <a:cs typeface="Times New Roman"/>
                <a:sym typeface="Times New Roman"/>
              </a:rPr>
              <a:t>B</a:t>
            </a:r>
            <a:endParaRPr/>
          </a:p>
        </p:txBody>
      </p:sp>
      <p:sp>
        <p:nvSpPr>
          <p:cNvPr id="621" name="Google Shape;621;p21"/>
          <p:cNvSpPr/>
          <p:nvPr/>
        </p:nvSpPr>
        <p:spPr>
          <a:xfrm>
            <a:off x="685800" y="3048000"/>
            <a:ext cx="1447800" cy="68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u="none">
                <a:solidFill>
                  <a:srgbClr val="FF0000"/>
                </a:solidFill>
                <a:latin typeface="Times New Roman"/>
                <a:ea typeface="Times New Roman"/>
                <a:cs typeface="Times New Roman"/>
                <a:sym typeface="Times New Roman"/>
              </a:rPr>
              <a:t>Làm cỏ</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22"/>
          <p:cNvSpPr txBox="1"/>
          <p:nvPr>
            <p:ph type="title"/>
          </p:nvPr>
        </p:nvSpPr>
        <p:spPr>
          <a:xfrm>
            <a:off x="457200" y="-76200"/>
            <a:ext cx="8229600" cy="609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0000"/>
              </a:buClr>
              <a:buSzPts val="2800"/>
              <a:buFont typeface="Times New Roman"/>
              <a:buNone/>
            </a:pPr>
            <a:r>
              <a:rPr b="1" lang="en-US" sz="2800">
                <a:solidFill>
                  <a:srgbClr val="FF0000"/>
                </a:solidFill>
                <a:latin typeface="Times New Roman"/>
                <a:ea typeface="Times New Roman"/>
                <a:cs typeface="Times New Roman"/>
                <a:sym typeface="Times New Roman"/>
              </a:rPr>
              <a:t>Quan sát và cho biết nội dung tranh?</a:t>
            </a:r>
            <a:endParaRPr/>
          </a:p>
        </p:txBody>
      </p:sp>
      <p:sp>
        <p:nvSpPr>
          <p:cNvPr id="628" name="Google Shape;628;p22"/>
          <p:cNvSpPr/>
          <p:nvPr/>
        </p:nvSpPr>
        <p:spPr>
          <a:xfrm>
            <a:off x="609600" y="1676400"/>
            <a:ext cx="1676400" cy="6397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800" u="none">
              <a:solidFill>
                <a:srgbClr val="FF0000"/>
              </a:solidFill>
              <a:latin typeface="Times New Roman"/>
              <a:ea typeface="Times New Roman"/>
              <a:cs typeface="Times New Roman"/>
              <a:sym typeface="Times New Roman"/>
            </a:endParaRPr>
          </a:p>
        </p:txBody>
      </p:sp>
      <p:pic>
        <p:nvPicPr>
          <p:cNvPr descr="Kết quả hình ảnh cho tỉa và dặm cây" id="629" name="Google Shape;629;p22"/>
          <p:cNvPicPr preferRelativeResize="0"/>
          <p:nvPr/>
        </p:nvPicPr>
        <p:blipFill rotWithShape="1">
          <a:blip r:embed="rId3">
            <a:alphaModFix/>
          </a:blip>
          <a:srcRect b="0" l="0" r="0" t="0"/>
          <a:stretch/>
        </p:blipFill>
        <p:spPr>
          <a:xfrm>
            <a:off x="2509838" y="3962400"/>
            <a:ext cx="4652962" cy="2895600"/>
          </a:xfrm>
          <a:prstGeom prst="rect">
            <a:avLst/>
          </a:prstGeom>
          <a:noFill/>
          <a:ln>
            <a:noFill/>
          </a:ln>
        </p:spPr>
      </p:pic>
      <p:sp>
        <p:nvSpPr>
          <p:cNvPr id="630" name="Google Shape;630;p22"/>
          <p:cNvSpPr/>
          <p:nvPr/>
        </p:nvSpPr>
        <p:spPr>
          <a:xfrm>
            <a:off x="2438400" y="3886200"/>
            <a:ext cx="685800" cy="7620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Arial"/>
                <a:ea typeface="Arial"/>
                <a:cs typeface="Arial"/>
                <a:sym typeface="Arial"/>
              </a:rPr>
              <a:t>G</a:t>
            </a:r>
            <a:endParaRPr/>
          </a:p>
        </p:txBody>
      </p:sp>
      <p:sp>
        <p:nvSpPr>
          <p:cNvPr id="631" name="Google Shape;631;p22"/>
          <p:cNvSpPr/>
          <p:nvPr/>
        </p:nvSpPr>
        <p:spPr>
          <a:xfrm>
            <a:off x="5562600" y="3886200"/>
            <a:ext cx="1828800" cy="609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Times New Roman"/>
                <a:ea typeface="Times New Roman"/>
                <a:cs typeface="Times New Roman"/>
                <a:sym typeface="Times New Roman"/>
              </a:rPr>
              <a:t>Tỉa cây</a:t>
            </a:r>
            <a:endParaRPr/>
          </a:p>
        </p:txBody>
      </p:sp>
      <p:pic>
        <p:nvPicPr>
          <p:cNvPr descr="16" id="632" name="Google Shape;632;p22"/>
          <p:cNvPicPr preferRelativeResize="0"/>
          <p:nvPr/>
        </p:nvPicPr>
        <p:blipFill rotWithShape="1">
          <a:blip r:embed="rId4">
            <a:alphaModFix/>
          </a:blip>
          <a:srcRect b="0" l="0" r="0" t="0"/>
          <a:stretch/>
        </p:blipFill>
        <p:spPr>
          <a:xfrm>
            <a:off x="0" y="457200"/>
            <a:ext cx="4572000" cy="3048000"/>
          </a:xfrm>
          <a:prstGeom prst="rect">
            <a:avLst/>
          </a:prstGeom>
          <a:noFill/>
          <a:ln>
            <a:noFill/>
          </a:ln>
        </p:spPr>
      </p:pic>
      <p:sp>
        <p:nvSpPr>
          <p:cNvPr id="633" name="Google Shape;633;p22"/>
          <p:cNvSpPr/>
          <p:nvPr/>
        </p:nvSpPr>
        <p:spPr>
          <a:xfrm>
            <a:off x="0" y="609600"/>
            <a:ext cx="5334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Times New Roman"/>
                <a:ea typeface="Times New Roman"/>
                <a:cs typeface="Times New Roman"/>
                <a:sym typeface="Times New Roman"/>
              </a:rPr>
              <a:t>E</a:t>
            </a:r>
            <a:endParaRPr/>
          </a:p>
        </p:txBody>
      </p:sp>
      <p:pic>
        <p:nvPicPr>
          <p:cNvPr descr="Kết quả hình ảnh cho LAM CO VUN GOC" id="634" name="Google Shape;634;p22"/>
          <p:cNvPicPr preferRelativeResize="0"/>
          <p:nvPr/>
        </p:nvPicPr>
        <p:blipFill rotWithShape="1">
          <a:blip r:embed="rId5">
            <a:alphaModFix/>
          </a:blip>
          <a:srcRect b="0" l="0" r="0" t="0"/>
          <a:stretch/>
        </p:blipFill>
        <p:spPr>
          <a:xfrm>
            <a:off x="4648200" y="457200"/>
            <a:ext cx="4191000" cy="3124200"/>
          </a:xfrm>
          <a:prstGeom prst="rect">
            <a:avLst/>
          </a:prstGeom>
          <a:noFill/>
          <a:ln>
            <a:noFill/>
          </a:ln>
        </p:spPr>
      </p:pic>
      <p:sp>
        <p:nvSpPr>
          <p:cNvPr id="635" name="Google Shape;635;p22"/>
          <p:cNvSpPr/>
          <p:nvPr/>
        </p:nvSpPr>
        <p:spPr>
          <a:xfrm>
            <a:off x="4876800" y="609600"/>
            <a:ext cx="5334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Arial"/>
                <a:ea typeface="Arial"/>
                <a:cs typeface="Arial"/>
                <a:sym typeface="Arial"/>
              </a:rPr>
              <a:t>F</a:t>
            </a:r>
            <a:endParaRPr/>
          </a:p>
        </p:txBody>
      </p:sp>
      <p:sp>
        <p:nvSpPr>
          <p:cNvPr id="636" name="Google Shape;636;p22"/>
          <p:cNvSpPr/>
          <p:nvPr/>
        </p:nvSpPr>
        <p:spPr>
          <a:xfrm>
            <a:off x="7239000" y="685800"/>
            <a:ext cx="1447800" cy="68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u="none">
                <a:solidFill>
                  <a:srgbClr val="FF0000"/>
                </a:solidFill>
                <a:latin typeface="Times New Roman"/>
                <a:ea typeface="Times New Roman"/>
                <a:cs typeface="Times New Roman"/>
                <a:sym typeface="Times New Roman"/>
              </a:rPr>
              <a:t>Vun xới</a:t>
            </a:r>
            <a:endParaRPr/>
          </a:p>
        </p:txBody>
      </p:sp>
      <p:sp>
        <p:nvSpPr>
          <p:cNvPr id="637" name="Google Shape;637;p22"/>
          <p:cNvSpPr/>
          <p:nvPr/>
        </p:nvSpPr>
        <p:spPr>
          <a:xfrm>
            <a:off x="457200" y="2514600"/>
            <a:ext cx="3200400" cy="99377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Times New Roman"/>
                <a:ea typeface="Times New Roman"/>
                <a:cs typeface="Times New Roman"/>
                <a:sym typeface="Times New Roman"/>
              </a:rPr>
              <a:t>Bón phân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gtEl>
                                        <p:attrNameLst>
                                          <p:attrName>style.visibility</p:attrName>
                                        </p:attrNameLst>
                                      </p:cBhvr>
                                      <p:to>
                                        <p:strVal val="visible"/>
                                      </p:to>
                                    </p:set>
                                    <p:anim calcmode="lin" valueType="num">
                                      <p:cBhvr additive="base">
                                        <p:cTn dur="500"/>
                                        <p:tgtEl>
                                          <p:spTgt spid="6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23"/>
          <p:cNvSpPr txBox="1"/>
          <p:nvPr/>
        </p:nvSpPr>
        <p:spPr>
          <a:xfrm>
            <a:off x="228600" y="1219200"/>
            <a:ext cx="3505200" cy="101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Times New Roman"/>
                <a:ea typeface="Times New Roman"/>
                <a:cs typeface="Times New Roman"/>
                <a:sym typeface="Times New Roman"/>
              </a:rPr>
              <a:t>1. TỈA ,DẶM CÂY</a:t>
            </a:r>
            <a:endParaRPr/>
          </a:p>
          <a:p>
            <a:pPr indent="-514350" lvl="0" marL="514350" marR="0" rtl="0" algn="l">
              <a:spcBef>
                <a:spcPts val="1200"/>
              </a:spcBef>
              <a:spcAft>
                <a:spcPts val="0"/>
              </a:spcAft>
              <a:buNone/>
            </a:pPr>
            <a:r>
              <a:rPr b="1" lang="en-US" sz="2400" u="none">
                <a:solidFill>
                  <a:srgbClr val="0000FF"/>
                </a:solidFill>
                <a:latin typeface="Times New Roman"/>
                <a:ea typeface="Times New Roman"/>
                <a:cs typeface="Times New Roman"/>
                <a:sym typeface="Times New Roman"/>
              </a:rPr>
              <a:t>a. Tỉa cây</a:t>
            </a:r>
            <a:endParaRPr b="1" sz="2400" u="none">
              <a:solidFill>
                <a:srgbClr val="0000FF"/>
              </a:solidFill>
              <a:latin typeface="Times New Roman"/>
              <a:ea typeface="Times New Roman"/>
              <a:cs typeface="Times New Roman"/>
              <a:sym typeface="Times New Roman"/>
            </a:endParaRPr>
          </a:p>
        </p:txBody>
      </p:sp>
      <p:sp>
        <p:nvSpPr>
          <p:cNvPr id="644" name="Google Shape;644;p23"/>
          <p:cNvSpPr/>
          <p:nvPr/>
        </p:nvSpPr>
        <p:spPr>
          <a:xfrm>
            <a:off x="4114800" y="2209800"/>
            <a:ext cx="3530600" cy="1752600"/>
          </a:xfrm>
          <a:prstGeom prst="rect">
            <a:avLst/>
          </a:prstGeom>
          <a:noFill/>
          <a:ln cap="flat" cmpd="sng" w="28575">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u="none">
              <a:solidFill>
                <a:schemeClr val="dk1"/>
              </a:solidFill>
              <a:latin typeface="Times New Roman"/>
              <a:ea typeface="Times New Roman"/>
              <a:cs typeface="Times New Roman"/>
              <a:sym typeface="Times New Roman"/>
            </a:endParaRPr>
          </a:p>
        </p:txBody>
      </p:sp>
      <p:grpSp>
        <p:nvGrpSpPr>
          <p:cNvPr id="645" name="Google Shape;645;p23"/>
          <p:cNvGrpSpPr/>
          <p:nvPr/>
        </p:nvGrpSpPr>
        <p:grpSpPr>
          <a:xfrm>
            <a:off x="6019800" y="3416300"/>
            <a:ext cx="304800" cy="381000"/>
            <a:chOff x="4080" y="1728"/>
            <a:chExt cx="192" cy="288"/>
          </a:xfrm>
        </p:grpSpPr>
        <p:cxnSp>
          <p:nvCxnSpPr>
            <p:cNvPr id="646" name="Google Shape;646;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647" name="Google Shape;647;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648" name="Google Shape;648;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649" name="Google Shape;649;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650" name="Google Shape;650;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651" name="Google Shape;651;p23"/>
          <p:cNvGrpSpPr/>
          <p:nvPr/>
        </p:nvGrpSpPr>
        <p:grpSpPr>
          <a:xfrm>
            <a:off x="7162800" y="2819400"/>
            <a:ext cx="228600" cy="381000"/>
            <a:chOff x="4080" y="1728"/>
            <a:chExt cx="192" cy="288"/>
          </a:xfrm>
        </p:grpSpPr>
        <p:cxnSp>
          <p:nvCxnSpPr>
            <p:cNvPr id="652" name="Google Shape;652;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653" name="Google Shape;653;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654" name="Google Shape;654;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655" name="Google Shape;655;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656" name="Google Shape;656;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657" name="Google Shape;657;p23"/>
          <p:cNvGrpSpPr/>
          <p:nvPr/>
        </p:nvGrpSpPr>
        <p:grpSpPr>
          <a:xfrm>
            <a:off x="4724400" y="3352800"/>
            <a:ext cx="228600" cy="304800"/>
            <a:chOff x="4080" y="1728"/>
            <a:chExt cx="192" cy="288"/>
          </a:xfrm>
        </p:grpSpPr>
        <p:cxnSp>
          <p:nvCxnSpPr>
            <p:cNvPr id="658" name="Google Shape;658;p23"/>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659" name="Google Shape;659;p23"/>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660" name="Google Shape;660;p23"/>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661" name="Google Shape;661;p23"/>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662" name="Google Shape;662;p23"/>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grpSp>
        <p:nvGrpSpPr>
          <p:cNvPr id="663" name="Google Shape;663;p23"/>
          <p:cNvGrpSpPr/>
          <p:nvPr/>
        </p:nvGrpSpPr>
        <p:grpSpPr>
          <a:xfrm>
            <a:off x="5105400" y="3505200"/>
            <a:ext cx="381000" cy="304800"/>
            <a:chOff x="4080" y="1728"/>
            <a:chExt cx="192" cy="288"/>
          </a:xfrm>
        </p:grpSpPr>
        <p:cxnSp>
          <p:nvCxnSpPr>
            <p:cNvPr id="664" name="Google Shape;664;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665" name="Google Shape;665;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666" name="Google Shape;666;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667" name="Google Shape;667;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668" name="Google Shape;668;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669" name="Google Shape;669;p23"/>
          <p:cNvGrpSpPr/>
          <p:nvPr/>
        </p:nvGrpSpPr>
        <p:grpSpPr>
          <a:xfrm>
            <a:off x="6096000" y="2286000"/>
            <a:ext cx="228600" cy="381000"/>
            <a:chOff x="4080" y="1728"/>
            <a:chExt cx="192" cy="288"/>
          </a:xfrm>
        </p:grpSpPr>
        <p:cxnSp>
          <p:nvCxnSpPr>
            <p:cNvPr id="670" name="Google Shape;670;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671" name="Google Shape;671;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672" name="Google Shape;672;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673" name="Google Shape;673;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674" name="Google Shape;674;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675" name="Google Shape;675;p23"/>
          <p:cNvGrpSpPr/>
          <p:nvPr/>
        </p:nvGrpSpPr>
        <p:grpSpPr>
          <a:xfrm>
            <a:off x="6477000" y="2362200"/>
            <a:ext cx="228600" cy="304800"/>
            <a:chOff x="4080" y="1728"/>
            <a:chExt cx="192" cy="288"/>
          </a:xfrm>
        </p:grpSpPr>
        <p:cxnSp>
          <p:nvCxnSpPr>
            <p:cNvPr id="676" name="Google Shape;676;p23"/>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677" name="Google Shape;677;p23"/>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678" name="Google Shape;678;p23"/>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679" name="Google Shape;679;p23"/>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680" name="Google Shape;680;p23"/>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grpSp>
        <p:nvGrpSpPr>
          <p:cNvPr id="681" name="Google Shape;681;p23"/>
          <p:cNvGrpSpPr/>
          <p:nvPr/>
        </p:nvGrpSpPr>
        <p:grpSpPr>
          <a:xfrm>
            <a:off x="5562600" y="2362200"/>
            <a:ext cx="304800" cy="304800"/>
            <a:chOff x="4080" y="1728"/>
            <a:chExt cx="192" cy="288"/>
          </a:xfrm>
        </p:grpSpPr>
        <p:cxnSp>
          <p:nvCxnSpPr>
            <p:cNvPr id="682" name="Google Shape;682;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683" name="Google Shape;683;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684" name="Google Shape;684;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685" name="Google Shape;685;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686" name="Google Shape;686;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687" name="Google Shape;687;p23"/>
          <p:cNvGrpSpPr/>
          <p:nvPr/>
        </p:nvGrpSpPr>
        <p:grpSpPr>
          <a:xfrm>
            <a:off x="5257800" y="2895600"/>
            <a:ext cx="304800" cy="381000"/>
            <a:chOff x="4080" y="1728"/>
            <a:chExt cx="192" cy="288"/>
          </a:xfrm>
        </p:grpSpPr>
        <p:cxnSp>
          <p:nvCxnSpPr>
            <p:cNvPr id="688" name="Google Shape;688;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689" name="Google Shape;689;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690" name="Google Shape;690;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691" name="Google Shape;691;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692" name="Google Shape;692;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693" name="Google Shape;693;p23"/>
          <p:cNvGrpSpPr/>
          <p:nvPr/>
        </p:nvGrpSpPr>
        <p:grpSpPr>
          <a:xfrm>
            <a:off x="5715000" y="3200400"/>
            <a:ext cx="228600" cy="381000"/>
            <a:chOff x="4080" y="1728"/>
            <a:chExt cx="192" cy="288"/>
          </a:xfrm>
        </p:grpSpPr>
        <p:cxnSp>
          <p:nvCxnSpPr>
            <p:cNvPr id="694" name="Google Shape;694;p23"/>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695" name="Google Shape;695;p23"/>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696" name="Google Shape;696;p23"/>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697" name="Google Shape;697;p23"/>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698" name="Google Shape;698;p23"/>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grpSp>
        <p:nvGrpSpPr>
          <p:cNvPr id="699" name="Google Shape;699;p23"/>
          <p:cNvGrpSpPr/>
          <p:nvPr/>
        </p:nvGrpSpPr>
        <p:grpSpPr>
          <a:xfrm>
            <a:off x="5054600" y="2286000"/>
            <a:ext cx="228600" cy="381000"/>
            <a:chOff x="4080" y="1728"/>
            <a:chExt cx="192" cy="288"/>
          </a:xfrm>
        </p:grpSpPr>
        <p:cxnSp>
          <p:nvCxnSpPr>
            <p:cNvPr id="700" name="Google Shape;700;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01" name="Google Shape;701;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02" name="Google Shape;702;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03" name="Google Shape;703;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04" name="Google Shape;704;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705" name="Google Shape;705;p23"/>
          <p:cNvGrpSpPr/>
          <p:nvPr/>
        </p:nvGrpSpPr>
        <p:grpSpPr>
          <a:xfrm>
            <a:off x="4267200" y="2971800"/>
            <a:ext cx="228600" cy="304800"/>
            <a:chOff x="4080" y="1728"/>
            <a:chExt cx="192" cy="288"/>
          </a:xfrm>
        </p:grpSpPr>
        <p:cxnSp>
          <p:nvCxnSpPr>
            <p:cNvPr id="706" name="Google Shape;706;p23"/>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707" name="Google Shape;707;p23"/>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708" name="Google Shape;708;p23"/>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709" name="Google Shape;709;p23"/>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710" name="Google Shape;710;p23"/>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grpSp>
        <p:nvGrpSpPr>
          <p:cNvPr id="711" name="Google Shape;711;p23"/>
          <p:cNvGrpSpPr/>
          <p:nvPr/>
        </p:nvGrpSpPr>
        <p:grpSpPr>
          <a:xfrm>
            <a:off x="4724400" y="2667000"/>
            <a:ext cx="304800" cy="381000"/>
            <a:chOff x="4080" y="1728"/>
            <a:chExt cx="192" cy="288"/>
          </a:xfrm>
        </p:grpSpPr>
        <p:cxnSp>
          <p:nvCxnSpPr>
            <p:cNvPr id="712" name="Google Shape;712;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13" name="Google Shape;713;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14" name="Google Shape;714;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15" name="Google Shape;715;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16" name="Google Shape;716;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717" name="Google Shape;717;p23"/>
          <p:cNvGrpSpPr/>
          <p:nvPr/>
        </p:nvGrpSpPr>
        <p:grpSpPr>
          <a:xfrm>
            <a:off x="6553200" y="2819400"/>
            <a:ext cx="228600" cy="304800"/>
            <a:chOff x="4080" y="1728"/>
            <a:chExt cx="192" cy="288"/>
          </a:xfrm>
        </p:grpSpPr>
        <p:cxnSp>
          <p:nvCxnSpPr>
            <p:cNvPr id="718" name="Google Shape;718;p23"/>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719" name="Google Shape;719;p23"/>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720" name="Google Shape;720;p23"/>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721" name="Google Shape;721;p23"/>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722" name="Google Shape;722;p23"/>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grpSp>
        <p:nvGrpSpPr>
          <p:cNvPr id="723" name="Google Shape;723;p23"/>
          <p:cNvGrpSpPr/>
          <p:nvPr/>
        </p:nvGrpSpPr>
        <p:grpSpPr>
          <a:xfrm>
            <a:off x="4343400" y="3352800"/>
            <a:ext cx="304800" cy="457200"/>
            <a:chOff x="4080" y="1728"/>
            <a:chExt cx="192" cy="288"/>
          </a:xfrm>
        </p:grpSpPr>
        <p:cxnSp>
          <p:nvCxnSpPr>
            <p:cNvPr id="724" name="Google Shape;724;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25" name="Google Shape;725;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26" name="Google Shape;726;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27" name="Google Shape;727;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28" name="Google Shape;728;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729" name="Google Shape;729;p23"/>
          <p:cNvGrpSpPr/>
          <p:nvPr/>
        </p:nvGrpSpPr>
        <p:grpSpPr>
          <a:xfrm>
            <a:off x="5715000" y="2743200"/>
            <a:ext cx="228600" cy="304800"/>
            <a:chOff x="4080" y="1728"/>
            <a:chExt cx="192" cy="288"/>
          </a:xfrm>
        </p:grpSpPr>
        <p:cxnSp>
          <p:nvCxnSpPr>
            <p:cNvPr id="730" name="Google Shape;730;p23"/>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731" name="Google Shape;731;p23"/>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732" name="Google Shape;732;p23"/>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733" name="Google Shape;733;p23"/>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734" name="Google Shape;734;p23"/>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grpSp>
        <p:nvGrpSpPr>
          <p:cNvPr id="735" name="Google Shape;735;p23"/>
          <p:cNvGrpSpPr/>
          <p:nvPr/>
        </p:nvGrpSpPr>
        <p:grpSpPr>
          <a:xfrm>
            <a:off x="4267200" y="2438400"/>
            <a:ext cx="304800" cy="304800"/>
            <a:chOff x="4080" y="1728"/>
            <a:chExt cx="192" cy="288"/>
          </a:xfrm>
        </p:grpSpPr>
        <p:cxnSp>
          <p:nvCxnSpPr>
            <p:cNvPr id="736" name="Google Shape;736;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37" name="Google Shape;737;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38" name="Google Shape;738;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39" name="Google Shape;739;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40" name="Google Shape;740;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741" name="Google Shape;741;p23"/>
          <p:cNvGrpSpPr/>
          <p:nvPr/>
        </p:nvGrpSpPr>
        <p:grpSpPr>
          <a:xfrm>
            <a:off x="7162800" y="2362200"/>
            <a:ext cx="228600" cy="304800"/>
            <a:chOff x="4080" y="1728"/>
            <a:chExt cx="192" cy="288"/>
          </a:xfrm>
        </p:grpSpPr>
        <p:cxnSp>
          <p:nvCxnSpPr>
            <p:cNvPr id="742" name="Google Shape;742;p23"/>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743" name="Google Shape;743;p23"/>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744" name="Google Shape;744;p23"/>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745" name="Google Shape;745;p23"/>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746" name="Google Shape;746;p23"/>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grpSp>
        <p:nvGrpSpPr>
          <p:cNvPr id="747" name="Google Shape;747;p23"/>
          <p:cNvGrpSpPr/>
          <p:nvPr/>
        </p:nvGrpSpPr>
        <p:grpSpPr>
          <a:xfrm>
            <a:off x="6172200" y="2895600"/>
            <a:ext cx="228600" cy="381000"/>
            <a:chOff x="4080" y="1728"/>
            <a:chExt cx="192" cy="288"/>
          </a:xfrm>
        </p:grpSpPr>
        <p:cxnSp>
          <p:nvCxnSpPr>
            <p:cNvPr id="748" name="Google Shape;748;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49" name="Google Shape;749;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50" name="Google Shape;750;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51" name="Google Shape;751;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52" name="Google Shape;752;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753" name="Google Shape;753;p23"/>
          <p:cNvGrpSpPr/>
          <p:nvPr/>
        </p:nvGrpSpPr>
        <p:grpSpPr>
          <a:xfrm>
            <a:off x="6629400" y="3429000"/>
            <a:ext cx="228600" cy="381000"/>
            <a:chOff x="4080" y="1728"/>
            <a:chExt cx="192" cy="288"/>
          </a:xfrm>
        </p:grpSpPr>
        <p:cxnSp>
          <p:nvCxnSpPr>
            <p:cNvPr id="754" name="Google Shape;754;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55" name="Google Shape;755;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56" name="Google Shape;756;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57" name="Google Shape;757;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58" name="Google Shape;758;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759" name="Google Shape;759;p23"/>
          <p:cNvGrpSpPr/>
          <p:nvPr/>
        </p:nvGrpSpPr>
        <p:grpSpPr>
          <a:xfrm>
            <a:off x="7239000" y="3429000"/>
            <a:ext cx="228600" cy="381000"/>
            <a:chOff x="4080" y="1728"/>
            <a:chExt cx="192" cy="288"/>
          </a:xfrm>
        </p:grpSpPr>
        <p:cxnSp>
          <p:nvCxnSpPr>
            <p:cNvPr id="760" name="Google Shape;760;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61" name="Google Shape;761;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62" name="Google Shape;762;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63" name="Google Shape;763;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64" name="Google Shape;764;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765" name="Google Shape;765;p23"/>
          <p:cNvGrpSpPr/>
          <p:nvPr/>
        </p:nvGrpSpPr>
        <p:grpSpPr>
          <a:xfrm>
            <a:off x="6858000" y="2362200"/>
            <a:ext cx="228600" cy="381000"/>
            <a:chOff x="4080" y="1728"/>
            <a:chExt cx="192" cy="288"/>
          </a:xfrm>
        </p:grpSpPr>
        <p:cxnSp>
          <p:nvCxnSpPr>
            <p:cNvPr id="766" name="Google Shape;766;p23"/>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67" name="Google Shape;767;p23"/>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68" name="Google Shape;768;p23"/>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69" name="Google Shape;769;p23"/>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70" name="Google Shape;770;p23"/>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cxnSp>
        <p:nvCxnSpPr>
          <p:cNvPr id="771" name="Google Shape;771;p23"/>
          <p:cNvCxnSpPr/>
          <p:nvPr/>
        </p:nvCxnSpPr>
        <p:spPr>
          <a:xfrm rot="10800000">
            <a:off x="7391400" y="2590800"/>
            <a:ext cx="457200" cy="0"/>
          </a:xfrm>
          <a:prstGeom prst="straightConnector1">
            <a:avLst/>
          </a:prstGeom>
          <a:noFill/>
          <a:ln cap="flat" cmpd="sng" w="38100">
            <a:solidFill>
              <a:srgbClr val="FF3300"/>
            </a:solidFill>
            <a:prstDash val="solid"/>
            <a:round/>
            <a:headEnd len="med" w="med" type="none"/>
            <a:tailEnd len="med" w="med" type="triangle"/>
          </a:ln>
        </p:spPr>
      </p:cxnSp>
      <p:sp>
        <p:nvSpPr>
          <p:cNvPr id="772" name="Google Shape;772;p23"/>
          <p:cNvSpPr txBox="1"/>
          <p:nvPr/>
        </p:nvSpPr>
        <p:spPr>
          <a:xfrm>
            <a:off x="7772400" y="2311400"/>
            <a:ext cx="1524000" cy="930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u="none">
                <a:solidFill>
                  <a:schemeClr val="dk1"/>
                </a:solidFill>
                <a:latin typeface="Arial"/>
                <a:ea typeface="Arial"/>
                <a:cs typeface="Arial"/>
                <a:sym typeface="Arial"/>
              </a:rPr>
              <a:t>Cây yếu </a:t>
            </a:r>
            <a:endParaRPr/>
          </a:p>
          <a:p>
            <a:pPr indent="0" lvl="0" marL="0" marR="0" rtl="0" algn="l">
              <a:spcBef>
                <a:spcPts val="1100"/>
              </a:spcBef>
              <a:spcAft>
                <a:spcPts val="0"/>
              </a:spcAft>
              <a:buNone/>
            </a:pPr>
            <a:r>
              <a:rPr b="1" lang="en-US" sz="2200" u="none">
                <a:solidFill>
                  <a:schemeClr val="dk1"/>
                </a:solidFill>
                <a:latin typeface="Arial"/>
                <a:ea typeface="Arial"/>
                <a:cs typeface="Arial"/>
                <a:sym typeface="Arial"/>
              </a:rPr>
              <a:t>và bị sâu</a:t>
            </a:r>
            <a:endParaRPr/>
          </a:p>
        </p:txBody>
      </p:sp>
      <p:cxnSp>
        <p:nvCxnSpPr>
          <p:cNvPr id="773" name="Google Shape;773;p23"/>
          <p:cNvCxnSpPr/>
          <p:nvPr/>
        </p:nvCxnSpPr>
        <p:spPr>
          <a:xfrm>
            <a:off x="4038600" y="0"/>
            <a:ext cx="0" cy="6858000"/>
          </a:xfrm>
          <a:prstGeom prst="straightConnector1">
            <a:avLst/>
          </a:prstGeom>
          <a:noFill/>
          <a:ln cap="flat" cmpd="dbl" w="38100">
            <a:solidFill>
              <a:srgbClr val="0033CC"/>
            </a:solidFill>
            <a:prstDash val="solid"/>
            <a:round/>
            <a:headEnd len="med" w="med" type="none"/>
            <a:tailEnd len="med" w="med" type="none"/>
          </a:ln>
        </p:spPr>
      </p:cxnSp>
      <p:sp>
        <p:nvSpPr>
          <p:cNvPr id="774" name="Google Shape;774;p23"/>
          <p:cNvSpPr txBox="1"/>
          <p:nvPr/>
        </p:nvSpPr>
        <p:spPr>
          <a:xfrm>
            <a:off x="-28989" y="192385"/>
            <a:ext cx="4343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II. CHĂM SÓC CÂY TRỒNG</a:t>
            </a:r>
            <a:endParaRPr/>
          </a:p>
        </p:txBody>
      </p:sp>
      <p:sp>
        <p:nvSpPr>
          <p:cNvPr id="775" name="Google Shape;775;p23"/>
          <p:cNvSpPr txBox="1"/>
          <p:nvPr/>
        </p:nvSpPr>
        <p:spPr>
          <a:xfrm>
            <a:off x="5181600" y="4114800"/>
            <a:ext cx="1447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Tỉa cây</a:t>
            </a:r>
            <a:endParaRPr/>
          </a:p>
        </p:txBody>
      </p:sp>
      <p:sp>
        <p:nvSpPr>
          <p:cNvPr id="776" name="Google Shape;776;p23"/>
          <p:cNvSpPr txBox="1"/>
          <p:nvPr/>
        </p:nvSpPr>
        <p:spPr>
          <a:xfrm>
            <a:off x="4114800" y="5181600"/>
            <a:ext cx="4724400"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u="none">
                <a:solidFill>
                  <a:schemeClr val="dk1"/>
                </a:solidFill>
                <a:latin typeface="Times New Roman"/>
                <a:ea typeface="Times New Roman"/>
                <a:cs typeface="Times New Roman"/>
                <a:sym typeface="Times New Roman"/>
              </a:rPr>
              <a:t>Thế nào là tỉa cây? </a:t>
            </a:r>
            <a:endParaRPr/>
          </a:p>
        </p:txBody>
      </p:sp>
      <p:sp>
        <p:nvSpPr>
          <p:cNvPr id="777" name="Google Shape;777;p23"/>
          <p:cNvSpPr txBox="1"/>
          <p:nvPr/>
        </p:nvSpPr>
        <p:spPr>
          <a:xfrm>
            <a:off x="76200" y="2197100"/>
            <a:ext cx="3657600" cy="138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-Bỏ các cây yếu, sâu, bệnh</a:t>
            </a:r>
            <a:endParaRPr sz="2400" u="none">
              <a:solidFill>
                <a:schemeClr val="dk1"/>
              </a:solidFill>
              <a:latin typeface="Times New Roman"/>
              <a:ea typeface="Times New Roman"/>
              <a:cs typeface="Times New Roman"/>
              <a:sym typeface="Times New Roman"/>
            </a:endParaRPr>
          </a:p>
          <a:p>
            <a:pPr indent="0" lvl="0" marL="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Loại bỏ cây bệnh, đảm bảo mật độ</a:t>
            </a:r>
            <a:endParaRPr sz="2400" u="none">
              <a:solidFill>
                <a:schemeClr val="dk1"/>
              </a:solidFill>
              <a:latin typeface="Times New Roman"/>
              <a:ea typeface="Times New Roman"/>
              <a:cs typeface="Times New Roman"/>
              <a:sym typeface="Times New Roman"/>
            </a:endParaRPr>
          </a:p>
        </p:txBody>
      </p:sp>
      <p:sp>
        <p:nvSpPr>
          <p:cNvPr id="778" name="Google Shape;778;p23"/>
          <p:cNvSpPr/>
          <p:nvPr/>
        </p:nvSpPr>
        <p:spPr>
          <a:xfrm>
            <a:off x="4191000" y="5257800"/>
            <a:ext cx="4857750"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u="none">
                <a:solidFill>
                  <a:schemeClr val="dk1"/>
                </a:solidFill>
                <a:latin typeface="Times New Roman"/>
                <a:ea typeface="Times New Roman"/>
                <a:cs typeface="Times New Roman"/>
                <a:sym typeface="Times New Roman"/>
              </a:rPr>
              <a:t>Mục đích của tỉa cây là gì?</a:t>
            </a:r>
            <a:endParaRPr sz="3200" u="sng">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par>
                                <p:cTn fill="hold" nodeType="with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500"/>
                                        <p:tgtEl>
                                          <p:spTgt spid="711"/>
                                        </p:tgtEl>
                                      </p:cBhvr>
                                    </p:animEffect>
                                  </p:childTnLst>
                                </p:cTn>
                              </p:par>
                              <p:par>
                                <p:cTn fill="hold" nodeType="with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par>
                                <p:cTn fill="hold" nodeType="with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500"/>
                                        <p:tgtEl>
                                          <p:spTgt spid="723"/>
                                        </p:tgtEl>
                                      </p:cBhvr>
                                    </p:animEffect>
                                  </p:childTnLst>
                                </p:cTn>
                              </p:par>
                              <p:par>
                                <p:cTn fill="hold" nodeType="with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50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500"/>
                                        <p:tgtEl>
                                          <p:spTgt spid="765"/>
                                        </p:tgtEl>
                                      </p:cBhvr>
                                    </p:animEffect>
                                  </p:childTnLst>
                                </p:cTn>
                              </p:par>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500"/>
                                        <p:tgtEl>
                                          <p:spTgt spid="7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17"/>
                                        </p:tgtEl>
                                      </p:cBhvr>
                                    </p:animEffect>
                                    <p:set>
                                      <p:cBhvr>
                                        <p:cTn dur="1" fill="hold">
                                          <p:stCondLst>
                                            <p:cond delay="500"/>
                                          </p:stCondLst>
                                        </p:cTn>
                                        <p:tgtEl>
                                          <p:spTgt spid="71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57"/>
                                        </p:tgtEl>
                                      </p:cBhvr>
                                    </p:animEffect>
                                    <p:set>
                                      <p:cBhvr>
                                        <p:cTn dur="1" fill="hold">
                                          <p:stCondLst>
                                            <p:cond delay="500"/>
                                          </p:stCondLst>
                                        </p:cTn>
                                        <p:tgtEl>
                                          <p:spTgt spid="65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41"/>
                                        </p:tgtEl>
                                      </p:cBhvr>
                                    </p:animEffect>
                                    <p:set>
                                      <p:cBhvr>
                                        <p:cTn dur="1" fill="hold">
                                          <p:stCondLst>
                                            <p:cond delay="500"/>
                                          </p:stCondLst>
                                        </p:cTn>
                                        <p:tgtEl>
                                          <p:spTgt spid="74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75"/>
                                        </p:tgtEl>
                                      </p:cBhvr>
                                    </p:animEffect>
                                    <p:set>
                                      <p:cBhvr>
                                        <p:cTn dur="1" fill="hold">
                                          <p:stCondLst>
                                            <p:cond delay="500"/>
                                          </p:stCondLst>
                                        </p:cTn>
                                        <p:tgtEl>
                                          <p:spTgt spid="67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93"/>
                                        </p:tgtEl>
                                      </p:cBhvr>
                                    </p:animEffect>
                                    <p:set>
                                      <p:cBhvr>
                                        <p:cTn dur="1" fill="hold">
                                          <p:stCondLst>
                                            <p:cond delay="500"/>
                                          </p:stCondLst>
                                        </p:cTn>
                                        <p:tgtEl>
                                          <p:spTgt spid="69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05"/>
                                        </p:tgtEl>
                                      </p:cBhvr>
                                    </p:animEffect>
                                    <p:set>
                                      <p:cBhvr>
                                        <p:cTn dur="1" fill="hold">
                                          <p:stCondLst>
                                            <p:cond delay="500"/>
                                          </p:stCondLst>
                                        </p:cTn>
                                        <p:tgtEl>
                                          <p:spTgt spid="70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29"/>
                                        </p:tgtEl>
                                      </p:cBhvr>
                                    </p:animEffect>
                                    <p:set>
                                      <p:cBhvr>
                                        <p:cTn dur="1" fill="hold">
                                          <p:stCondLst>
                                            <p:cond delay="500"/>
                                          </p:stCondLst>
                                        </p:cTn>
                                        <p:tgtEl>
                                          <p:spTgt spid="72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71"/>
                                        </p:tgtEl>
                                      </p:cBhvr>
                                    </p:animEffect>
                                    <p:set>
                                      <p:cBhvr>
                                        <p:cTn dur="1" fill="hold">
                                          <p:stCondLst>
                                            <p:cond delay="500"/>
                                          </p:stCondLst>
                                        </p:cTn>
                                        <p:tgtEl>
                                          <p:spTgt spid="77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72"/>
                                        </p:tgtEl>
                                      </p:cBhvr>
                                    </p:animEffect>
                                    <p:set>
                                      <p:cBhvr>
                                        <p:cTn dur="1" fill="hold">
                                          <p:stCondLst>
                                            <p:cond delay="500"/>
                                          </p:stCondLst>
                                        </p:cTn>
                                        <p:tgtEl>
                                          <p:spTgt spid="77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76"/>
                                        </p:tgtEl>
                                      </p:cBhvr>
                                    </p:animEffect>
                                    <p:set>
                                      <p:cBhvr>
                                        <p:cTn dur="1" fill="hold">
                                          <p:stCondLst>
                                            <p:cond delay="500"/>
                                          </p:stCondLst>
                                        </p:cTn>
                                        <p:tgtEl>
                                          <p:spTgt spid="77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7">
                                            <p:txEl>
                                              <p:pRg end="0" st="0"/>
                                            </p:txEl>
                                          </p:spTgt>
                                        </p:tgtEl>
                                        <p:attrNameLst>
                                          <p:attrName>style.visibility</p:attrName>
                                        </p:attrNameLst>
                                      </p:cBhvr>
                                      <p:to>
                                        <p:strVal val="visible"/>
                                      </p:to>
                                    </p:set>
                                    <p:animEffect filter="fade" transition="in">
                                      <p:cBhvr>
                                        <p:cTn dur="500"/>
                                        <p:tgtEl>
                                          <p:spTgt spid="7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7">
                                            <p:txEl>
                                              <p:pRg end="1" st="1"/>
                                            </p:txEl>
                                          </p:spTgt>
                                        </p:tgtEl>
                                        <p:attrNameLst>
                                          <p:attrName>style.visibility</p:attrName>
                                        </p:attrNameLst>
                                      </p:cBhvr>
                                      <p:to>
                                        <p:strVal val="visible"/>
                                      </p:to>
                                    </p:set>
                                    <p:animEffect filter="fade" transition="in">
                                      <p:cBhvr>
                                        <p:cTn dur="500"/>
                                        <p:tgtEl>
                                          <p:spTgt spid="7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78"/>
                                        </p:tgtEl>
                                      </p:cBhvr>
                                    </p:animEffect>
                                    <p:set>
                                      <p:cBhvr>
                                        <p:cTn dur="1" fill="hold">
                                          <p:stCondLst>
                                            <p:cond delay="500"/>
                                          </p:stCondLst>
                                        </p:cTn>
                                        <p:tgtEl>
                                          <p:spTgt spid="7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24"/>
          <p:cNvSpPr txBox="1"/>
          <p:nvPr/>
        </p:nvSpPr>
        <p:spPr>
          <a:xfrm>
            <a:off x="0" y="1066800"/>
            <a:ext cx="3962400" cy="1570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Calibri"/>
                <a:ea typeface="Calibri"/>
                <a:cs typeface="Calibri"/>
                <a:sym typeface="Calibri"/>
              </a:rPr>
              <a:t>1 . TỈA, DẶM CÂY</a:t>
            </a:r>
            <a:endParaRPr/>
          </a:p>
          <a:p>
            <a:pPr indent="0" lvl="0" marL="0" marR="0" rtl="0" algn="l">
              <a:spcBef>
                <a:spcPts val="1200"/>
              </a:spcBef>
              <a:spcAft>
                <a:spcPts val="0"/>
              </a:spcAft>
              <a:buNone/>
            </a:pPr>
            <a:r>
              <a:rPr b="1" lang="en-US" sz="2400" u="none">
                <a:solidFill>
                  <a:srgbClr val="0000FF"/>
                </a:solidFill>
                <a:latin typeface="Calibri"/>
                <a:ea typeface="Calibri"/>
                <a:cs typeface="Calibri"/>
                <a:sym typeface="Calibri"/>
              </a:rPr>
              <a:t>a. Tỉa cây</a:t>
            </a:r>
            <a:endParaRPr b="1" sz="2400" u="none">
              <a:solidFill>
                <a:srgbClr val="0000FF"/>
              </a:solidFill>
              <a:latin typeface="Calibri"/>
              <a:ea typeface="Calibri"/>
              <a:cs typeface="Calibri"/>
              <a:sym typeface="Calibri"/>
            </a:endParaRPr>
          </a:p>
          <a:p>
            <a:pPr indent="0" lvl="0" marL="0" marR="0" rtl="0" algn="l">
              <a:spcBef>
                <a:spcPts val="1200"/>
              </a:spcBef>
              <a:spcAft>
                <a:spcPts val="0"/>
              </a:spcAft>
              <a:buNone/>
            </a:pPr>
            <a:r>
              <a:rPr b="1" lang="en-US" sz="2400" u="none">
                <a:solidFill>
                  <a:srgbClr val="0000FF"/>
                </a:solidFill>
                <a:latin typeface="Calibri"/>
                <a:ea typeface="Calibri"/>
                <a:cs typeface="Calibri"/>
                <a:sym typeface="Calibri"/>
              </a:rPr>
              <a:t>b. Dặm cây</a:t>
            </a:r>
            <a:endParaRPr b="1" sz="2400" u="none">
              <a:solidFill>
                <a:srgbClr val="0000FF"/>
              </a:solidFill>
              <a:latin typeface="Calibri"/>
              <a:ea typeface="Calibri"/>
              <a:cs typeface="Calibri"/>
              <a:sym typeface="Calibri"/>
            </a:endParaRPr>
          </a:p>
        </p:txBody>
      </p:sp>
      <p:sp>
        <p:nvSpPr>
          <p:cNvPr id="785" name="Google Shape;785;p24"/>
          <p:cNvSpPr/>
          <p:nvPr/>
        </p:nvSpPr>
        <p:spPr>
          <a:xfrm>
            <a:off x="4483100" y="1371600"/>
            <a:ext cx="4508500" cy="1752600"/>
          </a:xfrm>
          <a:prstGeom prst="rect">
            <a:avLst/>
          </a:prstGeom>
          <a:noFill/>
          <a:ln cap="flat" cmpd="sng" w="28575">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grpSp>
        <p:nvGrpSpPr>
          <p:cNvPr id="786" name="Google Shape;786;p24"/>
          <p:cNvGrpSpPr/>
          <p:nvPr/>
        </p:nvGrpSpPr>
        <p:grpSpPr>
          <a:xfrm>
            <a:off x="7340600" y="2298700"/>
            <a:ext cx="304800" cy="457200"/>
            <a:chOff x="4080" y="1728"/>
            <a:chExt cx="192" cy="288"/>
          </a:xfrm>
        </p:grpSpPr>
        <p:cxnSp>
          <p:nvCxnSpPr>
            <p:cNvPr id="787" name="Google Shape;787;p24"/>
            <p:cNvCxnSpPr/>
            <p:nvPr/>
          </p:nvCxnSpPr>
          <p:spPr>
            <a:xfrm>
              <a:off x="4080" y="1872"/>
              <a:ext cx="96" cy="144"/>
            </a:xfrm>
            <a:prstGeom prst="straightConnector1">
              <a:avLst/>
            </a:prstGeom>
            <a:noFill/>
            <a:ln cap="flat" cmpd="sng" w="38100">
              <a:solidFill>
                <a:srgbClr val="33CC33"/>
              </a:solidFill>
              <a:prstDash val="solid"/>
              <a:round/>
              <a:headEnd len="med" w="med" type="none"/>
              <a:tailEnd len="med" w="med" type="none"/>
            </a:ln>
          </p:spPr>
        </p:cxnSp>
        <p:cxnSp>
          <p:nvCxnSpPr>
            <p:cNvPr id="788" name="Google Shape;788;p24"/>
            <p:cNvCxnSpPr/>
            <p:nvPr/>
          </p:nvCxnSpPr>
          <p:spPr>
            <a:xfrm>
              <a:off x="4128" y="1728"/>
              <a:ext cx="48" cy="288"/>
            </a:xfrm>
            <a:prstGeom prst="straightConnector1">
              <a:avLst/>
            </a:prstGeom>
            <a:noFill/>
            <a:ln cap="flat" cmpd="sng" w="38100">
              <a:solidFill>
                <a:srgbClr val="33CC33"/>
              </a:solidFill>
              <a:prstDash val="solid"/>
              <a:round/>
              <a:headEnd len="med" w="med" type="none"/>
              <a:tailEnd len="med" w="med" type="none"/>
            </a:ln>
          </p:spPr>
        </p:cxnSp>
        <p:cxnSp>
          <p:nvCxnSpPr>
            <p:cNvPr id="789" name="Google Shape;789;p24"/>
            <p:cNvCxnSpPr/>
            <p:nvPr/>
          </p:nvCxnSpPr>
          <p:spPr>
            <a:xfrm flipH="1">
              <a:off x="4176" y="1824"/>
              <a:ext cx="48" cy="192"/>
            </a:xfrm>
            <a:prstGeom prst="straightConnector1">
              <a:avLst/>
            </a:prstGeom>
            <a:noFill/>
            <a:ln cap="flat" cmpd="sng" w="38100">
              <a:solidFill>
                <a:srgbClr val="33CC33"/>
              </a:solidFill>
              <a:prstDash val="solid"/>
              <a:round/>
              <a:headEnd len="med" w="med" type="none"/>
              <a:tailEnd len="med" w="med" type="none"/>
            </a:ln>
          </p:spPr>
        </p:cxnSp>
        <p:cxnSp>
          <p:nvCxnSpPr>
            <p:cNvPr id="790" name="Google Shape;790;p24"/>
            <p:cNvCxnSpPr/>
            <p:nvPr/>
          </p:nvCxnSpPr>
          <p:spPr>
            <a:xfrm>
              <a:off x="4080" y="1968"/>
              <a:ext cx="96" cy="48"/>
            </a:xfrm>
            <a:prstGeom prst="straightConnector1">
              <a:avLst/>
            </a:prstGeom>
            <a:noFill/>
            <a:ln cap="flat" cmpd="sng" w="38100">
              <a:solidFill>
                <a:srgbClr val="33CC33"/>
              </a:solidFill>
              <a:prstDash val="solid"/>
              <a:round/>
              <a:headEnd len="med" w="med" type="none"/>
              <a:tailEnd len="med" w="med" type="none"/>
            </a:ln>
          </p:spPr>
        </p:cxnSp>
        <p:cxnSp>
          <p:nvCxnSpPr>
            <p:cNvPr id="791" name="Google Shape;791;p24"/>
            <p:cNvCxnSpPr/>
            <p:nvPr/>
          </p:nvCxnSpPr>
          <p:spPr>
            <a:xfrm flipH="1">
              <a:off x="4176" y="1920"/>
              <a:ext cx="96" cy="96"/>
            </a:xfrm>
            <a:prstGeom prst="straightConnector1">
              <a:avLst/>
            </a:prstGeom>
            <a:noFill/>
            <a:ln cap="flat" cmpd="sng" w="38100">
              <a:solidFill>
                <a:srgbClr val="33CC33"/>
              </a:solidFill>
              <a:prstDash val="solid"/>
              <a:round/>
              <a:headEnd len="med" w="med" type="none"/>
              <a:tailEnd len="med" w="med" type="none"/>
            </a:ln>
          </p:spPr>
        </p:cxnSp>
      </p:grpSp>
      <p:grpSp>
        <p:nvGrpSpPr>
          <p:cNvPr id="792" name="Google Shape;792;p24"/>
          <p:cNvGrpSpPr/>
          <p:nvPr/>
        </p:nvGrpSpPr>
        <p:grpSpPr>
          <a:xfrm>
            <a:off x="7366000" y="1676400"/>
            <a:ext cx="304800" cy="457200"/>
            <a:chOff x="4080" y="1728"/>
            <a:chExt cx="192" cy="288"/>
          </a:xfrm>
        </p:grpSpPr>
        <p:cxnSp>
          <p:nvCxnSpPr>
            <p:cNvPr id="793" name="Google Shape;793;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794" name="Google Shape;794;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795" name="Google Shape;795;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796" name="Google Shape;796;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797" name="Google Shape;797;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798" name="Google Shape;798;p24"/>
          <p:cNvGrpSpPr/>
          <p:nvPr/>
        </p:nvGrpSpPr>
        <p:grpSpPr>
          <a:xfrm>
            <a:off x="6680200" y="2286000"/>
            <a:ext cx="304800" cy="457200"/>
            <a:chOff x="4080" y="1728"/>
            <a:chExt cx="192" cy="288"/>
          </a:xfrm>
        </p:grpSpPr>
        <p:cxnSp>
          <p:nvCxnSpPr>
            <p:cNvPr id="799" name="Google Shape;799;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00" name="Google Shape;800;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01" name="Google Shape;801;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02" name="Google Shape;802;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03" name="Google Shape;803;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04" name="Google Shape;804;p24"/>
          <p:cNvGrpSpPr/>
          <p:nvPr/>
        </p:nvGrpSpPr>
        <p:grpSpPr>
          <a:xfrm>
            <a:off x="6731000" y="1651000"/>
            <a:ext cx="304800" cy="457200"/>
            <a:chOff x="4080" y="1728"/>
            <a:chExt cx="192" cy="288"/>
          </a:xfrm>
        </p:grpSpPr>
        <p:cxnSp>
          <p:nvCxnSpPr>
            <p:cNvPr id="805" name="Google Shape;805;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06" name="Google Shape;806;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07" name="Google Shape;807;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08" name="Google Shape;808;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09" name="Google Shape;809;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10" name="Google Shape;810;p24"/>
          <p:cNvGrpSpPr/>
          <p:nvPr/>
        </p:nvGrpSpPr>
        <p:grpSpPr>
          <a:xfrm>
            <a:off x="5930900" y="1625600"/>
            <a:ext cx="304800" cy="457200"/>
            <a:chOff x="4080" y="1728"/>
            <a:chExt cx="192" cy="288"/>
          </a:xfrm>
        </p:grpSpPr>
        <p:cxnSp>
          <p:nvCxnSpPr>
            <p:cNvPr id="811" name="Google Shape;811;p24"/>
            <p:cNvCxnSpPr/>
            <p:nvPr/>
          </p:nvCxnSpPr>
          <p:spPr>
            <a:xfrm>
              <a:off x="4080" y="1872"/>
              <a:ext cx="96" cy="144"/>
            </a:xfrm>
            <a:prstGeom prst="straightConnector1">
              <a:avLst/>
            </a:prstGeom>
            <a:noFill/>
            <a:ln cap="flat" cmpd="sng" w="38100">
              <a:solidFill>
                <a:srgbClr val="33CC33"/>
              </a:solidFill>
              <a:prstDash val="solid"/>
              <a:round/>
              <a:headEnd len="med" w="med" type="none"/>
              <a:tailEnd len="med" w="med" type="none"/>
            </a:ln>
          </p:spPr>
        </p:cxnSp>
        <p:cxnSp>
          <p:nvCxnSpPr>
            <p:cNvPr id="812" name="Google Shape;812;p24"/>
            <p:cNvCxnSpPr/>
            <p:nvPr/>
          </p:nvCxnSpPr>
          <p:spPr>
            <a:xfrm>
              <a:off x="4128" y="1728"/>
              <a:ext cx="48" cy="288"/>
            </a:xfrm>
            <a:prstGeom prst="straightConnector1">
              <a:avLst/>
            </a:prstGeom>
            <a:noFill/>
            <a:ln cap="flat" cmpd="sng" w="38100">
              <a:solidFill>
                <a:srgbClr val="33CC33"/>
              </a:solidFill>
              <a:prstDash val="solid"/>
              <a:round/>
              <a:headEnd len="med" w="med" type="none"/>
              <a:tailEnd len="med" w="med" type="none"/>
            </a:ln>
          </p:spPr>
        </p:cxnSp>
        <p:cxnSp>
          <p:nvCxnSpPr>
            <p:cNvPr id="813" name="Google Shape;813;p24"/>
            <p:cNvCxnSpPr/>
            <p:nvPr/>
          </p:nvCxnSpPr>
          <p:spPr>
            <a:xfrm flipH="1">
              <a:off x="4176" y="1824"/>
              <a:ext cx="48" cy="192"/>
            </a:xfrm>
            <a:prstGeom prst="straightConnector1">
              <a:avLst/>
            </a:prstGeom>
            <a:noFill/>
            <a:ln cap="flat" cmpd="sng" w="38100">
              <a:solidFill>
                <a:srgbClr val="33CC33"/>
              </a:solidFill>
              <a:prstDash val="solid"/>
              <a:round/>
              <a:headEnd len="med" w="med" type="none"/>
              <a:tailEnd len="med" w="med" type="none"/>
            </a:ln>
          </p:spPr>
        </p:cxnSp>
        <p:cxnSp>
          <p:nvCxnSpPr>
            <p:cNvPr id="814" name="Google Shape;814;p24"/>
            <p:cNvCxnSpPr/>
            <p:nvPr/>
          </p:nvCxnSpPr>
          <p:spPr>
            <a:xfrm>
              <a:off x="4080" y="1968"/>
              <a:ext cx="96" cy="48"/>
            </a:xfrm>
            <a:prstGeom prst="straightConnector1">
              <a:avLst/>
            </a:prstGeom>
            <a:noFill/>
            <a:ln cap="flat" cmpd="sng" w="38100">
              <a:solidFill>
                <a:srgbClr val="33CC33"/>
              </a:solidFill>
              <a:prstDash val="solid"/>
              <a:round/>
              <a:headEnd len="med" w="med" type="none"/>
              <a:tailEnd len="med" w="med" type="none"/>
            </a:ln>
          </p:spPr>
        </p:cxnSp>
        <p:cxnSp>
          <p:nvCxnSpPr>
            <p:cNvPr id="815" name="Google Shape;815;p24"/>
            <p:cNvCxnSpPr/>
            <p:nvPr/>
          </p:nvCxnSpPr>
          <p:spPr>
            <a:xfrm flipH="1">
              <a:off x="4176" y="1920"/>
              <a:ext cx="96" cy="96"/>
            </a:xfrm>
            <a:prstGeom prst="straightConnector1">
              <a:avLst/>
            </a:prstGeom>
            <a:noFill/>
            <a:ln cap="flat" cmpd="sng" w="38100">
              <a:solidFill>
                <a:srgbClr val="33CC33"/>
              </a:solidFill>
              <a:prstDash val="solid"/>
              <a:round/>
              <a:headEnd len="med" w="med" type="none"/>
              <a:tailEnd len="med" w="med" type="none"/>
            </a:ln>
          </p:spPr>
        </p:cxnSp>
      </p:grpSp>
      <p:grpSp>
        <p:nvGrpSpPr>
          <p:cNvPr id="816" name="Google Shape;816;p24"/>
          <p:cNvGrpSpPr/>
          <p:nvPr/>
        </p:nvGrpSpPr>
        <p:grpSpPr>
          <a:xfrm>
            <a:off x="5969000" y="2286000"/>
            <a:ext cx="304800" cy="457200"/>
            <a:chOff x="4080" y="1728"/>
            <a:chExt cx="192" cy="288"/>
          </a:xfrm>
        </p:grpSpPr>
        <p:cxnSp>
          <p:nvCxnSpPr>
            <p:cNvPr id="817" name="Google Shape;817;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18" name="Google Shape;818;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19" name="Google Shape;819;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20" name="Google Shape;820;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21" name="Google Shape;821;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22" name="Google Shape;822;p24"/>
          <p:cNvGrpSpPr/>
          <p:nvPr/>
        </p:nvGrpSpPr>
        <p:grpSpPr>
          <a:xfrm>
            <a:off x="5321300" y="1676400"/>
            <a:ext cx="304800" cy="457200"/>
            <a:chOff x="4080" y="1728"/>
            <a:chExt cx="192" cy="288"/>
          </a:xfrm>
        </p:grpSpPr>
        <p:cxnSp>
          <p:nvCxnSpPr>
            <p:cNvPr id="823" name="Google Shape;823;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24" name="Google Shape;824;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25" name="Google Shape;825;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26" name="Google Shape;826;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27" name="Google Shape;827;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28" name="Google Shape;828;p24"/>
          <p:cNvGrpSpPr/>
          <p:nvPr/>
        </p:nvGrpSpPr>
        <p:grpSpPr>
          <a:xfrm>
            <a:off x="5321300" y="2286000"/>
            <a:ext cx="304800" cy="457200"/>
            <a:chOff x="4080" y="1728"/>
            <a:chExt cx="192" cy="288"/>
          </a:xfrm>
        </p:grpSpPr>
        <p:cxnSp>
          <p:nvCxnSpPr>
            <p:cNvPr id="829" name="Google Shape;829;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30" name="Google Shape;830;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31" name="Google Shape;831;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32" name="Google Shape;832;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33" name="Google Shape;833;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34" name="Google Shape;834;p24"/>
          <p:cNvGrpSpPr/>
          <p:nvPr/>
        </p:nvGrpSpPr>
        <p:grpSpPr>
          <a:xfrm>
            <a:off x="4737100" y="2286000"/>
            <a:ext cx="304800" cy="457200"/>
            <a:chOff x="4080" y="1728"/>
            <a:chExt cx="192" cy="288"/>
          </a:xfrm>
        </p:grpSpPr>
        <p:cxnSp>
          <p:nvCxnSpPr>
            <p:cNvPr id="835" name="Google Shape;835;p24"/>
            <p:cNvCxnSpPr/>
            <p:nvPr/>
          </p:nvCxnSpPr>
          <p:spPr>
            <a:xfrm>
              <a:off x="4080" y="1872"/>
              <a:ext cx="96" cy="144"/>
            </a:xfrm>
            <a:prstGeom prst="straightConnector1">
              <a:avLst/>
            </a:prstGeom>
            <a:noFill/>
            <a:ln cap="flat" cmpd="sng" w="38100">
              <a:solidFill>
                <a:srgbClr val="33CC33"/>
              </a:solidFill>
              <a:prstDash val="solid"/>
              <a:round/>
              <a:headEnd len="med" w="med" type="none"/>
              <a:tailEnd len="med" w="med" type="none"/>
            </a:ln>
          </p:spPr>
        </p:cxnSp>
        <p:cxnSp>
          <p:nvCxnSpPr>
            <p:cNvPr id="836" name="Google Shape;836;p24"/>
            <p:cNvCxnSpPr/>
            <p:nvPr/>
          </p:nvCxnSpPr>
          <p:spPr>
            <a:xfrm>
              <a:off x="4128" y="1728"/>
              <a:ext cx="48" cy="288"/>
            </a:xfrm>
            <a:prstGeom prst="straightConnector1">
              <a:avLst/>
            </a:prstGeom>
            <a:noFill/>
            <a:ln cap="flat" cmpd="sng" w="38100">
              <a:solidFill>
                <a:srgbClr val="33CC33"/>
              </a:solidFill>
              <a:prstDash val="solid"/>
              <a:round/>
              <a:headEnd len="med" w="med" type="none"/>
              <a:tailEnd len="med" w="med" type="none"/>
            </a:ln>
          </p:spPr>
        </p:cxnSp>
        <p:cxnSp>
          <p:nvCxnSpPr>
            <p:cNvPr id="837" name="Google Shape;837;p24"/>
            <p:cNvCxnSpPr/>
            <p:nvPr/>
          </p:nvCxnSpPr>
          <p:spPr>
            <a:xfrm flipH="1">
              <a:off x="4176" y="1824"/>
              <a:ext cx="48" cy="192"/>
            </a:xfrm>
            <a:prstGeom prst="straightConnector1">
              <a:avLst/>
            </a:prstGeom>
            <a:noFill/>
            <a:ln cap="flat" cmpd="sng" w="38100">
              <a:solidFill>
                <a:srgbClr val="33CC33"/>
              </a:solidFill>
              <a:prstDash val="solid"/>
              <a:round/>
              <a:headEnd len="med" w="med" type="none"/>
              <a:tailEnd len="med" w="med" type="none"/>
            </a:ln>
          </p:spPr>
        </p:cxnSp>
        <p:cxnSp>
          <p:nvCxnSpPr>
            <p:cNvPr id="838" name="Google Shape;838;p24"/>
            <p:cNvCxnSpPr/>
            <p:nvPr/>
          </p:nvCxnSpPr>
          <p:spPr>
            <a:xfrm>
              <a:off x="4080" y="1968"/>
              <a:ext cx="96" cy="48"/>
            </a:xfrm>
            <a:prstGeom prst="straightConnector1">
              <a:avLst/>
            </a:prstGeom>
            <a:noFill/>
            <a:ln cap="flat" cmpd="sng" w="38100">
              <a:solidFill>
                <a:srgbClr val="33CC33"/>
              </a:solidFill>
              <a:prstDash val="solid"/>
              <a:round/>
              <a:headEnd len="med" w="med" type="none"/>
              <a:tailEnd len="med" w="med" type="none"/>
            </a:ln>
          </p:spPr>
        </p:cxnSp>
        <p:cxnSp>
          <p:nvCxnSpPr>
            <p:cNvPr id="839" name="Google Shape;839;p24"/>
            <p:cNvCxnSpPr/>
            <p:nvPr/>
          </p:nvCxnSpPr>
          <p:spPr>
            <a:xfrm flipH="1">
              <a:off x="4176" y="1920"/>
              <a:ext cx="96" cy="96"/>
            </a:xfrm>
            <a:prstGeom prst="straightConnector1">
              <a:avLst/>
            </a:prstGeom>
            <a:noFill/>
            <a:ln cap="flat" cmpd="sng" w="38100">
              <a:solidFill>
                <a:srgbClr val="33CC33"/>
              </a:solidFill>
              <a:prstDash val="solid"/>
              <a:round/>
              <a:headEnd len="med" w="med" type="none"/>
              <a:tailEnd len="med" w="med" type="none"/>
            </a:ln>
          </p:spPr>
        </p:cxnSp>
      </p:grpSp>
      <p:grpSp>
        <p:nvGrpSpPr>
          <p:cNvPr id="840" name="Google Shape;840;p24"/>
          <p:cNvGrpSpPr/>
          <p:nvPr/>
        </p:nvGrpSpPr>
        <p:grpSpPr>
          <a:xfrm>
            <a:off x="4749800" y="1612900"/>
            <a:ext cx="304800" cy="457200"/>
            <a:chOff x="4080" y="1728"/>
            <a:chExt cx="192" cy="288"/>
          </a:xfrm>
        </p:grpSpPr>
        <p:cxnSp>
          <p:nvCxnSpPr>
            <p:cNvPr id="841" name="Google Shape;841;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42" name="Google Shape;842;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43" name="Google Shape;843;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44" name="Google Shape;844;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45" name="Google Shape;845;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46" name="Google Shape;846;p24"/>
          <p:cNvGrpSpPr/>
          <p:nvPr/>
        </p:nvGrpSpPr>
        <p:grpSpPr>
          <a:xfrm>
            <a:off x="7874000" y="2286000"/>
            <a:ext cx="304800" cy="457200"/>
            <a:chOff x="4080" y="1728"/>
            <a:chExt cx="192" cy="288"/>
          </a:xfrm>
        </p:grpSpPr>
        <p:cxnSp>
          <p:nvCxnSpPr>
            <p:cNvPr id="847" name="Google Shape;847;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48" name="Google Shape;848;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49" name="Google Shape;849;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50" name="Google Shape;850;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51" name="Google Shape;851;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52" name="Google Shape;852;p24"/>
          <p:cNvGrpSpPr/>
          <p:nvPr/>
        </p:nvGrpSpPr>
        <p:grpSpPr>
          <a:xfrm>
            <a:off x="8420100" y="2286000"/>
            <a:ext cx="304800" cy="457200"/>
            <a:chOff x="4080" y="1728"/>
            <a:chExt cx="192" cy="288"/>
          </a:xfrm>
        </p:grpSpPr>
        <p:cxnSp>
          <p:nvCxnSpPr>
            <p:cNvPr id="853" name="Google Shape;853;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54" name="Google Shape;854;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55" name="Google Shape;855;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56" name="Google Shape;856;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57" name="Google Shape;857;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58" name="Google Shape;858;p24"/>
          <p:cNvGrpSpPr/>
          <p:nvPr/>
        </p:nvGrpSpPr>
        <p:grpSpPr>
          <a:xfrm>
            <a:off x="8356600" y="1676400"/>
            <a:ext cx="304800" cy="457200"/>
            <a:chOff x="4080" y="1728"/>
            <a:chExt cx="192" cy="288"/>
          </a:xfrm>
        </p:grpSpPr>
        <p:cxnSp>
          <p:nvCxnSpPr>
            <p:cNvPr id="859" name="Google Shape;859;p24"/>
            <p:cNvCxnSpPr/>
            <p:nvPr/>
          </p:nvCxnSpPr>
          <p:spPr>
            <a:xfrm>
              <a:off x="4080" y="1872"/>
              <a:ext cx="96" cy="144"/>
            </a:xfrm>
            <a:prstGeom prst="straightConnector1">
              <a:avLst/>
            </a:prstGeom>
            <a:noFill/>
            <a:ln cap="flat" cmpd="sng" w="38100">
              <a:solidFill>
                <a:srgbClr val="33CC33"/>
              </a:solidFill>
              <a:prstDash val="solid"/>
              <a:round/>
              <a:headEnd len="med" w="med" type="none"/>
              <a:tailEnd len="med" w="med" type="none"/>
            </a:ln>
          </p:spPr>
        </p:cxnSp>
        <p:cxnSp>
          <p:nvCxnSpPr>
            <p:cNvPr id="860" name="Google Shape;860;p24"/>
            <p:cNvCxnSpPr/>
            <p:nvPr/>
          </p:nvCxnSpPr>
          <p:spPr>
            <a:xfrm>
              <a:off x="4128" y="1728"/>
              <a:ext cx="48" cy="288"/>
            </a:xfrm>
            <a:prstGeom prst="straightConnector1">
              <a:avLst/>
            </a:prstGeom>
            <a:noFill/>
            <a:ln cap="flat" cmpd="sng" w="38100">
              <a:solidFill>
                <a:srgbClr val="33CC33"/>
              </a:solidFill>
              <a:prstDash val="solid"/>
              <a:round/>
              <a:headEnd len="med" w="med" type="none"/>
              <a:tailEnd len="med" w="med" type="none"/>
            </a:ln>
          </p:spPr>
        </p:cxnSp>
        <p:cxnSp>
          <p:nvCxnSpPr>
            <p:cNvPr id="861" name="Google Shape;861;p24"/>
            <p:cNvCxnSpPr/>
            <p:nvPr/>
          </p:nvCxnSpPr>
          <p:spPr>
            <a:xfrm flipH="1">
              <a:off x="4176" y="1824"/>
              <a:ext cx="48" cy="192"/>
            </a:xfrm>
            <a:prstGeom prst="straightConnector1">
              <a:avLst/>
            </a:prstGeom>
            <a:noFill/>
            <a:ln cap="flat" cmpd="sng" w="38100">
              <a:solidFill>
                <a:srgbClr val="33CC33"/>
              </a:solidFill>
              <a:prstDash val="solid"/>
              <a:round/>
              <a:headEnd len="med" w="med" type="none"/>
              <a:tailEnd len="med" w="med" type="none"/>
            </a:ln>
          </p:spPr>
        </p:cxnSp>
        <p:cxnSp>
          <p:nvCxnSpPr>
            <p:cNvPr id="862" name="Google Shape;862;p24"/>
            <p:cNvCxnSpPr/>
            <p:nvPr/>
          </p:nvCxnSpPr>
          <p:spPr>
            <a:xfrm>
              <a:off x="4080" y="1968"/>
              <a:ext cx="96" cy="48"/>
            </a:xfrm>
            <a:prstGeom prst="straightConnector1">
              <a:avLst/>
            </a:prstGeom>
            <a:noFill/>
            <a:ln cap="flat" cmpd="sng" w="38100">
              <a:solidFill>
                <a:srgbClr val="33CC33"/>
              </a:solidFill>
              <a:prstDash val="solid"/>
              <a:round/>
              <a:headEnd len="med" w="med" type="none"/>
              <a:tailEnd len="med" w="med" type="none"/>
            </a:ln>
          </p:spPr>
        </p:cxnSp>
        <p:cxnSp>
          <p:nvCxnSpPr>
            <p:cNvPr id="863" name="Google Shape;863;p24"/>
            <p:cNvCxnSpPr/>
            <p:nvPr/>
          </p:nvCxnSpPr>
          <p:spPr>
            <a:xfrm flipH="1">
              <a:off x="4176" y="1920"/>
              <a:ext cx="96" cy="96"/>
            </a:xfrm>
            <a:prstGeom prst="straightConnector1">
              <a:avLst/>
            </a:prstGeom>
            <a:noFill/>
            <a:ln cap="flat" cmpd="sng" w="38100">
              <a:solidFill>
                <a:srgbClr val="33CC33"/>
              </a:solidFill>
              <a:prstDash val="solid"/>
              <a:round/>
              <a:headEnd len="med" w="med" type="none"/>
              <a:tailEnd len="med" w="med" type="none"/>
            </a:ln>
          </p:spPr>
        </p:cxnSp>
      </p:grpSp>
      <p:grpSp>
        <p:nvGrpSpPr>
          <p:cNvPr id="864" name="Google Shape;864;p24"/>
          <p:cNvGrpSpPr/>
          <p:nvPr/>
        </p:nvGrpSpPr>
        <p:grpSpPr>
          <a:xfrm>
            <a:off x="7924800" y="1676400"/>
            <a:ext cx="304800" cy="457200"/>
            <a:chOff x="4080" y="1728"/>
            <a:chExt cx="192" cy="288"/>
          </a:xfrm>
        </p:grpSpPr>
        <p:cxnSp>
          <p:nvCxnSpPr>
            <p:cNvPr id="865" name="Google Shape;865;p24"/>
            <p:cNvCxnSpPr/>
            <p:nvPr/>
          </p:nvCxnSpPr>
          <p:spPr>
            <a:xfrm>
              <a:off x="4080" y="1872"/>
              <a:ext cx="96" cy="144"/>
            </a:xfrm>
            <a:prstGeom prst="straightConnector1">
              <a:avLst/>
            </a:prstGeom>
            <a:noFill/>
            <a:ln cap="flat" cmpd="sng" w="28575">
              <a:solidFill>
                <a:srgbClr val="006600"/>
              </a:solidFill>
              <a:prstDash val="solid"/>
              <a:round/>
              <a:headEnd len="med" w="med" type="none"/>
              <a:tailEnd len="med" w="med" type="none"/>
            </a:ln>
          </p:spPr>
        </p:cxnSp>
        <p:cxnSp>
          <p:nvCxnSpPr>
            <p:cNvPr id="866" name="Google Shape;866;p24"/>
            <p:cNvCxnSpPr/>
            <p:nvPr/>
          </p:nvCxnSpPr>
          <p:spPr>
            <a:xfrm>
              <a:off x="4128" y="1728"/>
              <a:ext cx="48" cy="288"/>
            </a:xfrm>
            <a:prstGeom prst="straightConnector1">
              <a:avLst/>
            </a:prstGeom>
            <a:noFill/>
            <a:ln cap="flat" cmpd="sng" w="28575">
              <a:solidFill>
                <a:srgbClr val="006600"/>
              </a:solidFill>
              <a:prstDash val="solid"/>
              <a:round/>
              <a:headEnd len="med" w="med" type="none"/>
              <a:tailEnd len="med" w="med" type="none"/>
            </a:ln>
          </p:spPr>
        </p:cxnSp>
        <p:cxnSp>
          <p:nvCxnSpPr>
            <p:cNvPr id="867" name="Google Shape;867;p24"/>
            <p:cNvCxnSpPr/>
            <p:nvPr/>
          </p:nvCxnSpPr>
          <p:spPr>
            <a:xfrm flipH="1">
              <a:off x="4176" y="1824"/>
              <a:ext cx="48" cy="192"/>
            </a:xfrm>
            <a:prstGeom prst="straightConnector1">
              <a:avLst/>
            </a:prstGeom>
            <a:noFill/>
            <a:ln cap="flat" cmpd="sng" w="28575">
              <a:solidFill>
                <a:srgbClr val="006600"/>
              </a:solidFill>
              <a:prstDash val="solid"/>
              <a:round/>
              <a:headEnd len="med" w="med" type="none"/>
              <a:tailEnd len="med" w="med" type="none"/>
            </a:ln>
          </p:spPr>
        </p:cxnSp>
        <p:cxnSp>
          <p:nvCxnSpPr>
            <p:cNvPr id="868" name="Google Shape;868;p24"/>
            <p:cNvCxnSpPr/>
            <p:nvPr/>
          </p:nvCxnSpPr>
          <p:spPr>
            <a:xfrm>
              <a:off x="4080" y="1968"/>
              <a:ext cx="96" cy="48"/>
            </a:xfrm>
            <a:prstGeom prst="straightConnector1">
              <a:avLst/>
            </a:prstGeom>
            <a:noFill/>
            <a:ln cap="flat" cmpd="sng" w="28575">
              <a:solidFill>
                <a:srgbClr val="006600"/>
              </a:solidFill>
              <a:prstDash val="solid"/>
              <a:round/>
              <a:headEnd len="med" w="med" type="none"/>
              <a:tailEnd len="med" w="med" type="none"/>
            </a:ln>
          </p:spPr>
        </p:cxnSp>
        <p:cxnSp>
          <p:nvCxnSpPr>
            <p:cNvPr id="869" name="Google Shape;869;p24"/>
            <p:cNvCxnSpPr/>
            <p:nvPr/>
          </p:nvCxnSpPr>
          <p:spPr>
            <a:xfrm flipH="1">
              <a:off x="4176" y="1920"/>
              <a:ext cx="96" cy="96"/>
            </a:xfrm>
            <a:prstGeom prst="straightConnector1">
              <a:avLst/>
            </a:prstGeom>
            <a:noFill/>
            <a:ln cap="flat" cmpd="sng" w="28575">
              <a:solidFill>
                <a:srgbClr val="006600"/>
              </a:solidFill>
              <a:prstDash val="solid"/>
              <a:round/>
              <a:headEnd len="med" w="med" type="none"/>
              <a:tailEnd len="med" w="med" type="none"/>
            </a:ln>
          </p:spPr>
        </p:cxnSp>
      </p:grpSp>
      <p:grpSp>
        <p:nvGrpSpPr>
          <p:cNvPr id="870" name="Google Shape;870;p24"/>
          <p:cNvGrpSpPr/>
          <p:nvPr/>
        </p:nvGrpSpPr>
        <p:grpSpPr>
          <a:xfrm>
            <a:off x="6146800" y="1625600"/>
            <a:ext cx="304800" cy="457200"/>
            <a:chOff x="4080" y="1728"/>
            <a:chExt cx="192" cy="288"/>
          </a:xfrm>
        </p:grpSpPr>
        <p:cxnSp>
          <p:nvCxnSpPr>
            <p:cNvPr id="871" name="Google Shape;871;p24"/>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872" name="Google Shape;872;p24"/>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873" name="Google Shape;873;p24"/>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874" name="Google Shape;874;p24"/>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875" name="Google Shape;875;p24"/>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grpSp>
        <p:nvGrpSpPr>
          <p:cNvPr id="876" name="Google Shape;876;p24"/>
          <p:cNvGrpSpPr/>
          <p:nvPr/>
        </p:nvGrpSpPr>
        <p:grpSpPr>
          <a:xfrm>
            <a:off x="8547100" y="1676400"/>
            <a:ext cx="304800" cy="457200"/>
            <a:chOff x="4080" y="1728"/>
            <a:chExt cx="192" cy="288"/>
          </a:xfrm>
        </p:grpSpPr>
        <p:cxnSp>
          <p:nvCxnSpPr>
            <p:cNvPr id="877" name="Google Shape;877;p24"/>
            <p:cNvCxnSpPr/>
            <p:nvPr/>
          </p:nvCxnSpPr>
          <p:spPr>
            <a:xfrm>
              <a:off x="4080" y="1872"/>
              <a:ext cx="96" cy="144"/>
            </a:xfrm>
            <a:prstGeom prst="straightConnector1">
              <a:avLst/>
            </a:prstGeom>
            <a:noFill/>
            <a:ln cap="flat" cmpd="sng" w="28575">
              <a:solidFill>
                <a:srgbClr val="996633"/>
              </a:solidFill>
              <a:prstDash val="solid"/>
              <a:round/>
              <a:headEnd len="med" w="med" type="none"/>
              <a:tailEnd len="med" w="med" type="none"/>
            </a:ln>
          </p:spPr>
        </p:cxnSp>
        <p:cxnSp>
          <p:nvCxnSpPr>
            <p:cNvPr id="878" name="Google Shape;878;p24"/>
            <p:cNvCxnSpPr/>
            <p:nvPr/>
          </p:nvCxnSpPr>
          <p:spPr>
            <a:xfrm>
              <a:off x="4128" y="1728"/>
              <a:ext cx="48" cy="288"/>
            </a:xfrm>
            <a:prstGeom prst="straightConnector1">
              <a:avLst/>
            </a:prstGeom>
            <a:noFill/>
            <a:ln cap="flat" cmpd="sng" w="28575">
              <a:solidFill>
                <a:srgbClr val="996633"/>
              </a:solidFill>
              <a:prstDash val="solid"/>
              <a:round/>
              <a:headEnd len="med" w="med" type="none"/>
              <a:tailEnd len="med" w="med" type="none"/>
            </a:ln>
          </p:spPr>
        </p:cxnSp>
        <p:cxnSp>
          <p:nvCxnSpPr>
            <p:cNvPr id="879" name="Google Shape;879;p24"/>
            <p:cNvCxnSpPr/>
            <p:nvPr/>
          </p:nvCxnSpPr>
          <p:spPr>
            <a:xfrm flipH="1">
              <a:off x="4176" y="1824"/>
              <a:ext cx="48" cy="192"/>
            </a:xfrm>
            <a:prstGeom prst="straightConnector1">
              <a:avLst/>
            </a:prstGeom>
            <a:noFill/>
            <a:ln cap="flat" cmpd="sng" w="28575">
              <a:solidFill>
                <a:srgbClr val="996633"/>
              </a:solidFill>
              <a:prstDash val="solid"/>
              <a:round/>
              <a:headEnd len="med" w="med" type="none"/>
              <a:tailEnd len="med" w="med" type="none"/>
            </a:ln>
          </p:spPr>
        </p:cxnSp>
        <p:cxnSp>
          <p:nvCxnSpPr>
            <p:cNvPr id="880" name="Google Shape;880;p24"/>
            <p:cNvCxnSpPr/>
            <p:nvPr/>
          </p:nvCxnSpPr>
          <p:spPr>
            <a:xfrm>
              <a:off x="4080" y="1968"/>
              <a:ext cx="96" cy="48"/>
            </a:xfrm>
            <a:prstGeom prst="straightConnector1">
              <a:avLst/>
            </a:prstGeom>
            <a:noFill/>
            <a:ln cap="flat" cmpd="sng" w="28575">
              <a:solidFill>
                <a:srgbClr val="996633"/>
              </a:solidFill>
              <a:prstDash val="solid"/>
              <a:round/>
              <a:headEnd len="med" w="med" type="none"/>
              <a:tailEnd len="med" w="med" type="none"/>
            </a:ln>
          </p:spPr>
        </p:cxnSp>
        <p:cxnSp>
          <p:nvCxnSpPr>
            <p:cNvPr id="881" name="Google Shape;881;p24"/>
            <p:cNvCxnSpPr/>
            <p:nvPr/>
          </p:nvCxnSpPr>
          <p:spPr>
            <a:xfrm flipH="1">
              <a:off x="4176" y="1920"/>
              <a:ext cx="96" cy="96"/>
            </a:xfrm>
            <a:prstGeom prst="straightConnector1">
              <a:avLst/>
            </a:prstGeom>
            <a:noFill/>
            <a:ln cap="flat" cmpd="sng" w="28575">
              <a:solidFill>
                <a:srgbClr val="996633"/>
              </a:solidFill>
              <a:prstDash val="solid"/>
              <a:round/>
              <a:headEnd len="med" w="med" type="none"/>
              <a:tailEnd len="med" w="med" type="none"/>
            </a:ln>
          </p:spPr>
        </p:cxnSp>
      </p:grpSp>
      <p:sp>
        <p:nvSpPr>
          <p:cNvPr id="882" name="Google Shape;882;p24"/>
          <p:cNvSpPr txBox="1"/>
          <p:nvPr/>
        </p:nvSpPr>
        <p:spPr>
          <a:xfrm>
            <a:off x="6019800" y="3581400"/>
            <a:ext cx="19812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lt1"/>
                </a:solidFill>
                <a:latin typeface="Arial"/>
                <a:ea typeface="Arial"/>
                <a:cs typeface="Arial"/>
                <a:sym typeface="Arial"/>
              </a:rPr>
              <a:t>Dặm cây</a:t>
            </a:r>
            <a:endParaRPr/>
          </a:p>
        </p:txBody>
      </p:sp>
      <p:sp>
        <p:nvSpPr>
          <p:cNvPr id="883" name="Google Shape;883;p24"/>
          <p:cNvSpPr txBox="1"/>
          <p:nvPr/>
        </p:nvSpPr>
        <p:spPr>
          <a:xfrm>
            <a:off x="4470400" y="6070321"/>
            <a:ext cx="4724400"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u="none">
                <a:solidFill>
                  <a:schemeClr val="dk1"/>
                </a:solidFill>
                <a:latin typeface="Times New Roman"/>
                <a:ea typeface="Times New Roman"/>
                <a:cs typeface="Times New Roman"/>
                <a:sym typeface="Times New Roman"/>
              </a:rPr>
              <a:t>Thế nào là dặm cây ?</a:t>
            </a:r>
            <a:endParaRPr/>
          </a:p>
        </p:txBody>
      </p:sp>
      <p:sp>
        <p:nvSpPr>
          <p:cNvPr id="884" name="Google Shape;884;p24"/>
          <p:cNvSpPr txBox="1"/>
          <p:nvPr/>
        </p:nvSpPr>
        <p:spPr>
          <a:xfrm>
            <a:off x="6934200" y="228600"/>
            <a:ext cx="1676400"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Times New Roman"/>
                <a:ea typeface="Times New Roman"/>
                <a:cs typeface="Times New Roman"/>
                <a:sym typeface="Times New Roman"/>
              </a:rPr>
              <a:t>Cây chết</a:t>
            </a:r>
            <a:endParaRPr/>
          </a:p>
        </p:txBody>
      </p:sp>
      <p:sp>
        <p:nvSpPr>
          <p:cNvPr id="885" name="Google Shape;885;p24"/>
          <p:cNvSpPr txBox="1"/>
          <p:nvPr/>
        </p:nvSpPr>
        <p:spPr>
          <a:xfrm>
            <a:off x="4191000" y="3581400"/>
            <a:ext cx="1295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Times New Roman"/>
                <a:ea typeface="Times New Roman"/>
                <a:cs typeface="Times New Roman"/>
                <a:sym typeface="Times New Roman"/>
              </a:rPr>
              <a:t>Dặm</a:t>
            </a:r>
            <a:endParaRPr b="1" sz="2400" u="none">
              <a:solidFill>
                <a:schemeClr val="dk1"/>
              </a:solidFill>
              <a:latin typeface="Times New Roman"/>
              <a:ea typeface="Times New Roman"/>
              <a:cs typeface="Times New Roman"/>
              <a:sym typeface="Times New Roman"/>
            </a:endParaRPr>
          </a:p>
        </p:txBody>
      </p:sp>
      <p:cxnSp>
        <p:nvCxnSpPr>
          <p:cNvPr id="886" name="Google Shape;886;p24"/>
          <p:cNvCxnSpPr/>
          <p:nvPr/>
        </p:nvCxnSpPr>
        <p:spPr>
          <a:xfrm flipH="1" rot="10800000">
            <a:off x="4572000" y="2819400"/>
            <a:ext cx="228600" cy="812800"/>
          </a:xfrm>
          <a:prstGeom prst="straightConnector1">
            <a:avLst/>
          </a:prstGeom>
          <a:noFill/>
          <a:ln cap="flat" cmpd="sng" w="57150">
            <a:solidFill>
              <a:srgbClr val="FF0000"/>
            </a:solidFill>
            <a:prstDash val="solid"/>
            <a:round/>
            <a:headEnd len="med" w="med" type="none"/>
            <a:tailEnd len="med" w="med" type="triangle"/>
          </a:ln>
        </p:spPr>
      </p:cxnSp>
      <p:cxnSp>
        <p:nvCxnSpPr>
          <p:cNvPr id="887" name="Google Shape;887;p24"/>
          <p:cNvCxnSpPr/>
          <p:nvPr/>
        </p:nvCxnSpPr>
        <p:spPr>
          <a:xfrm>
            <a:off x="4196522" y="5522"/>
            <a:ext cx="76200" cy="6858000"/>
          </a:xfrm>
          <a:prstGeom prst="straightConnector1">
            <a:avLst/>
          </a:prstGeom>
          <a:noFill/>
          <a:ln cap="flat" cmpd="dbl" w="38100">
            <a:solidFill>
              <a:srgbClr val="0000FF"/>
            </a:solidFill>
            <a:prstDash val="solid"/>
            <a:round/>
            <a:headEnd len="med" w="med" type="none"/>
            <a:tailEnd len="med" w="med" type="none"/>
          </a:ln>
        </p:spPr>
      </p:cxnSp>
      <p:sp>
        <p:nvSpPr>
          <p:cNvPr id="888" name="Google Shape;888;p24"/>
          <p:cNvSpPr txBox="1"/>
          <p:nvPr/>
        </p:nvSpPr>
        <p:spPr>
          <a:xfrm>
            <a:off x="0" y="0"/>
            <a:ext cx="3810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II. CHĂM SÓC CÂY TRỒNG</a:t>
            </a:r>
            <a:endParaRPr/>
          </a:p>
        </p:txBody>
      </p:sp>
      <p:sp>
        <p:nvSpPr>
          <p:cNvPr id="889" name="Google Shape;889;p24"/>
          <p:cNvSpPr/>
          <p:nvPr/>
        </p:nvSpPr>
        <p:spPr>
          <a:xfrm>
            <a:off x="4737928" y="5450713"/>
            <a:ext cx="4044950" cy="6461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u="none">
                <a:solidFill>
                  <a:schemeClr val="dk1"/>
                </a:solidFill>
                <a:latin typeface="Times New Roman"/>
                <a:ea typeface="Times New Roman"/>
                <a:cs typeface="Times New Roman"/>
                <a:sym typeface="Times New Roman"/>
              </a:rPr>
              <a:t>Mục đích dặm cây?</a:t>
            </a:r>
            <a:endParaRPr/>
          </a:p>
        </p:txBody>
      </p:sp>
      <p:sp>
        <p:nvSpPr>
          <p:cNvPr id="890" name="Google Shape;890;p24"/>
          <p:cNvSpPr txBox="1"/>
          <p:nvPr/>
        </p:nvSpPr>
        <p:spPr>
          <a:xfrm>
            <a:off x="152400" y="2819400"/>
            <a:ext cx="39624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-Trồng vào chỗ cây chết, mọc thưa</a:t>
            </a:r>
            <a:endParaRPr/>
          </a:p>
        </p:txBody>
      </p:sp>
      <p:sp>
        <p:nvSpPr>
          <p:cNvPr id="891" name="Google Shape;891;p24"/>
          <p:cNvSpPr txBox="1"/>
          <p:nvPr/>
        </p:nvSpPr>
        <p:spPr>
          <a:xfrm>
            <a:off x="152400" y="3729038"/>
            <a:ext cx="3962400" cy="4619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Đảm bảo mật độ</a:t>
            </a:r>
            <a:endParaRPr/>
          </a:p>
        </p:txBody>
      </p:sp>
      <p:sp>
        <p:nvSpPr>
          <p:cNvPr id="892" name="Google Shape;892;p24"/>
          <p:cNvSpPr/>
          <p:nvPr/>
        </p:nvSpPr>
        <p:spPr>
          <a:xfrm>
            <a:off x="96630" y="4648200"/>
            <a:ext cx="3977309" cy="156966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70C0"/>
                </a:solidFill>
                <a:latin typeface="Times New Roman"/>
                <a:ea typeface="Times New Roman"/>
                <a:cs typeface="Times New Roman"/>
                <a:sym typeface="Times New Roman"/>
              </a:rPr>
              <a:t>Kết luận: Tỉa, dặm cây nhằm đảm bảo khoảng cách, mật độ cây trên ruộng giúp cây sinh trưởng tốt, đảm bảo nang suất.</a:t>
            </a:r>
            <a:endParaRPr sz="2400">
              <a:solidFill>
                <a:srgbClr val="0070C0"/>
              </a:solidFill>
              <a:latin typeface="Times New Roman"/>
              <a:ea typeface="Times New Roman"/>
              <a:cs typeface="Times New Roman"/>
              <a:sym typeface="Times New Roman"/>
            </a:endParaRPr>
          </a:p>
        </p:txBody>
      </p:sp>
      <p:pic>
        <p:nvPicPr>
          <p:cNvPr id="893" name="Google Shape;893;p24"/>
          <p:cNvPicPr preferRelativeResize="0"/>
          <p:nvPr/>
        </p:nvPicPr>
        <p:blipFill rotWithShape="1">
          <a:blip r:embed="rId3">
            <a:alphaModFix/>
          </a:blip>
          <a:srcRect b="0" l="0" r="0" t="0"/>
          <a:stretch/>
        </p:blipFill>
        <p:spPr>
          <a:xfrm>
            <a:off x="4914900" y="3267974"/>
            <a:ext cx="3784600" cy="2026340"/>
          </a:xfrm>
          <a:prstGeom prst="rect">
            <a:avLst/>
          </a:prstGeom>
          <a:noFill/>
          <a:ln>
            <a:noFill/>
          </a:ln>
        </p:spPr>
      </p:pic>
      <p:cxnSp>
        <p:nvCxnSpPr>
          <p:cNvPr id="894" name="Google Shape;894;p24"/>
          <p:cNvCxnSpPr/>
          <p:nvPr/>
        </p:nvCxnSpPr>
        <p:spPr>
          <a:xfrm>
            <a:off x="4728817" y="4009654"/>
            <a:ext cx="1447800" cy="143774"/>
          </a:xfrm>
          <a:prstGeom prst="straightConnector1">
            <a:avLst/>
          </a:prstGeom>
          <a:noFill/>
          <a:ln cap="flat" cmpd="sng" w="5715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500"/>
                                        <p:tgtEl>
                                          <p:spTgt spid="852"/>
                                        </p:tgtEl>
                                      </p:cBhvr>
                                    </p:animEffect>
                                  </p:childTnLst>
                                </p:cTn>
                              </p:par>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par>
                                <p:cTn fill="hold" nodeType="with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
                                        <p:tgtEl>
                                          <p:spTgt spid="87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
                                        <p:tgtEl>
                                          <p:spTgt spid="8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childTnLst>
                          </p:cTn>
                        </p:par>
                        <p:par>
                          <p:cTn fill="hold">
                            <p:stCondLst>
                              <p:cond delay="1500"/>
                            </p:stCondLst>
                            <p:childTnLst>
                              <p:par>
                                <p:cTn fill="hold" nodeType="afterEffect" presetClass="entr" presetID="10" presetSubtype="0">
                                  <p:stCondLst>
                                    <p:cond delay="1000"/>
                                  </p:stCondLst>
                                  <p:childTnLst>
                                    <p:set>
                                      <p:cBhvr>
                                        <p:cTn dur="1" fill="hold">
                                          <p:stCondLst>
                                            <p:cond delay="0"/>
                                          </p:stCondLst>
                                        </p:cTn>
                                        <p:tgtEl>
                                          <p:spTgt spid="858"/>
                                        </p:tgtEl>
                                        <p:attrNameLst>
                                          <p:attrName>style.visibility</p:attrName>
                                        </p:attrNameLst>
                                      </p:cBhvr>
                                      <p:to>
                                        <p:strVal val="visible"/>
                                      </p:to>
                                    </p:set>
                                    <p:animEffect filter="fade" transition="in">
                                      <p:cBhvr>
                                        <p:cTn dur="500"/>
                                        <p:tgtEl>
                                          <p:spTgt spid="85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xEl>
                                              <p:pRg end="0" st="0"/>
                                            </p:txEl>
                                          </p:spTgt>
                                        </p:tgtEl>
                                        <p:attrNameLst>
                                          <p:attrName>style.visibility</p:attrName>
                                        </p:attrNameLst>
                                      </p:cBhvr>
                                      <p:to>
                                        <p:strVal val="visible"/>
                                      </p:to>
                                    </p:set>
                                    <p:animEffect filter="fade" transition="in">
                                      <p:cBhvr>
                                        <p:cTn dur="500"/>
                                        <p:tgtEl>
                                          <p:spTgt spid="8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83"/>
                                        </p:tgtEl>
                                      </p:cBhvr>
                                    </p:animEffect>
                                    <p:set>
                                      <p:cBhvr>
                                        <p:cTn dur="1" fill="hold">
                                          <p:stCondLst>
                                            <p:cond delay="500"/>
                                          </p:stCondLst>
                                        </p:cTn>
                                        <p:tgtEl>
                                          <p:spTgt spid="88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25"/>
          <p:cNvSpPr txBox="1"/>
          <p:nvPr/>
        </p:nvSpPr>
        <p:spPr>
          <a:xfrm>
            <a:off x="0" y="1066800"/>
            <a:ext cx="28956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Arial"/>
                <a:ea typeface="Arial"/>
                <a:cs typeface="Arial"/>
                <a:sym typeface="Arial"/>
              </a:rPr>
              <a:t>1 . TỈA, DẶM CÂY</a:t>
            </a:r>
            <a:endParaRPr/>
          </a:p>
        </p:txBody>
      </p:sp>
      <p:cxnSp>
        <p:nvCxnSpPr>
          <p:cNvPr id="901" name="Google Shape;901;p25"/>
          <p:cNvCxnSpPr/>
          <p:nvPr/>
        </p:nvCxnSpPr>
        <p:spPr>
          <a:xfrm>
            <a:off x="3733800" y="0"/>
            <a:ext cx="76200" cy="6858000"/>
          </a:xfrm>
          <a:prstGeom prst="straightConnector1">
            <a:avLst/>
          </a:prstGeom>
          <a:noFill/>
          <a:ln cap="flat" cmpd="dbl" w="38100">
            <a:solidFill>
              <a:srgbClr val="0000FF"/>
            </a:solidFill>
            <a:prstDash val="solid"/>
            <a:round/>
            <a:headEnd len="med" w="med" type="none"/>
            <a:tailEnd len="med" w="med" type="none"/>
          </a:ln>
        </p:spPr>
      </p:cxnSp>
      <p:sp>
        <p:nvSpPr>
          <p:cNvPr id="902" name="Google Shape;902;p25"/>
          <p:cNvSpPr txBox="1"/>
          <p:nvPr/>
        </p:nvSpPr>
        <p:spPr>
          <a:xfrm>
            <a:off x="0" y="1524000"/>
            <a:ext cx="3810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Arial"/>
                <a:ea typeface="Arial"/>
                <a:cs typeface="Arial"/>
                <a:sym typeface="Arial"/>
              </a:rPr>
              <a:t>2. LÀM CỎ, VUN XỚI</a:t>
            </a:r>
            <a:endParaRPr/>
          </a:p>
        </p:txBody>
      </p:sp>
      <p:sp>
        <p:nvSpPr>
          <p:cNvPr id="903" name="Google Shape;903;p25"/>
          <p:cNvSpPr txBox="1"/>
          <p:nvPr/>
        </p:nvSpPr>
        <p:spPr>
          <a:xfrm>
            <a:off x="4267200" y="609600"/>
            <a:ext cx="4419600" cy="13731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chemeClr val="dk1"/>
                </a:solidFill>
                <a:latin typeface="Times New Roman"/>
                <a:ea typeface="Times New Roman"/>
                <a:cs typeface="Times New Roman"/>
                <a:sym typeface="Times New Roman"/>
              </a:rPr>
              <a:t>Nhân dân ta có câu: “Công cấy là công bỏ, công làm cỏ là công ăn”</a:t>
            </a:r>
            <a:endParaRPr/>
          </a:p>
        </p:txBody>
      </p:sp>
      <p:sp>
        <p:nvSpPr>
          <p:cNvPr id="904" name="Google Shape;904;p25"/>
          <p:cNvSpPr txBox="1"/>
          <p:nvPr/>
        </p:nvSpPr>
        <p:spPr>
          <a:xfrm>
            <a:off x="4267200" y="2362200"/>
            <a:ext cx="4343400" cy="946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chemeClr val="dk1"/>
                </a:solidFill>
                <a:latin typeface="Times New Roman"/>
                <a:ea typeface="Times New Roman"/>
                <a:cs typeface="Times New Roman"/>
                <a:sym typeface="Times New Roman"/>
              </a:rPr>
              <a:t>Em hiểu câu nói đó như thế nào?</a:t>
            </a:r>
            <a:endParaRPr/>
          </a:p>
        </p:txBody>
      </p:sp>
      <p:sp>
        <p:nvSpPr>
          <p:cNvPr id="905" name="Google Shape;905;p25"/>
          <p:cNvSpPr txBox="1"/>
          <p:nvPr/>
        </p:nvSpPr>
        <p:spPr>
          <a:xfrm>
            <a:off x="0" y="0"/>
            <a:ext cx="3810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II. CHĂM SÓC CÂY TRỒNG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3"/>
                                        </p:tgtEl>
                                        <p:attrNameLst>
                                          <p:attrName>style.visibility</p:attrName>
                                        </p:attrNameLst>
                                      </p:cBhvr>
                                      <p:to>
                                        <p:strVal val="visible"/>
                                      </p:to>
                                    </p:set>
                                    <p:anim calcmode="lin" valueType="num">
                                      <p:cBhvr additive="base">
                                        <p:cTn dur="500"/>
                                        <p:tgtEl>
                                          <p:spTgt spid="9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4"/>
                                        </p:tgtEl>
                                        <p:attrNameLst>
                                          <p:attrName>style.visibility</p:attrName>
                                        </p:attrNameLst>
                                      </p:cBhvr>
                                      <p:to>
                                        <p:strVal val="visible"/>
                                      </p:to>
                                    </p:set>
                                    <p:anim calcmode="lin" valueType="num">
                                      <p:cBhvr additive="base">
                                        <p:cTn dur="500"/>
                                        <p:tgtEl>
                                          <p:spTgt spid="9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id="911" name="Google Shape;911;p26"/>
          <p:cNvPicPr preferRelativeResize="0"/>
          <p:nvPr/>
        </p:nvPicPr>
        <p:blipFill rotWithShape="1">
          <a:blip r:embed="rId3">
            <a:alphaModFix/>
          </a:blip>
          <a:srcRect b="0" l="0" r="0" t="0"/>
          <a:stretch/>
        </p:blipFill>
        <p:spPr>
          <a:xfrm>
            <a:off x="5029200" y="2986742"/>
            <a:ext cx="3757613" cy="2481745"/>
          </a:xfrm>
          <a:prstGeom prst="rect">
            <a:avLst/>
          </a:prstGeom>
          <a:noFill/>
          <a:ln>
            <a:noFill/>
          </a:ln>
        </p:spPr>
      </p:pic>
      <p:cxnSp>
        <p:nvCxnSpPr>
          <p:cNvPr id="912" name="Google Shape;912;p26"/>
          <p:cNvCxnSpPr/>
          <p:nvPr/>
        </p:nvCxnSpPr>
        <p:spPr>
          <a:xfrm>
            <a:off x="4191000" y="0"/>
            <a:ext cx="76200" cy="6858000"/>
          </a:xfrm>
          <a:prstGeom prst="straightConnector1">
            <a:avLst/>
          </a:prstGeom>
          <a:noFill/>
          <a:ln cap="flat" cmpd="dbl" w="38100">
            <a:solidFill>
              <a:srgbClr val="0000FF"/>
            </a:solidFill>
            <a:prstDash val="solid"/>
            <a:round/>
            <a:headEnd len="med" w="med" type="none"/>
            <a:tailEnd len="med" w="med" type="none"/>
          </a:ln>
        </p:spPr>
      </p:cxnSp>
      <p:sp>
        <p:nvSpPr>
          <p:cNvPr id="913" name="Google Shape;913;p26"/>
          <p:cNvSpPr txBox="1"/>
          <p:nvPr/>
        </p:nvSpPr>
        <p:spPr>
          <a:xfrm>
            <a:off x="0" y="1524000"/>
            <a:ext cx="40386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Times New Roman"/>
                <a:ea typeface="Times New Roman"/>
                <a:cs typeface="Times New Roman"/>
                <a:sym typeface="Times New Roman"/>
              </a:rPr>
              <a:t>2. LÀM CỎ, VUN XỚI</a:t>
            </a:r>
            <a:endParaRPr/>
          </a:p>
        </p:txBody>
      </p:sp>
      <p:sp>
        <p:nvSpPr>
          <p:cNvPr id="914" name="Google Shape;914;p26"/>
          <p:cNvSpPr txBox="1"/>
          <p:nvPr/>
        </p:nvSpPr>
        <p:spPr>
          <a:xfrm>
            <a:off x="4114800" y="5548313"/>
            <a:ext cx="472440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u="none">
                <a:solidFill>
                  <a:srgbClr val="FFFF00"/>
                </a:solidFill>
                <a:latin typeface="Arial"/>
                <a:ea typeface="Arial"/>
                <a:cs typeface="Arial"/>
                <a:sym typeface="Arial"/>
              </a:rPr>
              <a:t>   </a:t>
            </a:r>
            <a:r>
              <a:rPr b="1" lang="en-US" sz="2400" u="none">
                <a:solidFill>
                  <a:schemeClr val="dk1"/>
                </a:solidFill>
                <a:latin typeface="Arial"/>
                <a:ea typeface="Arial"/>
                <a:cs typeface="Arial"/>
                <a:sym typeface="Arial"/>
              </a:rPr>
              <a:t>Cho biết hình (a) và (b) </a:t>
            </a:r>
            <a:endParaRPr/>
          </a:p>
          <a:p>
            <a:pPr indent="0" lvl="0" marL="0" marR="0" rtl="0" algn="ctr">
              <a:spcBef>
                <a:spcPts val="1200"/>
              </a:spcBef>
              <a:spcAft>
                <a:spcPts val="0"/>
              </a:spcAft>
              <a:buNone/>
            </a:pPr>
            <a:r>
              <a:rPr b="1" lang="en-US" sz="2400" u="none">
                <a:solidFill>
                  <a:schemeClr val="dk1"/>
                </a:solidFill>
                <a:latin typeface="Arial"/>
                <a:ea typeface="Arial"/>
                <a:cs typeface="Arial"/>
                <a:sym typeface="Arial"/>
              </a:rPr>
              <a:t> người nông dân đang làm gì ?</a:t>
            </a:r>
            <a:endParaRPr/>
          </a:p>
        </p:txBody>
      </p:sp>
      <p:sp>
        <p:nvSpPr>
          <p:cNvPr id="915" name="Google Shape;915;p26"/>
          <p:cNvSpPr txBox="1"/>
          <p:nvPr/>
        </p:nvSpPr>
        <p:spPr>
          <a:xfrm>
            <a:off x="4191000" y="5640973"/>
            <a:ext cx="4724400" cy="4619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u="none">
                <a:solidFill>
                  <a:schemeClr val="dk1"/>
                </a:solidFill>
                <a:latin typeface="Arial"/>
                <a:ea typeface="Arial"/>
                <a:cs typeface="Arial"/>
                <a:sym typeface="Arial"/>
              </a:rPr>
              <a:t>Vậy làm cỏ là gì?</a:t>
            </a:r>
            <a:endParaRPr/>
          </a:p>
        </p:txBody>
      </p:sp>
      <p:pic>
        <p:nvPicPr>
          <p:cNvPr descr="Vun xoi" id="916" name="Google Shape;916;p26"/>
          <p:cNvPicPr preferRelativeResize="0"/>
          <p:nvPr/>
        </p:nvPicPr>
        <p:blipFill rotWithShape="1">
          <a:blip r:embed="rId4">
            <a:alphaModFix/>
          </a:blip>
          <a:srcRect b="0" l="0" r="0" t="0"/>
          <a:stretch/>
        </p:blipFill>
        <p:spPr>
          <a:xfrm>
            <a:off x="5105400" y="86658"/>
            <a:ext cx="3810000" cy="2590800"/>
          </a:xfrm>
          <a:prstGeom prst="rect">
            <a:avLst/>
          </a:prstGeom>
          <a:noFill/>
          <a:ln>
            <a:noFill/>
          </a:ln>
        </p:spPr>
      </p:pic>
      <p:sp>
        <p:nvSpPr>
          <p:cNvPr id="917" name="Google Shape;917;p26"/>
          <p:cNvSpPr txBox="1"/>
          <p:nvPr/>
        </p:nvSpPr>
        <p:spPr>
          <a:xfrm>
            <a:off x="0" y="2057400"/>
            <a:ext cx="3810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u="sng">
              <a:solidFill>
                <a:srgbClr val="FFCCFF"/>
              </a:solidFill>
              <a:latin typeface="Arial"/>
              <a:ea typeface="Arial"/>
              <a:cs typeface="Arial"/>
              <a:sym typeface="Arial"/>
            </a:endParaRPr>
          </a:p>
        </p:txBody>
      </p:sp>
      <p:sp>
        <p:nvSpPr>
          <p:cNvPr id="918" name="Google Shape;918;p26"/>
          <p:cNvSpPr txBox="1"/>
          <p:nvPr/>
        </p:nvSpPr>
        <p:spPr>
          <a:xfrm>
            <a:off x="0" y="1981200"/>
            <a:ext cx="4191000" cy="21240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-Diệt hết cỏ mọc xen vào cây trồng</a:t>
            </a:r>
            <a:endParaRPr/>
          </a:p>
          <a:p>
            <a:pPr indent="0" lvl="0" marL="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Loại bỏ cây dại vào tranh chất dinh dưỡng và ánh sáng của cây trồng.</a:t>
            </a:r>
            <a:endParaRPr/>
          </a:p>
        </p:txBody>
      </p:sp>
      <p:sp>
        <p:nvSpPr>
          <p:cNvPr id="919" name="Google Shape;919;p26"/>
          <p:cNvSpPr/>
          <p:nvPr/>
        </p:nvSpPr>
        <p:spPr>
          <a:xfrm>
            <a:off x="4564063" y="5859116"/>
            <a:ext cx="4275137" cy="4619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Times New Roman"/>
                <a:ea typeface="Times New Roman"/>
                <a:cs typeface="Times New Roman"/>
                <a:sym typeface="Times New Roman"/>
              </a:rPr>
              <a:t>Mục đích của việc làm cỏ là gì?</a:t>
            </a:r>
            <a:endParaRPr sz="2400" u="sng">
              <a:solidFill>
                <a:schemeClr val="dk1"/>
              </a:solidFill>
              <a:latin typeface="Times New Roman"/>
              <a:ea typeface="Times New Roman"/>
              <a:cs typeface="Times New Roman"/>
              <a:sym typeface="Times New Roman"/>
            </a:endParaRPr>
          </a:p>
        </p:txBody>
      </p:sp>
      <p:sp>
        <p:nvSpPr>
          <p:cNvPr id="920" name="Google Shape;920;p26"/>
          <p:cNvSpPr/>
          <p:nvPr/>
        </p:nvSpPr>
        <p:spPr>
          <a:xfrm>
            <a:off x="7662863" y="2895600"/>
            <a:ext cx="1208087"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Times New Roman"/>
                <a:ea typeface="Times New Roman"/>
                <a:cs typeface="Times New Roman"/>
                <a:sym typeface="Times New Roman"/>
              </a:rPr>
              <a:t>Vun xới</a:t>
            </a:r>
            <a:endParaRPr/>
          </a:p>
        </p:txBody>
      </p:sp>
      <p:sp>
        <p:nvSpPr>
          <p:cNvPr id="921" name="Google Shape;921;p26"/>
          <p:cNvSpPr/>
          <p:nvPr/>
        </p:nvSpPr>
        <p:spPr>
          <a:xfrm>
            <a:off x="7620000" y="152400"/>
            <a:ext cx="1166813"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Times New Roman"/>
                <a:ea typeface="Times New Roman"/>
                <a:cs typeface="Times New Roman"/>
                <a:sym typeface="Times New Roman"/>
              </a:rPr>
              <a:t>Làm cỏ</a:t>
            </a:r>
            <a:endParaRPr sz="2400" u="sng">
              <a:solidFill>
                <a:srgbClr val="FF0000"/>
              </a:solidFill>
              <a:latin typeface="Times New Roman"/>
              <a:ea typeface="Times New Roman"/>
              <a:cs typeface="Times New Roman"/>
              <a:sym typeface="Times New Roman"/>
            </a:endParaRPr>
          </a:p>
        </p:txBody>
      </p:sp>
      <p:sp>
        <p:nvSpPr>
          <p:cNvPr id="922" name="Google Shape;922;p26"/>
          <p:cNvSpPr txBox="1"/>
          <p:nvPr/>
        </p:nvSpPr>
        <p:spPr>
          <a:xfrm>
            <a:off x="5105400" y="3043237"/>
            <a:ext cx="3385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a</a:t>
            </a:r>
            <a:endParaRPr b="1" sz="24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
                                        <p:tgtEl>
                                          <p:spTgt spid="916"/>
                                        </p:tgtEl>
                                      </p:cBhvr>
                                    </p:animEffect>
                                  </p:childTnLst>
                                </p:cTn>
                              </p:par>
                              <p:par>
                                <p:cTn fill="hold" nodeType="with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500"/>
                                        <p:tgtEl>
                                          <p:spTgt spid="9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14"/>
                                        </p:tgtEl>
                                      </p:cBhvr>
                                    </p:animEffect>
                                    <p:set>
                                      <p:cBhvr>
                                        <p:cTn dur="1" fill="hold">
                                          <p:stCondLst>
                                            <p:cond delay="500"/>
                                          </p:stCondLst>
                                        </p:cTn>
                                        <p:tgtEl>
                                          <p:spTgt spid="9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500"/>
                                        <p:tgtEl>
                                          <p:spTgt spid="9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500"/>
                                        <p:tgtEl>
                                          <p:spTgt spid="9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15"/>
                                        </p:tgtEl>
                                        <p:attrNameLst>
                                          <p:attrName>style.visibility</p:attrName>
                                        </p:attrNameLst>
                                      </p:cBhvr>
                                      <p:to>
                                        <p:strVal val="visible"/>
                                      </p:to>
                                    </p:set>
                                    <p:anim calcmode="lin" valueType="num">
                                      <p:cBhvr additive="base">
                                        <p:cTn dur="500"/>
                                        <p:tgtEl>
                                          <p:spTgt spid="9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15"/>
                                        </p:tgtEl>
                                      </p:cBhvr>
                                    </p:animEffect>
                                    <p:set>
                                      <p:cBhvr>
                                        <p:cTn dur="1" fill="hold">
                                          <p:stCondLst>
                                            <p:cond delay="500"/>
                                          </p:stCondLst>
                                        </p:cTn>
                                        <p:tgtEl>
                                          <p:spTgt spid="9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0" st="0"/>
                                            </p:txEl>
                                          </p:spTgt>
                                        </p:tgtEl>
                                        <p:attrNameLst>
                                          <p:attrName>style.visibility</p:attrName>
                                        </p:attrNameLst>
                                      </p:cBhvr>
                                      <p:to>
                                        <p:strVal val="visible"/>
                                      </p:to>
                                    </p:set>
                                    <p:animEffect filter="fade" transition="in">
                                      <p:cBhvr>
                                        <p:cTn dur="500"/>
                                        <p:tgtEl>
                                          <p:spTgt spid="9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xEl>
                                              <p:pRg end="1" st="1"/>
                                            </p:txEl>
                                          </p:spTgt>
                                        </p:tgtEl>
                                        <p:attrNameLst>
                                          <p:attrName>style.visibility</p:attrName>
                                        </p:attrNameLst>
                                      </p:cBhvr>
                                      <p:to>
                                        <p:strVal val="visible"/>
                                      </p:to>
                                    </p:set>
                                    <p:animEffect filter="fade" transition="in">
                                      <p:cBhvr>
                                        <p:cTn dur="500"/>
                                        <p:tgtEl>
                                          <p:spTgt spid="9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19"/>
                                        </p:tgtEl>
                                      </p:cBhvr>
                                    </p:animEffect>
                                    <p:set>
                                      <p:cBhvr>
                                        <p:cTn dur="1" fill="hold">
                                          <p:stCondLst>
                                            <p:cond delay="500"/>
                                          </p:stCondLst>
                                        </p:cTn>
                                        <p:tgtEl>
                                          <p:spTgt spid="91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cxnSp>
        <p:nvCxnSpPr>
          <p:cNvPr id="928" name="Google Shape;928;p27"/>
          <p:cNvCxnSpPr/>
          <p:nvPr/>
        </p:nvCxnSpPr>
        <p:spPr>
          <a:xfrm>
            <a:off x="4191000" y="0"/>
            <a:ext cx="76200" cy="6858000"/>
          </a:xfrm>
          <a:prstGeom prst="straightConnector1">
            <a:avLst/>
          </a:prstGeom>
          <a:noFill/>
          <a:ln cap="flat" cmpd="dbl" w="38100">
            <a:solidFill>
              <a:srgbClr val="0000FF"/>
            </a:solidFill>
            <a:prstDash val="solid"/>
            <a:round/>
            <a:headEnd len="med" w="med" type="none"/>
            <a:tailEnd len="med" w="med" type="none"/>
          </a:ln>
        </p:spPr>
      </p:cxnSp>
      <p:sp>
        <p:nvSpPr>
          <p:cNvPr id="929" name="Google Shape;929;p27"/>
          <p:cNvSpPr txBox="1"/>
          <p:nvPr/>
        </p:nvSpPr>
        <p:spPr>
          <a:xfrm>
            <a:off x="87313" y="546894"/>
            <a:ext cx="40386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Times New Roman"/>
                <a:ea typeface="Times New Roman"/>
                <a:cs typeface="Times New Roman"/>
                <a:sym typeface="Times New Roman"/>
              </a:rPr>
              <a:t>2. LÀM CỎ, VUN XỚI</a:t>
            </a:r>
            <a:endParaRPr/>
          </a:p>
        </p:txBody>
      </p:sp>
      <p:sp>
        <p:nvSpPr>
          <p:cNvPr id="930" name="Google Shape;930;p27"/>
          <p:cNvSpPr txBox="1"/>
          <p:nvPr/>
        </p:nvSpPr>
        <p:spPr>
          <a:xfrm>
            <a:off x="4419600" y="5867400"/>
            <a:ext cx="4724400" cy="4619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u="none">
                <a:solidFill>
                  <a:schemeClr val="dk1"/>
                </a:solidFill>
                <a:latin typeface="Arial"/>
                <a:ea typeface="Arial"/>
                <a:cs typeface="Arial"/>
                <a:sym typeface="Arial"/>
              </a:rPr>
              <a:t>Vậy vun xới là gì?</a:t>
            </a:r>
            <a:endParaRPr/>
          </a:p>
        </p:txBody>
      </p:sp>
      <p:pic>
        <p:nvPicPr>
          <p:cNvPr descr="Vun xoi" id="931" name="Google Shape;931;p27"/>
          <p:cNvPicPr preferRelativeResize="0"/>
          <p:nvPr/>
        </p:nvPicPr>
        <p:blipFill rotWithShape="1">
          <a:blip r:embed="rId3">
            <a:alphaModFix/>
          </a:blip>
          <a:srcRect b="0" l="0" r="0" t="0"/>
          <a:stretch/>
        </p:blipFill>
        <p:spPr>
          <a:xfrm>
            <a:off x="5029200" y="2895600"/>
            <a:ext cx="3810000" cy="2590800"/>
          </a:xfrm>
          <a:prstGeom prst="rect">
            <a:avLst/>
          </a:prstGeom>
          <a:noFill/>
          <a:ln>
            <a:noFill/>
          </a:ln>
        </p:spPr>
      </p:pic>
      <p:pic>
        <p:nvPicPr>
          <p:cNvPr descr="Lam co" id="932" name="Google Shape;932;p27"/>
          <p:cNvPicPr preferRelativeResize="0"/>
          <p:nvPr/>
        </p:nvPicPr>
        <p:blipFill rotWithShape="1">
          <a:blip r:embed="rId4">
            <a:alphaModFix/>
          </a:blip>
          <a:srcRect b="0" l="0" r="0" t="0"/>
          <a:stretch/>
        </p:blipFill>
        <p:spPr>
          <a:xfrm>
            <a:off x="5029200" y="0"/>
            <a:ext cx="3822700" cy="2768600"/>
          </a:xfrm>
          <a:prstGeom prst="rect">
            <a:avLst/>
          </a:prstGeom>
          <a:noFill/>
          <a:ln>
            <a:noFill/>
          </a:ln>
        </p:spPr>
      </p:pic>
      <p:sp>
        <p:nvSpPr>
          <p:cNvPr id="933" name="Google Shape;933;p27"/>
          <p:cNvSpPr txBox="1"/>
          <p:nvPr/>
        </p:nvSpPr>
        <p:spPr>
          <a:xfrm>
            <a:off x="0" y="2057400"/>
            <a:ext cx="3810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u="sng">
              <a:solidFill>
                <a:srgbClr val="FFCCFF"/>
              </a:solidFill>
              <a:latin typeface="Arial"/>
              <a:ea typeface="Arial"/>
              <a:cs typeface="Arial"/>
              <a:sym typeface="Arial"/>
            </a:endParaRPr>
          </a:p>
        </p:txBody>
      </p:sp>
      <p:sp>
        <p:nvSpPr>
          <p:cNvPr id="934" name="Google Shape;934;p27"/>
          <p:cNvSpPr txBox="1"/>
          <p:nvPr/>
        </p:nvSpPr>
        <p:spPr>
          <a:xfrm>
            <a:off x="62845" y="1223962"/>
            <a:ext cx="4191000" cy="21240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 Làm cỏ : Diệt hết cỏ mọc xen  vào cây trồng</a:t>
            </a:r>
            <a:endParaRPr sz="2400" u="none">
              <a:solidFill>
                <a:schemeClr val="dk1"/>
              </a:solidFill>
              <a:latin typeface="Times New Roman"/>
              <a:ea typeface="Times New Roman"/>
              <a:cs typeface="Times New Roman"/>
              <a:sym typeface="Times New Roman"/>
            </a:endParaRPr>
          </a:p>
          <a:p>
            <a:pPr indent="0" lvl="0" marL="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Loại bỏ cây dại vào tranh chất dinh dưỡng và ánh sáng của cây trồng.</a:t>
            </a:r>
            <a:endParaRPr/>
          </a:p>
        </p:txBody>
      </p:sp>
      <p:sp>
        <p:nvSpPr>
          <p:cNvPr id="935" name="Google Shape;935;p27"/>
          <p:cNvSpPr/>
          <p:nvPr/>
        </p:nvSpPr>
        <p:spPr>
          <a:xfrm>
            <a:off x="4748213" y="5943600"/>
            <a:ext cx="4395787"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Times New Roman"/>
                <a:ea typeface="Times New Roman"/>
                <a:cs typeface="Times New Roman"/>
                <a:sym typeface="Times New Roman"/>
              </a:rPr>
              <a:t>Mục đích của việc vun xới là gì?</a:t>
            </a:r>
            <a:endParaRPr sz="2400" u="sng">
              <a:solidFill>
                <a:schemeClr val="dk1"/>
              </a:solidFill>
              <a:latin typeface="Times New Roman"/>
              <a:ea typeface="Times New Roman"/>
              <a:cs typeface="Times New Roman"/>
              <a:sym typeface="Times New Roman"/>
            </a:endParaRPr>
          </a:p>
        </p:txBody>
      </p:sp>
      <p:sp>
        <p:nvSpPr>
          <p:cNvPr id="936" name="Google Shape;936;p27"/>
          <p:cNvSpPr/>
          <p:nvPr/>
        </p:nvSpPr>
        <p:spPr>
          <a:xfrm>
            <a:off x="7662863" y="2895600"/>
            <a:ext cx="1208087"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Times New Roman"/>
                <a:ea typeface="Times New Roman"/>
                <a:cs typeface="Times New Roman"/>
                <a:sym typeface="Times New Roman"/>
              </a:rPr>
              <a:t>Vun xới</a:t>
            </a:r>
            <a:endParaRPr/>
          </a:p>
        </p:txBody>
      </p:sp>
      <p:sp>
        <p:nvSpPr>
          <p:cNvPr id="937" name="Google Shape;937;p27"/>
          <p:cNvSpPr/>
          <p:nvPr/>
        </p:nvSpPr>
        <p:spPr>
          <a:xfrm>
            <a:off x="7620000" y="152400"/>
            <a:ext cx="1166813"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Times New Roman"/>
                <a:ea typeface="Times New Roman"/>
                <a:cs typeface="Times New Roman"/>
                <a:sym typeface="Times New Roman"/>
              </a:rPr>
              <a:t>Làm cỏ</a:t>
            </a:r>
            <a:endParaRPr sz="2400" u="sng">
              <a:solidFill>
                <a:srgbClr val="FF0000"/>
              </a:solidFill>
              <a:latin typeface="Times New Roman"/>
              <a:ea typeface="Times New Roman"/>
              <a:cs typeface="Times New Roman"/>
              <a:sym typeface="Times New Roman"/>
            </a:endParaRPr>
          </a:p>
        </p:txBody>
      </p:sp>
      <p:sp>
        <p:nvSpPr>
          <p:cNvPr id="938" name="Google Shape;938;p27"/>
          <p:cNvSpPr txBox="1"/>
          <p:nvPr/>
        </p:nvSpPr>
        <p:spPr>
          <a:xfrm>
            <a:off x="36443" y="3576638"/>
            <a:ext cx="4191000"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-Vun xới: Thêm đất màu vào gốc cây, làm đất tăng thêm độ thoáng.</a:t>
            </a:r>
            <a:endParaRPr/>
          </a:p>
          <a:p>
            <a:pPr indent="0" lvl="0" marL="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Giữ cây đứng vững, cung cấp chất dinh dưỡng cho cây, cung cấp oxy cho cây, hạn chế bốc hơi nước.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30"/>
                                        </p:tgtEl>
                                        <p:attrNameLst>
                                          <p:attrName>style.visibility</p:attrName>
                                        </p:attrNameLst>
                                      </p:cBhvr>
                                      <p:to>
                                        <p:strVal val="visible"/>
                                      </p:to>
                                    </p:set>
                                    <p:anim calcmode="lin" valueType="num">
                                      <p:cBhvr additive="base">
                                        <p:cTn dur="500"/>
                                        <p:tgtEl>
                                          <p:spTgt spid="9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30"/>
                                        </p:tgtEl>
                                      </p:cBhvr>
                                    </p:animEffect>
                                    <p:set>
                                      <p:cBhvr>
                                        <p:cTn dur="1" fill="hold">
                                          <p:stCondLst>
                                            <p:cond delay="500"/>
                                          </p:stCondLst>
                                        </p:cTn>
                                        <p:tgtEl>
                                          <p:spTgt spid="9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8">
                                            <p:txEl>
                                              <p:pRg end="0" st="0"/>
                                            </p:txEl>
                                          </p:spTgt>
                                        </p:tgtEl>
                                        <p:attrNameLst>
                                          <p:attrName>style.visibility</p:attrName>
                                        </p:attrNameLst>
                                      </p:cBhvr>
                                      <p:to>
                                        <p:strVal val="visible"/>
                                      </p:to>
                                    </p:set>
                                    <p:animEffect filter="fade" transition="in">
                                      <p:cBhvr>
                                        <p:cTn dur="500"/>
                                        <p:tgtEl>
                                          <p:spTgt spid="9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8">
                                            <p:txEl>
                                              <p:pRg end="1" st="1"/>
                                            </p:txEl>
                                          </p:spTgt>
                                        </p:tgtEl>
                                        <p:attrNameLst>
                                          <p:attrName>style.visibility</p:attrName>
                                        </p:attrNameLst>
                                      </p:cBhvr>
                                      <p:to>
                                        <p:strVal val="visible"/>
                                      </p:to>
                                    </p:set>
                                    <p:animEffect filter="fade" transition="in">
                                      <p:cBhvr>
                                        <p:cTn dur="500"/>
                                        <p:tgtEl>
                                          <p:spTgt spid="9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500"/>
                                        <p:tgtEl>
                                          <p:spTgt spid="9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35"/>
                                        </p:tgtEl>
                                      </p:cBhvr>
                                    </p:animEffect>
                                    <p:set>
                                      <p:cBhvr>
                                        <p:cTn dur="1" fill="hold">
                                          <p:stCondLst>
                                            <p:cond delay="500"/>
                                          </p:stCondLst>
                                        </p:cTn>
                                        <p:tgtEl>
                                          <p:spTgt spid="93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28"/>
          <p:cNvSpPr txBox="1"/>
          <p:nvPr/>
        </p:nvSpPr>
        <p:spPr>
          <a:xfrm>
            <a:off x="2286000" y="304800"/>
            <a:ext cx="4247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Times New Roman"/>
                <a:ea typeface="Times New Roman"/>
                <a:cs typeface="Times New Roman"/>
                <a:sym typeface="Times New Roman"/>
              </a:rPr>
              <a:t>HOẠT ĐỘNG NHÓM </a:t>
            </a:r>
            <a:endParaRPr b="1" sz="3200">
              <a:solidFill>
                <a:srgbClr val="FF0000"/>
              </a:solidFill>
              <a:latin typeface="Times New Roman"/>
              <a:ea typeface="Times New Roman"/>
              <a:cs typeface="Times New Roman"/>
              <a:sym typeface="Times New Roman"/>
            </a:endParaRPr>
          </a:p>
        </p:txBody>
      </p:sp>
      <p:pic>
        <p:nvPicPr>
          <p:cNvPr id="944" name="Google Shape;944;p28"/>
          <p:cNvPicPr preferRelativeResize="0"/>
          <p:nvPr/>
        </p:nvPicPr>
        <p:blipFill rotWithShape="1">
          <a:blip r:embed="rId3">
            <a:alphaModFix/>
          </a:blip>
          <a:srcRect b="0" l="0" r="0" t="0"/>
          <a:stretch/>
        </p:blipFill>
        <p:spPr>
          <a:xfrm>
            <a:off x="7620000" y="375225"/>
            <a:ext cx="914400" cy="514350"/>
          </a:xfrm>
          <a:prstGeom prst="rect">
            <a:avLst/>
          </a:prstGeom>
          <a:noFill/>
          <a:ln>
            <a:noFill/>
          </a:ln>
        </p:spPr>
      </p:pic>
      <p:sp>
        <p:nvSpPr>
          <p:cNvPr id="945" name="Google Shape;945;p28"/>
          <p:cNvSpPr txBox="1"/>
          <p:nvPr/>
        </p:nvSpPr>
        <p:spPr>
          <a:xfrm>
            <a:off x="833907" y="2606378"/>
            <a:ext cx="696134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rgbClr val="0000FF"/>
                </a:solidFill>
                <a:latin typeface="Times New Roman"/>
                <a:ea typeface="Times New Roman"/>
                <a:cs typeface="Times New Roman"/>
                <a:sym typeface="Times New Roman"/>
              </a:rPr>
              <a:t>Cần lưu ý gì khi làm cỏ và vun xới?</a:t>
            </a:r>
            <a:endParaRPr/>
          </a:p>
        </p:txBody>
      </p:sp>
      <p:sp>
        <p:nvSpPr>
          <p:cNvPr id="946" name="Google Shape;946;p28"/>
          <p:cNvSpPr/>
          <p:nvPr/>
        </p:nvSpPr>
        <p:spPr>
          <a:xfrm>
            <a:off x="838200" y="2057400"/>
            <a:ext cx="7924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Vậy mục đích chung của việc làm cỏ,vun xới là gì?</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29"/>
          <p:cNvSpPr txBox="1"/>
          <p:nvPr/>
        </p:nvSpPr>
        <p:spPr>
          <a:xfrm>
            <a:off x="609600" y="3799268"/>
            <a:ext cx="57804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rgbClr val="0000FF"/>
                </a:solidFill>
                <a:latin typeface="Times New Roman"/>
                <a:ea typeface="Times New Roman"/>
                <a:cs typeface="Times New Roman"/>
                <a:sym typeface="Times New Roman"/>
              </a:rPr>
              <a:t>Cần lưu ý khi làm cỏ và vun xới</a:t>
            </a:r>
            <a:endParaRPr b="1" sz="2800" u="none">
              <a:solidFill>
                <a:srgbClr val="0000FF"/>
              </a:solidFill>
              <a:latin typeface="Times New Roman"/>
              <a:ea typeface="Times New Roman"/>
              <a:cs typeface="Times New Roman"/>
              <a:sym typeface="Times New Roman"/>
            </a:endParaRPr>
          </a:p>
        </p:txBody>
      </p:sp>
      <p:sp>
        <p:nvSpPr>
          <p:cNvPr id="953" name="Google Shape;953;p29"/>
          <p:cNvSpPr/>
          <p:nvPr/>
        </p:nvSpPr>
        <p:spPr>
          <a:xfrm>
            <a:off x="228600" y="3810000"/>
            <a:ext cx="8763000" cy="3657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t/>
            </a:r>
            <a:endParaRPr b="1" sz="2800" u="none">
              <a:solidFill>
                <a:schemeClr val="dk1"/>
              </a:solidFill>
              <a:latin typeface="Times New Roman"/>
              <a:ea typeface="Times New Roman"/>
              <a:cs typeface="Times New Roman"/>
              <a:sym typeface="Times New Roman"/>
            </a:endParaRPr>
          </a:p>
          <a:p>
            <a:pPr indent="-342900" lvl="0" marL="342900" marR="0" rtl="0" algn="l">
              <a:spcBef>
                <a:spcPts val="560"/>
              </a:spcBef>
              <a:spcAft>
                <a:spcPts val="0"/>
              </a:spcAft>
              <a:buNone/>
            </a:pPr>
            <a:r>
              <a:rPr b="1" lang="en-US" sz="2800" u="none">
                <a:solidFill>
                  <a:schemeClr val="dk1"/>
                </a:solidFill>
                <a:latin typeface="Times New Roman"/>
                <a:ea typeface="Times New Roman"/>
                <a:cs typeface="Times New Roman"/>
                <a:sym typeface="Times New Roman"/>
              </a:rPr>
              <a:t>	- Laøm coû, vun xôùi phaûi kòp thôøi.</a:t>
            </a:r>
            <a:endParaRPr/>
          </a:p>
          <a:p>
            <a:pPr indent="-342900" lvl="0" marL="342900" marR="0" rtl="0" algn="l">
              <a:spcBef>
                <a:spcPts val="560"/>
              </a:spcBef>
              <a:spcAft>
                <a:spcPts val="0"/>
              </a:spcAft>
              <a:buNone/>
            </a:pPr>
            <a:r>
              <a:rPr b="1" lang="en-US" sz="2800" u="none">
                <a:solidFill>
                  <a:schemeClr val="dk1"/>
                </a:solidFill>
                <a:latin typeface="Times New Roman"/>
                <a:ea typeface="Times New Roman"/>
                <a:cs typeface="Times New Roman"/>
                <a:sym typeface="Times New Roman"/>
              </a:rPr>
              <a:t>	- Khoâng laøm toån thöông cho caây vaø boä reã.</a:t>
            </a:r>
            <a:endParaRPr/>
          </a:p>
          <a:p>
            <a:pPr indent="-342900" lvl="0" marL="342900" marR="0" rtl="0" algn="l">
              <a:spcBef>
                <a:spcPts val="560"/>
              </a:spcBef>
              <a:spcAft>
                <a:spcPts val="0"/>
              </a:spcAft>
              <a:buNone/>
            </a:pPr>
            <a:r>
              <a:rPr b="1" lang="en-US" sz="2800" u="none">
                <a:solidFill>
                  <a:schemeClr val="dk1"/>
                </a:solidFill>
                <a:latin typeface="Times New Roman"/>
                <a:ea typeface="Times New Roman"/>
                <a:cs typeface="Times New Roman"/>
                <a:sym typeface="Times New Roman"/>
              </a:rPr>
              <a:t>	- Caàn keát hôïp caùc bieän phaùp boùn phaân, baám ngoïn, tæa caønh, tröø saâu beänh.</a:t>
            </a:r>
            <a:endParaRPr/>
          </a:p>
        </p:txBody>
      </p:sp>
      <p:sp>
        <p:nvSpPr>
          <p:cNvPr id="954" name="Google Shape;954;p29"/>
          <p:cNvSpPr txBox="1"/>
          <p:nvPr/>
        </p:nvSpPr>
        <p:spPr>
          <a:xfrm>
            <a:off x="478665" y="914400"/>
            <a:ext cx="853440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Times New Roman"/>
                <a:ea typeface="Times New Roman"/>
                <a:cs typeface="Times New Roman"/>
                <a:sym typeface="Times New Roman"/>
              </a:rPr>
              <a:t>Vậy mục đích chung của việc làm cỏ,vun xới là</a:t>
            </a:r>
            <a:endParaRPr b="1" sz="2400" u="none">
              <a:solidFill>
                <a:srgbClr val="0000FF"/>
              </a:solidFill>
              <a:latin typeface="Times New Roman"/>
              <a:ea typeface="Times New Roman"/>
              <a:cs typeface="Times New Roman"/>
              <a:sym typeface="Times New Roman"/>
            </a:endParaRPr>
          </a:p>
          <a:p>
            <a:pPr indent="0" lvl="0" marL="0" marR="0" rtl="0" algn="l">
              <a:spcBef>
                <a:spcPts val="1200"/>
              </a:spcBef>
              <a:spcAft>
                <a:spcPts val="0"/>
              </a:spcAft>
              <a:buNone/>
            </a:pPr>
            <a:r>
              <a:rPr b="1" lang="en-US" sz="2400" u="none">
                <a:solidFill>
                  <a:schemeClr val="dk1"/>
                </a:solidFill>
                <a:latin typeface="Times New Roman"/>
                <a:ea typeface="Times New Roman"/>
                <a:cs typeface="Times New Roman"/>
                <a:sym typeface="Times New Roman"/>
              </a:rPr>
              <a:t>- Diệt cỏ dại</a:t>
            </a:r>
            <a:endParaRPr b="1" sz="2400" u="none">
              <a:solidFill>
                <a:schemeClr val="dk1"/>
              </a:solidFill>
              <a:latin typeface="Times New Roman"/>
              <a:ea typeface="Times New Roman"/>
              <a:cs typeface="Times New Roman"/>
              <a:sym typeface="Times New Roman"/>
            </a:endParaRPr>
          </a:p>
          <a:p>
            <a:pPr indent="0" lvl="0" marL="0" marR="0" rtl="0" algn="l">
              <a:spcBef>
                <a:spcPts val="1200"/>
              </a:spcBef>
              <a:spcAft>
                <a:spcPts val="0"/>
              </a:spcAft>
              <a:buNone/>
            </a:pPr>
            <a:r>
              <a:rPr b="1" lang="en-US" sz="2400" u="none">
                <a:solidFill>
                  <a:schemeClr val="dk1"/>
                </a:solidFill>
                <a:latin typeface="Times New Roman"/>
                <a:ea typeface="Times New Roman"/>
                <a:cs typeface="Times New Roman"/>
                <a:sym typeface="Times New Roman"/>
              </a:rPr>
              <a:t>- Làm cho đất tơi xốp</a:t>
            </a:r>
            <a:endParaRPr b="1" sz="2400" u="none">
              <a:solidFill>
                <a:schemeClr val="dk1"/>
              </a:solidFill>
              <a:latin typeface="Times New Roman"/>
              <a:ea typeface="Times New Roman"/>
              <a:cs typeface="Times New Roman"/>
              <a:sym typeface="Times New Roman"/>
            </a:endParaRPr>
          </a:p>
          <a:p>
            <a:pPr indent="0" lvl="0" marL="0" marR="0" rtl="0" algn="l">
              <a:spcBef>
                <a:spcPts val="1200"/>
              </a:spcBef>
              <a:spcAft>
                <a:spcPts val="0"/>
              </a:spcAft>
              <a:buNone/>
            </a:pPr>
            <a:r>
              <a:rPr b="1" lang="en-US" sz="2400" u="none">
                <a:solidFill>
                  <a:schemeClr val="dk1"/>
                </a:solidFill>
                <a:latin typeface="Times New Roman"/>
                <a:ea typeface="Times New Roman"/>
                <a:cs typeface="Times New Roman"/>
                <a:sym typeface="Times New Roman"/>
              </a:rPr>
              <a:t>- Diệt sâu, bệnh hại.</a:t>
            </a:r>
            <a:endParaRPr/>
          </a:p>
          <a:p>
            <a:pPr indent="0" lvl="0" marL="0" marR="0" rtl="0" algn="l">
              <a:spcBef>
                <a:spcPts val="1200"/>
              </a:spcBef>
              <a:spcAft>
                <a:spcPts val="0"/>
              </a:spcAft>
              <a:buNone/>
            </a:pPr>
            <a:r>
              <a:rPr b="1" lang="en-US" sz="2400" u="none">
                <a:solidFill>
                  <a:schemeClr val="dk1"/>
                </a:solidFill>
                <a:latin typeface="Times New Roman"/>
                <a:ea typeface="Times New Roman"/>
                <a:cs typeface="Times New Roman"/>
                <a:sym typeface="Times New Roman"/>
              </a:rPr>
              <a:t>- Chống đổ</a:t>
            </a:r>
            <a:endParaRPr b="1" sz="2400" u="non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500"/>
                                        <p:tgtEl>
                                          <p:spTgt spid="9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500"/>
                                        <p:tgtEl>
                                          <p:spTgt spid="9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
          <p:cNvSpPr/>
          <p:nvPr/>
        </p:nvSpPr>
        <p:spPr>
          <a:xfrm>
            <a:off x="381000" y="1524000"/>
            <a:ext cx="7772400" cy="1578894"/>
          </a:xfrm>
          <a:prstGeom prst="rect">
            <a:avLst/>
          </a:prstGeom>
          <a:noFill/>
          <a:ln>
            <a:noFill/>
          </a:ln>
        </p:spPr>
        <p:txBody>
          <a:bodyPr anchorCtr="0" anchor="t" bIns="45700" lIns="91425" spcFirstLastPara="1" rIns="91425" wrap="square" tIns="45700">
            <a:spAutoFit/>
          </a:bodyPr>
          <a:lstStyle/>
          <a:p>
            <a:pPr indent="0" lvl="0" marL="88900" marR="0" rtl="0" algn="l">
              <a:lnSpc>
                <a:spcPct val="115000"/>
              </a:lnSpc>
              <a:spcBef>
                <a:spcPts val="0"/>
              </a:spcBef>
              <a:spcAft>
                <a:spcPts val="0"/>
              </a:spcAft>
              <a:buNone/>
            </a:pPr>
            <a:r>
              <a:rPr lang="en-US" sz="2800">
                <a:solidFill>
                  <a:srgbClr val="000000"/>
                </a:solidFill>
                <a:latin typeface="Times"/>
                <a:ea typeface="Times"/>
                <a:cs typeface="Times"/>
                <a:sym typeface="Times"/>
              </a:rPr>
              <a:t>Khi gieo hạt trồng cây con cần phải chú ý đến nhũng vấn đề gì? Chăm sóc và phòng trừ sâu, bệnh có ý nghĩa như thế nào đồi với cây trồng?</a:t>
            </a:r>
            <a:endParaRPr sz="2800">
              <a:solidFill>
                <a:schemeClr val="dk1"/>
              </a:solidFill>
              <a:latin typeface="Times"/>
              <a:ea typeface="Times"/>
              <a:cs typeface="Times"/>
              <a:sym typeface="Time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30"/>
          <p:cNvSpPr txBox="1"/>
          <p:nvPr/>
        </p:nvSpPr>
        <p:spPr>
          <a:xfrm>
            <a:off x="0" y="1066800"/>
            <a:ext cx="4191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Times New Roman"/>
                <a:ea typeface="Times New Roman"/>
                <a:cs typeface="Times New Roman"/>
                <a:sym typeface="Times New Roman"/>
              </a:rPr>
              <a:t>1 . TỈA, DẶM CÂY</a:t>
            </a:r>
            <a:endParaRPr/>
          </a:p>
        </p:txBody>
      </p:sp>
      <p:cxnSp>
        <p:nvCxnSpPr>
          <p:cNvPr id="961" name="Google Shape;961;p30"/>
          <p:cNvCxnSpPr/>
          <p:nvPr/>
        </p:nvCxnSpPr>
        <p:spPr>
          <a:xfrm>
            <a:off x="4267200" y="609600"/>
            <a:ext cx="0" cy="6248400"/>
          </a:xfrm>
          <a:prstGeom prst="straightConnector1">
            <a:avLst/>
          </a:prstGeom>
          <a:noFill/>
          <a:ln cap="flat" cmpd="dbl" w="38100">
            <a:solidFill>
              <a:srgbClr val="0000FF"/>
            </a:solidFill>
            <a:prstDash val="solid"/>
            <a:round/>
            <a:headEnd len="med" w="med" type="none"/>
            <a:tailEnd len="med" w="med" type="none"/>
          </a:ln>
        </p:spPr>
      </p:cxnSp>
      <p:sp>
        <p:nvSpPr>
          <p:cNvPr id="962" name="Google Shape;962;p30"/>
          <p:cNvSpPr txBox="1"/>
          <p:nvPr/>
        </p:nvSpPr>
        <p:spPr>
          <a:xfrm>
            <a:off x="0" y="1524000"/>
            <a:ext cx="43434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Times New Roman"/>
                <a:ea typeface="Times New Roman"/>
                <a:cs typeface="Times New Roman"/>
                <a:sym typeface="Times New Roman"/>
              </a:rPr>
              <a:t>2. LÀM CỎ, VUN XỚI</a:t>
            </a:r>
            <a:endParaRPr/>
          </a:p>
        </p:txBody>
      </p:sp>
      <p:sp>
        <p:nvSpPr>
          <p:cNvPr id="963" name="Google Shape;963;p30"/>
          <p:cNvSpPr txBox="1"/>
          <p:nvPr/>
        </p:nvSpPr>
        <p:spPr>
          <a:xfrm>
            <a:off x="0" y="4038600"/>
            <a:ext cx="3581400" cy="427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200"/>
              <a:buFont typeface="Times New Roman"/>
              <a:buNone/>
            </a:pPr>
            <a:r>
              <a:t/>
            </a:r>
            <a:endParaRPr b="1" sz="2200" u="none">
              <a:solidFill>
                <a:schemeClr val="lt1"/>
              </a:solidFill>
              <a:latin typeface="Arial"/>
              <a:ea typeface="Arial"/>
              <a:cs typeface="Arial"/>
              <a:sym typeface="Arial"/>
            </a:endParaRPr>
          </a:p>
        </p:txBody>
      </p:sp>
      <p:sp>
        <p:nvSpPr>
          <p:cNvPr id="964" name="Google Shape;964;p30"/>
          <p:cNvSpPr txBox="1"/>
          <p:nvPr/>
        </p:nvSpPr>
        <p:spPr>
          <a:xfrm>
            <a:off x="0" y="2057400"/>
            <a:ext cx="3810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Times New Roman"/>
                <a:ea typeface="Times New Roman"/>
                <a:cs typeface="Times New Roman"/>
                <a:sym typeface="Times New Roman"/>
              </a:rPr>
              <a:t>3.TƯỚI NƯỚC</a:t>
            </a:r>
            <a:endParaRPr b="1" sz="2400" u="none">
              <a:solidFill>
                <a:srgbClr val="0000FF"/>
              </a:solidFill>
              <a:latin typeface="Times New Roman"/>
              <a:ea typeface="Times New Roman"/>
              <a:cs typeface="Times New Roman"/>
              <a:sym typeface="Times New Roman"/>
            </a:endParaRPr>
          </a:p>
        </p:txBody>
      </p:sp>
      <p:sp>
        <p:nvSpPr>
          <p:cNvPr id="965" name="Google Shape;965;p30"/>
          <p:cNvSpPr txBox="1"/>
          <p:nvPr/>
        </p:nvSpPr>
        <p:spPr>
          <a:xfrm>
            <a:off x="4343400" y="1600200"/>
            <a:ext cx="4800600" cy="16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chemeClr val="dk1"/>
                </a:solidFill>
                <a:latin typeface="Times New Roman"/>
                <a:ea typeface="Times New Roman"/>
                <a:cs typeface="Times New Roman"/>
                <a:sym typeface="Times New Roman"/>
              </a:rPr>
              <a:t>“Nhất nước, nhì phân, tam cần, tứ giống”</a:t>
            </a:r>
            <a:endParaRPr/>
          </a:p>
          <a:p>
            <a:pPr indent="0" lvl="0" marL="0" marR="0" rtl="0" algn="l">
              <a:spcBef>
                <a:spcPts val="1400"/>
              </a:spcBef>
              <a:spcAft>
                <a:spcPts val="0"/>
              </a:spcAft>
              <a:buNone/>
            </a:pPr>
            <a:r>
              <a:rPr b="1" lang="en-US" sz="2800" u="none">
                <a:solidFill>
                  <a:schemeClr val="dk1"/>
                </a:solidFill>
                <a:latin typeface="Times New Roman"/>
                <a:ea typeface="Times New Roman"/>
                <a:cs typeface="Times New Roman"/>
                <a:sym typeface="Times New Roman"/>
              </a:rPr>
              <a:t>Nghĩa của câu nói đó là gì?</a:t>
            </a:r>
            <a:endParaRPr/>
          </a:p>
        </p:txBody>
      </p:sp>
      <p:sp>
        <p:nvSpPr>
          <p:cNvPr id="966" name="Google Shape;966;p30"/>
          <p:cNvSpPr/>
          <p:nvPr/>
        </p:nvSpPr>
        <p:spPr>
          <a:xfrm>
            <a:off x="0" y="0"/>
            <a:ext cx="5029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rgbClr val="FF0000"/>
                </a:solidFill>
                <a:latin typeface="Times New Roman"/>
                <a:ea typeface="Times New Roman"/>
                <a:cs typeface="Times New Roman"/>
                <a:sym typeface="Times New Roman"/>
              </a:rPr>
              <a:t>II. CHĂM SÓCCÂYTRỒNG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5">
                                            <p:txEl>
                                              <p:pRg end="0" st="0"/>
                                            </p:txEl>
                                          </p:spTgt>
                                        </p:tgtEl>
                                        <p:attrNameLst>
                                          <p:attrName>style.visibility</p:attrName>
                                        </p:attrNameLst>
                                      </p:cBhvr>
                                      <p:to>
                                        <p:strVal val="visible"/>
                                      </p:to>
                                    </p:set>
                                    <p:anim calcmode="lin" valueType="num">
                                      <p:cBhvr additive="base">
                                        <p:cTn dur="500"/>
                                        <p:tgtEl>
                                          <p:spTgt spid="96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5">
                                            <p:txEl>
                                              <p:pRg end="1" st="1"/>
                                            </p:txEl>
                                          </p:spTgt>
                                        </p:tgtEl>
                                        <p:attrNameLst>
                                          <p:attrName>style.visibility</p:attrName>
                                        </p:attrNameLst>
                                      </p:cBhvr>
                                      <p:to>
                                        <p:strVal val="visible"/>
                                      </p:to>
                                    </p:set>
                                    <p:anim calcmode="lin" valueType="num">
                                      <p:cBhvr additive="base">
                                        <p:cTn dur="500"/>
                                        <p:tgtEl>
                                          <p:spTgt spid="96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500"/>
                                        <p:tgtEl>
                                          <p:spTgt spid="9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31"/>
          <p:cNvSpPr txBox="1"/>
          <p:nvPr/>
        </p:nvSpPr>
        <p:spPr>
          <a:xfrm>
            <a:off x="152400" y="3276600"/>
            <a:ext cx="3581400" cy="427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200"/>
              <a:buFont typeface="Times New Roman"/>
              <a:buNone/>
            </a:pPr>
            <a:r>
              <a:t/>
            </a:r>
            <a:endParaRPr b="1" sz="2200" u="none">
              <a:solidFill>
                <a:schemeClr val="lt1"/>
              </a:solidFill>
              <a:latin typeface="Arial"/>
              <a:ea typeface="Arial"/>
              <a:cs typeface="Arial"/>
              <a:sym typeface="Arial"/>
            </a:endParaRPr>
          </a:p>
        </p:txBody>
      </p:sp>
      <p:sp>
        <p:nvSpPr>
          <p:cNvPr id="973" name="Google Shape;973;p31"/>
          <p:cNvSpPr txBox="1"/>
          <p:nvPr/>
        </p:nvSpPr>
        <p:spPr>
          <a:xfrm>
            <a:off x="152400" y="533400"/>
            <a:ext cx="3810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Times New Roman"/>
                <a:ea typeface="Times New Roman"/>
                <a:cs typeface="Times New Roman"/>
                <a:sym typeface="Times New Roman"/>
              </a:rPr>
              <a:t>3 . TƯỚI NƯỚC</a:t>
            </a:r>
            <a:endParaRPr/>
          </a:p>
        </p:txBody>
      </p:sp>
      <p:pic>
        <p:nvPicPr>
          <p:cNvPr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id="974" name="Google Shape;974;p31"/>
          <p:cNvPicPr preferRelativeResize="0"/>
          <p:nvPr/>
        </p:nvPicPr>
        <p:blipFill rotWithShape="1">
          <a:blip r:embed="rId3">
            <a:alphaModFix/>
          </a:blip>
          <a:srcRect b="0" l="0" r="0" t="0"/>
          <a:stretch/>
        </p:blipFill>
        <p:spPr>
          <a:xfrm>
            <a:off x="2990045" y="3760630"/>
            <a:ext cx="5770272" cy="2921000"/>
          </a:xfrm>
          <a:prstGeom prst="rect">
            <a:avLst/>
          </a:prstGeom>
          <a:noFill/>
          <a:ln>
            <a:noFill/>
          </a:ln>
        </p:spPr>
      </p:pic>
      <p:sp>
        <p:nvSpPr>
          <p:cNvPr id="975" name="Google Shape;975;p31"/>
          <p:cNvSpPr txBox="1"/>
          <p:nvPr/>
        </p:nvSpPr>
        <p:spPr>
          <a:xfrm>
            <a:off x="2990045" y="3045767"/>
            <a:ext cx="57531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Dưa hấu và lúa cây nào cần nhiều nước hơn?</a:t>
            </a:r>
            <a:endParaRPr/>
          </a:p>
        </p:txBody>
      </p:sp>
      <p:pic>
        <p:nvPicPr>
          <p:cNvPr descr="1231104358" id="976" name="Google Shape;976;p31"/>
          <p:cNvPicPr preferRelativeResize="0"/>
          <p:nvPr/>
        </p:nvPicPr>
        <p:blipFill rotWithShape="1">
          <a:blip r:embed="rId4">
            <a:alphaModFix/>
          </a:blip>
          <a:srcRect b="0" l="0" r="0" t="0"/>
          <a:stretch/>
        </p:blipFill>
        <p:spPr>
          <a:xfrm>
            <a:off x="2971800" y="76200"/>
            <a:ext cx="5715000" cy="274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2000"/>
                                        <p:tgtEl>
                                          <p:spTgt spid="9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500"/>
                                        <p:tgtEl>
                                          <p:spTgt spid="9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500"/>
                                        <p:tgtEl>
                                          <p:spTgt spid="9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75"/>
                                        </p:tgtEl>
                                      </p:cBhvr>
                                    </p:animEffect>
                                    <p:set>
                                      <p:cBhvr>
                                        <p:cTn dur="1" fill="hold">
                                          <p:stCondLst>
                                            <p:cond delay="500"/>
                                          </p:stCondLst>
                                        </p:cTn>
                                        <p:tgtEl>
                                          <p:spTgt spid="97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p32"/>
          <p:cNvPicPr preferRelativeResize="0"/>
          <p:nvPr/>
        </p:nvPicPr>
        <p:blipFill rotWithShape="1">
          <a:blip r:embed="rId3">
            <a:alphaModFix/>
          </a:blip>
          <a:srcRect b="47719" l="0" r="-4687" t="0"/>
          <a:stretch/>
        </p:blipFill>
        <p:spPr>
          <a:xfrm>
            <a:off x="914400" y="762000"/>
            <a:ext cx="7391400" cy="49469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cxnSp>
        <p:nvCxnSpPr>
          <p:cNvPr id="987" name="Google Shape;987;p33"/>
          <p:cNvCxnSpPr/>
          <p:nvPr/>
        </p:nvCxnSpPr>
        <p:spPr>
          <a:xfrm>
            <a:off x="4191000" y="0"/>
            <a:ext cx="76200" cy="6858000"/>
          </a:xfrm>
          <a:prstGeom prst="straightConnector1">
            <a:avLst/>
          </a:prstGeom>
          <a:noFill/>
          <a:ln cap="flat" cmpd="dbl" w="38100">
            <a:solidFill>
              <a:srgbClr val="0000FF"/>
            </a:solidFill>
            <a:prstDash val="solid"/>
            <a:round/>
            <a:headEnd len="med" w="med" type="none"/>
            <a:tailEnd len="med" w="med" type="none"/>
          </a:ln>
        </p:spPr>
      </p:cxnSp>
      <p:sp>
        <p:nvSpPr>
          <p:cNvPr id="988" name="Google Shape;988;p33"/>
          <p:cNvSpPr txBox="1"/>
          <p:nvPr/>
        </p:nvSpPr>
        <p:spPr>
          <a:xfrm>
            <a:off x="152400" y="3276600"/>
            <a:ext cx="3581400" cy="427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200"/>
              <a:buFont typeface="Times New Roman"/>
              <a:buNone/>
            </a:pPr>
            <a:r>
              <a:t/>
            </a:r>
            <a:endParaRPr b="1" sz="2200" u="none">
              <a:solidFill>
                <a:schemeClr val="lt1"/>
              </a:solidFill>
              <a:latin typeface="Arial"/>
              <a:ea typeface="Arial"/>
              <a:cs typeface="Arial"/>
              <a:sym typeface="Arial"/>
            </a:endParaRPr>
          </a:p>
        </p:txBody>
      </p:sp>
      <p:sp>
        <p:nvSpPr>
          <p:cNvPr id="989" name="Google Shape;989;p33"/>
          <p:cNvSpPr txBox="1"/>
          <p:nvPr/>
        </p:nvSpPr>
        <p:spPr>
          <a:xfrm>
            <a:off x="457200" y="700087"/>
            <a:ext cx="38100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chemeClr val="accent2"/>
                </a:solidFill>
                <a:latin typeface="Times New Roman"/>
                <a:ea typeface="Times New Roman"/>
                <a:cs typeface="Times New Roman"/>
                <a:sym typeface="Times New Roman"/>
              </a:rPr>
              <a:t>3. Tưới nước</a:t>
            </a:r>
            <a:endParaRPr b="1" sz="2800" u="none">
              <a:solidFill>
                <a:schemeClr val="accent2"/>
              </a:solidFill>
              <a:latin typeface="Times New Roman"/>
              <a:ea typeface="Times New Roman"/>
              <a:cs typeface="Times New Roman"/>
              <a:sym typeface="Times New Roman"/>
            </a:endParaRPr>
          </a:p>
        </p:txBody>
      </p:sp>
      <p:pic>
        <p:nvPicPr>
          <p:cNvPr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id="990" name="Google Shape;990;p33"/>
          <p:cNvPicPr preferRelativeResize="0"/>
          <p:nvPr/>
        </p:nvPicPr>
        <p:blipFill rotWithShape="1">
          <a:blip r:embed="rId3">
            <a:alphaModFix/>
          </a:blip>
          <a:srcRect b="0" l="0" r="0" t="0"/>
          <a:stretch/>
        </p:blipFill>
        <p:spPr>
          <a:xfrm>
            <a:off x="4343400" y="3657600"/>
            <a:ext cx="4800600" cy="2971800"/>
          </a:xfrm>
          <a:prstGeom prst="rect">
            <a:avLst/>
          </a:prstGeom>
          <a:noFill/>
          <a:ln>
            <a:noFill/>
          </a:ln>
        </p:spPr>
      </p:pic>
      <p:pic>
        <p:nvPicPr>
          <p:cNvPr descr="khao_sat_2" id="991" name="Google Shape;991;p33"/>
          <p:cNvPicPr preferRelativeResize="0"/>
          <p:nvPr/>
        </p:nvPicPr>
        <p:blipFill rotWithShape="1">
          <a:blip r:embed="rId4">
            <a:alphaModFix/>
          </a:blip>
          <a:srcRect b="0" l="0" r="0" t="0"/>
          <a:stretch/>
        </p:blipFill>
        <p:spPr>
          <a:xfrm>
            <a:off x="4343400" y="152400"/>
            <a:ext cx="4800600" cy="2667000"/>
          </a:xfrm>
          <a:prstGeom prst="rect">
            <a:avLst/>
          </a:prstGeom>
          <a:noFill/>
          <a:ln>
            <a:noFill/>
          </a:ln>
        </p:spPr>
      </p:pic>
      <p:sp>
        <p:nvSpPr>
          <p:cNvPr id="992" name="Google Shape;992;p33"/>
          <p:cNvSpPr txBox="1"/>
          <p:nvPr/>
        </p:nvSpPr>
        <p:spPr>
          <a:xfrm>
            <a:off x="4419600" y="2895600"/>
            <a:ext cx="4724400" cy="822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Vậy vai trò của việc tưới nước cho cây trồng là gì?</a:t>
            </a:r>
            <a:endParaRPr/>
          </a:p>
        </p:txBody>
      </p:sp>
      <p:sp>
        <p:nvSpPr>
          <p:cNvPr id="993" name="Google Shape;993;p33"/>
          <p:cNvSpPr txBox="1"/>
          <p:nvPr/>
        </p:nvSpPr>
        <p:spPr>
          <a:xfrm>
            <a:off x="152400" y="1534805"/>
            <a:ext cx="4191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 Đảm bảo đủ nước, cây trồng sinh trưởng, phát triển tốt</a:t>
            </a:r>
            <a:endParaRPr sz="2400" u="none">
              <a:solidFill>
                <a:schemeClr val="dk1"/>
              </a:solidFill>
              <a:latin typeface="Times New Roman"/>
              <a:ea typeface="Times New Roman"/>
              <a:cs typeface="Times New Roman"/>
              <a:sym typeface="Times New Roman"/>
            </a:endParaRPr>
          </a:p>
        </p:txBody>
      </p:sp>
      <p:sp>
        <p:nvSpPr>
          <p:cNvPr id="994" name="Google Shape;994;p33"/>
          <p:cNvSpPr/>
          <p:nvPr/>
        </p:nvSpPr>
        <p:spPr>
          <a:xfrm>
            <a:off x="4191000" y="4267200"/>
            <a:ext cx="609600" cy="609600"/>
          </a:xfrm>
          <a:prstGeom prst="ellipse">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u="sng">
              <a:solidFill>
                <a:srgbClr val="FF0000"/>
              </a:solidFill>
              <a:latin typeface="Times New Roman"/>
              <a:ea typeface="Times New Roman"/>
              <a:cs typeface="Times New Roman"/>
              <a:sym typeface="Times New Roman"/>
            </a:endParaRPr>
          </a:p>
        </p:txBody>
      </p:sp>
      <p:sp>
        <p:nvSpPr>
          <p:cNvPr id="995" name="Google Shape;995;p33"/>
          <p:cNvSpPr txBox="1"/>
          <p:nvPr/>
        </p:nvSpPr>
        <p:spPr>
          <a:xfrm>
            <a:off x="4343400" y="1143000"/>
            <a:ext cx="4800600" cy="465613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None/>
            </a:pPr>
            <a:r>
              <a:t/>
            </a:r>
            <a:endParaRPr sz="2400" u="none">
              <a:solidFill>
                <a:srgbClr val="FF0000"/>
              </a:solidFill>
              <a:latin typeface="Times New Roman"/>
              <a:ea typeface="Times New Roman"/>
              <a:cs typeface="Times New Roman"/>
              <a:sym typeface="Times New Roman"/>
            </a:endParaRPr>
          </a:p>
          <a:p>
            <a:pPr indent="-342900" lvl="0" marL="342900" marR="0" rtl="0" algn="l">
              <a:spcBef>
                <a:spcPts val="1200"/>
              </a:spcBef>
              <a:spcAft>
                <a:spcPts val="0"/>
              </a:spcAft>
              <a:buNone/>
            </a:pPr>
            <a:r>
              <a:rPr i="1" lang="en-US" sz="2400" u="none">
                <a:solidFill>
                  <a:schemeClr val="dk1"/>
                </a:solidFill>
                <a:latin typeface="Times New Roman"/>
                <a:ea typeface="Times New Roman"/>
                <a:cs typeface="Times New Roman"/>
                <a:sym typeface="Times New Roman"/>
              </a:rPr>
              <a:t>Em hãy khoanh tròn chữ cái đúng nhất</a:t>
            </a:r>
            <a:r>
              <a:rPr lang="en-US" sz="2400" u="none">
                <a:solidFill>
                  <a:schemeClr val="dk1"/>
                </a:solidFill>
                <a:latin typeface="Times New Roman"/>
                <a:ea typeface="Times New Roman"/>
                <a:cs typeface="Times New Roman"/>
                <a:sym typeface="Times New Roman"/>
              </a:rPr>
              <a:t>:</a:t>
            </a:r>
            <a:endParaRPr/>
          </a:p>
          <a:p>
            <a:pPr indent="-342900" lvl="0" marL="34290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 Nhóm cây nào cần nhiều nước:</a:t>
            </a:r>
            <a:endParaRPr/>
          </a:p>
          <a:p>
            <a:pPr indent="-342900" lvl="0" marL="34290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A.Lạc, khoai, cà, ớt, chè</a:t>
            </a:r>
            <a:endParaRPr/>
          </a:p>
          <a:p>
            <a:pPr indent="-342900" lvl="0" marL="34290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B.Sắn ,cà phê, cao su, ngô</a:t>
            </a:r>
            <a:endParaRPr/>
          </a:p>
          <a:p>
            <a:pPr indent="-342900" lvl="0" marL="34290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C. Rau muống, cải,  lúa, xà lách</a:t>
            </a:r>
            <a:endParaRPr/>
          </a:p>
          <a:p>
            <a:pPr indent="-342900" lvl="0" marL="342900" marR="0" rtl="0" algn="l">
              <a:spcBef>
                <a:spcPts val="1200"/>
              </a:spcBef>
              <a:spcAft>
                <a:spcPts val="0"/>
              </a:spcAft>
              <a:buNone/>
            </a:pPr>
            <a:r>
              <a:rPr lang="en-US" sz="2400" u="none">
                <a:solidFill>
                  <a:schemeClr val="dk1"/>
                </a:solidFill>
                <a:latin typeface="Times New Roman"/>
                <a:ea typeface="Times New Roman"/>
                <a:cs typeface="Times New Roman"/>
                <a:sym typeface="Times New Roman"/>
              </a:rPr>
              <a:t>D.Tràm,nhãn, khoai, sắn, lạc</a:t>
            </a:r>
            <a:endParaRPr/>
          </a:p>
          <a:p>
            <a:pPr indent="-342900" lvl="0" marL="342900" marR="0" rtl="0" algn="l">
              <a:spcBef>
                <a:spcPts val="1200"/>
              </a:spcBef>
              <a:spcAft>
                <a:spcPts val="0"/>
              </a:spcAft>
              <a:buNone/>
            </a:pPr>
            <a:r>
              <a:t/>
            </a:r>
            <a:endParaRPr sz="2400" u="non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500"/>
                                        <p:tgtEl>
                                          <p:spTgt spid="991"/>
                                        </p:tgtEl>
                                      </p:cBhvr>
                                    </p:animEffect>
                                  </p:childTnLst>
                                </p:cTn>
                              </p:par>
                              <p:par>
                                <p:cTn fill="hold" nodeType="with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xEl>
                                              <p:pRg end="0" st="0"/>
                                            </p:txEl>
                                          </p:spTgt>
                                        </p:tgtEl>
                                        <p:attrNameLst>
                                          <p:attrName>style.visibility</p:attrName>
                                        </p:attrNameLst>
                                      </p:cBhvr>
                                      <p:to>
                                        <p:strVal val="visible"/>
                                      </p:to>
                                    </p:set>
                                    <p:animEffect filter="fade" transition="in">
                                      <p:cBhvr>
                                        <p:cTn dur="500"/>
                                        <p:tgtEl>
                                          <p:spTgt spid="9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93"/>
                                        </p:tgtEl>
                                        <p:attrNameLst>
                                          <p:attrName>style.visibility</p:attrName>
                                        </p:attrNameLst>
                                      </p:cBhvr>
                                      <p:to>
                                        <p:strVal val="visible"/>
                                      </p:to>
                                    </p:set>
                                    <p:anim calcmode="lin" valueType="num">
                                      <p:cBhvr additive="base">
                                        <p:cTn dur="500"/>
                                        <p:tgtEl>
                                          <p:spTgt spid="99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91"/>
                                        </p:tgtEl>
                                      </p:cBhvr>
                                    </p:animEffect>
                                    <p:set>
                                      <p:cBhvr>
                                        <p:cTn dur="1" fill="hold">
                                          <p:stCondLst>
                                            <p:cond delay="500"/>
                                          </p:stCondLst>
                                        </p:cTn>
                                        <p:tgtEl>
                                          <p:spTgt spid="9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92">
                                            <p:txEl>
                                              <p:pRg end="0" st="0"/>
                                            </p:txEl>
                                          </p:spTgt>
                                        </p:tgtEl>
                                      </p:cBhvr>
                                    </p:animEffect>
                                    <p:set>
                                      <p:cBhvr>
                                        <p:cTn dur="1" fill="hold">
                                          <p:stCondLst>
                                            <p:cond delay="500"/>
                                          </p:stCondLst>
                                        </p:cTn>
                                        <p:tgtEl>
                                          <p:spTgt spid="992">
                                            <p:txEl>
                                              <p:pRg end="0" st="0"/>
                                            </p:txEl>
                                          </p:spTgt>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90"/>
                                        </p:tgtEl>
                                      </p:cBhvr>
                                    </p:animEffect>
                                    <p:set>
                                      <p:cBhvr>
                                        <p:cTn dur="1" fill="hold">
                                          <p:stCondLst>
                                            <p:cond delay="500"/>
                                          </p:stCondLst>
                                        </p:cTn>
                                        <p:tgtEl>
                                          <p:spTgt spid="99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1000"/>
                                        <p:tgtEl>
                                          <p:spTgt spid="9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94"/>
                                        </p:tgtEl>
                                        <p:attrNameLst>
                                          <p:attrName>style.visibility</p:attrName>
                                        </p:attrNameLst>
                                      </p:cBhvr>
                                      <p:to>
                                        <p:strVal val="visible"/>
                                      </p:to>
                                    </p:set>
                                    <p:anim calcmode="lin" valueType="num">
                                      <p:cBhvr additive="base">
                                        <p:cTn dur="500"/>
                                        <p:tgtEl>
                                          <p:spTgt spid="9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descr="Kết quả hình ảnh cho tát nươc" id="1000" name="Google Shape;1000;p34"/>
          <p:cNvPicPr preferRelativeResize="0"/>
          <p:nvPr/>
        </p:nvPicPr>
        <p:blipFill rotWithShape="1">
          <a:blip r:embed="rId3">
            <a:alphaModFix/>
          </a:blip>
          <a:srcRect b="0" l="0" r="0" t="0"/>
          <a:stretch/>
        </p:blipFill>
        <p:spPr>
          <a:xfrm>
            <a:off x="-76200" y="152400"/>
            <a:ext cx="4403725" cy="3200400"/>
          </a:xfrm>
          <a:prstGeom prst="rect">
            <a:avLst/>
          </a:prstGeom>
          <a:noFill/>
          <a:ln>
            <a:noFill/>
          </a:ln>
        </p:spPr>
      </p:pic>
      <p:sp>
        <p:nvSpPr>
          <p:cNvPr id="1001" name="Google Shape;1001;p34"/>
          <p:cNvSpPr/>
          <p:nvPr/>
        </p:nvSpPr>
        <p:spPr>
          <a:xfrm>
            <a:off x="0" y="2590800"/>
            <a:ext cx="6858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u="sng">
                <a:solidFill>
                  <a:srgbClr val="FF3300"/>
                </a:solidFill>
                <a:latin typeface="Times New Roman"/>
                <a:ea typeface="Times New Roman"/>
                <a:cs typeface="Times New Roman"/>
                <a:sym typeface="Times New Roman"/>
              </a:rPr>
              <a:t>1</a:t>
            </a:r>
            <a:endParaRPr/>
          </a:p>
        </p:txBody>
      </p:sp>
      <p:sp>
        <p:nvSpPr>
          <p:cNvPr id="1002" name="Google Shape;1002;p34"/>
          <p:cNvSpPr txBox="1"/>
          <p:nvPr/>
        </p:nvSpPr>
        <p:spPr>
          <a:xfrm>
            <a:off x="2590800" y="2662238"/>
            <a:ext cx="1676400" cy="4619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Times New Roman"/>
                <a:ea typeface="Times New Roman"/>
                <a:cs typeface="Times New Roman"/>
                <a:sym typeface="Times New Roman"/>
              </a:rPr>
              <a:t>Tưới ngập</a:t>
            </a:r>
            <a:endParaRPr/>
          </a:p>
        </p:txBody>
      </p:sp>
      <p:pic>
        <p:nvPicPr>
          <p:cNvPr descr="rainbird4_4tjb" id="1003" name="Google Shape;1003;p34"/>
          <p:cNvPicPr preferRelativeResize="0"/>
          <p:nvPr/>
        </p:nvPicPr>
        <p:blipFill rotWithShape="1">
          <a:blip r:embed="rId4">
            <a:alphaModFix/>
          </a:blip>
          <a:srcRect b="0" l="0" r="0" t="0"/>
          <a:stretch/>
        </p:blipFill>
        <p:spPr>
          <a:xfrm>
            <a:off x="76200" y="3429000"/>
            <a:ext cx="4419600" cy="3419475"/>
          </a:xfrm>
          <a:prstGeom prst="rect">
            <a:avLst/>
          </a:prstGeom>
          <a:noFill/>
          <a:ln>
            <a:noFill/>
          </a:ln>
        </p:spPr>
      </p:pic>
      <p:sp>
        <p:nvSpPr>
          <p:cNvPr id="1004" name="Google Shape;1004;p34"/>
          <p:cNvSpPr txBox="1"/>
          <p:nvPr/>
        </p:nvSpPr>
        <p:spPr>
          <a:xfrm>
            <a:off x="2209800" y="6373813"/>
            <a:ext cx="2325688" cy="4841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lt1"/>
                </a:solidFill>
                <a:latin typeface="Times New Roman"/>
                <a:ea typeface="Times New Roman"/>
                <a:cs typeface="Times New Roman"/>
                <a:sym typeface="Times New Roman"/>
              </a:rPr>
              <a:t>Tưới phun mưa</a:t>
            </a:r>
            <a:r>
              <a:rPr b="1" lang="en-US" sz="2800" u="none">
                <a:solidFill>
                  <a:srgbClr val="FF0000"/>
                </a:solidFill>
                <a:latin typeface="Arial"/>
                <a:ea typeface="Arial"/>
                <a:cs typeface="Arial"/>
                <a:sym typeface="Arial"/>
              </a:rPr>
              <a:t>                                                      </a:t>
            </a:r>
            <a:endParaRPr/>
          </a:p>
        </p:txBody>
      </p:sp>
      <p:sp>
        <p:nvSpPr>
          <p:cNvPr id="1005" name="Google Shape;1005;p34"/>
          <p:cNvSpPr/>
          <p:nvPr/>
        </p:nvSpPr>
        <p:spPr>
          <a:xfrm>
            <a:off x="152400" y="6324600"/>
            <a:ext cx="6858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u="sng">
                <a:solidFill>
                  <a:srgbClr val="FF3300"/>
                </a:solidFill>
                <a:latin typeface="Times New Roman"/>
                <a:ea typeface="Times New Roman"/>
                <a:cs typeface="Times New Roman"/>
                <a:sym typeface="Times New Roman"/>
              </a:rPr>
              <a:t>3</a:t>
            </a:r>
            <a:endParaRPr/>
          </a:p>
        </p:txBody>
      </p:sp>
      <p:pic>
        <p:nvPicPr>
          <p:cNvPr descr="linh2" id="1006" name="Google Shape;1006;p34"/>
          <p:cNvPicPr preferRelativeResize="0"/>
          <p:nvPr/>
        </p:nvPicPr>
        <p:blipFill rotWithShape="1">
          <a:blip r:embed="rId5">
            <a:alphaModFix/>
          </a:blip>
          <a:srcRect b="0" l="0" r="0" t="0"/>
          <a:stretch/>
        </p:blipFill>
        <p:spPr>
          <a:xfrm>
            <a:off x="4648200" y="3429000"/>
            <a:ext cx="4267200" cy="3276600"/>
          </a:xfrm>
          <a:prstGeom prst="rect">
            <a:avLst/>
          </a:prstGeom>
          <a:noFill/>
          <a:ln>
            <a:noFill/>
          </a:ln>
        </p:spPr>
      </p:pic>
      <p:sp>
        <p:nvSpPr>
          <p:cNvPr id="1007" name="Google Shape;1007;p34"/>
          <p:cNvSpPr/>
          <p:nvPr/>
        </p:nvSpPr>
        <p:spPr>
          <a:xfrm>
            <a:off x="4724400" y="6096000"/>
            <a:ext cx="6858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u="sng">
                <a:solidFill>
                  <a:srgbClr val="FF3300"/>
                </a:solidFill>
                <a:latin typeface="Times New Roman"/>
                <a:ea typeface="Times New Roman"/>
                <a:cs typeface="Times New Roman"/>
                <a:sym typeface="Times New Roman"/>
              </a:rPr>
              <a:t>4</a:t>
            </a:r>
            <a:endParaRPr/>
          </a:p>
        </p:txBody>
      </p:sp>
      <p:sp>
        <p:nvSpPr>
          <p:cNvPr id="1008" name="Google Shape;1008;p34"/>
          <p:cNvSpPr txBox="1"/>
          <p:nvPr/>
        </p:nvSpPr>
        <p:spPr>
          <a:xfrm>
            <a:off x="7162800" y="3505200"/>
            <a:ext cx="2057400" cy="46196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Times New Roman"/>
                <a:ea typeface="Times New Roman"/>
                <a:cs typeface="Times New Roman"/>
                <a:sym typeface="Times New Roman"/>
              </a:rPr>
              <a:t>Tưới vào gốc</a:t>
            </a:r>
            <a:endParaRPr/>
          </a:p>
        </p:txBody>
      </p:sp>
      <p:pic>
        <p:nvPicPr>
          <p:cNvPr descr="Cac phuong phap tuoi nuoc(2)" id="1009" name="Google Shape;1009;p34"/>
          <p:cNvPicPr preferRelativeResize="0"/>
          <p:nvPr/>
        </p:nvPicPr>
        <p:blipFill rotWithShape="1">
          <a:blip r:embed="rId6">
            <a:alphaModFix/>
          </a:blip>
          <a:srcRect b="0" l="0" r="0" t="0"/>
          <a:stretch/>
        </p:blipFill>
        <p:spPr>
          <a:xfrm>
            <a:off x="4191000" y="76200"/>
            <a:ext cx="4953000" cy="3352800"/>
          </a:xfrm>
          <a:prstGeom prst="rect">
            <a:avLst/>
          </a:prstGeom>
          <a:noFill/>
          <a:ln>
            <a:noFill/>
          </a:ln>
        </p:spPr>
      </p:pic>
      <p:sp>
        <p:nvSpPr>
          <p:cNvPr id="1010" name="Google Shape;1010;p34"/>
          <p:cNvSpPr txBox="1"/>
          <p:nvPr/>
        </p:nvSpPr>
        <p:spPr>
          <a:xfrm>
            <a:off x="7467600" y="0"/>
            <a:ext cx="1752600"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Times New Roman"/>
                <a:ea typeface="Times New Roman"/>
                <a:cs typeface="Times New Roman"/>
                <a:sym typeface="Times New Roman"/>
              </a:rPr>
              <a:t>Tưới thấm</a:t>
            </a:r>
            <a:endParaRPr/>
          </a:p>
        </p:txBody>
      </p:sp>
      <p:sp>
        <p:nvSpPr>
          <p:cNvPr id="1011" name="Google Shape;1011;p34"/>
          <p:cNvSpPr/>
          <p:nvPr/>
        </p:nvSpPr>
        <p:spPr>
          <a:xfrm>
            <a:off x="8382000" y="2819400"/>
            <a:ext cx="6858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u="sng">
                <a:solidFill>
                  <a:srgbClr val="FF3300"/>
                </a:solidFill>
                <a:latin typeface="Times New Roman"/>
                <a:ea typeface="Times New Roman"/>
                <a:cs typeface="Times New Roman"/>
                <a:sym typeface="Times New Roman"/>
              </a:rPr>
              <a:t>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500"/>
                                        <p:tgtEl>
                                          <p:spTgt spid="10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
                                        <p:tgtEl>
                                          <p:spTgt spid="10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500"/>
                                        <p:tgtEl>
                                          <p:spTgt spid="10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cxnSp>
        <p:nvCxnSpPr>
          <p:cNvPr id="1017" name="Google Shape;1017;p35"/>
          <p:cNvCxnSpPr/>
          <p:nvPr/>
        </p:nvCxnSpPr>
        <p:spPr>
          <a:xfrm>
            <a:off x="3733800" y="0"/>
            <a:ext cx="76200" cy="6858000"/>
          </a:xfrm>
          <a:prstGeom prst="straightConnector1">
            <a:avLst/>
          </a:prstGeom>
          <a:noFill/>
          <a:ln cap="flat" cmpd="dbl" w="38100">
            <a:solidFill>
              <a:srgbClr val="0000FF"/>
            </a:solidFill>
            <a:prstDash val="solid"/>
            <a:round/>
            <a:headEnd len="med" w="med" type="none"/>
            <a:tailEnd len="med" w="med" type="none"/>
          </a:ln>
        </p:spPr>
      </p:cxnSp>
      <p:sp>
        <p:nvSpPr>
          <p:cNvPr id="1018" name="Google Shape;1018;p35"/>
          <p:cNvSpPr txBox="1"/>
          <p:nvPr/>
        </p:nvSpPr>
        <p:spPr>
          <a:xfrm>
            <a:off x="3886200" y="1676400"/>
            <a:ext cx="1295400" cy="427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200"/>
              <a:buFont typeface="Times New Roman"/>
              <a:buNone/>
            </a:pPr>
            <a:r>
              <a:t/>
            </a:r>
            <a:endParaRPr b="1" sz="2200" u="none">
              <a:solidFill>
                <a:schemeClr val="lt1"/>
              </a:solidFill>
              <a:latin typeface="Arial"/>
              <a:ea typeface="Arial"/>
              <a:cs typeface="Arial"/>
              <a:sym typeface="Arial"/>
            </a:endParaRPr>
          </a:p>
        </p:txBody>
      </p:sp>
      <p:sp>
        <p:nvSpPr>
          <p:cNvPr id="1019" name="Google Shape;1019;p35"/>
          <p:cNvSpPr txBox="1"/>
          <p:nvPr/>
        </p:nvSpPr>
        <p:spPr>
          <a:xfrm>
            <a:off x="4572000" y="6400800"/>
            <a:ext cx="1828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CCFF"/>
                </a:solidFill>
                <a:latin typeface="Arial"/>
                <a:ea typeface="Arial"/>
                <a:cs typeface="Arial"/>
                <a:sym typeface="Arial"/>
              </a:rPr>
              <a:t>                                                     </a:t>
            </a:r>
            <a:endParaRPr/>
          </a:p>
        </p:txBody>
      </p:sp>
      <p:sp>
        <p:nvSpPr>
          <p:cNvPr id="1020" name="Google Shape;1020;p35"/>
          <p:cNvSpPr txBox="1"/>
          <p:nvPr/>
        </p:nvSpPr>
        <p:spPr>
          <a:xfrm>
            <a:off x="311284" y="312738"/>
            <a:ext cx="3810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Arial"/>
                <a:ea typeface="Arial"/>
                <a:cs typeface="Arial"/>
                <a:sym typeface="Arial"/>
              </a:rPr>
              <a:t>4.Tiêu nước</a:t>
            </a:r>
            <a:endParaRPr b="1" sz="2400" u="none">
              <a:solidFill>
                <a:srgbClr val="0000FF"/>
              </a:solidFill>
              <a:latin typeface="Arial"/>
              <a:ea typeface="Arial"/>
              <a:cs typeface="Arial"/>
              <a:sym typeface="Arial"/>
            </a:endParaRPr>
          </a:p>
        </p:txBody>
      </p:sp>
      <p:sp>
        <p:nvSpPr>
          <p:cNvPr id="1021" name="Google Shape;1021;p35"/>
          <p:cNvSpPr txBox="1"/>
          <p:nvPr/>
        </p:nvSpPr>
        <p:spPr>
          <a:xfrm>
            <a:off x="4191000" y="5181600"/>
            <a:ext cx="4953000" cy="822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Arial"/>
                <a:ea typeface="Arial"/>
                <a:cs typeface="Arial"/>
                <a:sym typeface="Arial"/>
              </a:rPr>
              <a:t>Cho biết vai trò của việc tiêu nước?</a:t>
            </a:r>
            <a:endParaRPr/>
          </a:p>
        </p:txBody>
      </p:sp>
      <p:sp>
        <p:nvSpPr>
          <p:cNvPr id="1022" name="Google Shape;1022;p35"/>
          <p:cNvSpPr txBox="1"/>
          <p:nvPr/>
        </p:nvSpPr>
        <p:spPr>
          <a:xfrm>
            <a:off x="265135" y="993451"/>
            <a:ext cx="38100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Arial"/>
                <a:ea typeface="Arial"/>
                <a:cs typeface="Arial"/>
                <a:sym typeface="Arial"/>
              </a:rPr>
              <a:t>- Giúp cây không bị thiếu oxy</a:t>
            </a:r>
            <a:endParaRPr/>
          </a:p>
        </p:txBody>
      </p:sp>
      <p:sp>
        <p:nvSpPr>
          <p:cNvPr descr="Kết quả hình ảnh cho ruong lua bi ngap" id="1023" name="Google Shape;1023;p35"/>
          <p:cNvSpPr/>
          <p:nvPr/>
        </p:nvSpPr>
        <p:spPr>
          <a:xfrm>
            <a:off x="14922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sp>
        <p:nvSpPr>
          <p:cNvPr descr="Kết quả hình ảnh cho ruong lua bi ngap" id="1024" name="Google Shape;1024;p35"/>
          <p:cNvSpPr/>
          <p:nvPr/>
        </p:nvSpPr>
        <p:spPr>
          <a:xfrm>
            <a:off x="14922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pic>
        <p:nvPicPr>
          <p:cNvPr descr="Kết quả hình ảnh cho ruong lua bi ngap" id="1025" name="Google Shape;1025;p35"/>
          <p:cNvPicPr preferRelativeResize="0"/>
          <p:nvPr/>
        </p:nvPicPr>
        <p:blipFill rotWithShape="1">
          <a:blip r:embed="rId3">
            <a:alphaModFix/>
          </a:blip>
          <a:srcRect b="0" l="0" r="0" t="0"/>
          <a:stretch/>
        </p:blipFill>
        <p:spPr>
          <a:xfrm>
            <a:off x="3886200" y="1447800"/>
            <a:ext cx="5181600" cy="2919413"/>
          </a:xfrm>
          <a:prstGeom prst="rect">
            <a:avLst/>
          </a:prstGeom>
          <a:noFill/>
          <a:ln>
            <a:noFill/>
          </a:ln>
        </p:spPr>
      </p:pic>
      <p:sp>
        <p:nvSpPr>
          <p:cNvPr id="1026" name="Google Shape;1026;p35"/>
          <p:cNvSpPr/>
          <p:nvPr/>
        </p:nvSpPr>
        <p:spPr>
          <a:xfrm>
            <a:off x="5638800" y="0"/>
            <a:ext cx="3505200" cy="1295400"/>
          </a:xfrm>
          <a:prstGeom prst="wedgeEllipseCallout">
            <a:avLst>
              <a:gd fmla="val -33833" name="adj1"/>
              <a:gd fmla="val 85662" name="adj2"/>
            </a:avLst>
          </a:prstGeom>
          <a:solidFill>
            <a:schemeClr val="accen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u="none">
                <a:solidFill>
                  <a:schemeClr val="dk1"/>
                </a:solidFill>
                <a:latin typeface="Arial"/>
                <a:ea typeface="Arial"/>
                <a:cs typeface="Arial"/>
                <a:sym typeface="Arial"/>
              </a:rPr>
              <a:t>Cây bị ngập ta phải làm gì đây</a:t>
            </a:r>
            <a:endParaRPr/>
          </a:p>
        </p:txBody>
      </p:sp>
      <p:sp>
        <p:nvSpPr>
          <p:cNvPr id="1027" name="Google Shape;1027;p35"/>
          <p:cNvSpPr txBox="1"/>
          <p:nvPr/>
        </p:nvSpPr>
        <p:spPr>
          <a:xfrm>
            <a:off x="161031" y="2077244"/>
            <a:ext cx="3810000" cy="8302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Arial"/>
                <a:ea typeface="Arial"/>
                <a:cs typeface="Arial"/>
                <a:sym typeface="Arial"/>
              </a:rPr>
              <a:t>- Tiến hành kịp thời và nhanh chóng</a:t>
            </a:r>
            <a:endParaRPr b="1" sz="2400" u="non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500"/>
                                        <p:tgtEl>
                                          <p:spTgt spid="10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500"/>
                                        <p:tgtEl>
                                          <p:spTgt spid="10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1"/>
                                        </p:tgtEl>
                                        <p:attrNameLst>
                                          <p:attrName>style.visibility</p:attrName>
                                        </p:attrNameLst>
                                      </p:cBhvr>
                                      <p:to>
                                        <p:strVal val="visible"/>
                                      </p:to>
                                    </p:set>
                                    <p:anim calcmode="lin" valueType="num">
                                      <p:cBhvr additive="base">
                                        <p:cTn dur="500"/>
                                        <p:tgtEl>
                                          <p:spTgt spid="10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500"/>
                                        <p:tgtEl>
                                          <p:spTgt spid="10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500"/>
                                        <p:tgtEl>
                                          <p:spTgt spid="10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36"/>
          <p:cNvSpPr txBox="1"/>
          <p:nvPr/>
        </p:nvSpPr>
        <p:spPr>
          <a:xfrm>
            <a:off x="3886200" y="1676400"/>
            <a:ext cx="1295400" cy="427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200"/>
              <a:buFont typeface="Times New Roman"/>
              <a:buNone/>
            </a:pPr>
            <a:r>
              <a:t/>
            </a:r>
            <a:endParaRPr b="1" sz="2200" u="none">
              <a:solidFill>
                <a:schemeClr val="lt1"/>
              </a:solidFill>
              <a:latin typeface="Arial"/>
              <a:ea typeface="Arial"/>
              <a:cs typeface="Arial"/>
              <a:sym typeface="Arial"/>
            </a:endParaRPr>
          </a:p>
        </p:txBody>
      </p:sp>
      <p:sp>
        <p:nvSpPr>
          <p:cNvPr id="1034" name="Google Shape;1034;p36"/>
          <p:cNvSpPr txBox="1"/>
          <p:nvPr/>
        </p:nvSpPr>
        <p:spPr>
          <a:xfrm>
            <a:off x="4572000" y="6400800"/>
            <a:ext cx="1828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CCFF"/>
                </a:solidFill>
                <a:latin typeface="Arial"/>
                <a:ea typeface="Arial"/>
                <a:cs typeface="Arial"/>
                <a:sym typeface="Arial"/>
              </a:rPr>
              <a:t>                                                     </a:t>
            </a:r>
            <a:endParaRPr/>
          </a:p>
        </p:txBody>
      </p:sp>
      <p:pic>
        <p:nvPicPr>
          <p:cNvPr descr="tatnuoc" id="1035" name="Google Shape;1035;p36"/>
          <p:cNvPicPr preferRelativeResize="0"/>
          <p:nvPr/>
        </p:nvPicPr>
        <p:blipFill rotWithShape="1">
          <a:blip r:embed="rId3">
            <a:alphaModFix/>
          </a:blip>
          <a:srcRect b="0" l="0" r="0" t="0"/>
          <a:stretch/>
        </p:blipFill>
        <p:spPr>
          <a:xfrm>
            <a:off x="4419600" y="4267200"/>
            <a:ext cx="4724400" cy="2514600"/>
          </a:xfrm>
          <a:prstGeom prst="rect">
            <a:avLst/>
          </a:prstGeom>
          <a:noFill/>
          <a:ln>
            <a:noFill/>
          </a:ln>
        </p:spPr>
      </p:pic>
      <p:pic>
        <p:nvPicPr>
          <p:cNvPr descr="Kết quả hình ảnh cho mương thoat nước cây lúa" id="1036" name="Google Shape;1036;p36"/>
          <p:cNvPicPr preferRelativeResize="0"/>
          <p:nvPr/>
        </p:nvPicPr>
        <p:blipFill rotWithShape="1">
          <a:blip r:embed="rId4">
            <a:alphaModFix/>
          </a:blip>
          <a:srcRect b="0" l="0" r="0" t="0"/>
          <a:stretch/>
        </p:blipFill>
        <p:spPr>
          <a:xfrm>
            <a:off x="4495800" y="209550"/>
            <a:ext cx="4495800" cy="3011488"/>
          </a:xfrm>
          <a:prstGeom prst="rect">
            <a:avLst/>
          </a:prstGeom>
          <a:noFill/>
          <a:ln>
            <a:noFill/>
          </a:ln>
        </p:spPr>
      </p:pic>
      <p:sp>
        <p:nvSpPr>
          <p:cNvPr id="1037" name="Google Shape;1037;p36"/>
          <p:cNvSpPr/>
          <p:nvPr/>
        </p:nvSpPr>
        <p:spPr>
          <a:xfrm>
            <a:off x="4495800" y="3200400"/>
            <a:ext cx="4495800" cy="10668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0000"/>
                </a:solidFill>
                <a:latin typeface="Times New Roman"/>
                <a:ea typeface="Times New Roman"/>
                <a:cs typeface="Times New Roman"/>
                <a:sym typeface="Times New Roman"/>
              </a:rPr>
              <a:t>Em hãy cho ví dụ hệ </a:t>
            </a:r>
            <a:endParaRPr/>
          </a:p>
          <a:p>
            <a:pPr indent="0" lvl="0" marL="0" marR="0" rtl="0" algn="ctr">
              <a:spcBef>
                <a:spcPts val="0"/>
              </a:spcBef>
              <a:spcAft>
                <a:spcPts val="0"/>
              </a:spcAft>
              <a:buNone/>
            </a:pPr>
            <a:r>
              <a:rPr b="1" lang="en-US" sz="2800" u="none">
                <a:solidFill>
                  <a:srgbClr val="FF0000"/>
                </a:solidFill>
                <a:latin typeface="Times New Roman"/>
                <a:ea typeface="Times New Roman"/>
                <a:cs typeface="Times New Roman"/>
                <a:sym typeface="Times New Roman"/>
              </a:rPr>
              <a:t>thống tiêu nước?</a:t>
            </a:r>
            <a:endParaRPr/>
          </a:p>
        </p:txBody>
      </p:sp>
      <p:pic>
        <p:nvPicPr>
          <p:cNvPr descr="Hình ảnh có liên quan" id="1038" name="Google Shape;1038;p36"/>
          <p:cNvPicPr preferRelativeResize="0"/>
          <p:nvPr/>
        </p:nvPicPr>
        <p:blipFill rotWithShape="1">
          <a:blip r:embed="rId5">
            <a:alphaModFix/>
          </a:blip>
          <a:srcRect b="0" l="0" r="0" t="0"/>
          <a:stretch/>
        </p:blipFill>
        <p:spPr>
          <a:xfrm>
            <a:off x="152400" y="205581"/>
            <a:ext cx="4038600" cy="3094038"/>
          </a:xfrm>
          <a:prstGeom prst="rect">
            <a:avLst/>
          </a:prstGeom>
          <a:noFill/>
          <a:ln>
            <a:noFill/>
          </a:ln>
        </p:spPr>
      </p:pic>
      <p:pic>
        <p:nvPicPr>
          <p:cNvPr descr="Hình ảnh có liên quan" id="1039" name="Google Shape;1039;p36"/>
          <p:cNvPicPr preferRelativeResize="0"/>
          <p:nvPr/>
        </p:nvPicPr>
        <p:blipFill rotWithShape="1">
          <a:blip r:embed="rId6">
            <a:alphaModFix/>
          </a:blip>
          <a:srcRect b="0" l="0" r="0" t="0"/>
          <a:stretch/>
        </p:blipFill>
        <p:spPr>
          <a:xfrm>
            <a:off x="228601" y="4318000"/>
            <a:ext cx="3962400" cy="24710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500"/>
                                        <p:tgtEl>
                                          <p:spTgt spid="10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37"/>
                                        </p:tgtEl>
                                      </p:cBhvr>
                                    </p:animEffect>
                                    <p:set>
                                      <p:cBhvr>
                                        <p:cTn dur="1" fill="hold">
                                          <p:stCondLst>
                                            <p:cond delay="500"/>
                                          </p:stCondLst>
                                        </p:cTn>
                                        <p:tgtEl>
                                          <p:spTgt spid="10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500"/>
                                        <p:tgtEl>
                                          <p:spTgt spid="10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500"/>
                                        <p:tgtEl>
                                          <p:spTgt spid="10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500"/>
                                        <p:tgtEl>
                                          <p:spTgt spid="10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500"/>
                                        <p:tgtEl>
                                          <p:spTgt spid="10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cxnSp>
        <p:nvCxnSpPr>
          <p:cNvPr id="1045" name="Google Shape;1045;p37"/>
          <p:cNvCxnSpPr/>
          <p:nvPr/>
        </p:nvCxnSpPr>
        <p:spPr>
          <a:xfrm>
            <a:off x="3733800" y="0"/>
            <a:ext cx="76200" cy="6858000"/>
          </a:xfrm>
          <a:prstGeom prst="straightConnector1">
            <a:avLst/>
          </a:prstGeom>
          <a:noFill/>
          <a:ln cap="flat" cmpd="dbl" w="38100">
            <a:solidFill>
              <a:srgbClr val="FFFF00"/>
            </a:solidFill>
            <a:prstDash val="solid"/>
            <a:round/>
            <a:headEnd len="med" w="med" type="none"/>
            <a:tailEnd len="med" w="med" type="none"/>
          </a:ln>
        </p:spPr>
      </p:cxnSp>
      <p:sp>
        <p:nvSpPr>
          <p:cNvPr id="1046" name="Google Shape;1046;p37"/>
          <p:cNvSpPr txBox="1"/>
          <p:nvPr/>
        </p:nvSpPr>
        <p:spPr>
          <a:xfrm>
            <a:off x="3886200" y="1676400"/>
            <a:ext cx="1295400" cy="427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200"/>
              <a:buFont typeface="Times New Roman"/>
              <a:buNone/>
            </a:pPr>
            <a:r>
              <a:t/>
            </a:r>
            <a:endParaRPr b="1" sz="2200" u="none">
              <a:solidFill>
                <a:schemeClr val="lt1"/>
              </a:solidFill>
              <a:latin typeface="Arial"/>
              <a:ea typeface="Arial"/>
              <a:cs typeface="Arial"/>
              <a:sym typeface="Arial"/>
            </a:endParaRPr>
          </a:p>
        </p:txBody>
      </p:sp>
      <p:sp>
        <p:nvSpPr>
          <p:cNvPr id="1047" name="Google Shape;1047;p37"/>
          <p:cNvSpPr txBox="1"/>
          <p:nvPr/>
        </p:nvSpPr>
        <p:spPr>
          <a:xfrm>
            <a:off x="4572000" y="6400800"/>
            <a:ext cx="1828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CCFF"/>
                </a:solidFill>
                <a:latin typeface="Arial"/>
                <a:ea typeface="Arial"/>
                <a:cs typeface="Arial"/>
                <a:sym typeface="Arial"/>
              </a:rPr>
              <a:t>                                                     </a:t>
            </a:r>
            <a:endParaRPr/>
          </a:p>
        </p:txBody>
      </p:sp>
      <p:pic>
        <p:nvPicPr>
          <p:cNvPr descr="New_Picture_54" id="1048" name="Google Shape;1048;p37"/>
          <p:cNvPicPr preferRelativeResize="0"/>
          <p:nvPr/>
        </p:nvPicPr>
        <p:blipFill rotWithShape="1">
          <a:blip r:embed="rId3">
            <a:alphaModFix/>
          </a:blip>
          <a:srcRect b="0" l="0" r="0" t="0"/>
          <a:stretch/>
        </p:blipFill>
        <p:spPr>
          <a:xfrm>
            <a:off x="228600" y="152400"/>
            <a:ext cx="4876800" cy="2482850"/>
          </a:xfrm>
          <a:prstGeom prst="rect">
            <a:avLst/>
          </a:prstGeom>
          <a:noFill/>
          <a:ln>
            <a:noFill/>
          </a:ln>
        </p:spPr>
      </p:pic>
      <p:pic>
        <p:nvPicPr>
          <p:cNvPr descr="images" id="1049" name="Google Shape;1049;p37"/>
          <p:cNvPicPr preferRelativeResize="0"/>
          <p:nvPr/>
        </p:nvPicPr>
        <p:blipFill rotWithShape="1">
          <a:blip r:embed="rId4">
            <a:alphaModFix/>
          </a:blip>
          <a:srcRect b="0" l="0" r="0" t="0"/>
          <a:stretch/>
        </p:blipFill>
        <p:spPr>
          <a:xfrm>
            <a:off x="5257800" y="152400"/>
            <a:ext cx="3733800" cy="2438400"/>
          </a:xfrm>
          <a:prstGeom prst="rect">
            <a:avLst/>
          </a:prstGeom>
          <a:noFill/>
          <a:ln>
            <a:noFill/>
          </a:ln>
        </p:spPr>
      </p:pic>
      <p:pic>
        <p:nvPicPr>
          <p:cNvPr descr="images" id="1050" name="Google Shape;1050;p37"/>
          <p:cNvPicPr preferRelativeResize="0"/>
          <p:nvPr/>
        </p:nvPicPr>
        <p:blipFill rotWithShape="1">
          <a:blip r:embed="rId5">
            <a:alphaModFix/>
          </a:blip>
          <a:srcRect b="0" l="0" r="0" t="0"/>
          <a:stretch/>
        </p:blipFill>
        <p:spPr>
          <a:xfrm>
            <a:off x="381000" y="3627438"/>
            <a:ext cx="4724400" cy="3001962"/>
          </a:xfrm>
          <a:prstGeom prst="rect">
            <a:avLst/>
          </a:prstGeom>
          <a:noFill/>
          <a:ln>
            <a:noFill/>
          </a:ln>
        </p:spPr>
      </p:pic>
      <p:pic>
        <p:nvPicPr>
          <p:cNvPr descr="1182999618" id="1051" name="Google Shape;1051;p37"/>
          <p:cNvPicPr preferRelativeResize="0"/>
          <p:nvPr/>
        </p:nvPicPr>
        <p:blipFill rotWithShape="1">
          <a:blip r:embed="rId6">
            <a:alphaModFix/>
          </a:blip>
          <a:srcRect b="0" l="0" r="0" t="0"/>
          <a:stretch/>
        </p:blipFill>
        <p:spPr>
          <a:xfrm>
            <a:off x="5257800" y="3627438"/>
            <a:ext cx="3733800" cy="3001962"/>
          </a:xfrm>
          <a:prstGeom prst="rect">
            <a:avLst/>
          </a:prstGeom>
          <a:noFill/>
          <a:ln>
            <a:noFill/>
          </a:ln>
        </p:spPr>
      </p:pic>
      <p:sp>
        <p:nvSpPr>
          <p:cNvPr id="1052" name="Google Shape;1052;p37"/>
          <p:cNvSpPr txBox="1"/>
          <p:nvPr/>
        </p:nvSpPr>
        <p:spPr>
          <a:xfrm>
            <a:off x="1143000" y="2743200"/>
            <a:ext cx="800100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Hệ thống thuỷ lợi kiên cố hoá và trị thuỷ</a:t>
            </a:r>
            <a:endParaRPr b="1" sz="2400" u="none">
              <a:solidFill>
                <a:srgbClr val="FF33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cxnSp>
        <p:nvCxnSpPr>
          <p:cNvPr id="1058" name="Google Shape;1058;p38"/>
          <p:cNvCxnSpPr/>
          <p:nvPr/>
        </p:nvCxnSpPr>
        <p:spPr>
          <a:xfrm>
            <a:off x="3961327" y="-4293"/>
            <a:ext cx="76200" cy="6858000"/>
          </a:xfrm>
          <a:prstGeom prst="straightConnector1">
            <a:avLst/>
          </a:prstGeom>
          <a:noFill/>
          <a:ln cap="flat" cmpd="dbl" w="38100">
            <a:solidFill>
              <a:srgbClr val="FFFF00"/>
            </a:solidFill>
            <a:prstDash val="solid"/>
            <a:round/>
            <a:headEnd len="med" w="med" type="none"/>
            <a:tailEnd len="med" w="med" type="none"/>
          </a:ln>
        </p:spPr>
      </p:cxnSp>
      <p:sp>
        <p:nvSpPr>
          <p:cNvPr id="1059" name="Google Shape;1059;p38"/>
          <p:cNvSpPr txBox="1"/>
          <p:nvPr/>
        </p:nvSpPr>
        <p:spPr>
          <a:xfrm>
            <a:off x="3886200" y="1676400"/>
            <a:ext cx="1295400" cy="427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200"/>
              <a:buFont typeface="Times New Roman"/>
              <a:buNone/>
            </a:pPr>
            <a:r>
              <a:t/>
            </a:r>
            <a:endParaRPr b="1" sz="2200" u="none">
              <a:solidFill>
                <a:schemeClr val="lt1"/>
              </a:solidFill>
              <a:latin typeface="Arial"/>
              <a:ea typeface="Arial"/>
              <a:cs typeface="Arial"/>
              <a:sym typeface="Arial"/>
            </a:endParaRPr>
          </a:p>
        </p:txBody>
      </p:sp>
      <p:sp>
        <p:nvSpPr>
          <p:cNvPr id="1060" name="Google Shape;1060;p38"/>
          <p:cNvSpPr txBox="1"/>
          <p:nvPr/>
        </p:nvSpPr>
        <p:spPr>
          <a:xfrm>
            <a:off x="4572000" y="6400800"/>
            <a:ext cx="1828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CCFF"/>
                </a:solidFill>
                <a:latin typeface="Arial"/>
                <a:ea typeface="Arial"/>
                <a:cs typeface="Arial"/>
                <a:sym typeface="Arial"/>
              </a:rPr>
              <a:t>                                                     </a:t>
            </a:r>
            <a:endParaRPr/>
          </a:p>
        </p:txBody>
      </p:sp>
      <p:sp>
        <p:nvSpPr>
          <p:cNvPr id="1061" name="Google Shape;1061;p38"/>
          <p:cNvSpPr txBox="1"/>
          <p:nvPr/>
        </p:nvSpPr>
        <p:spPr>
          <a:xfrm>
            <a:off x="4025462" y="3225109"/>
            <a:ext cx="5181600" cy="523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rgbClr val="632423"/>
                </a:solidFill>
                <a:latin typeface="Calibri"/>
                <a:ea typeface="Calibri"/>
                <a:cs typeface="Calibri"/>
                <a:sym typeface="Calibri"/>
              </a:rPr>
              <a:t>Bón thúc bằng loại phân gì ?</a:t>
            </a:r>
            <a:endParaRPr/>
          </a:p>
        </p:txBody>
      </p:sp>
      <p:sp>
        <p:nvSpPr>
          <p:cNvPr id="1062" name="Google Shape;1062;p38"/>
          <p:cNvSpPr txBox="1"/>
          <p:nvPr/>
        </p:nvSpPr>
        <p:spPr>
          <a:xfrm>
            <a:off x="304800" y="164094"/>
            <a:ext cx="3810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00FF"/>
                </a:solidFill>
                <a:latin typeface="Arial"/>
                <a:ea typeface="Arial"/>
                <a:cs typeface="Arial"/>
                <a:sym typeface="Arial"/>
              </a:rPr>
              <a:t>5. BÓN PHÂN THÚC</a:t>
            </a:r>
            <a:endParaRPr/>
          </a:p>
        </p:txBody>
      </p:sp>
      <p:sp>
        <p:nvSpPr>
          <p:cNvPr id="1063" name="Google Shape;1063;p38"/>
          <p:cNvSpPr txBox="1"/>
          <p:nvPr/>
        </p:nvSpPr>
        <p:spPr>
          <a:xfrm>
            <a:off x="304800" y="728797"/>
            <a:ext cx="3581400" cy="1384300"/>
          </a:xfrm>
          <a:prstGeom prst="rect">
            <a:avLst/>
          </a:prstGeom>
          <a:noFill/>
          <a:ln>
            <a:noFill/>
          </a:ln>
        </p:spPr>
        <p:txBody>
          <a:bodyPr anchorCtr="0" anchor="t" bIns="45700" lIns="91425" spcFirstLastPara="1" rIns="91425" wrap="square" tIns="45700">
            <a:spAutoFit/>
          </a:bodyPr>
          <a:lstStyle/>
          <a:p>
            <a:pPr indent="-152400" lvl="0" marL="0" marR="0" rtl="0" algn="l">
              <a:spcBef>
                <a:spcPts val="0"/>
              </a:spcBef>
              <a:spcAft>
                <a:spcPts val="0"/>
              </a:spcAft>
              <a:buClr>
                <a:schemeClr val="dk1"/>
              </a:buClr>
              <a:buSzPts val="2400"/>
              <a:buFont typeface="Times New Roman"/>
              <a:buChar char="-"/>
            </a:pPr>
            <a:r>
              <a:rPr lang="en-US" sz="2400" u="none">
                <a:solidFill>
                  <a:schemeClr val="dk1"/>
                </a:solidFill>
                <a:latin typeface="Times New Roman"/>
                <a:ea typeface="Times New Roman"/>
                <a:cs typeface="Times New Roman"/>
                <a:sym typeface="Times New Roman"/>
              </a:rPr>
              <a:t> Bón bằng phân hữu cơ (hoai , mục)</a:t>
            </a:r>
            <a:endParaRPr/>
          </a:p>
          <a:p>
            <a:pPr indent="0" lvl="0" marL="0" marR="0" rtl="0" algn="l">
              <a:spcBef>
                <a:spcPts val="1200"/>
              </a:spcBef>
              <a:spcAft>
                <a:spcPts val="0"/>
              </a:spcAft>
              <a:buClr>
                <a:schemeClr val="dk1"/>
              </a:buClr>
              <a:buSzPts val="2400"/>
              <a:buFont typeface="Times New Roman"/>
              <a:buNone/>
            </a:pPr>
            <a:r>
              <a:t/>
            </a:r>
            <a:endParaRPr sz="2400" u="none">
              <a:solidFill>
                <a:schemeClr val="dk1"/>
              </a:solidFill>
              <a:latin typeface="Times New Roman"/>
              <a:ea typeface="Times New Roman"/>
              <a:cs typeface="Times New Roman"/>
              <a:sym typeface="Times New Roman"/>
            </a:endParaRPr>
          </a:p>
        </p:txBody>
      </p:sp>
      <p:sp>
        <p:nvSpPr>
          <p:cNvPr id="1064" name="Google Shape;1064;p38"/>
          <p:cNvSpPr txBox="1"/>
          <p:nvPr/>
        </p:nvSpPr>
        <p:spPr>
          <a:xfrm>
            <a:off x="226454" y="1600200"/>
            <a:ext cx="3657600"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 Bón phân hoá học</a:t>
            </a:r>
            <a:endParaRPr sz="2400" u="none">
              <a:solidFill>
                <a:schemeClr val="dk1"/>
              </a:solidFill>
              <a:latin typeface="Times New Roman"/>
              <a:ea typeface="Times New Roman"/>
              <a:cs typeface="Times New Roman"/>
              <a:sym typeface="Times New Roman"/>
            </a:endParaRPr>
          </a:p>
        </p:txBody>
      </p:sp>
      <p:sp>
        <p:nvSpPr>
          <p:cNvPr id="1065" name="Google Shape;1065;p38"/>
          <p:cNvSpPr txBox="1"/>
          <p:nvPr/>
        </p:nvSpPr>
        <p:spPr>
          <a:xfrm>
            <a:off x="4150754" y="3690449"/>
            <a:ext cx="5105400" cy="9540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rgbClr val="632423"/>
                </a:solidFill>
                <a:latin typeface="Calibri"/>
                <a:ea typeface="Calibri"/>
                <a:cs typeface="Calibri"/>
                <a:sym typeface="Calibri"/>
              </a:rPr>
              <a:t>Vì sao phải bón phân hữu cơ hoại, mục ? </a:t>
            </a:r>
            <a:endParaRPr/>
          </a:p>
        </p:txBody>
      </p:sp>
      <p:sp>
        <p:nvSpPr>
          <p:cNvPr id="1066" name="Google Shape;1066;p38"/>
          <p:cNvSpPr txBox="1"/>
          <p:nvPr/>
        </p:nvSpPr>
        <p:spPr>
          <a:xfrm>
            <a:off x="226454" y="2143148"/>
            <a:ext cx="39624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none">
                <a:solidFill>
                  <a:schemeClr val="dk1"/>
                </a:solidFill>
                <a:latin typeface="Times New Roman"/>
                <a:ea typeface="Times New Roman"/>
                <a:cs typeface="Times New Roman"/>
                <a:sym typeface="Times New Roman"/>
              </a:rPr>
              <a:t>🡺Bổ sung kịp thời chất dinh dưỡng cho cây</a:t>
            </a:r>
            <a:endParaRPr sz="2400" u="none">
              <a:solidFill>
                <a:schemeClr val="dk1"/>
              </a:solidFill>
              <a:latin typeface="Times New Roman"/>
              <a:ea typeface="Times New Roman"/>
              <a:cs typeface="Times New Roman"/>
              <a:sym typeface="Times New Roman"/>
            </a:endParaRPr>
          </a:p>
        </p:txBody>
      </p:sp>
      <p:sp>
        <p:nvSpPr>
          <p:cNvPr id="1067" name="Google Shape;1067;p38"/>
          <p:cNvSpPr txBox="1"/>
          <p:nvPr/>
        </p:nvSpPr>
        <p:spPr>
          <a:xfrm>
            <a:off x="4112654" y="4762841"/>
            <a:ext cx="5181600" cy="523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rgbClr val="632423"/>
                </a:solidFill>
                <a:latin typeface="Calibri"/>
                <a:ea typeface="Calibri"/>
                <a:cs typeface="Calibri"/>
                <a:sym typeface="Calibri"/>
              </a:rPr>
              <a:t>Bón thúc nhằm mục đích gì ?</a:t>
            </a:r>
            <a:endParaRPr/>
          </a:p>
        </p:txBody>
      </p:sp>
      <p:pic>
        <p:nvPicPr>
          <p:cNvPr id="1068" name="Google Shape;1068;p38"/>
          <p:cNvPicPr preferRelativeResize="0"/>
          <p:nvPr/>
        </p:nvPicPr>
        <p:blipFill rotWithShape="1">
          <a:blip r:embed="rId3">
            <a:alphaModFix/>
          </a:blip>
          <a:srcRect b="0" l="0" r="0" t="0"/>
          <a:stretch/>
        </p:blipFill>
        <p:spPr>
          <a:xfrm>
            <a:off x="4343400" y="573403"/>
            <a:ext cx="4114800" cy="25334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500"/>
                                        <p:tgtEl>
                                          <p:spTgt spid="10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500"/>
                                        <p:tgtEl>
                                          <p:spTgt spid="10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61"/>
                                        </p:tgtEl>
                                      </p:cBhvr>
                                    </p:animEffect>
                                    <p:set>
                                      <p:cBhvr>
                                        <p:cTn dur="1" fill="hold">
                                          <p:stCondLst>
                                            <p:cond delay="500"/>
                                          </p:stCondLst>
                                        </p:cTn>
                                        <p:tgtEl>
                                          <p:spTgt spid="106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500"/>
                                        <p:tgtEl>
                                          <p:spTgt spid="10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500"/>
                                        <p:tgtEl>
                                          <p:spTgt spid="10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5"/>
                                        </p:tgtEl>
                                        <p:attrNameLst>
                                          <p:attrName>style.visibility</p:attrName>
                                        </p:attrNameLst>
                                      </p:cBhvr>
                                      <p:to>
                                        <p:strVal val="visible"/>
                                      </p:to>
                                    </p:set>
                                    <p:animEffect filter="fade" transition="in">
                                      <p:cBhvr>
                                        <p:cTn dur="500"/>
                                        <p:tgtEl>
                                          <p:spTgt spid="10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65"/>
                                        </p:tgtEl>
                                      </p:cBhvr>
                                    </p:animEffect>
                                    <p:set>
                                      <p:cBhvr>
                                        <p:cTn dur="1" fill="hold">
                                          <p:stCondLst>
                                            <p:cond delay="500"/>
                                          </p:stCondLst>
                                        </p:cTn>
                                        <p:tgtEl>
                                          <p:spTgt spid="106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500"/>
                                        <p:tgtEl>
                                          <p:spTgt spid="10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67"/>
                                        </p:tgtEl>
                                      </p:cBhvr>
                                    </p:animEffect>
                                    <p:set>
                                      <p:cBhvr>
                                        <p:cTn dur="1" fill="hold">
                                          <p:stCondLst>
                                            <p:cond delay="500"/>
                                          </p:stCondLst>
                                        </p:cTn>
                                        <p:tgtEl>
                                          <p:spTgt spid="106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6"/>
                                        </p:tgtEl>
                                        <p:attrNameLst>
                                          <p:attrName>style.visibility</p:attrName>
                                        </p:attrNameLst>
                                      </p:cBhvr>
                                      <p:to>
                                        <p:strVal val="visible"/>
                                      </p:to>
                                    </p:set>
                                    <p:animEffect filter="fade" transition="in">
                                      <p:cBhvr>
                                        <p:cTn dur="500"/>
                                        <p:tgtEl>
                                          <p:spTgt spid="10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pic>
        <p:nvPicPr>
          <p:cNvPr descr="cham bon2" id="1074" name="Google Shape;1074;p39"/>
          <p:cNvPicPr preferRelativeResize="0"/>
          <p:nvPr/>
        </p:nvPicPr>
        <p:blipFill rotWithShape="1">
          <a:blip r:embed="rId3">
            <a:alphaModFix/>
          </a:blip>
          <a:srcRect b="0" l="0" r="0" t="0"/>
          <a:stretch/>
        </p:blipFill>
        <p:spPr>
          <a:xfrm>
            <a:off x="0" y="0"/>
            <a:ext cx="4267200" cy="3352800"/>
          </a:xfrm>
          <a:prstGeom prst="rect">
            <a:avLst/>
          </a:prstGeom>
          <a:noFill/>
          <a:ln>
            <a:noFill/>
          </a:ln>
        </p:spPr>
      </p:pic>
      <p:pic>
        <p:nvPicPr>
          <p:cNvPr descr="cham bon" id="1075" name="Google Shape;1075;p39"/>
          <p:cNvPicPr preferRelativeResize="0"/>
          <p:nvPr/>
        </p:nvPicPr>
        <p:blipFill rotWithShape="1">
          <a:blip r:embed="rId4">
            <a:alphaModFix/>
          </a:blip>
          <a:srcRect b="0" l="0" r="0" t="0"/>
          <a:stretch/>
        </p:blipFill>
        <p:spPr>
          <a:xfrm>
            <a:off x="0" y="3352800"/>
            <a:ext cx="4267200" cy="3505200"/>
          </a:xfrm>
          <a:prstGeom prst="rect">
            <a:avLst/>
          </a:prstGeom>
          <a:noFill/>
          <a:ln>
            <a:noFill/>
          </a:ln>
        </p:spPr>
      </p:pic>
      <p:pic>
        <p:nvPicPr>
          <p:cNvPr descr="Cac kieu bon phan " id="1076" name="Google Shape;1076;p39"/>
          <p:cNvPicPr preferRelativeResize="0"/>
          <p:nvPr/>
        </p:nvPicPr>
        <p:blipFill rotWithShape="1">
          <a:blip r:embed="rId5">
            <a:alphaModFix/>
          </a:blip>
          <a:srcRect b="0" l="0" r="0" t="0"/>
          <a:stretch/>
        </p:blipFill>
        <p:spPr>
          <a:xfrm>
            <a:off x="4267200" y="3276600"/>
            <a:ext cx="4876800" cy="3581400"/>
          </a:xfrm>
          <a:prstGeom prst="rect">
            <a:avLst/>
          </a:prstGeom>
          <a:noFill/>
          <a:ln>
            <a:noFill/>
          </a:ln>
        </p:spPr>
      </p:pic>
      <p:pic>
        <p:nvPicPr>
          <p:cNvPr descr="Cac kieu bon phan (3)" id="1077" name="Google Shape;1077;p39"/>
          <p:cNvPicPr preferRelativeResize="0"/>
          <p:nvPr/>
        </p:nvPicPr>
        <p:blipFill rotWithShape="1">
          <a:blip r:embed="rId6">
            <a:alphaModFix/>
          </a:blip>
          <a:srcRect b="0" l="0" r="0" t="0"/>
          <a:stretch/>
        </p:blipFill>
        <p:spPr>
          <a:xfrm>
            <a:off x="4267200" y="0"/>
            <a:ext cx="4876800" cy="3276600"/>
          </a:xfrm>
          <a:prstGeom prst="rect">
            <a:avLst/>
          </a:prstGeom>
          <a:noFill/>
          <a:ln>
            <a:noFill/>
          </a:ln>
        </p:spPr>
      </p:pic>
      <p:sp>
        <p:nvSpPr>
          <p:cNvPr id="1078" name="Google Shape;1078;p39"/>
          <p:cNvSpPr txBox="1"/>
          <p:nvPr/>
        </p:nvSpPr>
        <p:spPr>
          <a:xfrm>
            <a:off x="1905000" y="152400"/>
            <a:ext cx="1905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Bón hốc</a:t>
            </a:r>
            <a:endParaRPr/>
          </a:p>
        </p:txBody>
      </p:sp>
      <p:sp>
        <p:nvSpPr>
          <p:cNvPr id="1079" name="Google Shape;1079;p39"/>
          <p:cNvSpPr txBox="1"/>
          <p:nvPr/>
        </p:nvSpPr>
        <p:spPr>
          <a:xfrm>
            <a:off x="6324600" y="2743200"/>
            <a:ext cx="2819400" cy="457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Bón phun trên lá</a:t>
            </a:r>
            <a:endParaRPr/>
          </a:p>
        </p:txBody>
      </p:sp>
      <p:sp>
        <p:nvSpPr>
          <p:cNvPr id="1080" name="Google Shape;1080;p39"/>
          <p:cNvSpPr txBox="1"/>
          <p:nvPr/>
        </p:nvSpPr>
        <p:spPr>
          <a:xfrm>
            <a:off x="1752600" y="6400800"/>
            <a:ext cx="1524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Bón gốc</a:t>
            </a:r>
            <a:endParaRPr/>
          </a:p>
        </p:txBody>
      </p:sp>
      <p:sp>
        <p:nvSpPr>
          <p:cNvPr id="1081" name="Google Shape;1081;p39"/>
          <p:cNvSpPr txBox="1"/>
          <p:nvPr/>
        </p:nvSpPr>
        <p:spPr>
          <a:xfrm>
            <a:off x="4343400" y="6324600"/>
            <a:ext cx="1371600" cy="457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Bón vãi</a:t>
            </a:r>
            <a:endParaRPr/>
          </a:p>
        </p:txBody>
      </p:sp>
      <p:sp>
        <p:nvSpPr>
          <p:cNvPr id="1082" name="Google Shape;1082;p39"/>
          <p:cNvSpPr/>
          <p:nvPr/>
        </p:nvSpPr>
        <p:spPr>
          <a:xfrm>
            <a:off x="0" y="0"/>
            <a:ext cx="6096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u="none">
                <a:solidFill>
                  <a:srgbClr val="0000FF"/>
                </a:solidFill>
                <a:latin typeface="Times New Roman"/>
                <a:ea typeface="Times New Roman"/>
                <a:cs typeface="Times New Roman"/>
                <a:sym typeface="Times New Roman"/>
              </a:rPr>
              <a:t>1</a:t>
            </a:r>
            <a:endParaRPr/>
          </a:p>
        </p:txBody>
      </p:sp>
      <p:sp>
        <p:nvSpPr>
          <p:cNvPr id="1083" name="Google Shape;1083;p39"/>
          <p:cNvSpPr/>
          <p:nvPr/>
        </p:nvSpPr>
        <p:spPr>
          <a:xfrm>
            <a:off x="0" y="3429000"/>
            <a:ext cx="6096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u="none">
                <a:solidFill>
                  <a:srgbClr val="0000FF"/>
                </a:solidFill>
                <a:latin typeface="Times New Roman"/>
                <a:ea typeface="Times New Roman"/>
                <a:cs typeface="Times New Roman"/>
                <a:sym typeface="Times New Roman"/>
              </a:rPr>
              <a:t>3</a:t>
            </a:r>
            <a:endParaRPr/>
          </a:p>
        </p:txBody>
      </p:sp>
      <p:sp>
        <p:nvSpPr>
          <p:cNvPr id="1084" name="Google Shape;1084;p39"/>
          <p:cNvSpPr/>
          <p:nvPr/>
        </p:nvSpPr>
        <p:spPr>
          <a:xfrm>
            <a:off x="4343400" y="0"/>
            <a:ext cx="6096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u="none">
                <a:solidFill>
                  <a:srgbClr val="0000FF"/>
                </a:solidFill>
                <a:latin typeface="Times New Roman"/>
                <a:ea typeface="Times New Roman"/>
                <a:cs typeface="Times New Roman"/>
                <a:sym typeface="Times New Roman"/>
              </a:rPr>
              <a:t>2</a:t>
            </a:r>
            <a:endParaRPr/>
          </a:p>
        </p:txBody>
      </p:sp>
      <p:sp>
        <p:nvSpPr>
          <p:cNvPr id="1085" name="Google Shape;1085;p39"/>
          <p:cNvSpPr/>
          <p:nvPr/>
        </p:nvSpPr>
        <p:spPr>
          <a:xfrm>
            <a:off x="8305800" y="3352800"/>
            <a:ext cx="609600" cy="533400"/>
          </a:xfrm>
          <a:prstGeom prst="ellipse">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u="none">
                <a:solidFill>
                  <a:srgbClr val="0000FF"/>
                </a:solidFill>
                <a:latin typeface="Times New Roman"/>
                <a:ea typeface="Times New Roman"/>
                <a:cs typeface="Times New Roman"/>
                <a:sym typeface="Times New Roman"/>
              </a:rPr>
              <a:t>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500"/>
                                        <p:tgtEl>
                                          <p:spTgt spid="10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
                                        <p:tgtEl>
                                          <p:spTgt spid="10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500"/>
                                        <p:tgtEl>
                                          <p:spTgt spid="10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1"/>
                                        </p:tgtEl>
                                        <p:attrNameLst>
                                          <p:attrName>style.visibility</p:attrName>
                                        </p:attrNameLst>
                                      </p:cBhvr>
                                      <p:to>
                                        <p:strVal val="visible"/>
                                      </p:to>
                                    </p:set>
                                    <p:animEffect filter="fade" transition="in">
                                      <p:cBhvr>
                                        <p:cTn dur="500"/>
                                        <p:tgtEl>
                                          <p:spTgt spid="10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
            <a:hlinkClick action="ppaction://hlinkshowjump?jump=nextslide"/>
          </p:cNvPr>
          <p:cNvSpPr/>
          <p:nvPr/>
        </p:nvSpPr>
        <p:spPr>
          <a:xfrm>
            <a:off x="304800" y="1905000"/>
            <a:ext cx="8001000" cy="3200400"/>
          </a:xfrm>
          <a:prstGeom prst="roundRect">
            <a:avLst>
              <a:gd fmla="val 16667" name="adj"/>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rgbClr val="FF0000"/>
                </a:solidFill>
                <a:latin typeface="Times New Roman"/>
                <a:ea typeface="Times New Roman"/>
                <a:cs typeface="Times New Roman"/>
                <a:sym typeface="Times New Roman"/>
              </a:rPr>
              <a:t>Bài 3: GIEO TRỒNG, CHĂM SÓC VÀ PHÒNG TRỪ SÂU, BỆNH CHO CÂY TRỒNG</a:t>
            </a:r>
            <a:endParaRPr sz="4800">
              <a:solidFill>
                <a:srgbClr val="FF0000"/>
              </a:solidFill>
              <a:latin typeface="Times New Roman"/>
              <a:ea typeface="Times New Roman"/>
              <a:cs typeface="Times New Roman"/>
              <a:sym typeface="Times New Roman"/>
            </a:endParaRPr>
          </a:p>
        </p:txBody>
      </p:sp>
      <p:sp>
        <p:nvSpPr>
          <p:cNvPr id="420" name="Google Shape;420;p4"/>
          <p:cNvSpPr/>
          <p:nvPr/>
        </p:nvSpPr>
        <p:spPr>
          <a:xfrm>
            <a:off x="0" y="0"/>
            <a:ext cx="9144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4"/>
          <p:cNvSpPr txBox="1"/>
          <p:nvPr/>
        </p:nvSpPr>
        <p:spPr>
          <a:xfrm>
            <a:off x="562610" y="748030"/>
            <a:ext cx="290195" cy="633095"/>
          </a:xfrm>
          <a:prstGeom prst="rect">
            <a:avLst/>
          </a:prstGeom>
          <a:noFill/>
          <a:ln>
            <a:noFill/>
          </a:ln>
        </p:spPr>
        <p:txBody>
          <a:bodyPr anchorCtr="0" anchor="t" bIns="0" lIns="0" spcFirstLastPara="1" rIns="0" wrap="square" tIns="0">
            <a:noAutofit/>
          </a:bodyPr>
          <a:lstStyle/>
          <a:p>
            <a:pPr indent="0" lvl="0" marL="101600" marR="0" rtl="0" algn="l">
              <a:lnSpc>
                <a:spcPct val="115000"/>
              </a:lnSpc>
              <a:spcBef>
                <a:spcPts val="0"/>
              </a:spcBef>
              <a:spcAft>
                <a:spcPts val="0"/>
              </a:spcAft>
              <a:buNone/>
            </a:pPr>
            <a:r>
              <a:rPr lang="en-US" sz="1200">
                <a:solidFill>
                  <a:srgbClr val="FFFFFF"/>
                </a:solidFill>
                <a:latin typeface="Arial"/>
                <a:ea typeface="Arial"/>
                <a:cs typeface="Arial"/>
                <a:sym typeface="Arial"/>
              </a:rPr>
              <a:t>Bài</a:t>
            </a:r>
            <a:endParaRPr sz="1000">
              <a:solidFill>
                <a:schemeClr val="dk1"/>
              </a:solidFill>
              <a:latin typeface="Arial"/>
              <a:ea typeface="Arial"/>
              <a:cs typeface="Arial"/>
              <a:sym typeface="Arial"/>
            </a:endParaRPr>
          </a:p>
          <a:p>
            <a:pPr indent="0" lvl="0" marL="101600" marR="0" rtl="0" algn="just">
              <a:lnSpc>
                <a:spcPct val="75000"/>
              </a:lnSpc>
              <a:spcBef>
                <a:spcPts val="0"/>
              </a:spcBef>
              <a:spcAft>
                <a:spcPts val="0"/>
              </a:spcAft>
              <a:buNone/>
            </a:pPr>
            <a:r>
              <a:rPr lang="en-US" sz="3500">
                <a:solidFill>
                  <a:srgbClr val="FFFFFF"/>
                </a:solidFill>
                <a:latin typeface="Palatino Linotype"/>
                <a:ea typeface="Palatino Linotype"/>
                <a:cs typeface="Palatino Linotype"/>
                <a:sym typeface="Palatino Linotype"/>
              </a:rPr>
              <a:t>3</a:t>
            </a:r>
            <a:endParaRPr sz="10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40"/>
          <p:cNvSpPr txBox="1"/>
          <p:nvPr/>
        </p:nvSpPr>
        <p:spPr>
          <a:xfrm>
            <a:off x="304800" y="990600"/>
            <a:ext cx="9067800" cy="83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Arial"/>
                <a:ea typeface="Arial"/>
                <a:cs typeface="Arial"/>
                <a:sym typeface="Arial"/>
              </a:rPr>
              <a:t>Điền từ , cụm từ thích hợp vào chỗ “:….” để hoàn thành kết luận sau:</a:t>
            </a:r>
            <a:endParaRPr/>
          </a:p>
        </p:txBody>
      </p:sp>
      <p:sp>
        <p:nvSpPr>
          <p:cNvPr id="1092" name="Google Shape;1092;p40"/>
          <p:cNvSpPr txBox="1"/>
          <p:nvPr/>
        </p:nvSpPr>
        <p:spPr>
          <a:xfrm>
            <a:off x="0" y="3733800"/>
            <a:ext cx="9144000" cy="210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Arial"/>
                <a:ea typeface="Arial"/>
                <a:cs typeface="Arial"/>
                <a:sym typeface="Arial"/>
              </a:rPr>
              <a:t>a,</a:t>
            </a:r>
            <a:r>
              <a:rPr lang="en-US" sz="2400" u="none">
                <a:solidFill>
                  <a:schemeClr val="dk1"/>
                </a:solidFill>
                <a:latin typeface="Arial"/>
                <a:ea typeface="Arial"/>
                <a:cs typeface="Arial"/>
                <a:sym typeface="Arial"/>
              </a:rPr>
              <a:t> Chăm sóc cây trồng phải tiến hành ……      , đúng kĩ thuật, phù hợp với………</a:t>
            </a:r>
            <a:endParaRPr/>
          </a:p>
          <a:p>
            <a:pPr indent="0" lvl="0" marL="0" marR="0" rtl="0" algn="l">
              <a:spcBef>
                <a:spcPts val="1200"/>
              </a:spcBef>
              <a:spcAft>
                <a:spcPts val="0"/>
              </a:spcAft>
              <a:buNone/>
            </a:pPr>
            <a:r>
              <a:rPr b="1" lang="en-US" sz="2400" u="none">
                <a:solidFill>
                  <a:schemeClr val="dk1"/>
                </a:solidFill>
                <a:latin typeface="Arial"/>
                <a:ea typeface="Arial"/>
                <a:cs typeface="Arial"/>
                <a:sym typeface="Arial"/>
              </a:rPr>
              <a:t>b,</a:t>
            </a:r>
            <a:r>
              <a:rPr lang="en-US" sz="2400" u="none">
                <a:solidFill>
                  <a:schemeClr val="dk1"/>
                </a:solidFill>
                <a:latin typeface="Arial"/>
                <a:ea typeface="Arial"/>
                <a:cs typeface="Arial"/>
                <a:sym typeface="Arial"/>
              </a:rPr>
              <a:t> Tuỳ theo mỗi loại cây mà áp dụng các biện pháp…………., vun xới, …………….., bón phân phù hợp để tạo………………..cho cây trồng …………….  và phát triển tốt</a:t>
            </a:r>
            <a:endParaRPr/>
          </a:p>
        </p:txBody>
      </p:sp>
      <p:sp>
        <p:nvSpPr>
          <p:cNvPr id="1093" name="Google Shape;1093;p40"/>
          <p:cNvSpPr txBox="1"/>
          <p:nvPr/>
        </p:nvSpPr>
        <p:spPr>
          <a:xfrm>
            <a:off x="6096000" y="1752600"/>
            <a:ext cx="1524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Arial"/>
                <a:ea typeface="Arial"/>
                <a:cs typeface="Arial"/>
                <a:sym typeface="Arial"/>
              </a:rPr>
              <a:t>kịp thời</a:t>
            </a:r>
            <a:endParaRPr/>
          </a:p>
        </p:txBody>
      </p:sp>
      <p:sp>
        <p:nvSpPr>
          <p:cNvPr id="1094" name="Google Shape;1094;p40"/>
          <p:cNvSpPr txBox="1"/>
          <p:nvPr/>
        </p:nvSpPr>
        <p:spPr>
          <a:xfrm>
            <a:off x="2971800" y="2743200"/>
            <a:ext cx="27432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Arial"/>
                <a:ea typeface="Arial"/>
                <a:cs typeface="Arial"/>
                <a:sym typeface="Arial"/>
              </a:rPr>
              <a:t>yêu cầu của cây</a:t>
            </a:r>
            <a:endParaRPr/>
          </a:p>
        </p:txBody>
      </p:sp>
      <p:sp>
        <p:nvSpPr>
          <p:cNvPr id="1095" name="Google Shape;1095;p40"/>
          <p:cNvSpPr txBox="1"/>
          <p:nvPr/>
        </p:nvSpPr>
        <p:spPr>
          <a:xfrm>
            <a:off x="2971800" y="1839913"/>
            <a:ext cx="1447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Arial"/>
                <a:ea typeface="Arial"/>
                <a:cs typeface="Arial"/>
                <a:sym typeface="Arial"/>
              </a:rPr>
              <a:t>làm cỏ</a:t>
            </a:r>
            <a:endParaRPr/>
          </a:p>
        </p:txBody>
      </p:sp>
      <p:sp>
        <p:nvSpPr>
          <p:cNvPr id="1096" name="Google Shape;1096;p40"/>
          <p:cNvSpPr txBox="1"/>
          <p:nvPr/>
        </p:nvSpPr>
        <p:spPr>
          <a:xfrm>
            <a:off x="6172200" y="2286000"/>
            <a:ext cx="20574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Arial"/>
                <a:ea typeface="Arial"/>
                <a:cs typeface="Arial"/>
                <a:sym typeface="Arial"/>
              </a:rPr>
              <a:t>tưới nước</a:t>
            </a:r>
            <a:endParaRPr/>
          </a:p>
        </p:txBody>
      </p:sp>
      <p:sp>
        <p:nvSpPr>
          <p:cNvPr id="1097" name="Google Shape;1097;p40"/>
          <p:cNvSpPr txBox="1"/>
          <p:nvPr/>
        </p:nvSpPr>
        <p:spPr>
          <a:xfrm>
            <a:off x="6172200" y="2819400"/>
            <a:ext cx="1905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Arial"/>
                <a:ea typeface="Arial"/>
                <a:cs typeface="Arial"/>
                <a:sym typeface="Arial"/>
              </a:rPr>
              <a:t>điều kiện</a:t>
            </a:r>
            <a:endParaRPr/>
          </a:p>
        </p:txBody>
      </p:sp>
      <p:sp>
        <p:nvSpPr>
          <p:cNvPr id="1098" name="Google Shape;1098;p40"/>
          <p:cNvSpPr txBox="1"/>
          <p:nvPr/>
        </p:nvSpPr>
        <p:spPr>
          <a:xfrm>
            <a:off x="2971800" y="2286000"/>
            <a:ext cx="21336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Arial"/>
                <a:ea typeface="Arial"/>
                <a:cs typeface="Arial"/>
                <a:sym typeface="Arial"/>
              </a:rPr>
              <a:t>sinh trưởng</a:t>
            </a:r>
            <a:endParaRPr/>
          </a:p>
        </p:txBody>
      </p:sp>
      <p:sp>
        <p:nvSpPr>
          <p:cNvPr id="1099" name="Google Shape;1099;p40"/>
          <p:cNvSpPr txBox="1"/>
          <p:nvPr/>
        </p:nvSpPr>
        <p:spPr>
          <a:xfrm>
            <a:off x="3048000" y="3200400"/>
            <a:ext cx="2286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Arial"/>
                <a:ea typeface="Arial"/>
                <a:cs typeface="Arial"/>
                <a:sym typeface="Arial"/>
              </a:rPr>
              <a:t>Phân hữu cơ</a:t>
            </a:r>
            <a:endParaRPr/>
          </a:p>
        </p:txBody>
      </p:sp>
      <p:sp>
        <p:nvSpPr>
          <p:cNvPr id="1100" name="Google Shape;1100;p40"/>
          <p:cNvSpPr txBox="1"/>
          <p:nvPr/>
        </p:nvSpPr>
        <p:spPr>
          <a:xfrm>
            <a:off x="6172200" y="3276600"/>
            <a:ext cx="1905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0000"/>
                </a:solidFill>
                <a:latin typeface="Arial"/>
                <a:ea typeface="Arial"/>
                <a:cs typeface="Arial"/>
                <a:sym typeface="Arial"/>
              </a:rPr>
              <a:t>Tiêu nước</a:t>
            </a:r>
            <a:endParaRPr/>
          </a:p>
        </p:txBody>
      </p:sp>
      <p:sp>
        <p:nvSpPr>
          <p:cNvPr id="1101" name="Google Shape;1101;p40"/>
          <p:cNvSpPr txBox="1"/>
          <p:nvPr/>
        </p:nvSpPr>
        <p:spPr>
          <a:xfrm>
            <a:off x="5410200" y="3581400"/>
            <a:ext cx="762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6600"/>
                </a:solidFill>
                <a:latin typeface="Arial"/>
                <a:ea typeface="Arial"/>
                <a:cs typeface="Arial"/>
                <a:sym typeface="Arial"/>
              </a:rPr>
              <a:t>(1)</a:t>
            </a:r>
            <a:endParaRPr/>
          </a:p>
        </p:txBody>
      </p:sp>
      <p:sp>
        <p:nvSpPr>
          <p:cNvPr id="1102" name="Google Shape;1102;p40"/>
          <p:cNvSpPr txBox="1"/>
          <p:nvPr/>
        </p:nvSpPr>
        <p:spPr>
          <a:xfrm>
            <a:off x="1524000" y="3962400"/>
            <a:ext cx="762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6600"/>
                </a:solidFill>
                <a:latin typeface="Arial"/>
                <a:ea typeface="Arial"/>
                <a:cs typeface="Arial"/>
                <a:sym typeface="Arial"/>
              </a:rPr>
              <a:t>(2)</a:t>
            </a:r>
            <a:endParaRPr/>
          </a:p>
        </p:txBody>
      </p:sp>
      <p:sp>
        <p:nvSpPr>
          <p:cNvPr id="1103" name="Google Shape;1103;p40"/>
          <p:cNvSpPr txBox="1"/>
          <p:nvPr/>
        </p:nvSpPr>
        <p:spPr>
          <a:xfrm>
            <a:off x="7315200" y="4572000"/>
            <a:ext cx="762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6600"/>
                </a:solidFill>
                <a:latin typeface="Arial"/>
                <a:ea typeface="Arial"/>
                <a:cs typeface="Arial"/>
                <a:sym typeface="Arial"/>
              </a:rPr>
              <a:t>(3)</a:t>
            </a:r>
            <a:endParaRPr/>
          </a:p>
        </p:txBody>
      </p:sp>
      <p:sp>
        <p:nvSpPr>
          <p:cNvPr id="1104" name="Google Shape;1104;p40"/>
          <p:cNvSpPr txBox="1"/>
          <p:nvPr/>
        </p:nvSpPr>
        <p:spPr>
          <a:xfrm>
            <a:off x="1295400" y="4953000"/>
            <a:ext cx="762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6600"/>
                </a:solidFill>
                <a:latin typeface="Arial"/>
                <a:ea typeface="Arial"/>
                <a:cs typeface="Arial"/>
                <a:sym typeface="Arial"/>
              </a:rPr>
              <a:t>(4)</a:t>
            </a:r>
            <a:endParaRPr/>
          </a:p>
        </p:txBody>
      </p:sp>
      <p:sp>
        <p:nvSpPr>
          <p:cNvPr id="1105" name="Google Shape;1105;p40"/>
          <p:cNvSpPr txBox="1"/>
          <p:nvPr/>
        </p:nvSpPr>
        <p:spPr>
          <a:xfrm>
            <a:off x="6629400" y="4876800"/>
            <a:ext cx="762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6600"/>
                </a:solidFill>
                <a:latin typeface="Arial"/>
                <a:ea typeface="Arial"/>
                <a:cs typeface="Arial"/>
                <a:sym typeface="Arial"/>
              </a:rPr>
              <a:t>(5)</a:t>
            </a:r>
            <a:endParaRPr/>
          </a:p>
        </p:txBody>
      </p:sp>
      <p:sp>
        <p:nvSpPr>
          <p:cNvPr id="1106" name="Google Shape;1106;p40"/>
          <p:cNvSpPr txBox="1"/>
          <p:nvPr/>
        </p:nvSpPr>
        <p:spPr>
          <a:xfrm>
            <a:off x="1295400" y="5334000"/>
            <a:ext cx="7620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006600"/>
                </a:solidFill>
                <a:latin typeface="Arial"/>
                <a:ea typeface="Arial"/>
                <a:cs typeface="Arial"/>
                <a:sym typeface="Arial"/>
              </a:rPr>
              <a:t>(6)</a:t>
            </a:r>
            <a:endParaRPr/>
          </a:p>
        </p:txBody>
      </p:sp>
      <p:sp>
        <p:nvSpPr>
          <p:cNvPr id="1107" name="Google Shape;1107;p40"/>
          <p:cNvSpPr txBox="1"/>
          <p:nvPr/>
        </p:nvSpPr>
        <p:spPr>
          <a:xfrm>
            <a:off x="381000" y="381000"/>
            <a:ext cx="9067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rgbClr val="FF3300"/>
                </a:solidFill>
                <a:latin typeface="Arial"/>
                <a:ea typeface="Arial"/>
                <a:cs typeface="Arial"/>
                <a:sym typeface="Arial"/>
              </a:rPr>
              <a:t>                                               BÀI TẬP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01"/>
                                        </p:tgtEl>
                                      </p:cBhvr>
                                    </p:animEffect>
                                    <p:set>
                                      <p:cBhvr>
                                        <p:cTn dur="1" fill="hold">
                                          <p:stCondLst>
                                            <p:cond delay="500"/>
                                          </p:stCondLst>
                                        </p:cTn>
                                        <p:tgtEl>
                                          <p:spTgt spid="110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02"/>
                                        </p:tgtEl>
                                      </p:cBhvr>
                                    </p:animEffect>
                                    <p:set>
                                      <p:cBhvr>
                                        <p:cTn dur="1" fill="hold">
                                          <p:stCondLst>
                                            <p:cond delay="500"/>
                                          </p:stCondLst>
                                        </p:cTn>
                                        <p:tgtEl>
                                          <p:spTgt spid="110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03"/>
                                        </p:tgtEl>
                                      </p:cBhvr>
                                    </p:animEffect>
                                    <p:set>
                                      <p:cBhvr>
                                        <p:cTn dur="1" fill="hold">
                                          <p:stCondLst>
                                            <p:cond delay="500"/>
                                          </p:stCondLst>
                                        </p:cTn>
                                        <p:tgtEl>
                                          <p:spTgt spid="11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04"/>
                                        </p:tgtEl>
                                      </p:cBhvr>
                                    </p:animEffect>
                                    <p:set>
                                      <p:cBhvr>
                                        <p:cTn dur="1" fill="hold">
                                          <p:stCondLst>
                                            <p:cond delay="500"/>
                                          </p:stCondLst>
                                        </p:cTn>
                                        <p:tgtEl>
                                          <p:spTgt spid="110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05"/>
                                        </p:tgtEl>
                                      </p:cBhvr>
                                    </p:animEffect>
                                    <p:set>
                                      <p:cBhvr>
                                        <p:cTn dur="1" fill="hold">
                                          <p:stCondLst>
                                            <p:cond delay="500"/>
                                          </p:stCondLst>
                                        </p:cTn>
                                        <p:tgtEl>
                                          <p:spTgt spid="110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06"/>
                                        </p:tgtEl>
                                      </p:cBhvr>
                                    </p:animEffect>
                                    <p:set>
                                      <p:cBhvr>
                                        <p:cTn dur="1" fill="hold">
                                          <p:stCondLst>
                                            <p:cond delay="500"/>
                                          </p:stCondLst>
                                        </p:cTn>
                                        <p:tgtEl>
                                          <p:spTgt spid="1106"/>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1099"/>
                                        </p:tgtEl>
                                      </p:cBhvr>
                                    </p:animEffect>
                                    <p:set>
                                      <p:cBhvr>
                                        <p:cTn dur="1" fill="hold">
                                          <p:stCondLst>
                                            <p:cond delay="500"/>
                                          </p:stCondLst>
                                        </p:cTn>
                                        <p:tgtEl>
                                          <p:spTgt spid="10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00"/>
                                        </p:tgtEl>
                                      </p:cBhvr>
                                    </p:animEffect>
                                    <p:set>
                                      <p:cBhvr>
                                        <p:cTn dur="1" fill="hold">
                                          <p:stCondLst>
                                            <p:cond delay="500"/>
                                          </p:stCondLst>
                                        </p:cTn>
                                        <p:tgtEl>
                                          <p:spTgt spid="11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41"/>
          <p:cNvSpPr/>
          <p:nvPr/>
        </p:nvSpPr>
        <p:spPr>
          <a:xfrm>
            <a:off x="1828800" y="3505200"/>
            <a:ext cx="2743200" cy="2438400"/>
          </a:xfrm>
          <a:prstGeom prst="rect">
            <a:avLst/>
          </a:prstGeom>
          <a:gradFill>
            <a:gsLst>
              <a:gs pos="0">
                <a:srgbClr val="5E762F"/>
              </a:gs>
              <a:gs pos="50000">
                <a:srgbClr val="CCFF66"/>
              </a:gs>
              <a:gs pos="100000">
                <a:srgbClr val="5E762F"/>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u="none">
                <a:solidFill>
                  <a:srgbClr val="FF3300"/>
                </a:solidFill>
                <a:latin typeface="Arial"/>
                <a:ea typeface="Arial"/>
                <a:cs typeface="Arial"/>
                <a:sym typeface="Arial"/>
              </a:rPr>
              <a:t>Tưới thấm</a:t>
            </a:r>
            <a:endParaRPr/>
          </a:p>
        </p:txBody>
      </p:sp>
      <p:sp>
        <p:nvSpPr>
          <p:cNvPr id="1114" name="Google Shape;1114;p41"/>
          <p:cNvSpPr/>
          <p:nvPr/>
        </p:nvSpPr>
        <p:spPr>
          <a:xfrm>
            <a:off x="4572000" y="1066800"/>
            <a:ext cx="2743200" cy="2438400"/>
          </a:xfrm>
          <a:prstGeom prst="rect">
            <a:avLst/>
          </a:prstGeom>
          <a:gradFill>
            <a:gsLst>
              <a:gs pos="0">
                <a:srgbClr val="5E762F"/>
              </a:gs>
              <a:gs pos="50000">
                <a:srgbClr val="CCFF66"/>
              </a:gs>
              <a:gs pos="100000">
                <a:srgbClr val="5E762F"/>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u="none">
                <a:solidFill>
                  <a:srgbClr val="FF3300"/>
                </a:solidFill>
                <a:latin typeface="Arial"/>
                <a:ea typeface="Arial"/>
                <a:cs typeface="Arial"/>
                <a:sym typeface="Arial"/>
              </a:rPr>
              <a:t>Phân hoá học và </a:t>
            </a:r>
            <a:endParaRPr/>
          </a:p>
          <a:p>
            <a:pPr indent="0" lvl="0" marL="0" marR="0" rtl="0" algn="ctr">
              <a:spcBef>
                <a:spcPts val="0"/>
              </a:spcBef>
              <a:spcAft>
                <a:spcPts val="0"/>
              </a:spcAft>
              <a:buNone/>
            </a:pPr>
            <a:r>
              <a:rPr lang="en-US" sz="2400" u="none">
                <a:solidFill>
                  <a:srgbClr val="FF3300"/>
                </a:solidFill>
                <a:latin typeface="Arial"/>
                <a:ea typeface="Arial"/>
                <a:cs typeface="Arial"/>
                <a:sym typeface="Arial"/>
              </a:rPr>
              <a:t>phân hoai , mục</a:t>
            </a:r>
            <a:endParaRPr/>
          </a:p>
        </p:txBody>
      </p:sp>
      <p:sp>
        <p:nvSpPr>
          <p:cNvPr id="1115" name="Google Shape;1115;p41"/>
          <p:cNvSpPr/>
          <p:nvPr/>
        </p:nvSpPr>
        <p:spPr>
          <a:xfrm>
            <a:off x="2971800" y="76200"/>
            <a:ext cx="3124200" cy="533400"/>
          </a:xfrm>
          <a:prstGeom prst="rect">
            <a:avLst/>
          </a:prstGeom>
        </p:spPr>
        <p:txBody>
          <a:bodyPr>
            <a:prstTxWarp prst="textPlain"/>
          </a:bodyPr>
          <a:lstStyle/>
          <a:p>
            <a:pPr lvl="0" algn="ctr"/>
            <a:r>
              <a:rPr b="1" i="0">
                <a:ln cap="flat" cmpd="sng" w="28575">
                  <a:solidFill>
                    <a:schemeClr val="lt1"/>
                  </a:solidFill>
                  <a:prstDash val="solid"/>
                  <a:round/>
                  <a:headEnd len="sm" w="sm" type="none"/>
                  <a:tailEnd len="sm" w="sm" type="none"/>
                </a:ln>
                <a:solidFill>
                  <a:srgbClr val="008000">
                    <a:alpha val="49803"/>
                  </a:srgbClr>
                </a:solidFill>
                <a:latin typeface="Arial"/>
              </a:rPr>
              <a:t>Ô SỐ :</a:t>
            </a:r>
          </a:p>
        </p:txBody>
      </p:sp>
      <p:grpSp>
        <p:nvGrpSpPr>
          <p:cNvPr id="1116" name="Google Shape;1116;p41"/>
          <p:cNvGrpSpPr/>
          <p:nvPr/>
        </p:nvGrpSpPr>
        <p:grpSpPr>
          <a:xfrm>
            <a:off x="4572000" y="1066800"/>
            <a:ext cx="2743200" cy="2438400"/>
            <a:chOff x="2736" y="816"/>
            <a:chExt cx="1728" cy="1536"/>
          </a:xfrm>
        </p:grpSpPr>
        <p:sp>
          <p:nvSpPr>
            <p:cNvPr id="1117" name="Google Shape;1117;p41"/>
            <p:cNvSpPr/>
            <p:nvPr/>
          </p:nvSpPr>
          <p:spPr>
            <a:xfrm>
              <a:off x="2736" y="816"/>
              <a:ext cx="1728" cy="1536"/>
            </a:xfrm>
            <a:prstGeom prst="rect">
              <a:avLst/>
            </a:prstGeom>
            <a:gradFill>
              <a:gsLst>
                <a:gs pos="0">
                  <a:srgbClr val="5E762F"/>
                </a:gs>
                <a:gs pos="100000">
                  <a:srgbClr val="CCFF66"/>
                </a:gs>
              </a:gsLst>
              <a:path path="circle">
                <a:fillToRect b="50%" l="50%" r="50%" t="50%"/>
              </a:path>
              <a:tileRect/>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sp>
          <p:nvSpPr>
            <p:cNvPr id="1118" name="Google Shape;1118;p41"/>
            <p:cNvSpPr/>
            <p:nvPr/>
          </p:nvSpPr>
          <p:spPr>
            <a:xfrm>
              <a:off x="3264" y="1224"/>
              <a:ext cx="480" cy="64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2</a:t>
              </a:r>
            </a:p>
          </p:txBody>
        </p:sp>
      </p:grpSp>
      <p:grpSp>
        <p:nvGrpSpPr>
          <p:cNvPr id="1119" name="Google Shape;1119;p41"/>
          <p:cNvGrpSpPr/>
          <p:nvPr/>
        </p:nvGrpSpPr>
        <p:grpSpPr>
          <a:xfrm>
            <a:off x="1828800" y="3505200"/>
            <a:ext cx="2743200" cy="2438400"/>
            <a:chOff x="1008" y="2352"/>
            <a:chExt cx="1728" cy="1536"/>
          </a:xfrm>
        </p:grpSpPr>
        <p:sp>
          <p:nvSpPr>
            <p:cNvPr id="1120" name="Google Shape;1120;p41"/>
            <p:cNvSpPr/>
            <p:nvPr/>
          </p:nvSpPr>
          <p:spPr>
            <a:xfrm>
              <a:off x="1008" y="2352"/>
              <a:ext cx="1728" cy="1536"/>
            </a:xfrm>
            <a:prstGeom prst="rect">
              <a:avLst/>
            </a:prstGeom>
            <a:gradFill>
              <a:gsLst>
                <a:gs pos="0">
                  <a:srgbClr val="5E762F"/>
                </a:gs>
                <a:gs pos="100000">
                  <a:srgbClr val="CCFF66"/>
                </a:gs>
              </a:gsLst>
              <a:path path="circle">
                <a:fillToRect b="50%" l="50%" r="50%" t="50%"/>
              </a:path>
              <a:tileRect/>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sp>
          <p:nvSpPr>
            <p:cNvPr id="1121" name="Google Shape;1121;p41"/>
            <p:cNvSpPr/>
            <p:nvPr/>
          </p:nvSpPr>
          <p:spPr>
            <a:xfrm>
              <a:off x="1536" y="2712"/>
              <a:ext cx="480" cy="64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3</a:t>
              </a:r>
            </a:p>
          </p:txBody>
        </p:sp>
      </p:grpSp>
      <p:sp>
        <p:nvSpPr>
          <p:cNvPr id="1122" name="Google Shape;1122;p41"/>
          <p:cNvSpPr txBox="1"/>
          <p:nvPr/>
        </p:nvSpPr>
        <p:spPr>
          <a:xfrm>
            <a:off x="685800" y="6019800"/>
            <a:ext cx="74676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none">
                <a:solidFill>
                  <a:schemeClr val="dk1"/>
                </a:solidFill>
                <a:latin typeface="Arial"/>
                <a:ea typeface="Arial"/>
                <a:cs typeface="Arial"/>
                <a:sym typeface="Arial"/>
              </a:rPr>
              <a:t>1. Mục đích của tỉa, dặm cây là gì ?</a:t>
            </a:r>
            <a:endParaRPr/>
          </a:p>
        </p:txBody>
      </p:sp>
      <p:sp>
        <p:nvSpPr>
          <p:cNvPr id="1123" name="Google Shape;1123;p41"/>
          <p:cNvSpPr txBox="1"/>
          <p:nvPr/>
        </p:nvSpPr>
        <p:spPr>
          <a:xfrm>
            <a:off x="381000" y="6019800"/>
            <a:ext cx="96774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Arial"/>
                <a:ea typeface="Arial"/>
                <a:cs typeface="Arial"/>
                <a:sym typeface="Arial"/>
              </a:rPr>
              <a:t>2. Các loại phân nào thường được sử dụng bón thúc ?</a:t>
            </a:r>
            <a:endParaRPr/>
          </a:p>
        </p:txBody>
      </p:sp>
      <p:sp>
        <p:nvSpPr>
          <p:cNvPr id="1124" name="Google Shape;1124;p41"/>
          <p:cNvSpPr txBox="1"/>
          <p:nvPr/>
        </p:nvSpPr>
        <p:spPr>
          <a:xfrm>
            <a:off x="838200" y="6019800"/>
            <a:ext cx="54864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Arial"/>
                <a:ea typeface="Arial"/>
                <a:cs typeface="Arial"/>
                <a:sym typeface="Arial"/>
              </a:rPr>
              <a:t>3. Đây là cách tưới nào?</a:t>
            </a:r>
            <a:endParaRPr/>
          </a:p>
        </p:txBody>
      </p:sp>
      <p:sp>
        <p:nvSpPr>
          <p:cNvPr id="1125" name="Google Shape;1125;p41"/>
          <p:cNvSpPr txBox="1"/>
          <p:nvPr/>
        </p:nvSpPr>
        <p:spPr>
          <a:xfrm>
            <a:off x="152400" y="6019800"/>
            <a:ext cx="6019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u="none">
              <a:solidFill>
                <a:schemeClr val="dk1"/>
              </a:solidFill>
              <a:latin typeface="Arial"/>
              <a:ea typeface="Arial"/>
              <a:cs typeface="Arial"/>
              <a:sym typeface="Arial"/>
            </a:endParaRPr>
          </a:p>
        </p:txBody>
      </p:sp>
      <p:sp>
        <p:nvSpPr>
          <p:cNvPr id="1126" name="Google Shape;1126;p41"/>
          <p:cNvSpPr txBox="1"/>
          <p:nvPr/>
        </p:nvSpPr>
        <p:spPr>
          <a:xfrm>
            <a:off x="762000" y="6019800"/>
            <a:ext cx="75438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none">
                <a:solidFill>
                  <a:schemeClr val="dk1"/>
                </a:solidFill>
                <a:latin typeface="Arial"/>
                <a:ea typeface="Arial"/>
                <a:cs typeface="Arial"/>
                <a:sym typeface="Arial"/>
              </a:rPr>
              <a:t>4. Mục đích của làm cỏ là gì?</a:t>
            </a:r>
            <a:endParaRPr/>
          </a:p>
        </p:txBody>
      </p:sp>
      <p:grpSp>
        <p:nvGrpSpPr>
          <p:cNvPr id="1127" name="Google Shape;1127;p41"/>
          <p:cNvGrpSpPr/>
          <p:nvPr/>
        </p:nvGrpSpPr>
        <p:grpSpPr>
          <a:xfrm>
            <a:off x="1828800" y="1066800"/>
            <a:ext cx="2743200" cy="2438400"/>
            <a:chOff x="0" y="838200"/>
            <a:chExt cx="2743200" cy="2438400"/>
          </a:xfrm>
        </p:grpSpPr>
        <p:sp>
          <p:nvSpPr>
            <p:cNvPr id="1128" name="Google Shape;1128;p41"/>
            <p:cNvSpPr/>
            <p:nvPr/>
          </p:nvSpPr>
          <p:spPr>
            <a:xfrm>
              <a:off x="0" y="838200"/>
              <a:ext cx="2743200" cy="2438400"/>
            </a:xfrm>
            <a:prstGeom prst="rect">
              <a:avLst/>
            </a:prstGeom>
            <a:gradFill>
              <a:gsLst>
                <a:gs pos="0">
                  <a:srgbClr val="5E762F"/>
                </a:gs>
                <a:gs pos="100000">
                  <a:srgbClr val="CCFF66"/>
                </a:gs>
              </a:gsLst>
              <a:path path="circle">
                <a:fillToRect b="50%" l="50%" r="50%" t="50%"/>
              </a:path>
              <a:tileRect/>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sp>
          <p:nvSpPr>
            <p:cNvPr id="1129" name="Google Shape;1129;p41"/>
            <p:cNvSpPr txBox="1"/>
            <p:nvPr/>
          </p:nvSpPr>
          <p:spPr>
            <a:xfrm>
              <a:off x="457200" y="1447800"/>
              <a:ext cx="1905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u="none">
                  <a:solidFill>
                    <a:schemeClr val="dk1"/>
                  </a:solidFill>
                  <a:latin typeface="Times New Roman"/>
                  <a:ea typeface="Times New Roman"/>
                  <a:cs typeface="Times New Roman"/>
                  <a:sym typeface="Times New Roman"/>
                </a:rPr>
                <a:t>Diệt sâu bệnh, đảm bảo mật độ</a:t>
              </a:r>
              <a:endParaRPr/>
            </a:p>
          </p:txBody>
        </p:sp>
      </p:grpSp>
      <p:grpSp>
        <p:nvGrpSpPr>
          <p:cNvPr id="1130" name="Google Shape;1130;p41"/>
          <p:cNvGrpSpPr/>
          <p:nvPr/>
        </p:nvGrpSpPr>
        <p:grpSpPr>
          <a:xfrm>
            <a:off x="1828800" y="1066800"/>
            <a:ext cx="2743200" cy="2438400"/>
            <a:chOff x="1008" y="816"/>
            <a:chExt cx="1728" cy="1536"/>
          </a:xfrm>
        </p:grpSpPr>
        <p:sp>
          <p:nvSpPr>
            <p:cNvPr id="1131" name="Google Shape;1131;p41"/>
            <p:cNvSpPr/>
            <p:nvPr/>
          </p:nvSpPr>
          <p:spPr>
            <a:xfrm>
              <a:off x="1008" y="816"/>
              <a:ext cx="1728" cy="1536"/>
            </a:xfrm>
            <a:prstGeom prst="rect">
              <a:avLst/>
            </a:prstGeom>
            <a:gradFill>
              <a:gsLst>
                <a:gs pos="0">
                  <a:srgbClr val="5E762F"/>
                </a:gs>
                <a:gs pos="100000">
                  <a:srgbClr val="CCFF66"/>
                </a:gs>
              </a:gsLst>
              <a:path path="circle">
                <a:fillToRect b="50%" l="50%" r="50%" t="50%"/>
              </a:path>
              <a:tileRect/>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sp>
          <p:nvSpPr>
            <p:cNvPr id="1132" name="Google Shape;1132;p41"/>
            <p:cNvSpPr/>
            <p:nvPr/>
          </p:nvSpPr>
          <p:spPr>
            <a:xfrm>
              <a:off x="1632" y="1272"/>
              <a:ext cx="384" cy="64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1</a:t>
              </a:r>
            </a:p>
          </p:txBody>
        </p:sp>
      </p:grpSp>
      <p:grpSp>
        <p:nvGrpSpPr>
          <p:cNvPr id="1133" name="Google Shape;1133;p41"/>
          <p:cNvGrpSpPr/>
          <p:nvPr/>
        </p:nvGrpSpPr>
        <p:grpSpPr>
          <a:xfrm>
            <a:off x="4572000" y="3505200"/>
            <a:ext cx="2743200" cy="2438400"/>
            <a:chOff x="0" y="838200"/>
            <a:chExt cx="2743200" cy="2438400"/>
          </a:xfrm>
        </p:grpSpPr>
        <p:sp>
          <p:nvSpPr>
            <p:cNvPr id="1134" name="Google Shape;1134;p41"/>
            <p:cNvSpPr/>
            <p:nvPr/>
          </p:nvSpPr>
          <p:spPr>
            <a:xfrm>
              <a:off x="0" y="838200"/>
              <a:ext cx="2743200" cy="2438400"/>
            </a:xfrm>
            <a:prstGeom prst="rect">
              <a:avLst/>
            </a:prstGeom>
            <a:gradFill>
              <a:gsLst>
                <a:gs pos="0">
                  <a:srgbClr val="5E762F"/>
                </a:gs>
                <a:gs pos="100000">
                  <a:srgbClr val="CCFF66"/>
                </a:gs>
              </a:gsLst>
              <a:path path="circle">
                <a:fillToRect b="50%" l="50%" r="50%" t="50%"/>
              </a:path>
              <a:tileRect/>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sp>
          <p:nvSpPr>
            <p:cNvPr id="1135" name="Google Shape;1135;p41"/>
            <p:cNvSpPr txBox="1"/>
            <p:nvPr/>
          </p:nvSpPr>
          <p:spPr>
            <a:xfrm>
              <a:off x="152400" y="990600"/>
              <a:ext cx="2438400"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u="none">
                  <a:solidFill>
                    <a:schemeClr val="dk1"/>
                  </a:solidFill>
                  <a:latin typeface="Times New Roman"/>
                  <a:ea typeface="Times New Roman"/>
                  <a:cs typeface="Times New Roman"/>
                  <a:sym typeface="Times New Roman"/>
                </a:rPr>
                <a:t>Loại bỏ cây dại vào tranh chất dinh dưỡng và ánh sáng của cây trồng.</a:t>
              </a:r>
              <a:endParaRPr sz="2400" u="none">
                <a:solidFill>
                  <a:schemeClr val="dk1"/>
                </a:solidFill>
                <a:latin typeface="Times New Roman"/>
                <a:ea typeface="Times New Roman"/>
                <a:cs typeface="Times New Roman"/>
                <a:sym typeface="Times New Roman"/>
              </a:endParaRPr>
            </a:p>
          </p:txBody>
        </p:sp>
      </p:grpSp>
      <p:grpSp>
        <p:nvGrpSpPr>
          <p:cNvPr id="1136" name="Google Shape;1136;p41"/>
          <p:cNvGrpSpPr/>
          <p:nvPr/>
        </p:nvGrpSpPr>
        <p:grpSpPr>
          <a:xfrm>
            <a:off x="4572000" y="3505200"/>
            <a:ext cx="2743200" cy="2438400"/>
            <a:chOff x="2736" y="2352"/>
            <a:chExt cx="1728" cy="1536"/>
          </a:xfrm>
        </p:grpSpPr>
        <p:sp>
          <p:nvSpPr>
            <p:cNvPr id="1137" name="Google Shape;1137;p41"/>
            <p:cNvSpPr/>
            <p:nvPr/>
          </p:nvSpPr>
          <p:spPr>
            <a:xfrm>
              <a:off x="2736" y="2352"/>
              <a:ext cx="1728" cy="1536"/>
            </a:xfrm>
            <a:prstGeom prst="rect">
              <a:avLst/>
            </a:prstGeom>
            <a:gradFill>
              <a:gsLst>
                <a:gs pos="0">
                  <a:srgbClr val="5E762F"/>
                </a:gs>
                <a:gs pos="100000">
                  <a:srgbClr val="CCFF66"/>
                </a:gs>
              </a:gsLst>
              <a:path path="circle">
                <a:fillToRect b="50%" l="50%" r="50%" t="50%"/>
              </a:path>
              <a:tileRect/>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Times New Roman"/>
                <a:ea typeface="Times New Roman"/>
                <a:cs typeface="Times New Roman"/>
                <a:sym typeface="Times New Roman"/>
              </a:endParaRPr>
            </a:p>
          </p:txBody>
        </p:sp>
        <p:sp>
          <p:nvSpPr>
            <p:cNvPr id="1138" name="Google Shape;1138;p41"/>
            <p:cNvSpPr/>
            <p:nvPr/>
          </p:nvSpPr>
          <p:spPr>
            <a:xfrm>
              <a:off x="3312" y="2760"/>
              <a:ext cx="480" cy="64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4</a:t>
              </a:r>
            </a:p>
          </p:txBody>
        </p:sp>
      </p:grpSp>
      <p:pic>
        <p:nvPicPr>
          <p:cNvPr descr="Cac phuong phap tuoi nuoc(2)" id="1139" name="Google Shape;1139;p41"/>
          <p:cNvPicPr preferRelativeResize="0"/>
          <p:nvPr/>
        </p:nvPicPr>
        <p:blipFill rotWithShape="1">
          <a:blip r:embed="rId3">
            <a:alphaModFix/>
          </a:blip>
          <a:srcRect b="0" l="0" r="0" t="0"/>
          <a:stretch/>
        </p:blipFill>
        <p:spPr>
          <a:xfrm>
            <a:off x="2743200" y="838200"/>
            <a:ext cx="3657600" cy="3276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500"/>
                                        <p:tgtEl>
                                          <p:spTgt spid="1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30"/>
                                        </p:tgtEl>
                                      </p:cBhvr>
                                    </p:animEffect>
                                    <p:set>
                                      <p:cBhvr>
                                        <p:cTn dur="1" fill="hold">
                                          <p:stCondLst>
                                            <p:cond delay="500"/>
                                          </p:stCondLst>
                                        </p:cTn>
                                        <p:tgtEl>
                                          <p:spTgt spid="113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22"/>
                                        </p:tgtEl>
                                      </p:cBhvr>
                                    </p:animEffect>
                                    <p:set>
                                      <p:cBhvr>
                                        <p:cTn dur="1" fill="hold">
                                          <p:stCondLst>
                                            <p:cond delay="500"/>
                                          </p:stCondLst>
                                        </p:cTn>
                                        <p:tgtEl>
                                          <p:spTgt spid="11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500"/>
                                        <p:tgtEl>
                                          <p:spTgt spid="1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16"/>
                                        </p:tgtEl>
                                      </p:cBhvr>
                                    </p:animEffect>
                                    <p:set>
                                      <p:cBhvr>
                                        <p:cTn dur="1" fill="hold">
                                          <p:stCondLst>
                                            <p:cond delay="500"/>
                                          </p:stCondLst>
                                        </p:cTn>
                                        <p:tgtEl>
                                          <p:spTgt spid="111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23"/>
                                        </p:tgtEl>
                                      </p:cBhvr>
                                    </p:animEffect>
                                    <p:set>
                                      <p:cBhvr>
                                        <p:cTn dur="1" fill="hold">
                                          <p:stCondLst>
                                            <p:cond delay="500"/>
                                          </p:stCondLst>
                                        </p:cTn>
                                        <p:tgtEl>
                                          <p:spTgt spid="11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500"/>
                                        <p:tgtEl>
                                          <p:spTgt spid="1124"/>
                                        </p:tgtEl>
                                      </p:cBhvr>
                                    </p:animEffect>
                                  </p:childTnLst>
                                </p:cTn>
                              </p:par>
                              <p:par>
                                <p:cTn fill="hold" nodeType="with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500"/>
                                        <p:tgtEl>
                                          <p:spTgt spid="1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24"/>
                                        </p:tgtEl>
                                      </p:cBhvr>
                                    </p:animEffect>
                                    <p:set>
                                      <p:cBhvr>
                                        <p:cTn dur="1" fill="hold">
                                          <p:stCondLst>
                                            <p:cond delay="500"/>
                                          </p:stCondLst>
                                        </p:cTn>
                                        <p:tgtEl>
                                          <p:spTgt spid="11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39"/>
                                        </p:tgtEl>
                                      </p:cBhvr>
                                    </p:animEffect>
                                    <p:set>
                                      <p:cBhvr>
                                        <p:cTn dur="1" fill="hold">
                                          <p:stCondLst>
                                            <p:cond delay="500"/>
                                          </p:stCondLst>
                                        </p:cTn>
                                        <p:tgtEl>
                                          <p:spTgt spid="113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19"/>
                                        </p:tgtEl>
                                      </p:cBhvr>
                                    </p:animEffect>
                                    <p:set>
                                      <p:cBhvr>
                                        <p:cTn dur="1" fill="hold">
                                          <p:stCondLst>
                                            <p:cond delay="500"/>
                                          </p:stCondLst>
                                        </p:cTn>
                                        <p:tgtEl>
                                          <p:spTgt spid="11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36"/>
                                        </p:tgtEl>
                                      </p:cBhvr>
                                    </p:animEffect>
                                    <p:set>
                                      <p:cBhvr>
                                        <p:cTn dur="1" fill="hold">
                                          <p:stCondLst>
                                            <p:cond delay="500"/>
                                          </p:stCondLst>
                                        </p:cTn>
                                        <p:tgtEl>
                                          <p:spTgt spid="11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26"/>
                                        </p:tgtEl>
                                      </p:cBhvr>
                                    </p:animEffect>
                                    <p:set>
                                      <p:cBhvr>
                                        <p:cTn dur="1" fill="hold">
                                          <p:stCondLst>
                                            <p:cond delay="500"/>
                                          </p:stCondLst>
                                        </p:cTn>
                                        <p:tgtEl>
                                          <p:spTgt spid="11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42"/>
          <p:cNvSpPr txBox="1"/>
          <p:nvPr/>
        </p:nvSpPr>
        <p:spPr>
          <a:xfrm>
            <a:off x="152400" y="1905000"/>
            <a:ext cx="838200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TIẾT 3</a:t>
            </a:r>
            <a:endParaRPr/>
          </a:p>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III. PHÒNG TRỪ SÂU, BỆNH HẠI CÂY TRỒNG</a:t>
            </a:r>
            <a:endParaRPr b="1" sz="2800">
              <a:solidFill>
                <a:srgbClr val="FF0000"/>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43"/>
          <p:cNvPicPr preferRelativeResize="0"/>
          <p:nvPr/>
        </p:nvPicPr>
        <p:blipFill rotWithShape="1">
          <a:blip r:embed="rId3">
            <a:alphaModFix/>
          </a:blip>
          <a:srcRect b="0" l="0" r="0" t="0"/>
          <a:stretch/>
        </p:blipFill>
        <p:spPr>
          <a:xfrm>
            <a:off x="504825" y="1143000"/>
            <a:ext cx="8134350" cy="4572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44"/>
          <p:cNvSpPr txBox="1"/>
          <p:nvPr>
            <p:ph type="title"/>
          </p:nvPr>
        </p:nvSpPr>
        <p:spPr>
          <a:xfrm>
            <a:off x="0" y="311150"/>
            <a:ext cx="8001000" cy="609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800"/>
              <a:buFont typeface="Times New Roman"/>
              <a:buNone/>
            </a:pPr>
            <a:r>
              <a:rPr b="1" lang="en-US" sz="2800">
                <a:solidFill>
                  <a:schemeClr val="dk1"/>
                </a:solidFill>
                <a:latin typeface="Times New Roman"/>
                <a:ea typeface="Times New Roman"/>
                <a:cs typeface="Times New Roman"/>
                <a:sym typeface="Times New Roman"/>
              </a:rPr>
              <a:t>1. NGUYÊN TẮC PHÒNG TRỪ</a:t>
            </a:r>
            <a:endParaRPr/>
          </a:p>
        </p:txBody>
      </p:sp>
      <p:sp>
        <p:nvSpPr>
          <p:cNvPr id="1155" name="Google Shape;1155;p44"/>
          <p:cNvSpPr txBox="1"/>
          <p:nvPr>
            <p:ph idx="1" type="body"/>
          </p:nvPr>
        </p:nvSpPr>
        <p:spPr>
          <a:xfrm>
            <a:off x="457200" y="1301750"/>
            <a:ext cx="8229600" cy="2133600"/>
          </a:xfrm>
          <a:prstGeom prst="rect">
            <a:avLst/>
          </a:prstGeom>
          <a:solidFill>
            <a:srgbClr val="CCFFCC"/>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3200"/>
              <a:buFont typeface="Times New Roman"/>
              <a:buNone/>
            </a:pPr>
            <a:r>
              <a:rPr lang="en-US">
                <a:latin typeface="Times New Roman"/>
                <a:ea typeface="Times New Roman"/>
                <a:cs typeface="Times New Roman"/>
                <a:sym typeface="Times New Roman"/>
              </a:rPr>
              <a:t>	+ Phòng là chính.</a:t>
            </a:r>
            <a:endParaRPr/>
          </a:p>
          <a:p>
            <a:pPr indent="-342900" lvl="0" marL="342900" rtl="0" algn="l">
              <a:lnSpc>
                <a:spcPct val="90000"/>
              </a:lnSpc>
              <a:spcBef>
                <a:spcPts val="640"/>
              </a:spcBef>
              <a:spcAft>
                <a:spcPts val="0"/>
              </a:spcAft>
              <a:buClr>
                <a:schemeClr val="dk1"/>
              </a:buClr>
              <a:buSzPts val="3200"/>
              <a:buFont typeface="Times New Roman"/>
              <a:buNone/>
            </a:pPr>
            <a:r>
              <a:rPr lang="en-US">
                <a:latin typeface="Times New Roman"/>
                <a:ea typeface="Times New Roman"/>
                <a:cs typeface="Times New Roman"/>
                <a:sym typeface="Times New Roman"/>
              </a:rPr>
              <a:t>	+ Trừ sớm, trừ kịp thời, nhanh chóng và triệt để.</a:t>
            </a:r>
            <a:endParaRPr/>
          </a:p>
          <a:p>
            <a:pPr indent="-342900" lvl="0" marL="342900" rtl="0" algn="l">
              <a:lnSpc>
                <a:spcPct val="90000"/>
              </a:lnSpc>
              <a:spcBef>
                <a:spcPts val="640"/>
              </a:spcBef>
              <a:spcAft>
                <a:spcPts val="0"/>
              </a:spcAft>
              <a:buClr>
                <a:schemeClr val="dk1"/>
              </a:buClr>
              <a:buSzPts val="3200"/>
              <a:buFont typeface="Times New Roman"/>
              <a:buNone/>
            </a:pPr>
            <a:r>
              <a:rPr lang="en-US">
                <a:latin typeface="Times New Roman"/>
                <a:ea typeface="Times New Roman"/>
                <a:cs typeface="Times New Roman"/>
                <a:sym typeface="Times New Roman"/>
              </a:rPr>
              <a:t>	+ Sử dụng tổng hợp các biện pháp phòng trừ.</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xEl>
                                              <p:pRg end="0" st="0"/>
                                            </p:txEl>
                                          </p:spTgt>
                                        </p:tgtEl>
                                        <p:attrNameLst>
                                          <p:attrName>style.visibility</p:attrName>
                                        </p:attrNameLst>
                                      </p:cBhvr>
                                      <p:to>
                                        <p:strVal val="visible"/>
                                      </p:to>
                                    </p:set>
                                    <p:animEffect filter="fade" transition="in">
                                      <p:cBhvr>
                                        <p:cTn dur="500"/>
                                        <p:tgtEl>
                                          <p:spTgt spid="11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xEl>
                                              <p:pRg end="1" st="1"/>
                                            </p:txEl>
                                          </p:spTgt>
                                        </p:tgtEl>
                                        <p:attrNameLst>
                                          <p:attrName>style.visibility</p:attrName>
                                        </p:attrNameLst>
                                      </p:cBhvr>
                                      <p:to>
                                        <p:strVal val="visible"/>
                                      </p:to>
                                    </p:set>
                                    <p:animEffect filter="fade" transition="in">
                                      <p:cBhvr>
                                        <p:cTn dur="500"/>
                                        <p:tgtEl>
                                          <p:spTgt spid="11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xEl>
                                              <p:pRg end="2" st="2"/>
                                            </p:txEl>
                                          </p:spTgt>
                                        </p:tgtEl>
                                        <p:attrNameLst>
                                          <p:attrName>style.visibility</p:attrName>
                                        </p:attrNameLst>
                                      </p:cBhvr>
                                      <p:to>
                                        <p:strVal val="visible"/>
                                      </p:to>
                                    </p:set>
                                    <p:animEffect filter="fade" transition="in">
                                      <p:cBhvr>
                                        <p:cTn dur="500"/>
                                        <p:tgtEl>
                                          <p:spTgt spid="115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45"/>
          <p:cNvSpPr txBox="1"/>
          <p:nvPr>
            <p:ph type="title"/>
          </p:nvPr>
        </p:nvSpPr>
        <p:spPr>
          <a:xfrm>
            <a:off x="0" y="76200"/>
            <a:ext cx="9144000" cy="114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2. CÁC BIỆN PHÁP PHÒNG TRỪ</a:t>
            </a:r>
            <a:endParaRPr/>
          </a:p>
        </p:txBody>
      </p:sp>
      <p:sp>
        <p:nvSpPr>
          <p:cNvPr id="1161" name="Google Shape;1161;p45"/>
          <p:cNvSpPr txBox="1"/>
          <p:nvPr/>
        </p:nvSpPr>
        <p:spPr>
          <a:xfrm>
            <a:off x="228600" y="3581400"/>
            <a:ext cx="3886200" cy="528638"/>
          </a:xfrm>
          <a:prstGeom prst="rect">
            <a:avLst/>
          </a:prstGeom>
          <a:solidFill>
            <a:srgbClr val="CCFFCC"/>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Có 3 biện pháp chính</a:t>
            </a:r>
            <a:endParaRPr b="1" sz="2800">
              <a:solidFill>
                <a:schemeClr val="dk1"/>
              </a:solidFill>
              <a:latin typeface="Times New Roman"/>
              <a:ea typeface="Times New Roman"/>
              <a:cs typeface="Times New Roman"/>
              <a:sym typeface="Times New Roman"/>
            </a:endParaRPr>
          </a:p>
        </p:txBody>
      </p:sp>
      <p:sp>
        <p:nvSpPr>
          <p:cNvPr id="1162" name="Google Shape;1162;p45"/>
          <p:cNvSpPr txBox="1"/>
          <p:nvPr/>
        </p:nvSpPr>
        <p:spPr>
          <a:xfrm>
            <a:off x="5562600" y="1371600"/>
            <a:ext cx="2819400" cy="1196975"/>
          </a:xfrm>
          <a:prstGeom prst="rect">
            <a:avLst/>
          </a:prstGeom>
          <a:solidFill>
            <a:srgbClr val="CCFFFF"/>
          </a:solidFill>
          <a:ln cap="flat" cmpd="sng" w="9525">
            <a:solidFill>
              <a:srgbClr val="0000F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Biện pháp canh tác và sử dụng giống chống sâu,bệnh hại.</a:t>
            </a:r>
            <a:endParaRPr/>
          </a:p>
        </p:txBody>
      </p:sp>
      <p:sp>
        <p:nvSpPr>
          <p:cNvPr id="1163" name="Google Shape;1163;p45"/>
          <p:cNvSpPr txBox="1"/>
          <p:nvPr/>
        </p:nvSpPr>
        <p:spPr>
          <a:xfrm>
            <a:off x="5581918" y="3540975"/>
            <a:ext cx="2819400" cy="466725"/>
          </a:xfrm>
          <a:prstGeom prst="rect">
            <a:avLst/>
          </a:prstGeom>
          <a:solidFill>
            <a:srgbClr val="CCFFFF"/>
          </a:solidFill>
          <a:ln cap="flat" cmpd="sng" w="9525">
            <a:solidFill>
              <a:srgbClr val="0000F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Biện pháp thủ công.</a:t>
            </a:r>
            <a:endParaRPr/>
          </a:p>
        </p:txBody>
      </p:sp>
      <p:sp>
        <p:nvSpPr>
          <p:cNvPr id="1164" name="Google Shape;1164;p45"/>
          <p:cNvSpPr txBox="1"/>
          <p:nvPr/>
        </p:nvSpPr>
        <p:spPr>
          <a:xfrm>
            <a:off x="5549721" y="4648200"/>
            <a:ext cx="2819400" cy="466725"/>
          </a:xfrm>
          <a:prstGeom prst="rect">
            <a:avLst/>
          </a:prstGeom>
          <a:solidFill>
            <a:srgbClr val="CCFFFF"/>
          </a:solidFill>
          <a:ln cap="flat" cmpd="sng" w="9525">
            <a:solidFill>
              <a:srgbClr val="0000F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Biện pháp hóa học.</a:t>
            </a:r>
            <a:endParaRPr/>
          </a:p>
        </p:txBody>
      </p:sp>
      <p:cxnSp>
        <p:nvCxnSpPr>
          <p:cNvPr id="1165" name="Google Shape;1165;p45"/>
          <p:cNvCxnSpPr/>
          <p:nvPr/>
        </p:nvCxnSpPr>
        <p:spPr>
          <a:xfrm flipH="1" rot="10800000">
            <a:off x="4114800" y="1905000"/>
            <a:ext cx="1447800" cy="1936750"/>
          </a:xfrm>
          <a:prstGeom prst="straightConnector1">
            <a:avLst/>
          </a:prstGeom>
          <a:noFill/>
          <a:ln cap="flat" cmpd="sng" w="38100">
            <a:solidFill>
              <a:schemeClr val="dk1"/>
            </a:solidFill>
            <a:prstDash val="solid"/>
            <a:round/>
            <a:headEnd len="med" w="med" type="none"/>
            <a:tailEnd len="med" w="med" type="triangle"/>
          </a:ln>
        </p:spPr>
      </p:cxnSp>
      <p:cxnSp>
        <p:nvCxnSpPr>
          <p:cNvPr id="1166" name="Google Shape;1166;p45"/>
          <p:cNvCxnSpPr>
            <a:endCxn id="1164" idx="1"/>
          </p:cNvCxnSpPr>
          <p:nvPr/>
        </p:nvCxnSpPr>
        <p:spPr>
          <a:xfrm>
            <a:off x="4114821" y="3861863"/>
            <a:ext cx="1434900" cy="1019700"/>
          </a:xfrm>
          <a:prstGeom prst="straightConnector1">
            <a:avLst/>
          </a:prstGeom>
          <a:noFill/>
          <a:ln cap="flat" cmpd="sng" w="38100">
            <a:solidFill>
              <a:schemeClr val="dk1"/>
            </a:solidFill>
            <a:prstDash val="solid"/>
            <a:round/>
            <a:headEnd len="med" w="med" type="none"/>
            <a:tailEnd len="med" w="med" type="triangle"/>
          </a:ln>
        </p:spPr>
      </p:cxnSp>
      <p:cxnSp>
        <p:nvCxnSpPr>
          <p:cNvPr id="1167" name="Google Shape;1167;p45"/>
          <p:cNvCxnSpPr/>
          <p:nvPr/>
        </p:nvCxnSpPr>
        <p:spPr>
          <a:xfrm flipH="1" rot="10800000">
            <a:off x="4114800" y="3733800"/>
            <a:ext cx="1447800" cy="10795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1"/>
                                        </p:tgtEl>
                                        <p:attrNameLst>
                                          <p:attrName>style.visibility</p:attrName>
                                        </p:attrNameLst>
                                      </p:cBhvr>
                                      <p:to>
                                        <p:strVal val="visible"/>
                                      </p:to>
                                    </p:set>
                                    <p:animEffect filter="fade" transition="in">
                                      <p:cBhvr>
                                        <p:cTn dur="500"/>
                                        <p:tgtEl>
                                          <p:spTgt spid="1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500"/>
                                        <p:tgtEl>
                                          <p:spTgt spid="1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1"/>
                                        <p:tgtEl>
                                          <p:spTgt spid="1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67"/>
                                        </p:tgtEl>
                                        <p:attrNameLst>
                                          <p:attrName>style.visibility</p:attrName>
                                        </p:attrNameLst>
                                      </p:cBhvr>
                                      <p:to>
                                        <p:strVal val="visible"/>
                                      </p:to>
                                    </p:set>
                                    <p:anim calcmode="lin" valueType="num">
                                      <p:cBhvr additive="base">
                                        <p:cTn dur="500"/>
                                        <p:tgtEl>
                                          <p:spTgt spid="1167"/>
                                        </p:tgtEl>
                                        <p:attrNameLst>
                                          <p:attrName>ppt_w</p:attrName>
                                        </p:attrNameLst>
                                      </p:cBhvr>
                                      <p:tavLst>
                                        <p:tav fmla="" tm="0">
                                          <p:val>
                                            <p:strVal val="0"/>
                                          </p:val>
                                        </p:tav>
                                        <p:tav fmla="" tm="100000">
                                          <p:val>
                                            <p:strVal val="#ppt_w"/>
                                          </p:val>
                                        </p:tav>
                                      </p:tavLst>
                                    </p:anim>
                                    <p:anim calcmode="lin" valueType="num">
                                      <p:cBhvr additive="base">
                                        <p:cTn dur="500"/>
                                        <p:tgtEl>
                                          <p:spTgt spid="116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500"/>
                                        <p:tgtEl>
                                          <p:spTgt spid="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46"/>
          <p:cNvSpPr txBox="1"/>
          <p:nvPr>
            <p:ph idx="1" type="body"/>
          </p:nvPr>
        </p:nvSpPr>
        <p:spPr>
          <a:xfrm>
            <a:off x="609600" y="152400"/>
            <a:ext cx="7924800" cy="838200"/>
          </a:xfrm>
          <a:prstGeom prst="rect">
            <a:avLst/>
          </a:prstGeom>
          <a:solidFill>
            <a:srgbClr val="CCFFCC"/>
          </a:solidFill>
          <a:ln cap="flat" cmpd="sng" w="9525">
            <a:solidFill>
              <a:srgbClr val="FFCC00"/>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None/>
            </a:pPr>
            <a:r>
              <a:rPr lang="en-US" sz="2400">
                <a:latin typeface="Calibri"/>
                <a:ea typeface="Calibri"/>
                <a:cs typeface="Calibri"/>
                <a:sym typeface="Calibri"/>
              </a:rPr>
              <a:t>Từ nội dung mục 2a em hăy nêu mục đích của các biện pháp phòng trừ- sâu. bệnh theo mẫu bảng dưói đây.</a:t>
            </a:r>
            <a:endParaRPr sz="2400">
              <a:latin typeface="Calibri"/>
              <a:ea typeface="Calibri"/>
              <a:cs typeface="Calibri"/>
              <a:sym typeface="Calibri"/>
            </a:endParaRPr>
          </a:p>
        </p:txBody>
      </p:sp>
      <p:graphicFrame>
        <p:nvGraphicFramePr>
          <p:cNvPr id="1173" name="Google Shape;1173;p46"/>
          <p:cNvGraphicFramePr/>
          <p:nvPr/>
        </p:nvGraphicFramePr>
        <p:xfrm>
          <a:off x="152400" y="1447801"/>
          <a:ext cx="3000000" cy="3000000"/>
        </p:xfrm>
        <a:graphic>
          <a:graphicData uri="http://schemas.openxmlformats.org/drawingml/2006/table">
            <a:tbl>
              <a:tblPr>
                <a:noFill/>
                <a:tableStyleId>{0E3EDF2B-16F9-46E2-874B-D344B2159E47}</a:tableStyleId>
              </a:tblPr>
              <a:tblGrid>
                <a:gridCol w="4495800"/>
                <a:gridCol w="4495800"/>
              </a:tblGrid>
              <a:tr h="685800">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Biện pháp phòng trừ</a:t>
                      </a:r>
                      <a:endParaRPr b="1" i="0" sz="2400" u="none" cap="none" strike="noStrike">
                        <a:solidFill>
                          <a:schemeClr val="dk1"/>
                        </a:solidFill>
                        <a:latin typeface="Times New Roman"/>
                        <a:ea typeface="Times New Roman"/>
                        <a:cs typeface="Times New Roman"/>
                        <a:sym typeface="Times New Roman"/>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Mục đích</a:t>
                      </a:r>
                      <a:endParaRPr b="1" i="0" sz="2400" u="none" cap="none" strike="noStrike">
                        <a:solidFill>
                          <a:schemeClr val="dk1"/>
                        </a:solidFill>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1"/>
                    </a:solidFill>
                  </a:tcPr>
                </a:tc>
              </a:tr>
              <a:tr h="4572000">
                <a:tc>
                  <a:txBody>
                    <a:bodyPr/>
                    <a:lstStyle/>
                    <a:p>
                      <a:pPr indent="-152400" lvl="0" marL="0" marR="0" rtl="0" algn="l">
                        <a:lnSpc>
                          <a:spcPct val="100000"/>
                        </a:lnSpc>
                        <a:spcBef>
                          <a:spcPts val="0"/>
                        </a:spcBef>
                        <a:spcAft>
                          <a:spcPts val="0"/>
                        </a:spcAft>
                        <a:buClr>
                          <a:schemeClr val="dk1"/>
                        </a:buClr>
                        <a:buSzPts val="2400"/>
                        <a:buFont typeface="Times New Roman"/>
                        <a:buChar char="-"/>
                      </a:pPr>
                      <a:r>
                        <a:rPr b="0" i="0" lang="en-US" sz="2400" u="none" cap="none" strike="noStrike">
                          <a:solidFill>
                            <a:schemeClr val="dk1"/>
                          </a:solidFill>
                          <a:latin typeface="Times New Roman"/>
                          <a:ea typeface="Times New Roman"/>
                          <a:cs typeface="Times New Roman"/>
                          <a:sym typeface="Times New Roman"/>
                        </a:rPr>
                        <a:t> Vệ sinh đồng ruộng</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Calibri"/>
                        <a:buNone/>
                      </a:pPr>
                      <a:r>
                        <a:t/>
                      </a:r>
                      <a:endParaRPr b="0" i="0" sz="2400" u="none" cap="none" strike="noStrike">
                        <a:solidFill>
                          <a:schemeClr val="dk1"/>
                        </a:solidFill>
                        <a:latin typeface="Times New Roman"/>
                        <a:ea typeface="Times New Roman"/>
                        <a:cs typeface="Times New Roman"/>
                        <a:sym typeface="Times New Roman"/>
                      </a:endParaRPr>
                    </a:p>
                    <a:p>
                      <a:pPr indent="-152400" lvl="0" marL="0" marR="0" rtl="0" algn="l">
                        <a:lnSpc>
                          <a:spcPct val="100000"/>
                        </a:lnSpc>
                        <a:spcBef>
                          <a:spcPts val="480"/>
                        </a:spcBef>
                        <a:spcAft>
                          <a:spcPts val="0"/>
                        </a:spcAft>
                        <a:buClr>
                          <a:schemeClr val="dk1"/>
                        </a:buClr>
                        <a:buSzPts val="2400"/>
                        <a:buFont typeface="Times New Roman"/>
                        <a:buChar char="-"/>
                      </a:pPr>
                      <a:r>
                        <a:rPr b="0" i="0" lang="en-US" sz="2400" u="none" cap="none" strike="noStrike">
                          <a:solidFill>
                            <a:schemeClr val="dk1"/>
                          </a:solidFill>
                          <a:latin typeface="Times New Roman"/>
                          <a:ea typeface="Times New Roman"/>
                          <a:cs typeface="Times New Roman"/>
                          <a:sym typeface="Times New Roman"/>
                        </a:rPr>
                        <a:t> Gieo trồng đúng thời vụ</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Calibri"/>
                        <a:buNone/>
                      </a:pPr>
                      <a:r>
                        <a:t/>
                      </a:r>
                      <a:endParaRPr b="0" i="0" sz="2400" u="none" cap="none" strike="noStrike">
                        <a:solidFill>
                          <a:schemeClr val="dk1"/>
                        </a:solidFill>
                        <a:latin typeface="Times New Roman"/>
                        <a:ea typeface="Times New Roman"/>
                        <a:cs typeface="Times New Roman"/>
                        <a:sym typeface="Times New Roman"/>
                      </a:endParaRPr>
                    </a:p>
                    <a:p>
                      <a:pPr indent="-152400" lvl="0" marL="0" marR="0" rtl="0" algn="l">
                        <a:lnSpc>
                          <a:spcPct val="100000"/>
                        </a:lnSpc>
                        <a:spcBef>
                          <a:spcPts val="480"/>
                        </a:spcBef>
                        <a:spcAft>
                          <a:spcPts val="0"/>
                        </a:spcAft>
                        <a:buClr>
                          <a:schemeClr val="dk1"/>
                        </a:buClr>
                        <a:buSzPts val="2400"/>
                        <a:buFont typeface="Times New Roman"/>
                        <a:buChar char="-"/>
                      </a:pPr>
                      <a:r>
                        <a:rPr b="0" i="0" lang="en-US" sz="2400" u="none" cap="none" strike="noStrike">
                          <a:solidFill>
                            <a:schemeClr val="dk1"/>
                          </a:solidFill>
                          <a:latin typeface="Times New Roman"/>
                          <a:ea typeface="Times New Roman"/>
                          <a:cs typeface="Times New Roman"/>
                          <a:sym typeface="Times New Roman"/>
                        </a:rPr>
                        <a:t>Chăm sóc kịp thời, bón phân hợp lí</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 Luân canh cây trồng</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Calibri"/>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48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 Sử dụng giống chống sâu, bệnh</a:t>
                      </a:r>
                      <a:endParaRPr b="0" i="0" sz="2400" u="none" cap="none" strike="noStrike">
                        <a:solidFill>
                          <a:schemeClr val="dk1"/>
                        </a:solidFill>
                        <a:latin typeface="Times New Roman"/>
                        <a:ea typeface="Times New Roman"/>
                        <a:cs typeface="Times New Roman"/>
                        <a:sym typeface="Times New Roman"/>
                      </a:endParaRPr>
                    </a:p>
                  </a:txBody>
                  <a:tcPr marT="45725" marB="45725"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1174" name="Google Shape;1174;p46"/>
          <p:cNvSpPr/>
          <p:nvPr/>
        </p:nvSpPr>
        <p:spPr>
          <a:xfrm>
            <a:off x="4648200" y="2209800"/>
            <a:ext cx="4267200" cy="3429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en-US" sz="2400">
                <a:solidFill>
                  <a:schemeClr val="dk1"/>
                </a:solidFill>
                <a:latin typeface="Times New Roman"/>
                <a:ea typeface="Times New Roman"/>
                <a:cs typeface="Times New Roman"/>
                <a:sym typeface="Times New Roman"/>
              </a:rPr>
              <a:t>- Trừ mầm móng sâu ,bệnh ẩn náu.</a:t>
            </a:r>
            <a:endParaRPr/>
          </a:p>
          <a:p>
            <a:pPr indent="-342900" lvl="0" marL="342900" marR="0" rtl="0" algn="l">
              <a:spcBef>
                <a:spcPts val="480"/>
              </a:spcBef>
              <a:spcAft>
                <a:spcPts val="0"/>
              </a:spcAft>
              <a:buNone/>
            </a:pPr>
            <a:r>
              <a:rPr lang="en-US" sz="2400">
                <a:solidFill>
                  <a:schemeClr val="dk1"/>
                </a:solidFill>
                <a:latin typeface="Times New Roman"/>
                <a:ea typeface="Times New Roman"/>
                <a:cs typeface="Times New Roman"/>
                <a:sym typeface="Times New Roman"/>
              </a:rPr>
              <a:t>- Để tránh thời kỳ sâu bệnh phát triển mạnh </a:t>
            </a:r>
            <a:endParaRPr/>
          </a:p>
          <a:p>
            <a:pPr indent="-342900" lvl="0" marL="342900" marR="0" rtl="0" algn="l">
              <a:spcBef>
                <a:spcPts val="480"/>
              </a:spcBef>
              <a:spcAft>
                <a:spcPts val="0"/>
              </a:spcAft>
              <a:buNone/>
            </a:pPr>
            <a:r>
              <a:rPr lang="en-US" sz="2400">
                <a:solidFill>
                  <a:schemeClr val="dk1"/>
                </a:solidFill>
                <a:latin typeface="Times New Roman"/>
                <a:ea typeface="Times New Roman"/>
                <a:cs typeface="Times New Roman"/>
                <a:sym typeface="Times New Roman"/>
              </a:rPr>
              <a:t>- Để tăng sức chống chịu sâu, bệnh cho cây </a:t>
            </a:r>
            <a:endParaRPr/>
          </a:p>
          <a:p>
            <a:pPr indent="-342900" lvl="0" marL="342900" marR="0" rtl="0" algn="l">
              <a:spcBef>
                <a:spcPts val="480"/>
              </a:spcBef>
              <a:spcAft>
                <a:spcPts val="0"/>
              </a:spcAft>
              <a:buNone/>
            </a:pPr>
            <a:r>
              <a:rPr lang="en-US" sz="2400">
                <a:solidFill>
                  <a:schemeClr val="dk1"/>
                </a:solidFill>
                <a:latin typeface="Times New Roman"/>
                <a:ea typeface="Times New Roman"/>
                <a:cs typeface="Times New Roman"/>
                <a:sym typeface="Times New Roman"/>
              </a:rPr>
              <a:t>- Làm thay đổi điều kiện sống và nguồn thức ăn của sâu bệnh.</a:t>
            </a:r>
            <a:endParaRPr/>
          </a:p>
          <a:p>
            <a:pPr indent="-342900" lvl="0" marL="342900" marR="0" rtl="0" algn="l">
              <a:spcBef>
                <a:spcPts val="480"/>
              </a:spcBef>
              <a:spcAft>
                <a:spcPts val="0"/>
              </a:spcAft>
              <a:buNone/>
            </a:pPr>
            <a:r>
              <a:rPr lang="en-US" sz="2400">
                <a:solidFill>
                  <a:schemeClr val="dk1"/>
                </a:solidFill>
                <a:latin typeface="Times New Roman"/>
                <a:ea typeface="Times New Roman"/>
                <a:cs typeface="Times New Roman"/>
                <a:sym typeface="Times New Roman"/>
              </a:rPr>
              <a:t>- Hạn chế được sâu ,bệnh xâm nhập gây hại.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2">
                                            <p:txEl>
                                              <p:pRg end="0" st="0"/>
                                            </p:txEl>
                                          </p:spTgt>
                                        </p:tgtEl>
                                        <p:attrNameLst>
                                          <p:attrName>style.visibility</p:attrName>
                                        </p:attrNameLst>
                                      </p:cBhvr>
                                      <p:to>
                                        <p:strVal val="visible"/>
                                      </p:to>
                                    </p:set>
                                    <p:animEffect filter="fade" transition="in">
                                      <p:cBhvr>
                                        <p:cTn dur="500"/>
                                        <p:tgtEl>
                                          <p:spTgt spid="11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500"/>
                                        <p:tgtEl>
                                          <p:spTgt spid="1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xEl>
                                              <p:pRg end="0" st="0"/>
                                            </p:txEl>
                                          </p:spTgt>
                                        </p:tgtEl>
                                        <p:attrNameLst>
                                          <p:attrName>style.visibility</p:attrName>
                                        </p:attrNameLst>
                                      </p:cBhvr>
                                      <p:to>
                                        <p:strVal val="visible"/>
                                      </p:to>
                                    </p:set>
                                    <p:animEffect filter="fade" transition="in">
                                      <p:cBhvr>
                                        <p:cTn dur="500"/>
                                        <p:tgtEl>
                                          <p:spTgt spid="11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xEl>
                                              <p:pRg end="1" st="1"/>
                                            </p:txEl>
                                          </p:spTgt>
                                        </p:tgtEl>
                                        <p:attrNameLst>
                                          <p:attrName>style.visibility</p:attrName>
                                        </p:attrNameLst>
                                      </p:cBhvr>
                                      <p:to>
                                        <p:strVal val="visible"/>
                                      </p:to>
                                    </p:set>
                                    <p:animEffect filter="fade" transition="in">
                                      <p:cBhvr>
                                        <p:cTn dur="500"/>
                                        <p:tgtEl>
                                          <p:spTgt spid="11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xEl>
                                              <p:pRg end="2" st="2"/>
                                            </p:txEl>
                                          </p:spTgt>
                                        </p:tgtEl>
                                        <p:attrNameLst>
                                          <p:attrName>style.visibility</p:attrName>
                                        </p:attrNameLst>
                                      </p:cBhvr>
                                      <p:to>
                                        <p:strVal val="visible"/>
                                      </p:to>
                                    </p:set>
                                    <p:animEffect filter="fade" transition="in">
                                      <p:cBhvr>
                                        <p:cTn dur="500"/>
                                        <p:tgtEl>
                                          <p:spTgt spid="11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xEl>
                                              <p:pRg end="3" st="3"/>
                                            </p:txEl>
                                          </p:spTgt>
                                        </p:tgtEl>
                                        <p:attrNameLst>
                                          <p:attrName>style.visibility</p:attrName>
                                        </p:attrNameLst>
                                      </p:cBhvr>
                                      <p:to>
                                        <p:strVal val="visible"/>
                                      </p:to>
                                    </p:set>
                                    <p:animEffect filter="fade" transition="in">
                                      <p:cBhvr>
                                        <p:cTn dur="500"/>
                                        <p:tgtEl>
                                          <p:spTgt spid="11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xEl>
                                              <p:pRg end="4" st="4"/>
                                            </p:txEl>
                                          </p:spTgt>
                                        </p:tgtEl>
                                        <p:attrNameLst>
                                          <p:attrName>style.visibility</p:attrName>
                                        </p:attrNameLst>
                                      </p:cBhvr>
                                      <p:to>
                                        <p:strVal val="visible"/>
                                      </p:to>
                                    </p:set>
                                    <p:animEffect filter="fade" transition="in">
                                      <p:cBhvr>
                                        <p:cTn dur="500"/>
                                        <p:tgtEl>
                                          <p:spTgt spid="117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47"/>
          <p:cNvSpPr txBox="1"/>
          <p:nvPr>
            <p:ph idx="1" type="body"/>
          </p:nvPr>
        </p:nvSpPr>
        <p:spPr>
          <a:xfrm>
            <a:off x="457200" y="1752600"/>
            <a:ext cx="8229600" cy="2895600"/>
          </a:xfrm>
          <a:prstGeom prst="rect">
            <a:avLst/>
          </a:prstGeom>
          <a:solidFill>
            <a:srgbClr val="CCFFCC"/>
          </a:solidFill>
          <a:ln cap="flat" cmpd="sng" w="9525">
            <a:solidFill>
              <a:srgbClr val="008000"/>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Font typeface="Calibri"/>
              <a:buNone/>
            </a:pPr>
            <a:r>
              <a:t/>
            </a:r>
            <a:endParaRPr sz="2800">
              <a:latin typeface="Times New Roman"/>
              <a:ea typeface="Times New Roman"/>
              <a:cs typeface="Times New Roman"/>
              <a:sym typeface="Times New Roman"/>
            </a:endParaRPr>
          </a:p>
          <a:p>
            <a:pPr indent="-342900" lvl="0" marL="342900" rtl="0" algn="l">
              <a:spcBef>
                <a:spcPts val="560"/>
              </a:spcBef>
              <a:spcAft>
                <a:spcPts val="0"/>
              </a:spcAft>
              <a:buClr>
                <a:schemeClr val="dk1"/>
              </a:buClr>
              <a:buSzPts val="2800"/>
              <a:buFont typeface="Times New Roman"/>
              <a:buNone/>
            </a:pPr>
            <a:r>
              <a:rPr lang="en-US" sz="2800">
                <a:latin typeface="Times New Roman"/>
                <a:ea typeface="Times New Roman"/>
                <a:cs typeface="Times New Roman"/>
                <a:sym typeface="Times New Roman"/>
              </a:rPr>
              <a:t>	- </a:t>
            </a:r>
            <a:r>
              <a:rPr lang="en-US" sz="2800" u="sng">
                <a:latin typeface="Times New Roman"/>
                <a:ea typeface="Times New Roman"/>
                <a:cs typeface="Times New Roman"/>
                <a:sym typeface="Times New Roman"/>
              </a:rPr>
              <a:t>Ưu điểm:</a:t>
            </a:r>
            <a:r>
              <a:rPr lang="en-US" sz="2800">
                <a:latin typeface="Times New Roman"/>
                <a:ea typeface="Times New Roman"/>
                <a:cs typeface="Times New Roman"/>
                <a:sym typeface="Times New Roman"/>
              </a:rPr>
              <a:t>  Dễ thực hiện, hiệu quả lâu dài.</a:t>
            </a:r>
            <a:endParaRPr/>
          </a:p>
          <a:p>
            <a:pPr indent="-342900" lvl="0" marL="342900" rtl="0" algn="l">
              <a:spcBef>
                <a:spcPts val="560"/>
              </a:spcBef>
              <a:spcAft>
                <a:spcPts val="0"/>
              </a:spcAft>
              <a:buClr>
                <a:schemeClr val="dk1"/>
              </a:buClr>
              <a:buSzPts val="2800"/>
              <a:buFont typeface="Times New Roman"/>
              <a:buNone/>
            </a:pPr>
            <a:r>
              <a:rPr lang="en-US" sz="2800">
                <a:latin typeface="Times New Roman"/>
                <a:ea typeface="Times New Roman"/>
                <a:cs typeface="Times New Roman"/>
                <a:sym typeface="Times New Roman"/>
              </a:rPr>
              <a:t>	- </a:t>
            </a:r>
            <a:r>
              <a:rPr lang="en-US" sz="2800" u="sng">
                <a:latin typeface="Times New Roman"/>
                <a:ea typeface="Times New Roman"/>
                <a:cs typeface="Times New Roman"/>
                <a:sym typeface="Times New Roman"/>
              </a:rPr>
              <a:t>Nhược điểm:</a:t>
            </a:r>
            <a:r>
              <a:rPr lang="en-US" sz="2800">
                <a:latin typeface="Times New Roman"/>
                <a:ea typeface="Times New Roman"/>
                <a:cs typeface="Times New Roman"/>
                <a:sym typeface="Times New Roman"/>
              </a:rPr>
              <a:t>  Hiệu quả thấp khi sâu ,bệnh phát triển mạnh.</a:t>
            </a:r>
            <a:endParaRPr/>
          </a:p>
        </p:txBody>
      </p:sp>
      <p:sp>
        <p:nvSpPr>
          <p:cNvPr id="1180" name="Google Shape;1180;p47"/>
          <p:cNvSpPr/>
          <p:nvPr/>
        </p:nvSpPr>
        <p:spPr>
          <a:xfrm>
            <a:off x="609600" y="152400"/>
            <a:ext cx="7924800" cy="1143000"/>
          </a:xfrm>
          <a:prstGeom prst="rect">
            <a:avLst/>
          </a:prstGeom>
          <a:solidFill>
            <a:srgbClr val="CCFFCC"/>
          </a:solidFill>
          <a:ln cap="flat" cmpd="sng" w="9525">
            <a:solidFill>
              <a:srgbClr val="FFCC00"/>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a. Biện pháp canh tác và sử dụng giống chống sâu, bệnh hại: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0">
                                            <p:txEl>
                                              <p:pRg end="0" st="0"/>
                                            </p:txEl>
                                          </p:spTgt>
                                        </p:tgtEl>
                                        <p:attrNameLst>
                                          <p:attrName>style.visibility</p:attrName>
                                        </p:attrNameLst>
                                      </p:cBhvr>
                                      <p:to>
                                        <p:strVal val="visible"/>
                                      </p:to>
                                    </p:set>
                                    <p:animEffect filter="fade" transition="in">
                                      <p:cBhvr>
                                        <p:cTn dur="500"/>
                                        <p:tgtEl>
                                          <p:spTgt spid="118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48"/>
          <p:cNvSpPr txBox="1"/>
          <p:nvPr>
            <p:ph type="title"/>
          </p:nvPr>
        </p:nvSpPr>
        <p:spPr>
          <a:xfrm>
            <a:off x="457200" y="228600"/>
            <a:ext cx="4038600" cy="533400"/>
          </a:xfrm>
          <a:prstGeom prst="rect">
            <a:avLst/>
          </a:prstGeom>
          <a:solidFill>
            <a:srgbClr val="CCFFCC"/>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800"/>
              <a:buFont typeface="Times New Roman"/>
              <a:buNone/>
            </a:pPr>
            <a:r>
              <a:rPr b="1" lang="en-US" sz="2800">
                <a:latin typeface="Times New Roman"/>
                <a:ea typeface="Times New Roman"/>
                <a:cs typeface="Times New Roman"/>
                <a:sym typeface="Times New Roman"/>
              </a:rPr>
              <a:t>b. Biện pháp thủ công</a:t>
            </a:r>
            <a:endParaRPr b="1" sz="2800">
              <a:latin typeface="Times New Roman"/>
              <a:ea typeface="Times New Roman"/>
              <a:cs typeface="Times New Roman"/>
              <a:sym typeface="Times New Roman"/>
            </a:endParaRPr>
          </a:p>
        </p:txBody>
      </p:sp>
      <p:sp>
        <p:nvSpPr>
          <p:cNvPr id="1186" name="Google Shape;1186;p48"/>
          <p:cNvSpPr txBox="1"/>
          <p:nvPr/>
        </p:nvSpPr>
        <p:spPr>
          <a:xfrm>
            <a:off x="1066800" y="5678488"/>
            <a:ext cx="2332038" cy="646112"/>
          </a:xfrm>
          <a:prstGeom prst="rect">
            <a:avLst/>
          </a:prstGeom>
          <a:solidFill>
            <a:srgbClr val="CCFFFF"/>
          </a:solidFill>
          <a:ln cap="flat" cmpd="sng" w="9525">
            <a:solidFill>
              <a:srgbClr val="FFCC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Times New Roman"/>
                <a:ea typeface="Times New Roman"/>
                <a:cs typeface="Times New Roman"/>
                <a:sym typeface="Times New Roman"/>
              </a:rPr>
              <a:t>Bắt sâu hại</a:t>
            </a:r>
            <a:endParaRPr/>
          </a:p>
        </p:txBody>
      </p:sp>
      <p:sp>
        <p:nvSpPr>
          <p:cNvPr id="1187" name="Google Shape;1187;p48"/>
          <p:cNvSpPr txBox="1"/>
          <p:nvPr/>
        </p:nvSpPr>
        <p:spPr>
          <a:xfrm>
            <a:off x="5486400" y="5678488"/>
            <a:ext cx="2209800" cy="646112"/>
          </a:xfrm>
          <a:prstGeom prst="rect">
            <a:avLst/>
          </a:prstGeom>
          <a:solidFill>
            <a:srgbClr val="CCFFFF"/>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Times New Roman"/>
                <a:ea typeface="Times New Roman"/>
                <a:cs typeface="Times New Roman"/>
                <a:sym typeface="Times New Roman"/>
              </a:rPr>
              <a:t>Bẫy đèn</a:t>
            </a:r>
            <a:endParaRPr/>
          </a:p>
        </p:txBody>
      </p:sp>
      <p:pic>
        <p:nvPicPr>
          <p:cNvPr id="1188" name="Google Shape;1188;p48"/>
          <p:cNvPicPr preferRelativeResize="0"/>
          <p:nvPr/>
        </p:nvPicPr>
        <p:blipFill rotWithShape="1">
          <a:blip r:embed="rId3">
            <a:alphaModFix/>
          </a:blip>
          <a:srcRect b="0" l="0" r="0" t="0"/>
          <a:stretch/>
        </p:blipFill>
        <p:spPr>
          <a:xfrm>
            <a:off x="381000" y="1447800"/>
            <a:ext cx="3713163" cy="3951288"/>
          </a:xfrm>
          <a:prstGeom prst="rect">
            <a:avLst/>
          </a:prstGeom>
          <a:noFill/>
          <a:ln>
            <a:noFill/>
          </a:ln>
        </p:spPr>
      </p:pic>
      <p:pic>
        <p:nvPicPr>
          <p:cNvPr id="1189" name="Google Shape;1189;p48"/>
          <p:cNvPicPr preferRelativeResize="0"/>
          <p:nvPr/>
        </p:nvPicPr>
        <p:blipFill rotWithShape="1">
          <a:blip r:embed="rId4">
            <a:alphaModFix/>
          </a:blip>
          <a:srcRect b="0" l="0" r="0" t="0"/>
          <a:stretch/>
        </p:blipFill>
        <p:spPr>
          <a:xfrm>
            <a:off x="4191000" y="1371600"/>
            <a:ext cx="4668838" cy="4038600"/>
          </a:xfrm>
          <a:prstGeom prst="rect">
            <a:avLst/>
          </a:prstGeom>
          <a:noFill/>
          <a:ln>
            <a:noFill/>
          </a:ln>
        </p:spPr>
      </p:pic>
      <p:sp>
        <p:nvSpPr>
          <p:cNvPr id="1190" name="Google Shape;1190;p48"/>
          <p:cNvSpPr/>
          <p:nvPr/>
        </p:nvSpPr>
        <p:spPr>
          <a:xfrm>
            <a:off x="381000" y="1041400"/>
            <a:ext cx="6096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Biện pháp thủ công lã dùng tay đề bắt sâu hay ngát bò nhũ ng cành, lá bi bệnh hoặc dùng vợt, bẫy đèn, bà độc đề diệt sâu. </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500"/>
                                        <p:tgtEl>
                                          <p:spTgt spid="1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500"/>
                                        <p:tgtEl>
                                          <p:spTgt spid="1188"/>
                                        </p:tgtEl>
                                      </p:cBhvr>
                                    </p:animEffect>
                                  </p:childTnLst>
                                </p:cTn>
                              </p:par>
                              <p:par>
                                <p:cTn fill="hold" nodeType="withEffect" presetClass="entr" presetID="10" presetSubtype="0">
                                  <p:stCondLst>
                                    <p:cond delay="0"/>
                                  </p:stCondLst>
                                  <p:childTnLst>
                                    <p:set>
                                      <p:cBhvr>
                                        <p:cTn dur="1" fill="hold">
                                          <p:stCondLst>
                                            <p:cond delay="0"/>
                                          </p:stCondLst>
                                        </p:cTn>
                                        <p:tgtEl>
                                          <p:spTgt spid="1186"/>
                                        </p:tgtEl>
                                        <p:attrNameLst>
                                          <p:attrName>style.visibility</p:attrName>
                                        </p:attrNameLst>
                                      </p:cBhvr>
                                      <p:to>
                                        <p:strVal val="visible"/>
                                      </p:to>
                                    </p:set>
                                    <p:animEffect filter="fade" transition="in">
                                      <p:cBhvr>
                                        <p:cTn dur="500"/>
                                        <p:tgtEl>
                                          <p:spTgt spid="1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500"/>
                                        <p:tgtEl>
                                          <p:spTgt spid="1189"/>
                                        </p:tgtEl>
                                      </p:cBhvr>
                                    </p:animEffect>
                                  </p:childTnLst>
                                </p:cTn>
                              </p:par>
                              <p:par>
                                <p:cTn fill="hold" nodeType="with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500"/>
                                        <p:tgtEl>
                                          <p:spTgt spid="1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88"/>
                                        </p:tgtEl>
                                      </p:cBhvr>
                                    </p:animEffect>
                                    <p:set>
                                      <p:cBhvr>
                                        <p:cTn dur="1" fill="hold">
                                          <p:stCondLst>
                                            <p:cond delay="2000"/>
                                          </p:stCondLst>
                                        </p:cTn>
                                        <p:tgtEl>
                                          <p:spTgt spid="11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186"/>
                                        </p:tgtEl>
                                      </p:cBhvr>
                                    </p:animEffect>
                                    <p:set>
                                      <p:cBhvr>
                                        <p:cTn dur="1" fill="hold">
                                          <p:stCondLst>
                                            <p:cond delay="2000"/>
                                          </p:stCondLst>
                                        </p:cTn>
                                        <p:tgtEl>
                                          <p:spTgt spid="118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189"/>
                                        </p:tgtEl>
                                      </p:cBhvr>
                                    </p:animEffect>
                                    <p:set>
                                      <p:cBhvr>
                                        <p:cTn dur="1" fill="hold">
                                          <p:stCondLst>
                                            <p:cond delay="2000"/>
                                          </p:stCondLst>
                                        </p:cTn>
                                        <p:tgtEl>
                                          <p:spTgt spid="118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187"/>
                                        </p:tgtEl>
                                      </p:cBhvr>
                                    </p:animEffect>
                                    <p:set>
                                      <p:cBhvr>
                                        <p:cTn dur="1" fill="hold">
                                          <p:stCondLst>
                                            <p:cond delay="2000"/>
                                          </p:stCondLst>
                                        </p:cTn>
                                        <p:tgtEl>
                                          <p:spTgt spid="118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2000"/>
                                        <p:tgtEl>
                                          <p:spTgt spid="1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pic>
        <p:nvPicPr>
          <p:cNvPr id="1195" name="Google Shape;1195;p49"/>
          <p:cNvPicPr preferRelativeResize="0"/>
          <p:nvPr/>
        </p:nvPicPr>
        <p:blipFill rotWithShape="1">
          <a:blip r:embed="rId3">
            <a:alphaModFix/>
          </a:blip>
          <a:srcRect b="0" l="0" r="0" t="0"/>
          <a:stretch/>
        </p:blipFill>
        <p:spPr>
          <a:xfrm>
            <a:off x="990600" y="914400"/>
            <a:ext cx="3505200" cy="1981200"/>
          </a:xfrm>
          <a:prstGeom prst="rect">
            <a:avLst/>
          </a:prstGeom>
          <a:noFill/>
          <a:ln>
            <a:noFill/>
          </a:ln>
        </p:spPr>
      </p:pic>
      <p:pic>
        <p:nvPicPr>
          <p:cNvPr id="1196" name="Google Shape;1196;p49"/>
          <p:cNvPicPr preferRelativeResize="0"/>
          <p:nvPr/>
        </p:nvPicPr>
        <p:blipFill rotWithShape="1">
          <a:blip r:embed="rId4">
            <a:alphaModFix/>
          </a:blip>
          <a:srcRect b="0" l="0" r="0" t="0"/>
          <a:stretch/>
        </p:blipFill>
        <p:spPr>
          <a:xfrm>
            <a:off x="4724400" y="990600"/>
            <a:ext cx="3733800" cy="1981200"/>
          </a:xfrm>
          <a:prstGeom prst="rect">
            <a:avLst/>
          </a:prstGeom>
          <a:noFill/>
          <a:ln>
            <a:noFill/>
          </a:ln>
        </p:spPr>
      </p:pic>
      <p:pic>
        <p:nvPicPr>
          <p:cNvPr id="1197" name="Google Shape;1197;p49"/>
          <p:cNvPicPr preferRelativeResize="0"/>
          <p:nvPr/>
        </p:nvPicPr>
        <p:blipFill rotWithShape="1">
          <a:blip r:embed="rId5">
            <a:alphaModFix/>
          </a:blip>
          <a:srcRect b="0" l="0" r="0" t="0"/>
          <a:stretch/>
        </p:blipFill>
        <p:spPr>
          <a:xfrm>
            <a:off x="381000" y="3048000"/>
            <a:ext cx="8763000" cy="3810000"/>
          </a:xfrm>
          <a:prstGeom prst="rect">
            <a:avLst/>
          </a:prstGeom>
          <a:noFill/>
          <a:ln>
            <a:noFill/>
          </a:ln>
        </p:spPr>
      </p:pic>
      <p:sp>
        <p:nvSpPr>
          <p:cNvPr id="1198" name="Google Shape;1198;p49"/>
          <p:cNvSpPr/>
          <p:nvPr/>
        </p:nvSpPr>
        <p:spPr>
          <a:xfrm>
            <a:off x="381000" y="228600"/>
            <a:ext cx="3505200" cy="533400"/>
          </a:xfrm>
          <a:prstGeom prst="rect">
            <a:avLst/>
          </a:prstGeom>
          <a:solidFill>
            <a:srgbClr val="CCFFCC"/>
          </a:solidFill>
          <a:ln cap="flat" cmpd="sng" w="9525">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2"/>
                </a:solidFill>
                <a:latin typeface="Times New Roman"/>
                <a:ea typeface="Times New Roman"/>
                <a:cs typeface="Times New Roman"/>
                <a:sym typeface="Times New Roman"/>
              </a:rPr>
              <a:t>c. Biện pháp hóa học</a:t>
            </a:r>
            <a:endParaRPr b="1" sz="2800">
              <a:solidFill>
                <a:schemeClr val="dk2"/>
              </a:solidFill>
              <a:latin typeface="Times New Roman"/>
              <a:ea typeface="Times New Roman"/>
              <a:cs typeface="Times New Roman"/>
              <a:sym typeface="Times New Roman"/>
            </a:endParaRPr>
          </a:p>
        </p:txBody>
      </p:sp>
      <p:sp>
        <p:nvSpPr>
          <p:cNvPr id="1199" name="Google Shape;1199;p49"/>
          <p:cNvSpPr/>
          <p:nvPr/>
        </p:nvSpPr>
        <p:spPr>
          <a:xfrm>
            <a:off x="381000" y="1185620"/>
            <a:ext cx="66294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Biện pháp hoá học là sử dụng thuốc bào vệ thực vật hoá học đẻ phòng trừ sâu, bệnh cho cày trồng.</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1000"/>
                                        <p:tgtEl>
                                          <p:spTgt spid="1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1000"/>
                                        <p:tgtEl>
                                          <p:spTgt spid="1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95"/>
                                        </p:tgtEl>
                                      </p:cBhvr>
                                    </p:animEffect>
                                    <p:set>
                                      <p:cBhvr>
                                        <p:cTn dur="1" fill="hold">
                                          <p:stCondLst>
                                            <p:cond delay="2000"/>
                                          </p:stCondLst>
                                        </p:cTn>
                                        <p:tgtEl>
                                          <p:spTgt spid="11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196"/>
                                        </p:tgtEl>
                                      </p:cBhvr>
                                    </p:animEffect>
                                    <p:set>
                                      <p:cBhvr>
                                        <p:cTn dur="1" fill="hold">
                                          <p:stCondLst>
                                            <p:cond delay="2000"/>
                                          </p:stCondLst>
                                        </p:cTn>
                                        <p:tgtEl>
                                          <p:spTgt spid="11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197"/>
                                        </p:tgtEl>
                                      </p:cBhvr>
                                    </p:animEffect>
                                    <p:set>
                                      <p:cBhvr>
                                        <p:cTn dur="1" fill="hold">
                                          <p:stCondLst>
                                            <p:cond delay="2000"/>
                                          </p:stCondLst>
                                        </p:cTn>
                                        <p:tgtEl>
                                          <p:spTgt spid="119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2000"/>
                                        <p:tgtEl>
                                          <p:spTgt spid="1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
          <p:cNvSpPr txBox="1"/>
          <p:nvPr/>
        </p:nvSpPr>
        <p:spPr>
          <a:xfrm>
            <a:off x="650005" y="2757487"/>
            <a:ext cx="2573852" cy="1061829"/>
          </a:xfrm>
          <a:prstGeom prst="rect">
            <a:avLst/>
          </a:prstGeom>
          <a:solidFill>
            <a:srgbClr val="CCC0D9"/>
          </a:solidFill>
          <a:ln cap="flat" cmpd="sng" w="9525">
            <a:solidFill>
              <a:srgbClr val="B2A0C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1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100">
                <a:solidFill>
                  <a:schemeClr val="dk1"/>
                </a:solidFill>
                <a:latin typeface="Times New Roman"/>
                <a:ea typeface="Times New Roman"/>
                <a:cs typeface="Times New Roman"/>
                <a:sym typeface="Times New Roman"/>
              </a:rPr>
              <a:t>NỘI DUNG CHÍNH</a:t>
            </a:r>
            <a:endParaRPr/>
          </a:p>
          <a:p>
            <a:pPr indent="0" lvl="0" marL="0" marR="0" rtl="0" algn="l">
              <a:spcBef>
                <a:spcPts val="0"/>
              </a:spcBef>
              <a:spcAft>
                <a:spcPts val="0"/>
              </a:spcAft>
              <a:buNone/>
            </a:pPr>
            <a:r>
              <a:t/>
            </a:r>
            <a:endParaRPr b="1" sz="2100">
              <a:solidFill>
                <a:schemeClr val="dk1"/>
              </a:solidFill>
              <a:latin typeface="Times New Roman"/>
              <a:ea typeface="Times New Roman"/>
              <a:cs typeface="Times New Roman"/>
              <a:sym typeface="Times New Roman"/>
            </a:endParaRPr>
          </a:p>
        </p:txBody>
      </p:sp>
      <p:cxnSp>
        <p:nvCxnSpPr>
          <p:cNvPr id="427" name="Google Shape;427;p5"/>
          <p:cNvCxnSpPr/>
          <p:nvPr/>
        </p:nvCxnSpPr>
        <p:spPr>
          <a:xfrm flipH="1" rot="10800000">
            <a:off x="3203197" y="2757487"/>
            <a:ext cx="403194" cy="211222"/>
          </a:xfrm>
          <a:prstGeom prst="straightConnector1">
            <a:avLst/>
          </a:prstGeom>
          <a:noFill/>
          <a:ln cap="flat" cmpd="sng" w="38100">
            <a:solidFill>
              <a:schemeClr val="accent2"/>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428" name="Google Shape;428;p5"/>
          <p:cNvCxnSpPr/>
          <p:nvPr/>
        </p:nvCxnSpPr>
        <p:spPr>
          <a:xfrm>
            <a:off x="3214256" y="3265829"/>
            <a:ext cx="453526" cy="20310"/>
          </a:xfrm>
          <a:prstGeom prst="straightConnector1">
            <a:avLst/>
          </a:prstGeom>
          <a:noFill/>
          <a:ln cap="flat" cmpd="sng" w="38100">
            <a:solidFill>
              <a:schemeClr val="accent2"/>
            </a:solidFill>
            <a:prstDash val="solid"/>
            <a:round/>
            <a:headEnd len="sm" w="sm" type="none"/>
            <a:tailEnd len="med" w="med" type="triangle"/>
          </a:ln>
          <a:effectLst>
            <a:outerShdw blurRad="40000" rotWithShape="0" dir="5400000" dist="23000">
              <a:srgbClr val="000000">
                <a:alpha val="34901"/>
              </a:srgbClr>
            </a:outerShdw>
          </a:effectLst>
        </p:spPr>
      </p:cxnSp>
      <p:sp>
        <p:nvSpPr>
          <p:cNvPr id="429" name="Google Shape;429;p5"/>
          <p:cNvSpPr txBox="1"/>
          <p:nvPr/>
        </p:nvSpPr>
        <p:spPr>
          <a:xfrm>
            <a:off x="3662395" y="2583743"/>
            <a:ext cx="3203906" cy="346249"/>
          </a:xfrm>
          <a:prstGeom prst="rect">
            <a:avLst/>
          </a:prstGeom>
          <a:solidFill>
            <a:srgbClr val="FDE9D8"/>
          </a:solidFill>
          <a:ln cap="flat" cmpd="sng" w="9525">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50">
                <a:solidFill>
                  <a:schemeClr val="dk1"/>
                </a:solidFill>
                <a:latin typeface="Times New Roman"/>
                <a:ea typeface="Times New Roman"/>
                <a:cs typeface="Times New Roman"/>
                <a:sym typeface="Times New Roman"/>
              </a:rPr>
              <a:t>KỸ THUẬT GIEO TRỒNG</a:t>
            </a:r>
            <a:endParaRPr b="1" sz="1650">
              <a:solidFill>
                <a:schemeClr val="dk1"/>
              </a:solidFill>
              <a:latin typeface="Times New Roman"/>
              <a:ea typeface="Times New Roman"/>
              <a:cs typeface="Times New Roman"/>
              <a:sym typeface="Times New Roman"/>
            </a:endParaRPr>
          </a:p>
        </p:txBody>
      </p:sp>
      <p:sp>
        <p:nvSpPr>
          <p:cNvPr id="430" name="Google Shape;430;p5"/>
          <p:cNvSpPr txBox="1"/>
          <p:nvPr/>
        </p:nvSpPr>
        <p:spPr>
          <a:xfrm>
            <a:off x="3662395" y="3113014"/>
            <a:ext cx="3204625" cy="346249"/>
          </a:xfrm>
          <a:prstGeom prst="rect">
            <a:avLst/>
          </a:prstGeom>
          <a:solidFill>
            <a:srgbClr val="FDE9D8"/>
          </a:solidFill>
          <a:ln cap="flat" cmpd="sng" w="9525">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50">
                <a:solidFill>
                  <a:schemeClr val="dk1"/>
                </a:solidFill>
                <a:latin typeface="Times New Roman"/>
                <a:ea typeface="Times New Roman"/>
                <a:cs typeface="Times New Roman"/>
                <a:sym typeface="Times New Roman"/>
              </a:rPr>
              <a:t>CHĂM SÓC CÂY TRỒNG</a:t>
            </a:r>
            <a:endParaRPr b="1" sz="1650">
              <a:solidFill>
                <a:schemeClr val="dk1"/>
              </a:solidFill>
              <a:latin typeface="Times New Roman"/>
              <a:ea typeface="Times New Roman"/>
              <a:cs typeface="Times New Roman"/>
              <a:sym typeface="Times New Roman"/>
            </a:endParaRPr>
          </a:p>
        </p:txBody>
      </p:sp>
      <p:pic>
        <p:nvPicPr>
          <p:cNvPr descr="878031oq6iuoirb6.gif" id="431" name="Google Shape;431;p5"/>
          <p:cNvPicPr preferRelativeResize="0"/>
          <p:nvPr/>
        </p:nvPicPr>
        <p:blipFill rotWithShape="1">
          <a:blip r:embed="rId3">
            <a:alphaModFix/>
          </a:blip>
          <a:srcRect b="0" l="0" r="0" t="0"/>
          <a:stretch/>
        </p:blipFill>
        <p:spPr>
          <a:xfrm>
            <a:off x="8497957" y="857250"/>
            <a:ext cx="564356" cy="1900238"/>
          </a:xfrm>
          <a:prstGeom prst="rect">
            <a:avLst/>
          </a:prstGeom>
          <a:noFill/>
          <a:ln>
            <a:noFill/>
          </a:ln>
        </p:spPr>
      </p:pic>
      <p:pic>
        <p:nvPicPr>
          <p:cNvPr descr="chuong_gio_90" id="432" name="Google Shape;432;p5"/>
          <p:cNvPicPr preferRelativeResize="0"/>
          <p:nvPr/>
        </p:nvPicPr>
        <p:blipFill rotWithShape="1">
          <a:blip r:embed="rId4">
            <a:alphaModFix/>
          </a:blip>
          <a:srcRect b="0" l="0" r="0" t="0"/>
          <a:stretch/>
        </p:blipFill>
        <p:spPr>
          <a:xfrm>
            <a:off x="13831" y="3258031"/>
            <a:ext cx="576263" cy="2825354"/>
          </a:xfrm>
          <a:prstGeom prst="rect">
            <a:avLst/>
          </a:prstGeom>
          <a:noFill/>
          <a:ln>
            <a:noFill/>
          </a:ln>
        </p:spPr>
      </p:pic>
      <p:cxnSp>
        <p:nvCxnSpPr>
          <p:cNvPr id="433" name="Google Shape;433;p5"/>
          <p:cNvCxnSpPr/>
          <p:nvPr/>
        </p:nvCxnSpPr>
        <p:spPr>
          <a:xfrm>
            <a:off x="3223857" y="3711589"/>
            <a:ext cx="378042" cy="183408"/>
          </a:xfrm>
          <a:prstGeom prst="straightConnector1">
            <a:avLst/>
          </a:prstGeom>
          <a:noFill/>
          <a:ln cap="flat" cmpd="sng" w="38100">
            <a:solidFill>
              <a:schemeClr val="accent2"/>
            </a:solidFill>
            <a:prstDash val="solid"/>
            <a:round/>
            <a:headEnd len="sm" w="sm" type="none"/>
            <a:tailEnd len="med" w="med" type="triangle"/>
          </a:ln>
          <a:effectLst>
            <a:outerShdw blurRad="40000" rotWithShape="0" dir="5400000" dist="23000">
              <a:srgbClr val="000000">
                <a:alpha val="34901"/>
              </a:srgbClr>
            </a:outerShdw>
          </a:effectLst>
        </p:spPr>
      </p:cxnSp>
      <p:sp>
        <p:nvSpPr>
          <p:cNvPr id="434" name="Google Shape;434;p5"/>
          <p:cNvSpPr txBox="1"/>
          <p:nvPr/>
        </p:nvSpPr>
        <p:spPr>
          <a:xfrm>
            <a:off x="3662395" y="3815409"/>
            <a:ext cx="3204625" cy="600164"/>
          </a:xfrm>
          <a:prstGeom prst="rect">
            <a:avLst/>
          </a:prstGeom>
          <a:solidFill>
            <a:srgbClr val="FDE9D8"/>
          </a:solidFill>
          <a:ln cap="flat" cmpd="sng" w="9525">
            <a:solidFill>
              <a:srgbClr val="E5B8B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50">
                <a:solidFill>
                  <a:schemeClr val="dk1"/>
                </a:solidFill>
                <a:latin typeface="Times New Roman"/>
                <a:ea typeface="Times New Roman"/>
                <a:cs typeface="Times New Roman"/>
                <a:sym typeface="Times New Roman"/>
              </a:rPr>
              <a:t>PHÒNG TRỪ SÂU BỆNH HỊ CÂY TRỒNG</a:t>
            </a:r>
            <a:endParaRPr b="1" sz="1650">
              <a:solidFill>
                <a:schemeClr val="dk1"/>
              </a:solidFill>
              <a:latin typeface="Times New Roman"/>
              <a:ea typeface="Times New Roman"/>
              <a:cs typeface="Times New Roman"/>
              <a:sym typeface="Times New Roman"/>
            </a:endParaRPr>
          </a:p>
        </p:txBody>
      </p:sp>
      <p:sp>
        <p:nvSpPr>
          <p:cNvPr id="435" name="Google Shape;435;p5"/>
          <p:cNvSpPr/>
          <p:nvPr/>
        </p:nvSpPr>
        <p:spPr>
          <a:xfrm>
            <a:off x="948066" y="213417"/>
            <a:ext cx="6443334"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0000"/>
                </a:solidFill>
                <a:latin typeface="Times New Roman"/>
                <a:ea typeface="Times New Roman"/>
                <a:cs typeface="Times New Roman"/>
                <a:sym typeface="Times New Roman"/>
              </a:rPr>
              <a:t>Bài 3: GIEO TRỒNG, CHĂM SÓC VÀ PHÒNG TRỪ SÂU, BỆNH CHO CÂY TRỒNG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50"/>
          <p:cNvSpPr txBox="1"/>
          <p:nvPr/>
        </p:nvSpPr>
        <p:spPr>
          <a:xfrm>
            <a:off x="2286000" y="304800"/>
            <a:ext cx="4247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Times New Roman"/>
                <a:ea typeface="Times New Roman"/>
                <a:cs typeface="Times New Roman"/>
                <a:sym typeface="Times New Roman"/>
              </a:rPr>
              <a:t>HOẠT ĐỘNG NHÓM </a:t>
            </a:r>
            <a:endParaRPr b="1" sz="3200">
              <a:solidFill>
                <a:srgbClr val="FF0000"/>
              </a:solidFill>
              <a:latin typeface="Times New Roman"/>
              <a:ea typeface="Times New Roman"/>
              <a:cs typeface="Times New Roman"/>
              <a:sym typeface="Times New Roman"/>
            </a:endParaRPr>
          </a:p>
        </p:txBody>
      </p:sp>
      <p:pic>
        <p:nvPicPr>
          <p:cNvPr id="1205" name="Google Shape;1205;p50"/>
          <p:cNvPicPr preferRelativeResize="0"/>
          <p:nvPr/>
        </p:nvPicPr>
        <p:blipFill rotWithShape="1">
          <a:blip r:embed="rId3">
            <a:alphaModFix/>
          </a:blip>
          <a:srcRect b="0" l="0" r="0" t="0"/>
          <a:stretch/>
        </p:blipFill>
        <p:spPr>
          <a:xfrm>
            <a:off x="7620000" y="375225"/>
            <a:ext cx="914400" cy="514350"/>
          </a:xfrm>
          <a:prstGeom prst="rect">
            <a:avLst/>
          </a:prstGeom>
          <a:noFill/>
          <a:ln>
            <a:noFill/>
          </a:ln>
        </p:spPr>
      </p:pic>
      <p:sp>
        <p:nvSpPr>
          <p:cNvPr id="1206" name="Google Shape;1206;p50"/>
          <p:cNvSpPr/>
          <p:nvPr/>
        </p:nvSpPr>
        <p:spPr>
          <a:xfrm>
            <a:off x="609600" y="2057400"/>
            <a:ext cx="79248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Nêu ưu. nhược điểm cùa biện pháp thủ công và biên pháp hóa học trong phòng trừ sâu, bệnh.</a:t>
            </a:r>
            <a:endParaRPr b="1" sz="2800">
              <a:solidFill>
                <a:srgbClr val="0000FF"/>
              </a:solidFill>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51"/>
          <p:cNvSpPr txBox="1"/>
          <p:nvPr>
            <p:ph idx="1" type="body"/>
          </p:nvPr>
        </p:nvSpPr>
        <p:spPr>
          <a:xfrm>
            <a:off x="457200" y="238259"/>
            <a:ext cx="8458200" cy="3733800"/>
          </a:xfrm>
          <a:prstGeom prst="rect">
            <a:avLst/>
          </a:prstGeom>
          <a:solidFill>
            <a:srgbClr val="CCFFFF"/>
          </a:solidFill>
          <a:ln cap="flat" cmpd="sng" w="9525">
            <a:solidFill>
              <a:srgbClr val="FF00FF"/>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just">
              <a:lnSpc>
                <a:spcPct val="80000"/>
              </a:lnSpc>
              <a:spcBef>
                <a:spcPts val="0"/>
              </a:spcBef>
              <a:spcAft>
                <a:spcPts val="0"/>
              </a:spcAft>
              <a:buClr>
                <a:schemeClr val="dk1"/>
              </a:buClr>
              <a:buSzPts val="3000"/>
              <a:buFont typeface="Calibri"/>
              <a:buNone/>
            </a:pPr>
            <a:r>
              <a:t/>
            </a:r>
            <a:endParaRPr sz="3000">
              <a:latin typeface="Times New Roman"/>
              <a:ea typeface="Times New Roman"/>
              <a:cs typeface="Times New Roman"/>
              <a:sym typeface="Times New Roman"/>
            </a:endParaRPr>
          </a:p>
          <a:p>
            <a:pPr indent="-342900" lvl="0" marL="342900" rtl="0" algn="just">
              <a:spcBef>
                <a:spcPts val="600"/>
              </a:spcBef>
              <a:spcAft>
                <a:spcPts val="0"/>
              </a:spcAft>
              <a:buClr>
                <a:schemeClr val="dk1"/>
              </a:buClr>
              <a:buSzPts val="3000"/>
              <a:buFont typeface="Times New Roman"/>
              <a:buNone/>
            </a:pPr>
            <a:r>
              <a:rPr lang="en-US" sz="3000">
                <a:latin typeface="Times New Roman"/>
                <a:ea typeface="Times New Roman"/>
                <a:cs typeface="Times New Roman"/>
                <a:sym typeface="Times New Roman"/>
              </a:rPr>
              <a:t>	</a:t>
            </a:r>
            <a:endParaRPr/>
          </a:p>
          <a:p>
            <a:pPr indent="-342900" lvl="0" marL="342900" rtl="0" algn="just">
              <a:spcBef>
                <a:spcPts val="600"/>
              </a:spcBef>
              <a:spcAft>
                <a:spcPts val="0"/>
              </a:spcAft>
              <a:buClr>
                <a:schemeClr val="dk1"/>
              </a:buClr>
              <a:buSzPts val="3000"/>
              <a:buFont typeface="Times New Roman"/>
              <a:buNone/>
            </a:pPr>
            <a:r>
              <a:rPr lang="en-US" sz="3000">
                <a:latin typeface="Times New Roman"/>
                <a:ea typeface="Times New Roman"/>
                <a:cs typeface="Times New Roman"/>
                <a:sym typeface="Times New Roman"/>
              </a:rPr>
              <a:t>    + </a:t>
            </a:r>
            <a:r>
              <a:rPr b="1" lang="en-US" sz="3000">
                <a:latin typeface="Times New Roman"/>
                <a:ea typeface="Times New Roman"/>
                <a:cs typeface="Times New Roman"/>
                <a:sym typeface="Times New Roman"/>
              </a:rPr>
              <a:t>Ưu điểm: </a:t>
            </a:r>
            <a:r>
              <a:rPr lang="en-US" sz="3000">
                <a:latin typeface="Times New Roman"/>
                <a:ea typeface="Times New Roman"/>
                <a:cs typeface="Times New Roman"/>
                <a:sym typeface="Times New Roman"/>
              </a:rPr>
              <a:t>Đơn giản, dễ thực hiện, có hiệu quả khi sâu, bệnh mới phát sinh.</a:t>
            </a:r>
            <a:endParaRPr/>
          </a:p>
          <a:p>
            <a:pPr indent="-342900" lvl="0" marL="342900" rtl="0" algn="just">
              <a:spcBef>
                <a:spcPts val="600"/>
              </a:spcBef>
              <a:spcAft>
                <a:spcPts val="0"/>
              </a:spcAft>
              <a:buClr>
                <a:schemeClr val="dk1"/>
              </a:buClr>
              <a:buSzPts val="3000"/>
              <a:buFont typeface="Times New Roman"/>
              <a:buNone/>
            </a:pPr>
            <a:r>
              <a:rPr lang="en-US" sz="3000">
                <a:latin typeface="Times New Roman"/>
                <a:ea typeface="Times New Roman"/>
                <a:cs typeface="Times New Roman"/>
                <a:sym typeface="Times New Roman"/>
              </a:rPr>
              <a:t>	+ </a:t>
            </a:r>
            <a:r>
              <a:rPr b="1" lang="en-US" sz="3000">
                <a:latin typeface="Times New Roman"/>
                <a:ea typeface="Times New Roman"/>
                <a:cs typeface="Times New Roman"/>
                <a:sym typeface="Times New Roman"/>
              </a:rPr>
              <a:t>Nhược điểm: </a:t>
            </a:r>
            <a:r>
              <a:rPr lang="en-US" sz="3000">
                <a:latin typeface="Times New Roman"/>
                <a:ea typeface="Times New Roman"/>
                <a:cs typeface="Times New Roman"/>
                <a:sym typeface="Times New Roman"/>
              </a:rPr>
              <a:t>Hiệu quả thấp khi sâu,bệnh phát triển mạnh, tốn công.</a:t>
            </a:r>
            <a:endParaRPr/>
          </a:p>
        </p:txBody>
      </p:sp>
      <p:sp>
        <p:nvSpPr>
          <p:cNvPr id="1212" name="Google Shape;1212;p51"/>
          <p:cNvSpPr txBox="1"/>
          <p:nvPr>
            <p:ph type="title"/>
          </p:nvPr>
        </p:nvSpPr>
        <p:spPr>
          <a:xfrm>
            <a:off x="457200" y="228600"/>
            <a:ext cx="4038600" cy="533400"/>
          </a:xfrm>
          <a:prstGeom prst="rect">
            <a:avLst/>
          </a:prstGeom>
          <a:solidFill>
            <a:srgbClr val="CCFFCC"/>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800"/>
              <a:buFont typeface="Times New Roman"/>
              <a:buNone/>
            </a:pPr>
            <a:r>
              <a:rPr b="1" lang="en-US" sz="2800">
                <a:latin typeface="Times New Roman"/>
                <a:ea typeface="Times New Roman"/>
                <a:cs typeface="Times New Roman"/>
                <a:sym typeface="Times New Roman"/>
              </a:rPr>
              <a:t> Biện pháp thủ công</a:t>
            </a:r>
            <a:endParaRPr b="1" sz="28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2"/>
                                        </p:tgtEl>
                                        <p:attrNameLst>
                                          <p:attrName>style.visibility</p:attrName>
                                        </p:attrNameLst>
                                      </p:cBhvr>
                                      <p:to>
                                        <p:strVal val="visible"/>
                                      </p:to>
                                    </p:set>
                                    <p:animEffect filter="fade" transition="in">
                                      <p:cBhvr>
                                        <p:cTn dur="500"/>
                                        <p:tgtEl>
                                          <p:spTgt spid="1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52"/>
          <p:cNvSpPr txBox="1"/>
          <p:nvPr>
            <p:ph idx="1" type="body"/>
          </p:nvPr>
        </p:nvSpPr>
        <p:spPr>
          <a:xfrm>
            <a:off x="457200" y="1219200"/>
            <a:ext cx="8229600" cy="2895600"/>
          </a:xfrm>
          <a:prstGeom prst="rect">
            <a:avLst/>
          </a:prstGeom>
          <a:solidFill>
            <a:srgbClr val="CCFFFF"/>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600"/>
              <a:buFont typeface="Calibri"/>
              <a:buNone/>
            </a:pPr>
            <a:r>
              <a:t/>
            </a:r>
            <a:endParaRPr sz="2600">
              <a:latin typeface="Times New Roman"/>
              <a:ea typeface="Times New Roman"/>
              <a:cs typeface="Times New Roman"/>
              <a:sym typeface="Times New Roman"/>
            </a:endParaRPr>
          </a:p>
          <a:p>
            <a:pPr indent="-342900" lvl="0" marL="342900" rtl="0" algn="l">
              <a:lnSpc>
                <a:spcPct val="90000"/>
              </a:lnSpc>
              <a:spcBef>
                <a:spcPts val="480"/>
              </a:spcBef>
              <a:spcAft>
                <a:spcPts val="0"/>
              </a:spcAft>
              <a:buClr>
                <a:schemeClr val="dk1"/>
              </a:buClr>
              <a:buSzPts val="2400"/>
              <a:buFont typeface="Times New Roman"/>
              <a:buNone/>
            </a:pPr>
            <a:r>
              <a:rPr lang="en-US" sz="2400">
                <a:latin typeface="Times New Roman"/>
                <a:ea typeface="Times New Roman"/>
                <a:cs typeface="Times New Roman"/>
                <a:sym typeface="Times New Roman"/>
              </a:rPr>
              <a:t>	- Ưu điểm: Có hiệu quả cao, ít tốn công, diệt nhanh.</a:t>
            </a:r>
            <a:endParaRPr/>
          </a:p>
          <a:p>
            <a:pPr indent="-342900" lvl="0" marL="342900" rtl="0" algn="l">
              <a:lnSpc>
                <a:spcPct val="90000"/>
              </a:lnSpc>
              <a:spcBef>
                <a:spcPts val="480"/>
              </a:spcBef>
              <a:spcAft>
                <a:spcPts val="0"/>
              </a:spcAft>
              <a:buClr>
                <a:schemeClr val="dk1"/>
              </a:buClr>
              <a:buSzPts val="2400"/>
              <a:buFont typeface="Times New Roman"/>
              <a:buNone/>
            </a:pPr>
            <a:r>
              <a:rPr lang="en-US" sz="2400">
                <a:latin typeface="Times New Roman"/>
                <a:ea typeface="Times New Roman"/>
                <a:cs typeface="Times New Roman"/>
                <a:sym typeface="Times New Roman"/>
              </a:rPr>
              <a:t>	- Nhược điểm: </a:t>
            </a:r>
            <a:endParaRPr/>
          </a:p>
          <a:p>
            <a:pPr indent="-342900" lvl="0" marL="342900" rtl="0" algn="l">
              <a:lnSpc>
                <a:spcPct val="90000"/>
              </a:lnSpc>
              <a:spcBef>
                <a:spcPts val="480"/>
              </a:spcBef>
              <a:spcAft>
                <a:spcPts val="0"/>
              </a:spcAft>
              <a:buClr>
                <a:schemeClr val="dk1"/>
              </a:buClr>
              <a:buSzPts val="2400"/>
              <a:buFont typeface="Times New Roman"/>
              <a:buNone/>
            </a:pPr>
            <a:r>
              <a:rPr lang="en-US" sz="2400">
                <a:latin typeface="Times New Roman"/>
                <a:ea typeface="Times New Roman"/>
                <a:cs typeface="Times New Roman"/>
                <a:sym typeface="Times New Roman"/>
              </a:rPr>
              <a:t>		+ Gây ngộ độc cho người , cây trồng và gia súc.</a:t>
            </a:r>
            <a:endParaRPr/>
          </a:p>
          <a:p>
            <a:pPr indent="-342900" lvl="0" marL="342900" rtl="0" algn="l">
              <a:lnSpc>
                <a:spcPct val="90000"/>
              </a:lnSpc>
              <a:spcBef>
                <a:spcPts val="480"/>
              </a:spcBef>
              <a:spcAft>
                <a:spcPts val="0"/>
              </a:spcAft>
              <a:buClr>
                <a:schemeClr val="dk1"/>
              </a:buClr>
              <a:buSzPts val="2400"/>
              <a:buFont typeface="Times New Roman"/>
              <a:buNone/>
            </a:pPr>
            <a:r>
              <a:rPr lang="en-US" sz="2400">
                <a:latin typeface="Times New Roman"/>
                <a:ea typeface="Times New Roman"/>
                <a:cs typeface="Times New Roman"/>
                <a:sym typeface="Times New Roman"/>
              </a:rPr>
              <a:t>		+ Ô nhiễm môi trường(đất, nước, không khí), giết chết </a:t>
            </a:r>
            <a:endParaRPr/>
          </a:p>
          <a:p>
            <a:pPr indent="-342900" lvl="0" marL="342900" rtl="0" algn="l">
              <a:lnSpc>
                <a:spcPct val="90000"/>
              </a:lnSpc>
              <a:spcBef>
                <a:spcPts val="480"/>
              </a:spcBef>
              <a:spcAft>
                <a:spcPts val="0"/>
              </a:spcAft>
              <a:buClr>
                <a:schemeClr val="dk1"/>
              </a:buClr>
              <a:buSzPts val="2400"/>
              <a:buFont typeface="Times New Roman"/>
              <a:buNone/>
            </a:pPr>
            <a:r>
              <a:rPr lang="en-US" sz="2400">
                <a:latin typeface="Times New Roman"/>
                <a:ea typeface="Times New Roman"/>
                <a:cs typeface="Times New Roman"/>
                <a:sym typeface="Times New Roman"/>
              </a:rPr>
              <a:t>các sinh vật khác ở ruộng.</a:t>
            </a:r>
            <a:endParaRPr/>
          </a:p>
          <a:p>
            <a:pPr indent="-342900" lvl="0" marL="342900" rtl="0" algn="l">
              <a:lnSpc>
                <a:spcPct val="90000"/>
              </a:lnSpc>
              <a:spcBef>
                <a:spcPts val="480"/>
              </a:spcBef>
              <a:spcAft>
                <a:spcPts val="0"/>
              </a:spcAft>
              <a:buClr>
                <a:schemeClr val="dk1"/>
              </a:buClr>
              <a:buSzPts val="2400"/>
              <a:buFont typeface="Calibri"/>
              <a:buNone/>
            </a:pPr>
            <a:r>
              <a:t/>
            </a:r>
            <a:endParaRPr sz="2400">
              <a:latin typeface="Times New Roman"/>
              <a:ea typeface="Times New Roman"/>
              <a:cs typeface="Times New Roman"/>
              <a:sym typeface="Times New Roman"/>
            </a:endParaRPr>
          </a:p>
          <a:p>
            <a:pPr indent="-342900" lvl="0" marL="342900" rtl="0" algn="l">
              <a:lnSpc>
                <a:spcPct val="90000"/>
              </a:lnSpc>
              <a:spcBef>
                <a:spcPts val="480"/>
              </a:spcBef>
              <a:spcAft>
                <a:spcPts val="0"/>
              </a:spcAft>
              <a:buClr>
                <a:schemeClr val="dk1"/>
              </a:buClr>
              <a:buSzPts val="2400"/>
              <a:buFont typeface="Calibri"/>
              <a:buNone/>
            </a:pPr>
            <a:r>
              <a:t/>
            </a:r>
            <a:endParaRPr sz="2400">
              <a:latin typeface="Times New Roman"/>
              <a:ea typeface="Times New Roman"/>
              <a:cs typeface="Times New Roman"/>
              <a:sym typeface="Times New Roman"/>
            </a:endParaRPr>
          </a:p>
        </p:txBody>
      </p:sp>
      <p:sp>
        <p:nvSpPr>
          <p:cNvPr id="1218" name="Google Shape;1218;p52"/>
          <p:cNvSpPr/>
          <p:nvPr/>
        </p:nvSpPr>
        <p:spPr>
          <a:xfrm>
            <a:off x="457200" y="304800"/>
            <a:ext cx="3505200" cy="533400"/>
          </a:xfrm>
          <a:prstGeom prst="rect">
            <a:avLst/>
          </a:prstGeom>
          <a:solidFill>
            <a:srgbClr val="CCFFCC"/>
          </a:solidFill>
          <a:ln cap="flat" cmpd="sng" w="9525">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2"/>
                </a:solidFill>
                <a:latin typeface="Times New Roman"/>
                <a:ea typeface="Times New Roman"/>
                <a:cs typeface="Times New Roman"/>
                <a:sym typeface="Times New Roman"/>
              </a:rPr>
              <a:t>. Biện pháp hóa học</a:t>
            </a:r>
            <a:endParaRPr b="1" sz="2800">
              <a:solidFill>
                <a:schemeClr val="dk2"/>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1000"/>
                                        <p:tgtEl>
                                          <p:spTgt spid="1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53"/>
          <p:cNvSpPr txBox="1"/>
          <p:nvPr>
            <p:ph idx="1" type="body"/>
          </p:nvPr>
        </p:nvSpPr>
        <p:spPr>
          <a:xfrm>
            <a:off x="381000" y="990600"/>
            <a:ext cx="8229600" cy="5105400"/>
          </a:xfrm>
          <a:prstGeom prst="rect">
            <a:avLst/>
          </a:prstGeom>
          <a:solidFill>
            <a:srgbClr val="CCFFFF"/>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600"/>
              <a:buFont typeface="Times New Roman"/>
              <a:buNone/>
            </a:pPr>
            <a:r>
              <a:rPr lang="en-US" sz="2600">
                <a:latin typeface="Times New Roman"/>
                <a:ea typeface="Times New Roman"/>
                <a:cs typeface="Times New Roman"/>
                <a:sym typeface="Times New Roman"/>
              </a:rPr>
              <a:t>* Cần đảm bảo: + Sử dụng đúng loại thuốc,nồng độ và liều lượng.</a:t>
            </a:r>
            <a:endParaRPr/>
          </a:p>
          <a:p>
            <a:pPr indent="-342900" lvl="0" marL="342900" rtl="0" algn="l">
              <a:lnSpc>
                <a:spcPct val="90000"/>
              </a:lnSpc>
              <a:spcBef>
                <a:spcPts val="520"/>
              </a:spcBef>
              <a:spcAft>
                <a:spcPts val="0"/>
              </a:spcAft>
              <a:buClr>
                <a:schemeClr val="dk1"/>
              </a:buClr>
              <a:buSzPts val="2600"/>
              <a:buFont typeface="Times New Roman"/>
              <a:buNone/>
            </a:pPr>
            <a:r>
              <a:rPr lang="en-US" sz="2600">
                <a:latin typeface="Times New Roman"/>
                <a:ea typeface="Times New Roman"/>
                <a:cs typeface="Times New Roman"/>
                <a:sym typeface="Times New Roman"/>
              </a:rPr>
              <a:t>                          + Phun đúng kĩ thuật (đảm bảo thời gian cách li đúng qui định, phun đều, không phun ngược chiều gió, lúc mưa….)</a:t>
            </a:r>
            <a:endParaRPr/>
          </a:p>
          <a:p>
            <a:pPr indent="-342900" lvl="0" marL="342900" rtl="0" algn="l">
              <a:lnSpc>
                <a:spcPct val="90000"/>
              </a:lnSpc>
              <a:spcBef>
                <a:spcPts val="480"/>
              </a:spcBef>
              <a:spcAft>
                <a:spcPts val="0"/>
              </a:spcAft>
              <a:buClr>
                <a:schemeClr val="dk1"/>
              </a:buClr>
              <a:buSzPts val="2400"/>
              <a:buFont typeface="Times New Roman"/>
              <a:buNone/>
            </a:pPr>
            <a:r>
              <a:rPr lang="en-US" sz="2400">
                <a:latin typeface="Times New Roman"/>
                <a:ea typeface="Times New Roman"/>
                <a:cs typeface="Times New Roman"/>
                <a:sym typeface="Times New Roman"/>
              </a:rPr>
              <a:t>	</a:t>
            </a:r>
            <a:endParaRPr/>
          </a:p>
          <a:p>
            <a:pPr indent="-342900" lvl="0" marL="342900" rtl="0" algn="l">
              <a:lnSpc>
                <a:spcPct val="90000"/>
              </a:lnSpc>
              <a:spcBef>
                <a:spcPts val="480"/>
              </a:spcBef>
              <a:spcAft>
                <a:spcPts val="0"/>
              </a:spcAft>
              <a:buClr>
                <a:schemeClr val="dk1"/>
              </a:buClr>
              <a:buSzPts val="2400"/>
              <a:buFont typeface="Calibri"/>
              <a:buNone/>
            </a:pPr>
            <a:r>
              <a:t/>
            </a:r>
            <a:endParaRPr sz="2400">
              <a:latin typeface="Times New Roman"/>
              <a:ea typeface="Times New Roman"/>
              <a:cs typeface="Times New Roman"/>
              <a:sym typeface="Times New Roman"/>
            </a:endParaRPr>
          </a:p>
          <a:p>
            <a:pPr indent="-342900" lvl="0" marL="342900" rtl="0" algn="l">
              <a:lnSpc>
                <a:spcPct val="90000"/>
              </a:lnSpc>
              <a:spcBef>
                <a:spcPts val="480"/>
              </a:spcBef>
              <a:spcAft>
                <a:spcPts val="0"/>
              </a:spcAft>
              <a:buClr>
                <a:schemeClr val="dk1"/>
              </a:buClr>
              <a:buSzPts val="2400"/>
              <a:buFont typeface="Calibri"/>
              <a:buNone/>
            </a:pPr>
            <a:r>
              <a:t/>
            </a:r>
            <a:endParaRPr sz="2400">
              <a:latin typeface="Times New Roman"/>
              <a:ea typeface="Times New Roman"/>
              <a:cs typeface="Times New Roman"/>
              <a:sym typeface="Times New Roman"/>
            </a:endParaRPr>
          </a:p>
        </p:txBody>
      </p:sp>
      <p:sp>
        <p:nvSpPr>
          <p:cNvPr id="1224" name="Google Shape;1224;p53"/>
          <p:cNvSpPr/>
          <p:nvPr/>
        </p:nvSpPr>
        <p:spPr>
          <a:xfrm>
            <a:off x="381000" y="228600"/>
            <a:ext cx="3505200" cy="533400"/>
          </a:xfrm>
          <a:prstGeom prst="rect">
            <a:avLst/>
          </a:prstGeom>
          <a:solidFill>
            <a:srgbClr val="CCFFCC"/>
          </a:solidFill>
          <a:ln cap="flat" cmpd="sng" w="9525">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2"/>
                </a:solidFill>
                <a:latin typeface="Times New Roman"/>
                <a:ea typeface="Times New Roman"/>
                <a:cs typeface="Times New Roman"/>
                <a:sym typeface="Times New Roman"/>
              </a:rPr>
              <a:t>c. Biện pháp hóa học</a:t>
            </a:r>
            <a:endParaRPr b="1" sz="2800">
              <a:solidFill>
                <a:schemeClr val="dk2"/>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xEl>
                                              <p:pRg end="0" st="0"/>
                                            </p:txEl>
                                          </p:spTgt>
                                        </p:tgtEl>
                                        <p:attrNameLst>
                                          <p:attrName>style.visibility</p:attrName>
                                        </p:attrNameLst>
                                      </p:cBhvr>
                                      <p:to>
                                        <p:strVal val="visible"/>
                                      </p:to>
                                    </p:set>
                                    <p:animEffect filter="fade" transition="in">
                                      <p:cBhvr>
                                        <p:cTn dur="500"/>
                                        <p:tgtEl>
                                          <p:spTgt spid="12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xEl>
                                              <p:pRg end="1" st="1"/>
                                            </p:txEl>
                                          </p:spTgt>
                                        </p:tgtEl>
                                        <p:attrNameLst>
                                          <p:attrName>style.visibility</p:attrName>
                                        </p:attrNameLst>
                                      </p:cBhvr>
                                      <p:to>
                                        <p:strVal val="visible"/>
                                      </p:to>
                                    </p:set>
                                    <p:animEffect filter="fade" transition="in">
                                      <p:cBhvr>
                                        <p:cTn dur="500"/>
                                        <p:tgtEl>
                                          <p:spTgt spid="12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xEl>
                                              <p:pRg end="2" st="2"/>
                                            </p:txEl>
                                          </p:spTgt>
                                        </p:tgtEl>
                                        <p:attrNameLst>
                                          <p:attrName>style.visibility</p:attrName>
                                        </p:attrNameLst>
                                      </p:cBhvr>
                                      <p:to>
                                        <p:strVal val="visible"/>
                                      </p:to>
                                    </p:set>
                                    <p:animEffect filter="fade" transition="in">
                                      <p:cBhvr>
                                        <p:cTn dur="500"/>
                                        <p:tgtEl>
                                          <p:spTgt spid="12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xEl>
                                              <p:pRg end="3" st="3"/>
                                            </p:txEl>
                                          </p:spTgt>
                                        </p:tgtEl>
                                        <p:attrNameLst>
                                          <p:attrName>style.visibility</p:attrName>
                                        </p:attrNameLst>
                                      </p:cBhvr>
                                      <p:to>
                                        <p:strVal val="visible"/>
                                      </p:to>
                                    </p:set>
                                    <p:animEffect filter="fade" transition="in">
                                      <p:cBhvr>
                                        <p:cTn dur="500"/>
                                        <p:tgtEl>
                                          <p:spTgt spid="12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xEl>
                                              <p:pRg end="4" st="4"/>
                                            </p:txEl>
                                          </p:spTgt>
                                        </p:tgtEl>
                                        <p:attrNameLst>
                                          <p:attrName>style.visibility</p:attrName>
                                        </p:attrNameLst>
                                      </p:cBhvr>
                                      <p:to>
                                        <p:strVal val="visible"/>
                                      </p:to>
                                    </p:set>
                                    <p:animEffect filter="fade" transition="in">
                                      <p:cBhvr>
                                        <p:cTn dur="500"/>
                                        <p:tgtEl>
                                          <p:spTgt spid="122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4"/>
                                        </p:tgtEl>
                                        <p:attrNameLst>
                                          <p:attrName>style.visibility</p:attrName>
                                        </p:attrNameLst>
                                      </p:cBhvr>
                                      <p:to>
                                        <p:strVal val="visible"/>
                                      </p:to>
                                    </p:set>
                                    <p:animEffect filter="fade" transition="in">
                                      <p:cBhvr>
                                        <p:cTn dur="1000"/>
                                        <p:tgtEl>
                                          <p:spTgt spid="1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8" name="Shape 1228"/>
        <p:cNvGrpSpPr/>
        <p:nvPr/>
      </p:nvGrpSpPr>
      <p:grpSpPr>
        <a:xfrm>
          <a:off x="0" y="0"/>
          <a:ext cx="0" cy="0"/>
          <a:chOff x="0" y="0"/>
          <a:chExt cx="0" cy="0"/>
        </a:xfrm>
      </p:grpSpPr>
      <p:sp>
        <p:nvSpPr>
          <p:cNvPr id="1229" name="Google Shape;1229;p54"/>
          <p:cNvSpPr txBox="1"/>
          <p:nvPr/>
        </p:nvSpPr>
        <p:spPr>
          <a:xfrm>
            <a:off x="2971800" y="228600"/>
            <a:ext cx="3581400" cy="1631216"/>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5000">
                <a:solidFill>
                  <a:schemeClr val="lt1"/>
                </a:solidFill>
                <a:latin typeface="Times New Roman"/>
                <a:ea typeface="Times New Roman"/>
                <a:cs typeface="Times New Roman"/>
                <a:sym typeface="Times New Roman"/>
              </a:rPr>
              <a:t>HỘP QUÀ BÍ ẨN</a:t>
            </a:r>
            <a:endParaRPr b="1" sz="5000">
              <a:solidFill>
                <a:schemeClr val="lt1"/>
              </a:solidFill>
              <a:latin typeface="Times New Roman"/>
              <a:ea typeface="Times New Roman"/>
              <a:cs typeface="Times New Roman"/>
              <a:sym typeface="Times New Roman"/>
            </a:endParaRPr>
          </a:p>
        </p:txBody>
      </p:sp>
      <p:sp>
        <p:nvSpPr>
          <p:cNvPr id="1230" name="Google Shape;1230;p54"/>
          <p:cNvSpPr/>
          <p:nvPr/>
        </p:nvSpPr>
        <p:spPr>
          <a:xfrm>
            <a:off x="1676400" y="2209800"/>
            <a:ext cx="6477000" cy="3657600"/>
          </a:xfrm>
          <a:prstGeom prst="ellipse">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31" name="Google Shape;1231;p54"/>
          <p:cNvSpPr txBox="1"/>
          <p:nvPr/>
        </p:nvSpPr>
        <p:spPr>
          <a:xfrm>
            <a:off x="2476500" y="2895600"/>
            <a:ext cx="487680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Trong mỗi hộp quà ẩn chứng một số điểm bí ấn. Các em hãy trả lời đúng các câu hỏi để nhận về phần quà cho mình nhé.</a:t>
            </a:r>
            <a:endParaRPr sz="3200">
              <a:solidFill>
                <a:schemeClr val="dk1"/>
              </a:solidFill>
              <a:latin typeface="Times New Roman"/>
              <a:ea typeface="Times New Roman"/>
              <a:cs typeface="Times New Roman"/>
              <a:sym typeface="Times New Roman"/>
            </a:endParaRPr>
          </a:p>
        </p:txBody>
      </p:sp>
      <p:pic>
        <p:nvPicPr>
          <p:cNvPr id="1232" name="Google Shape;1232;p54"/>
          <p:cNvPicPr preferRelativeResize="0"/>
          <p:nvPr/>
        </p:nvPicPr>
        <p:blipFill rotWithShape="1">
          <a:blip r:embed="rId4">
            <a:alphaModFix/>
          </a:blip>
          <a:srcRect b="0" l="0" r="0" t="0"/>
          <a:stretch/>
        </p:blipFill>
        <p:spPr>
          <a:xfrm>
            <a:off x="281059" y="141787"/>
            <a:ext cx="304800" cy="30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1"/>
                                        <p:tgtEl>
                                          <p:spTgt spid="1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6" name="Shape 1236"/>
        <p:cNvGrpSpPr/>
        <p:nvPr/>
      </p:nvGrpSpPr>
      <p:grpSpPr>
        <a:xfrm>
          <a:off x="0" y="0"/>
          <a:ext cx="0" cy="0"/>
          <a:chOff x="0" y="0"/>
          <a:chExt cx="0" cy="0"/>
        </a:xfrm>
      </p:grpSpPr>
      <p:pic>
        <p:nvPicPr>
          <p:cNvPr id="1237" name="Google Shape;1237;p55">
            <a:hlinkClick action="ppaction://hlinksldjump" r:id="rId4"/>
          </p:cNvPr>
          <p:cNvPicPr preferRelativeResize="0"/>
          <p:nvPr/>
        </p:nvPicPr>
        <p:blipFill rotWithShape="1">
          <a:blip r:embed="rId5">
            <a:alphaModFix/>
          </a:blip>
          <a:srcRect b="11894" l="11657" r="3849" t="7930"/>
          <a:stretch/>
        </p:blipFill>
        <p:spPr>
          <a:xfrm>
            <a:off x="155978" y="810491"/>
            <a:ext cx="1984549" cy="1828800"/>
          </a:xfrm>
          <a:prstGeom prst="rect">
            <a:avLst/>
          </a:prstGeom>
          <a:noFill/>
          <a:ln>
            <a:noFill/>
          </a:ln>
        </p:spPr>
      </p:pic>
      <p:pic>
        <p:nvPicPr>
          <p:cNvPr id="1238" name="Google Shape;1238;p55">
            <a:hlinkClick action="ppaction://hlinksldjump" r:id="rId6"/>
          </p:cNvPr>
          <p:cNvPicPr preferRelativeResize="0"/>
          <p:nvPr/>
        </p:nvPicPr>
        <p:blipFill rotWithShape="1">
          <a:blip r:embed="rId7">
            <a:alphaModFix/>
          </a:blip>
          <a:srcRect b="8081" l="10000" r="6767" t="13939"/>
          <a:stretch/>
        </p:blipFill>
        <p:spPr>
          <a:xfrm>
            <a:off x="3322866" y="792951"/>
            <a:ext cx="2001780" cy="1884218"/>
          </a:xfrm>
          <a:prstGeom prst="rect">
            <a:avLst/>
          </a:prstGeom>
          <a:noFill/>
          <a:ln>
            <a:noFill/>
          </a:ln>
        </p:spPr>
      </p:pic>
      <p:pic>
        <p:nvPicPr>
          <p:cNvPr id="1239" name="Google Shape;1239;p55">
            <a:hlinkClick action="ppaction://hlinksldjump" r:id="rId8"/>
          </p:cNvPr>
          <p:cNvPicPr preferRelativeResize="0"/>
          <p:nvPr/>
        </p:nvPicPr>
        <p:blipFill rotWithShape="1">
          <a:blip r:embed="rId9">
            <a:alphaModFix/>
          </a:blip>
          <a:srcRect b="11173" l="14488" r="21306" t="1333"/>
          <a:stretch/>
        </p:blipFill>
        <p:spPr>
          <a:xfrm>
            <a:off x="6522028" y="817418"/>
            <a:ext cx="1905000" cy="1947008"/>
          </a:xfrm>
          <a:prstGeom prst="rect">
            <a:avLst/>
          </a:prstGeom>
          <a:noFill/>
          <a:ln>
            <a:noFill/>
          </a:ln>
        </p:spPr>
      </p:pic>
      <p:pic>
        <p:nvPicPr>
          <p:cNvPr id="1240" name="Google Shape;1240;p55">
            <a:hlinkClick action="ppaction://hlinksldjump" r:id="rId10"/>
          </p:cNvPr>
          <p:cNvPicPr preferRelativeResize="0"/>
          <p:nvPr/>
        </p:nvPicPr>
        <p:blipFill rotWithShape="1">
          <a:blip r:embed="rId11">
            <a:alphaModFix/>
          </a:blip>
          <a:srcRect b="4509" l="8728" r="13089" t="2546"/>
          <a:stretch/>
        </p:blipFill>
        <p:spPr>
          <a:xfrm>
            <a:off x="223461" y="3626430"/>
            <a:ext cx="1849582" cy="1832377"/>
          </a:xfrm>
          <a:prstGeom prst="rect">
            <a:avLst/>
          </a:prstGeom>
          <a:noFill/>
          <a:ln>
            <a:noFill/>
          </a:ln>
        </p:spPr>
      </p:pic>
      <p:pic>
        <p:nvPicPr>
          <p:cNvPr id="1241" name="Google Shape;1241;p55">
            <a:hlinkClick action="ppaction://hlinksldjump" r:id="rId12"/>
          </p:cNvPr>
          <p:cNvPicPr preferRelativeResize="0"/>
          <p:nvPr/>
        </p:nvPicPr>
        <p:blipFill rotWithShape="1">
          <a:blip r:embed="rId13">
            <a:alphaModFix/>
          </a:blip>
          <a:srcRect b="0" l="0" r="0" t="0"/>
          <a:stretch/>
        </p:blipFill>
        <p:spPr>
          <a:xfrm>
            <a:off x="3532909" y="3513918"/>
            <a:ext cx="2057400" cy="2057400"/>
          </a:xfrm>
          <a:prstGeom prst="rect">
            <a:avLst/>
          </a:prstGeom>
          <a:noFill/>
          <a:ln>
            <a:noFill/>
          </a:ln>
        </p:spPr>
      </p:pic>
      <p:sp>
        <p:nvSpPr>
          <p:cNvPr id="1242" name="Google Shape;1242;p55"/>
          <p:cNvSpPr/>
          <p:nvPr/>
        </p:nvSpPr>
        <p:spPr>
          <a:xfrm>
            <a:off x="223461" y="1229590"/>
            <a:ext cx="1694611" cy="1132609"/>
          </a:xfrm>
          <a:prstGeom prst="ellipse">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43" name="Google Shape;1243;p55"/>
          <p:cNvSpPr/>
          <p:nvPr/>
        </p:nvSpPr>
        <p:spPr>
          <a:xfrm>
            <a:off x="3716623" y="4117485"/>
            <a:ext cx="1608022" cy="1134282"/>
          </a:xfrm>
          <a:prstGeom prst="ellipse">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44" name="Google Shape;1244;p55"/>
          <p:cNvSpPr/>
          <p:nvPr/>
        </p:nvSpPr>
        <p:spPr>
          <a:xfrm>
            <a:off x="378430" y="4047318"/>
            <a:ext cx="1694613" cy="1210482"/>
          </a:xfrm>
          <a:prstGeom prst="ellipse">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45" name="Google Shape;1245;p55"/>
          <p:cNvSpPr/>
          <p:nvPr/>
        </p:nvSpPr>
        <p:spPr>
          <a:xfrm>
            <a:off x="6622205" y="1207075"/>
            <a:ext cx="1722322" cy="1264228"/>
          </a:xfrm>
          <a:prstGeom prst="ellipse">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46" name="Google Shape;1246;p55"/>
          <p:cNvSpPr/>
          <p:nvPr/>
        </p:nvSpPr>
        <p:spPr>
          <a:xfrm>
            <a:off x="3322864" y="1207074"/>
            <a:ext cx="1877785" cy="1084119"/>
          </a:xfrm>
          <a:prstGeom prst="ellipse">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47" name="Google Shape;1247;p55"/>
          <p:cNvSpPr txBox="1"/>
          <p:nvPr/>
        </p:nvSpPr>
        <p:spPr>
          <a:xfrm>
            <a:off x="465523" y="1536853"/>
            <a:ext cx="123227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9 điểm</a:t>
            </a:r>
            <a:endParaRPr sz="2400">
              <a:solidFill>
                <a:schemeClr val="dk1"/>
              </a:solidFill>
              <a:latin typeface="Calibri"/>
              <a:ea typeface="Calibri"/>
              <a:cs typeface="Calibri"/>
              <a:sym typeface="Calibri"/>
            </a:endParaRPr>
          </a:p>
        </p:txBody>
      </p:sp>
      <p:sp>
        <p:nvSpPr>
          <p:cNvPr id="1248" name="Google Shape;1248;p55"/>
          <p:cNvSpPr txBox="1"/>
          <p:nvPr/>
        </p:nvSpPr>
        <p:spPr>
          <a:xfrm>
            <a:off x="3867149" y="4455467"/>
            <a:ext cx="13335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9 điểm</a:t>
            </a:r>
            <a:endParaRPr sz="2400">
              <a:solidFill>
                <a:schemeClr val="dk1"/>
              </a:solidFill>
              <a:latin typeface="Calibri"/>
              <a:ea typeface="Calibri"/>
              <a:cs typeface="Calibri"/>
              <a:sym typeface="Calibri"/>
            </a:endParaRPr>
          </a:p>
        </p:txBody>
      </p:sp>
      <p:sp>
        <p:nvSpPr>
          <p:cNvPr id="1249" name="Google Shape;1249;p55"/>
          <p:cNvSpPr txBox="1"/>
          <p:nvPr/>
        </p:nvSpPr>
        <p:spPr>
          <a:xfrm>
            <a:off x="6922837" y="1630871"/>
            <a:ext cx="14216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9 điểm</a:t>
            </a:r>
            <a:endParaRPr sz="2400">
              <a:solidFill>
                <a:schemeClr val="dk1"/>
              </a:solidFill>
              <a:latin typeface="Calibri"/>
              <a:ea typeface="Calibri"/>
              <a:cs typeface="Calibri"/>
              <a:sym typeface="Calibri"/>
            </a:endParaRPr>
          </a:p>
        </p:txBody>
      </p:sp>
      <p:sp>
        <p:nvSpPr>
          <p:cNvPr id="1250" name="Google Shape;1250;p55"/>
          <p:cNvSpPr txBox="1"/>
          <p:nvPr/>
        </p:nvSpPr>
        <p:spPr>
          <a:xfrm>
            <a:off x="3656067" y="1448164"/>
            <a:ext cx="121137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10 điểm</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37"/>
                                        </p:tgtEl>
                                      </p:cBhvr>
                                    </p:animEffect>
                                    <p:set>
                                      <p:cBhvr>
                                        <p:cTn dur="1" fill="hold">
                                          <p:stCondLst>
                                            <p:cond delay="500"/>
                                          </p:stCondLst>
                                        </p:cTn>
                                        <p:tgtEl>
                                          <p:spTgt spid="123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1000"/>
                                        <p:tgtEl>
                                          <p:spTgt spid="1247"/>
                                        </p:tgtEl>
                                      </p:cBhvr>
                                    </p:animEffect>
                                  </p:childTnLst>
                                </p:cTn>
                              </p:par>
                              <p:par>
                                <p:cTn fill="hold" nodeType="with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1000"/>
                                        <p:tgtEl>
                                          <p:spTgt spid="1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38"/>
                                        </p:tgtEl>
                                      </p:cBhvr>
                                    </p:animEffect>
                                    <p:set>
                                      <p:cBhvr>
                                        <p:cTn dur="1" fill="hold">
                                          <p:stCondLst>
                                            <p:cond delay="500"/>
                                          </p:stCondLst>
                                        </p:cTn>
                                        <p:tgtEl>
                                          <p:spTgt spid="123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1000"/>
                                        <p:tgtEl>
                                          <p:spTgt spid="1250"/>
                                        </p:tgtEl>
                                      </p:cBhvr>
                                    </p:animEffect>
                                  </p:childTnLst>
                                </p:cTn>
                              </p:par>
                              <p:par>
                                <p:cTn fill="hold" nodeType="with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1000"/>
                                        <p:tgtEl>
                                          <p:spTgt spid="1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39"/>
                                        </p:tgtEl>
                                      </p:cBhvr>
                                    </p:animEffect>
                                    <p:set>
                                      <p:cBhvr>
                                        <p:cTn dur="1" fill="hold">
                                          <p:stCondLst>
                                            <p:cond delay="500"/>
                                          </p:stCondLst>
                                        </p:cTn>
                                        <p:tgtEl>
                                          <p:spTgt spid="123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1000"/>
                                        <p:tgtEl>
                                          <p:spTgt spid="1249"/>
                                        </p:tgtEl>
                                      </p:cBhvr>
                                    </p:animEffect>
                                  </p:childTnLst>
                                </p:cTn>
                              </p:par>
                              <p:par>
                                <p:cTn fill="hold" nodeType="with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1000"/>
                                        <p:tgtEl>
                                          <p:spTgt spid="1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40"/>
                                        </p:tgtEl>
                                      </p:cBhvr>
                                    </p:animEffect>
                                    <p:set>
                                      <p:cBhvr>
                                        <p:cTn dur="1" fill="hold">
                                          <p:stCondLst>
                                            <p:cond delay="500"/>
                                          </p:stCondLst>
                                        </p:cTn>
                                        <p:tgtEl>
                                          <p:spTgt spid="124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44"/>
                                        </p:tgtEl>
                                        <p:attrNameLst>
                                          <p:attrName>style.visibility</p:attrName>
                                        </p:attrNameLst>
                                      </p:cBhvr>
                                      <p:to>
                                        <p:strVal val="visible"/>
                                      </p:to>
                                    </p:set>
                                    <p:animEffect filter="fade" transition="in">
                                      <p:cBhvr>
                                        <p:cTn dur="1000"/>
                                        <p:tgtEl>
                                          <p:spTgt spid="1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41"/>
                                        </p:tgtEl>
                                      </p:cBhvr>
                                    </p:animEffect>
                                    <p:set>
                                      <p:cBhvr>
                                        <p:cTn dur="1" fill="hold">
                                          <p:stCondLst>
                                            <p:cond delay="500"/>
                                          </p:stCondLst>
                                        </p:cTn>
                                        <p:tgtEl>
                                          <p:spTgt spid="124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48"/>
                                        </p:tgtEl>
                                        <p:attrNameLst>
                                          <p:attrName>style.visibility</p:attrName>
                                        </p:attrNameLst>
                                      </p:cBhvr>
                                      <p:to>
                                        <p:strVal val="visible"/>
                                      </p:to>
                                    </p:set>
                                    <p:animEffect filter="fade" transition="in">
                                      <p:cBhvr>
                                        <p:cTn dur="1000"/>
                                        <p:tgtEl>
                                          <p:spTgt spid="1248"/>
                                        </p:tgtEl>
                                      </p:cBhvr>
                                    </p:animEffect>
                                  </p:childTnLst>
                                </p:cTn>
                              </p:par>
                              <p:par>
                                <p:cTn fill="hold" nodeType="with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1000"/>
                                        <p:tgtEl>
                                          <p:spTgt spid="1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4" name="Shape 1254"/>
        <p:cNvGrpSpPr/>
        <p:nvPr/>
      </p:nvGrpSpPr>
      <p:grpSpPr>
        <a:xfrm>
          <a:off x="0" y="0"/>
          <a:ext cx="0" cy="0"/>
          <a:chOff x="0" y="0"/>
          <a:chExt cx="0" cy="0"/>
        </a:xfrm>
      </p:grpSpPr>
      <p:sp>
        <p:nvSpPr>
          <p:cNvPr id="1255" name="Google Shape;1255;p56"/>
          <p:cNvSpPr/>
          <p:nvPr/>
        </p:nvSpPr>
        <p:spPr>
          <a:xfrm>
            <a:off x="1143000" y="304800"/>
            <a:ext cx="5181600" cy="1447800"/>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56" name="Google Shape;1256;p56"/>
          <p:cNvSpPr txBox="1"/>
          <p:nvPr/>
        </p:nvSpPr>
        <p:spPr>
          <a:xfrm>
            <a:off x="650283" y="5973637"/>
            <a:ext cx="5638800" cy="584775"/>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CC"/>
                </a:solidFill>
                <a:latin typeface="Times New Roman"/>
                <a:ea typeface="Times New Roman"/>
                <a:cs typeface="Times New Roman"/>
                <a:sym typeface="Times New Roman"/>
              </a:rPr>
              <a:t>D: </a:t>
            </a:r>
            <a:r>
              <a:rPr lang="en-US" sz="2400">
                <a:solidFill>
                  <a:srgbClr val="0000CC"/>
                </a:solidFill>
                <a:latin typeface="Times New Roman"/>
                <a:ea typeface="Times New Roman"/>
                <a:cs typeface="Times New Roman"/>
                <a:sym typeface="Times New Roman"/>
              </a:rPr>
              <a:t>Diệt hết cỏ mọc xen  vào cây trồng</a:t>
            </a:r>
            <a:endParaRPr sz="2400">
              <a:solidFill>
                <a:srgbClr val="0000CC"/>
              </a:solidFill>
              <a:latin typeface="Times New Roman"/>
              <a:ea typeface="Times New Roman"/>
              <a:cs typeface="Times New Roman"/>
              <a:sym typeface="Times New Roman"/>
            </a:endParaRPr>
          </a:p>
        </p:txBody>
      </p:sp>
      <p:sp>
        <p:nvSpPr>
          <p:cNvPr id="1257" name="Google Shape;1257;p56"/>
          <p:cNvSpPr txBox="1"/>
          <p:nvPr/>
        </p:nvSpPr>
        <p:spPr>
          <a:xfrm>
            <a:off x="734901" y="1946604"/>
            <a:ext cx="5035827" cy="954107"/>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3200"/>
              <a:buFont typeface="Times New Roman"/>
              <a:buNone/>
            </a:pPr>
            <a:r>
              <a:rPr lang="en-US" sz="3200">
                <a:solidFill>
                  <a:schemeClr val="dk1"/>
                </a:solidFill>
                <a:latin typeface="Times New Roman"/>
                <a:ea typeface="Times New Roman"/>
                <a:cs typeface="Times New Roman"/>
                <a:sym typeface="Times New Roman"/>
              </a:rPr>
              <a:t>A: </a:t>
            </a:r>
            <a:r>
              <a:rPr lang="en-US" sz="2400">
                <a:solidFill>
                  <a:srgbClr val="0000FF"/>
                </a:solidFill>
                <a:latin typeface="Times New Roman"/>
                <a:ea typeface="Times New Roman"/>
                <a:cs typeface="Times New Roman"/>
                <a:sym typeface="Times New Roman"/>
              </a:rPr>
              <a:t>Làm cho đất tơi xốp, tăng khả năng giữ nước, chất dinh dưỡng.</a:t>
            </a:r>
            <a:endParaRPr/>
          </a:p>
        </p:txBody>
      </p:sp>
      <p:sp>
        <p:nvSpPr>
          <p:cNvPr id="1258" name="Google Shape;1258;p56"/>
          <p:cNvSpPr txBox="1"/>
          <p:nvPr/>
        </p:nvSpPr>
        <p:spPr>
          <a:xfrm>
            <a:off x="654688" y="4306162"/>
            <a:ext cx="5904112" cy="1077218"/>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C: </a:t>
            </a:r>
            <a:r>
              <a:rPr lang="en-US" sz="2400">
                <a:solidFill>
                  <a:srgbClr val="0000FF"/>
                </a:solidFill>
                <a:latin typeface="Times New Roman"/>
                <a:ea typeface="Times New Roman"/>
                <a:cs typeface="Times New Roman"/>
                <a:sym typeface="Times New Roman"/>
              </a:rPr>
              <a:t>Làm cho đất tơi xốp bằng phẳng.</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a:t>
            </a:r>
            <a:endParaRPr sz="3200">
              <a:solidFill>
                <a:schemeClr val="dk1"/>
              </a:solidFill>
              <a:latin typeface="Times New Roman"/>
              <a:ea typeface="Times New Roman"/>
              <a:cs typeface="Times New Roman"/>
              <a:sym typeface="Times New Roman"/>
            </a:endParaRPr>
          </a:p>
        </p:txBody>
      </p:sp>
      <p:sp>
        <p:nvSpPr>
          <p:cNvPr id="1259" name="Google Shape;1259;p56"/>
          <p:cNvSpPr txBox="1"/>
          <p:nvPr/>
        </p:nvSpPr>
        <p:spPr>
          <a:xfrm>
            <a:off x="606501" y="3500462"/>
            <a:ext cx="5946887" cy="584775"/>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B: </a:t>
            </a:r>
            <a:r>
              <a:rPr lang="en-US" sz="2400">
                <a:solidFill>
                  <a:srgbClr val="0000FF"/>
                </a:solidFill>
                <a:latin typeface="Times New Roman"/>
                <a:ea typeface="Times New Roman"/>
                <a:cs typeface="Times New Roman"/>
                <a:sym typeface="Times New Roman"/>
              </a:rPr>
              <a:t> Cải tạo đất.</a:t>
            </a:r>
            <a:endParaRPr sz="2400">
              <a:solidFill>
                <a:srgbClr val="0000FF"/>
              </a:solidFill>
              <a:latin typeface="Times New Roman"/>
              <a:ea typeface="Times New Roman"/>
              <a:cs typeface="Times New Roman"/>
              <a:sym typeface="Times New Roman"/>
            </a:endParaRPr>
          </a:p>
        </p:txBody>
      </p:sp>
      <p:pic>
        <p:nvPicPr>
          <p:cNvPr id="1260" name="Google Shape;1260;p56">
            <a:hlinkClick action="ppaction://hlinksldjump" r:id="rId4"/>
          </p:cNvPr>
          <p:cNvPicPr preferRelativeResize="0"/>
          <p:nvPr/>
        </p:nvPicPr>
        <p:blipFill rotWithShape="1">
          <a:blip r:embed="rId5">
            <a:alphaModFix/>
          </a:blip>
          <a:srcRect b="11894" l="11657" r="3849" t="7930"/>
          <a:stretch/>
        </p:blipFill>
        <p:spPr>
          <a:xfrm>
            <a:off x="8077200" y="5630373"/>
            <a:ext cx="1222549" cy="1126602"/>
          </a:xfrm>
          <a:prstGeom prst="rect">
            <a:avLst/>
          </a:prstGeom>
          <a:noFill/>
          <a:ln>
            <a:noFill/>
          </a:ln>
        </p:spPr>
      </p:pic>
      <p:pic>
        <p:nvPicPr>
          <p:cNvPr id="1261" name="Google Shape;1261;p56"/>
          <p:cNvPicPr preferRelativeResize="0"/>
          <p:nvPr/>
        </p:nvPicPr>
        <p:blipFill rotWithShape="1">
          <a:blip r:embed="rId6">
            <a:alphaModFix/>
          </a:blip>
          <a:srcRect b="0" l="0" r="0" t="0"/>
          <a:stretch/>
        </p:blipFill>
        <p:spPr>
          <a:xfrm>
            <a:off x="9240981" y="117763"/>
            <a:ext cx="609600" cy="609600"/>
          </a:xfrm>
          <a:prstGeom prst="rect">
            <a:avLst/>
          </a:prstGeom>
          <a:noFill/>
          <a:ln>
            <a:noFill/>
          </a:ln>
        </p:spPr>
      </p:pic>
      <p:pic>
        <p:nvPicPr>
          <p:cNvPr id="1262" name="Google Shape;1262;p56"/>
          <p:cNvPicPr preferRelativeResize="0"/>
          <p:nvPr/>
        </p:nvPicPr>
        <p:blipFill rotWithShape="1">
          <a:blip r:embed="rId6">
            <a:alphaModFix/>
          </a:blip>
          <a:srcRect b="0" l="0" r="0" t="0"/>
          <a:stretch/>
        </p:blipFill>
        <p:spPr>
          <a:xfrm>
            <a:off x="9240981" y="1321087"/>
            <a:ext cx="609600" cy="609600"/>
          </a:xfrm>
          <a:prstGeom prst="rect">
            <a:avLst/>
          </a:prstGeom>
          <a:noFill/>
          <a:ln>
            <a:noFill/>
          </a:ln>
        </p:spPr>
      </p:pic>
      <p:pic>
        <p:nvPicPr>
          <p:cNvPr id="1263" name="Google Shape;1263;p56"/>
          <p:cNvPicPr preferRelativeResize="0"/>
          <p:nvPr/>
        </p:nvPicPr>
        <p:blipFill rotWithShape="1">
          <a:blip r:embed="rId6">
            <a:alphaModFix/>
          </a:blip>
          <a:srcRect b="0" l="0" r="0" t="0"/>
          <a:stretch/>
        </p:blipFill>
        <p:spPr>
          <a:xfrm>
            <a:off x="9334054" y="3696562"/>
            <a:ext cx="609600" cy="609600"/>
          </a:xfrm>
          <a:prstGeom prst="rect">
            <a:avLst/>
          </a:prstGeom>
          <a:noFill/>
          <a:ln>
            <a:noFill/>
          </a:ln>
        </p:spPr>
      </p:pic>
      <p:pic>
        <p:nvPicPr>
          <p:cNvPr id="1264" name="Google Shape;1264;p56"/>
          <p:cNvPicPr preferRelativeResize="0"/>
          <p:nvPr/>
        </p:nvPicPr>
        <p:blipFill rotWithShape="1">
          <a:blip r:embed="rId6">
            <a:alphaModFix/>
          </a:blip>
          <a:srcRect b="0" l="0" r="0" t="0"/>
          <a:stretch/>
        </p:blipFill>
        <p:spPr>
          <a:xfrm>
            <a:off x="9244330" y="2345801"/>
            <a:ext cx="609600" cy="609600"/>
          </a:xfrm>
          <a:prstGeom prst="rect">
            <a:avLst/>
          </a:prstGeom>
          <a:noFill/>
          <a:ln>
            <a:noFill/>
          </a:ln>
        </p:spPr>
      </p:pic>
      <p:sp>
        <p:nvSpPr>
          <p:cNvPr id="1265" name="Google Shape;1265;p56"/>
          <p:cNvSpPr/>
          <p:nvPr/>
        </p:nvSpPr>
        <p:spPr>
          <a:xfrm>
            <a:off x="2728734" y="5003749"/>
            <a:ext cx="3505200" cy="2197387"/>
          </a:xfrm>
          <a:prstGeom prst="cloud">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6" name="Google Shape;1266;p56"/>
          <p:cNvSpPr txBox="1"/>
          <p:nvPr/>
        </p:nvSpPr>
        <p:spPr>
          <a:xfrm>
            <a:off x="3687800" y="5612439"/>
            <a:ext cx="17526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CHÚC MỪNG</a:t>
            </a:r>
            <a:endParaRPr sz="3200">
              <a:solidFill>
                <a:schemeClr val="dk1"/>
              </a:solidFill>
              <a:latin typeface="Times New Roman"/>
              <a:ea typeface="Times New Roman"/>
              <a:cs typeface="Times New Roman"/>
              <a:sym typeface="Times New Roman"/>
            </a:endParaRPr>
          </a:p>
        </p:txBody>
      </p:sp>
      <p:pic>
        <p:nvPicPr>
          <p:cNvPr id="1267" name="Google Shape;1267;p56"/>
          <p:cNvPicPr preferRelativeResize="0"/>
          <p:nvPr/>
        </p:nvPicPr>
        <p:blipFill rotWithShape="1">
          <a:blip r:embed="rId7">
            <a:alphaModFix/>
          </a:blip>
          <a:srcRect b="0" l="23171" r="22524" t="429"/>
          <a:stretch/>
        </p:blipFill>
        <p:spPr>
          <a:xfrm>
            <a:off x="105346" y="4306162"/>
            <a:ext cx="1233055" cy="1256068"/>
          </a:xfrm>
          <a:prstGeom prst="rect">
            <a:avLst/>
          </a:prstGeom>
          <a:noFill/>
          <a:ln>
            <a:noFill/>
          </a:ln>
        </p:spPr>
      </p:pic>
      <p:pic>
        <p:nvPicPr>
          <p:cNvPr id="1268" name="Google Shape;1268;p56"/>
          <p:cNvPicPr preferRelativeResize="0"/>
          <p:nvPr/>
        </p:nvPicPr>
        <p:blipFill rotWithShape="1">
          <a:blip r:embed="rId7">
            <a:alphaModFix/>
          </a:blip>
          <a:srcRect b="0" l="23171" r="22524" t="429"/>
          <a:stretch/>
        </p:blipFill>
        <p:spPr>
          <a:xfrm>
            <a:off x="33756" y="1637626"/>
            <a:ext cx="1233055" cy="1256068"/>
          </a:xfrm>
          <a:prstGeom prst="rect">
            <a:avLst/>
          </a:prstGeom>
          <a:noFill/>
          <a:ln>
            <a:noFill/>
          </a:ln>
        </p:spPr>
      </p:pic>
      <p:pic>
        <p:nvPicPr>
          <p:cNvPr id="1269" name="Google Shape;1269;p56"/>
          <p:cNvPicPr preferRelativeResize="0"/>
          <p:nvPr/>
        </p:nvPicPr>
        <p:blipFill rotWithShape="1">
          <a:blip r:embed="rId7">
            <a:alphaModFix/>
          </a:blip>
          <a:srcRect b="0" l="23171" r="22524" t="429"/>
          <a:stretch/>
        </p:blipFill>
        <p:spPr>
          <a:xfrm>
            <a:off x="20742" y="3057657"/>
            <a:ext cx="1233055" cy="1256068"/>
          </a:xfrm>
          <a:prstGeom prst="rect">
            <a:avLst/>
          </a:prstGeom>
          <a:noFill/>
          <a:ln>
            <a:noFill/>
          </a:ln>
        </p:spPr>
      </p:pic>
      <p:grpSp>
        <p:nvGrpSpPr>
          <p:cNvPr id="1270" name="Google Shape;1270;p56"/>
          <p:cNvGrpSpPr/>
          <p:nvPr/>
        </p:nvGrpSpPr>
        <p:grpSpPr>
          <a:xfrm>
            <a:off x="7950740" y="1775963"/>
            <a:ext cx="1205624" cy="362438"/>
            <a:chOff x="4284637" y="-304827"/>
            <a:chExt cx="2669678" cy="697560"/>
          </a:xfrm>
        </p:grpSpPr>
        <p:sp>
          <p:nvSpPr>
            <p:cNvPr id="1271" name="Google Shape;1271;p56"/>
            <p:cNvSpPr/>
            <p:nvPr/>
          </p:nvSpPr>
          <p:spPr>
            <a:xfrm>
              <a:off x="4317476" y="-304827"/>
              <a:ext cx="2636839"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Arial"/>
                <a:ea typeface="Arial"/>
                <a:cs typeface="Arial"/>
                <a:sym typeface="Arial"/>
              </a:endParaRPr>
            </a:p>
          </p:txBody>
        </p:sp>
        <p:sp>
          <p:nvSpPr>
            <p:cNvPr id="1272" name="Google Shape;1272;p56"/>
            <p:cNvSpPr/>
            <p:nvPr/>
          </p:nvSpPr>
          <p:spPr>
            <a:xfrm>
              <a:off x="4284637" y="-304827"/>
              <a:ext cx="2636837"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Hết Giờ</a:t>
              </a:r>
              <a:endParaRPr b="0" i="0" sz="1400" u="none" cap="none" strike="noStrike">
                <a:solidFill>
                  <a:srgbClr val="FFFFFF"/>
                </a:solidFill>
                <a:latin typeface="Arial"/>
                <a:ea typeface="Arial"/>
                <a:cs typeface="Arial"/>
                <a:sym typeface="Arial"/>
              </a:endParaRPr>
            </a:p>
          </p:txBody>
        </p:sp>
      </p:grpSp>
      <p:sp>
        <p:nvSpPr>
          <p:cNvPr id="1273" name="Google Shape;1273;p56"/>
          <p:cNvSpPr/>
          <p:nvPr/>
        </p:nvSpPr>
        <p:spPr>
          <a:xfrm>
            <a:off x="8265854" y="24353"/>
            <a:ext cx="548204" cy="304381"/>
          </a:xfrm>
          <a:prstGeom prst="rect">
            <a:avLst/>
          </a:prstGeom>
          <a:solidFill>
            <a:srgbClr val="FFFFFF"/>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050"/>
              <a:buFont typeface="Calibri"/>
              <a:buNone/>
            </a:pPr>
            <a:r>
              <a:rPr b="0" i="0" lang="en-US" sz="1050" u="none" cap="none" strike="noStrike">
                <a:solidFill>
                  <a:srgbClr val="FF0000"/>
                </a:solidFill>
                <a:latin typeface="Calibri"/>
                <a:ea typeface="Calibri"/>
                <a:cs typeface="Calibri"/>
                <a:sym typeface="Calibri"/>
              </a:rPr>
              <a:t>START</a:t>
            </a:r>
            <a:endParaRPr b="0" i="0" sz="1050" u="none" cap="none" strike="noStrike">
              <a:solidFill>
                <a:srgbClr val="FF0000"/>
              </a:solidFill>
              <a:latin typeface="Calibri"/>
              <a:ea typeface="Calibri"/>
              <a:cs typeface="Calibri"/>
              <a:sym typeface="Calibri"/>
            </a:endParaRPr>
          </a:p>
        </p:txBody>
      </p:sp>
      <p:pic>
        <p:nvPicPr>
          <p:cNvPr id="1274" name="Google Shape;1274;p56"/>
          <p:cNvPicPr preferRelativeResize="0"/>
          <p:nvPr/>
        </p:nvPicPr>
        <p:blipFill rotWithShape="1">
          <a:blip r:embed="rId8">
            <a:alphaModFix/>
          </a:blip>
          <a:srcRect b="0" l="0" r="0" t="0"/>
          <a:stretch/>
        </p:blipFill>
        <p:spPr>
          <a:xfrm>
            <a:off x="7865587" y="328734"/>
            <a:ext cx="1370670" cy="1366322"/>
          </a:xfrm>
          <a:prstGeom prst="rect">
            <a:avLst/>
          </a:prstGeom>
          <a:noFill/>
          <a:ln>
            <a:noFill/>
          </a:ln>
        </p:spPr>
      </p:pic>
      <p:grpSp>
        <p:nvGrpSpPr>
          <p:cNvPr id="1275" name="Google Shape;1275;p56"/>
          <p:cNvGrpSpPr/>
          <p:nvPr/>
        </p:nvGrpSpPr>
        <p:grpSpPr>
          <a:xfrm rot="1786145">
            <a:off x="8288072" y="906104"/>
            <a:ext cx="525701" cy="509437"/>
            <a:chOff x="840573" y="2379277"/>
            <a:chExt cx="3829048" cy="3849975"/>
          </a:xfrm>
        </p:grpSpPr>
        <p:sp>
          <p:nvSpPr>
            <p:cNvPr id="1276" name="Google Shape;1276;p56"/>
            <p:cNvSpPr/>
            <p:nvPr/>
          </p:nvSpPr>
          <p:spPr>
            <a:xfrm>
              <a:off x="840573" y="2379277"/>
              <a:ext cx="3829048" cy="3849975"/>
            </a:xfrm>
            <a:prstGeom prst="ellipse">
              <a:avLst/>
            </a:prstGeom>
            <a:solidFill>
              <a:srgbClr val="FDFCF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77" name="Google Shape;1277;p56"/>
            <p:cNvSpPr/>
            <p:nvPr/>
          </p:nvSpPr>
          <p:spPr>
            <a:xfrm>
              <a:off x="2159000" y="3253181"/>
              <a:ext cx="601664" cy="950913"/>
            </a:xfrm>
            <a:custGeom>
              <a:rect b="b" l="l" r="r" t="t"/>
              <a:pathLst>
                <a:path extrusionOk="0" h="599" w="379">
                  <a:moveTo>
                    <a:pt x="0" y="23"/>
                  </a:moveTo>
                  <a:lnTo>
                    <a:pt x="39" y="0"/>
                  </a:lnTo>
                  <a:lnTo>
                    <a:pt x="379" y="576"/>
                  </a:lnTo>
                  <a:lnTo>
                    <a:pt x="341" y="599"/>
                  </a:lnTo>
                  <a:lnTo>
                    <a:pt x="0" y="23"/>
                  </a:lnTo>
                  <a:close/>
                </a:path>
              </a:pathLst>
            </a:custGeom>
            <a:solidFill>
              <a:srgbClr val="5D5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278" name="Google Shape;1278;p56"/>
          <p:cNvSpPr txBox="1"/>
          <p:nvPr/>
        </p:nvSpPr>
        <p:spPr>
          <a:xfrm>
            <a:off x="8708357" y="951467"/>
            <a:ext cx="28103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3</a:t>
            </a:r>
            <a:endParaRPr b="1" i="0" sz="1000" u="none" cap="none" strike="noStrike">
              <a:solidFill>
                <a:srgbClr val="99B2C8"/>
              </a:solidFill>
              <a:latin typeface="Calibri"/>
              <a:ea typeface="Calibri"/>
              <a:cs typeface="Calibri"/>
              <a:sym typeface="Calibri"/>
            </a:endParaRPr>
          </a:p>
        </p:txBody>
      </p:sp>
      <p:sp>
        <p:nvSpPr>
          <p:cNvPr id="1279" name="Google Shape;1279;p56"/>
          <p:cNvSpPr txBox="1"/>
          <p:nvPr/>
        </p:nvSpPr>
        <p:spPr>
          <a:xfrm>
            <a:off x="8455770" y="1205114"/>
            <a:ext cx="34108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6</a:t>
            </a:r>
            <a:endParaRPr b="1" i="0" sz="1000" u="none" cap="none" strike="noStrike">
              <a:solidFill>
                <a:srgbClr val="99B2C8"/>
              </a:solidFill>
              <a:latin typeface="Calibri"/>
              <a:ea typeface="Calibri"/>
              <a:cs typeface="Calibri"/>
              <a:sym typeface="Calibri"/>
            </a:endParaRPr>
          </a:p>
        </p:txBody>
      </p:sp>
      <p:sp>
        <p:nvSpPr>
          <p:cNvPr id="1280" name="Google Shape;1280;p56"/>
          <p:cNvSpPr txBox="1"/>
          <p:nvPr/>
        </p:nvSpPr>
        <p:spPr>
          <a:xfrm>
            <a:off x="8110045" y="989037"/>
            <a:ext cx="30845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9</a:t>
            </a:r>
            <a:endParaRPr b="1" i="0" sz="1000" u="none" cap="none" strike="noStrike">
              <a:solidFill>
                <a:srgbClr val="99B2C8"/>
              </a:solidFill>
              <a:latin typeface="Calibri"/>
              <a:ea typeface="Calibri"/>
              <a:cs typeface="Calibri"/>
              <a:sym typeface="Calibri"/>
            </a:endParaRPr>
          </a:p>
        </p:txBody>
      </p:sp>
      <p:sp>
        <p:nvSpPr>
          <p:cNvPr id="1281" name="Google Shape;1281;p56"/>
          <p:cNvSpPr txBox="1"/>
          <p:nvPr/>
        </p:nvSpPr>
        <p:spPr>
          <a:xfrm>
            <a:off x="8393943" y="705246"/>
            <a:ext cx="37140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12</a:t>
            </a:r>
            <a:endParaRPr b="1" i="0" sz="1000" u="none" cap="none" strike="noStrike">
              <a:solidFill>
                <a:srgbClr val="99B2C8"/>
              </a:solidFill>
              <a:latin typeface="Calibri"/>
              <a:ea typeface="Calibri"/>
              <a:cs typeface="Calibri"/>
              <a:sym typeface="Calibri"/>
            </a:endParaRPr>
          </a:p>
        </p:txBody>
      </p:sp>
      <p:sp>
        <p:nvSpPr>
          <p:cNvPr id="1282" name="Google Shape;1282;p56"/>
          <p:cNvSpPr txBox="1"/>
          <p:nvPr/>
        </p:nvSpPr>
        <p:spPr>
          <a:xfrm>
            <a:off x="1228814" y="473286"/>
            <a:ext cx="5410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rgbClr val="FF0000"/>
                </a:solidFill>
                <a:latin typeface="Times New Roman"/>
                <a:ea typeface="Times New Roman"/>
                <a:cs typeface="Times New Roman"/>
                <a:sym typeface="Times New Roman"/>
              </a:rPr>
              <a:t>Câu 1:</a:t>
            </a:r>
            <a:r>
              <a:rPr lang="en-US" sz="2000">
                <a:solidFill>
                  <a:srgbClr val="FF0000"/>
                </a:solidFill>
                <a:latin typeface="Times New Roman"/>
                <a:ea typeface="Times New Roman"/>
                <a:cs typeface="Times New Roman"/>
                <a:sym typeface="Times New Roman"/>
              </a:rPr>
              <a:t> </a:t>
            </a:r>
            <a:r>
              <a:rPr lang="en-US" sz="3200">
                <a:solidFill>
                  <a:srgbClr val="FF0000"/>
                </a:solidFill>
                <a:latin typeface="Times New Roman"/>
                <a:ea typeface="Times New Roman"/>
                <a:cs typeface="Times New Roman"/>
                <a:sym typeface="Times New Roman"/>
              </a:rPr>
              <a:t>Làm cỏ có tác dụng:</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gtEl>
                                        <p:attrNameLst>
                                          <p:attrName>style.visibility</p:attrName>
                                        </p:attrNameLst>
                                      </p:cBhvr>
                                      <p:to>
                                        <p:strVal val="visible"/>
                                      </p:to>
                                    </p:set>
                                    <p:animEffect filter="fade" transition="in">
                                      <p:cBhvr>
                                        <p:cTn dur="500"/>
                                        <p:tgtEl>
                                          <p:spTgt spid="1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9"/>
                                        </p:tgtEl>
                                        <p:attrNameLst>
                                          <p:attrName>style.visibility</p:attrName>
                                        </p:attrNameLst>
                                      </p:cBhvr>
                                      <p:to>
                                        <p:strVal val="visible"/>
                                      </p:to>
                                    </p:set>
                                    <p:animEffect filter="fade" transition="in">
                                      <p:cBhvr>
                                        <p:cTn dur="500"/>
                                        <p:tgtEl>
                                          <p:spTgt spid="1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500"/>
                                        <p:tgtEl>
                                          <p:spTgt spid="1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60"/>
                                        </p:tgtEl>
                                      </p:cBhvr>
                                    </p:animEffect>
                                    <p:set>
                                      <p:cBhvr>
                                        <p:cTn dur="1" fill="hold">
                                          <p:stCondLst>
                                            <p:cond delay="500"/>
                                          </p:stCondLst>
                                        </p:cTn>
                                        <p:tgtEl>
                                          <p:spTgt spid="126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par>
                                <p:cTn fill="hold" nodeType="with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500"/>
                                        <p:tgtEl>
                                          <p:spTgt spid="1266"/>
                                        </p:tgtEl>
                                      </p:cBhvr>
                                    </p:animEffect>
                                  </p:childTnLst>
                                </p:cTn>
                              </p:par>
                              <p:par>
                                <p:cTn fill="hold" nodeType="with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5000"/>
                                        <p:tgtEl>
                                          <p:spTgt spid="1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26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26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9"/>
                                        </p:tgtEl>
                                        <p:attrNameLst>
                                          <p:attrName>style.visibility</p:attrName>
                                        </p:attrNameLst>
                                      </p:cBhvr>
                                      <p:to>
                                        <p:strVal val="visible"/>
                                      </p:to>
                                    </p:set>
                                    <p:animEffect filter="fade" transition="in">
                                      <p:cBhvr>
                                        <p:cTn dur="500"/>
                                        <p:tgtEl>
                                          <p:spTgt spid="1269"/>
                                        </p:tgtEl>
                                      </p:cBhvr>
                                    </p:animEffect>
                                  </p:childTnLst>
                                </p:cTn>
                              </p:par>
                              <p:par>
                                <p:cTn fill="hold" nodeType="with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0"/>
                                        <p:tgtEl>
                                          <p:spTgt spid="1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5000"/>
                                        <p:tgtEl>
                                          <p:spTgt spid="1263"/>
                                        </p:tgtEl>
                                      </p:cBhvr>
                                    </p:animEffect>
                                  </p:childTnLst>
                                </p:cTn>
                              </p:par>
                              <p:par>
                                <p:cTn fill="hold" nodeType="with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500"/>
                                        <p:tgtEl>
                                          <p:spTgt spid="1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500"/>
                                        <p:tgtEl>
                                          <p:spTgt spid="1268"/>
                                        </p:tgtEl>
                                      </p:cBhvr>
                                    </p:animEffect>
                                  </p:childTnLst>
                                </p:cTn>
                              </p:par>
                              <p:par>
                                <p:cTn fill="hold" nodeType="withEffect" presetClass="entr" presetID="10" presetSubtype="0">
                                  <p:stCondLst>
                                    <p:cond delay="0"/>
                                  </p:stCondLst>
                                  <p:childTnLst>
                                    <p:set>
                                      <p:cBhvr>
                                        <p:cTn dur="1" fill="hold">
                                          <p:stCondLst>
                                            <p:cond delay="0"/>
                                          </p:stCondLst>
                                        </p:cTn>
                                        <p:tgtEl>
                                          <p:spTgt spid="1262"/>
                                        </p:tgtEl>
                                        <p:attrNameLst>
                                          <p:attrName>style.visibility</p:attrName>
                                        </p:attrNameLst>
                                      </p:cBhvr>
                                      <p:to>
                                        <p:strVal val="visible"/>
                                      </p:to>
                                    </p:set>
                                    <p:animEffect filter="fade" transition="in">
                                      <p:cBhvr>
                                        <p:cTn dur="5000"/>
                                        <p:tgtEl>
                                          <p:spTgt spid="1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5000" fill="hold"/>
                                        <p:tgtEl>
                                          <p:spTgt spid="1275"/>
                                        </p:tgtEl>
                                        <p:attrNameLst>
                                          <p:attrName>r</p:attrName>
                                        </p:attrNameLst>
                                      </p:cBhvr>
                                    </p:animRot>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1270"/>
                                        </p:tgtEl>
                                        <p:attrNameLst>
                                          <p:attrName>style.visibility</p:attrName>
                                        </p:attrNameLst>
                                      </p:cBhvr>
                                      <p:to>
                                        <p:strVal val="visible"/>
                                      </p:to>
                                    </p:set>
                                    <p:anim calcmode="lin" valueType="num">
                                      <p:cBhvr additive="base">
                                        <p:cTn dur="3000"/>
                                        <p:tgtEl>
                                          <p:spTgt spid="1270"/>
                                        </p:tgtEl>
                                        <p:attrNameLst>
                                          <p:attrName>ppt_w</p:attrName>
                                        </p:attrNameLst>
                                      </p:cBhvr>
                                      <p:tavLst>
                                        <p:tav fmla="" tm="0">
                                          <p:val>
                                            <p:strVal val="0"/>
                                          </p:val>
                                        </p:tav>
                                        <p:tav fmla="" tm="100000">
                                          <p:val>
                                            <p:strVal val="#ppt_w"/>
                                          </p:val>
                                        </p:tav>
                                      </p:tavLst>
                                    </p:anim>
                                    <p:anim calcmode="lin" valueType="num">
                                      <p:cBhvr additive="base">
                                        <p:cTn dur="3000"/>
                                        <p:tgtEl>
                                          <p:spTgt spid="127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6" name="Shape 1286"/>
        <p:cNvGrpSpPr/>
        <p:nvPr/>
      </p:nvGrpSpPr>
      <p:grpSpPr>
        <a:xfrm>
          <a:off x="0" y="0"/>
          <a:ext cx="0" cy="0"/>
          <a:chOff x="0" y="0"/>
          <a:chExt cx="0" cy="0"/>
        </a:xfrm>
      </p:grpSpPr>
      <p:sp>
        <p:nvSpPr>
          <p:cNvPr id="1287" name="Google Shape;1287;p57"/>
          <p:cNvSpPr/>
          <p:nvPr/>
        </p:nvSpPr>
        <p:spPr>
          <a:xfrm>
            <a:off x="1116445" y="550523"/>
            <a:ext cx="5181600" cy="1447800"/>
          </a:xfrm>
          <a:prstGeom prst="roundRect">
            <a:avLst>
              <a:gd fmla="val 16667" name="adj"/>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88" name="Google Shape;1288;p57"/>
          <p:cNvSpPr txBox="1"/>
          <p:nvPr/>
        </p:nvSpPr>
        <p:spPr>
          <a:xfrm>
            <a:off x="679183" y="3331913"/>
            <a:ext cx="8137038" cy="461665"/>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B</a:t>
            </a:r>
            <a:r>
              <a:rPr lang="en-US" sz="2400">
                <a:solidFill>
                  <a:srgbClr val="000000"/>
                </a:solidFill>
                <a:latin typeface="Times New Roman"/>
                <a:ea typeface="Times New Roman"/>
                <a:cs typeface="Times New Roman"/>
                <a:sym typeface="Times New Roman"/>
              </a:rPr>
              <a:t>. </a:t>
            </a:r>
            <a:r>
              <a:rPr b="1" lang="en-US" sz="2400">
                <a:solidFill>
                  <a:schemeClr val="dk1"/>
                </a:solidFill>
                <a:latin typeface="Times New Roman"/>
                <a:ea typeface="Times New Roman"/>
                <a:cs typeface="Times New Roman"/>
                <a:sym typeface="Times New Roman"/>
              </a:rPr>
              <a:t>Trừ mầm móng sâu ,bệnh ẩn náu</a:t>
            </a:r>
            <a:r>
              <a:rPr lang="en-US" sz="2400">
                <a:solidFill>
                  <a:schemeClr val="dk1"/>
                </a:solidFill>
                <a:latin typeface="Times New Roman"/>
                <a:ea typeface="Times New Roman"/>
                <a:cs typeface="Times New Roman"/>
                <a:sym typeface="Times New Roman"/>
              </a:rPr>
              <a:t>.</a:t>
            </a:r>
            <a:endParaRPr/>
          </a:p>
        </p:txBody>
      </p:sp>
      <p:sp>
        <p:nvSpPr>
          <p:cNvPr id="1289" name="Google Shape;1289;p57"/>
          <p:cNvSpPr txBox="1"/>
          <p:nvPr/>
        </p:nvSpPr>
        <p:spPr>
          <a:xfrm>
            <a:off x="772995" y="4206080"/>
            <a:ext cx="7928778" cy="584775"/>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C. </a:t>
            </a:r>
            <a:r>
              <a:rPr b="1" lang="en-US" sz="2400">
                <a:solidFill>
                  <a:schemeClr val="dk1"/>
                </a:solidFill>
                <a:latin typeface="Times New Roman"/>
                <a:ea typeface="Times New Roman"/>
                <a:cs typeface="Times New Roman"/>
                <a:sym typeface="Times New Roman"/>
              </a:rPr>
              <a:t>Đất tơi xốp</a:t>
            </a:r>
            <a:endParaRPr sz="2400">
              <a:solidFill>
                <a:srgbClr val="000000"/>
              </a:solidFill>
              <a:latin typeface="Times New Roman"/>
              <a:ea typeface="Times New Roman"/>
              <a:cs typeface="Times New Roman"/>
              <a:sym typeface="Times New Roman"/>
            </a:endParaRPr>
          </a:p>
        </p:txBody>
      </p:sp>
      <p:sp>
        <p:nvSpPr>
          <p:cNvPr id="1290" name="Google Shape;1290;p57"/>
          <p:cNvSpPr txBox="1"/>
          <p:nvPr/>
        </p:nvSpPr>
        <p:spPr>
          <a:xfrm>
            <a:off x="679183" y="2558324"/>
            <a:ext cx="8318133" cy="584775"/>
          </a:xfrm>
          <a:prstGeom prst="rect">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3200"/>
              <a:buFont typeface="Times New Roman"/>
              <a:buAutoNum type="alphaUcPeriod"/>
            </a:pPr>
            <a:r>
              <a:rPr lang="en-US" sz="3200">
                <a:solidFill>
                  <a:srgbClr val="000000"/>
                </a:solidFill>
                <a:latin typeface="Times New Roman"/>
                <a:ea typeface="Times New Roman"/>
                <a:cs typeface="Times New Roman"/>
                <a:sym typeface="Times New Roman"/>
              </a:rPr>
              <a:t> </a:t>
            </a:r>
            <a:r>
              <a:rPr b="1" lang="en-US" sz="2400">
                <a:solidFill>
                  <a:schemeClr val="dk1"/>
                </a:solidFill>
                <a:latin typeface="Times New Roman"/>
                <a:ea typeface="Times New Roman"/>
                <a:cs typeface="Times New Roman"/>
                <a:sym typeface="Times New Roman"/>
              </a:rPr>
              <a:t>Xáo trộn lớp đất mặt ở độ sâu 30 – 40 cm</a:t>
            </a:r>
            <a:endParaRPr/>
          </a:p>
        </p:txBody>
      </p:sp>
      <p:pic>
        <p:nvPicPr>
          <p:cNvPr id="1291" name="Google Shape;1291;p57"/>
          <p:cNvPicPr preferRelativeResize="0"/>
          <p:nvPr/>
        </p:nvPicPr>
        <p:blipFill rotWithShape="1">
          <a:blip r:embed="rId4">
            <a:alphaModFix/>
          </a:blip>
          <a:srcRect b="0" l="0" r="0" t="0"/>
          <a:stretch/>
        </p:blipFill>
        <p:spPr>
          <a:xfrm>
            <a:off x="9240981" y="117763"/>
            <a:ext cx="609600" cy="609600"/>
          </a:xfrm>
          <a:prstGeom prst="rect">
            <a:avLst/>
          </a:prstGeom>
          <a:noFill/>
          <a:ln>
            <a:noFill/>
          </a:ln>
        </p:spPr>
      </p:pic>
      <p:pic>
        <p:nvPicPr>
          <p:cNvPr id="1292" name="Google Shape;1292;p57"/>
          <p:cNvPicPr preferRelativeResize="0"/>
          <p:nvPr/>
        </p:nvPicPr>
        <p:blipFill rotWithShape="1">
          <a:blip r:embed="rId4">
            <a:alphaModFix/>
          </a:blip>
          <a:srcRect b="0" l="0" r="0" t="0"/>
          <a:stretch/>
        </p:blipFill>
        <p:spPr>
          <a:xfrm>
            <a:off x="9240981" y="1321087"/>
            <a:ext cx="609600" cy="609600"/>
          </a:xfrm>
          <a:prstGeom prst="rect">
            <a:avLst/>
          </a:prstGeom>
          <a:noFill/>
          <a:ln>
            <a:noFill/>
          </a:ln>
        </p:spPr>
      </p:pic>
      <p:pic>
        <p:nvPicPr>
          <p:cNvPr id="1293" name="Google Shape;1293;p57"/>
          <p:cNvPicPr preferRelativeResize="0"/>
          <p:nvPr/>
        </p:nvPicPr>
        <p:blipFill rotWithShape="1">
          <a:blip r:embed="rId4">
            <a:alphaModFix/>
          </a:blip>
          <a:srcRect b="0" l="0" r="0" t="0"/>
          <a:stretch/>
        </p:blipFill>
        <p:spPr>
          <a:xfrm>
            <a:off x="9334054" y="3696562"/>
            <a:ext cx="609600" cy="609600"/>
          </a:xfrm>
          <a:prstGeom prst="rect">
            <a:avLst/>
          </a:prstGeom>
          <a:noFill/>
          <a:ln>
            <a:noFill/>
          </a:ln>
        </p:spPr>
      </p:pic>
      <p:pic>
        <p:nvPicPr>
          <p:cNvPr id="1294" name="Google Shape;1294;p57"/>
          <p:cNvPicPr preferRelativeResize="0"/>
          <p:nvPr/>
        </p:nvPicPr>
        <p:blipFill rotWithShape="1">
          <a:blip r:embed="rId4">
            <a:alphaModFix/>
          </a:blip>
          <a:srcRect b="0" l="0" r="0" t="0"/>
          <a:stretch/>
        </p:blipFill>
        <p:spPr>
          <a:xfrm>
            <a:off x="9244330" y="2345801"/>
            <a:ext cx="609600" cy="609600"/>
          </a:xfrm>
          <a:prstGeom prst="rect">
            <a:avLst/>
          </a:prstGeom>
          <a:noFill/>
          <a:ln>
            <a:noFill/>
          </a:ln>
        </p:spPr>
      </p:pic>
      <p:sp>
        <p:nvSpPr>
          <p:cNvPr id="1295" name="Google Shape;1295;p57"/>
          <p:cNvSpPr/>
          <p:nvPr/>
        </p:nvSpPr>
        <p:spPr>
          <a:xfrm>
            <a:off x="4289938" y="2255941"/>
            <a:ext cx="3505200" cy="2197387"/>
          </a:xfrm>
          <a:prstGeom prst="cloud">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96" name="Google Shape;1296;p57"/>
          <p:cNvSpPr txBox="1"/>
          <p:nvPr/>
        </p:nvSpPr>
        <p:spPr>
          <a:xfrm>
            <a:off x="5166238" y="2754750"/>
            <a:ext cx="17526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CHÚC MỪNG</a:t>
            </a:r>
            <a:endParaRPr/>
          </a:p>
        </p:txBody>
      </p:sp>
      <p:pic>
        <p:nvPicPr>
          <p:cNvPr id="1297" name="Google Shape;1297;p57"/>
          <p:cNvPicPr preferRelativeResize="0"/>
          <p:nvPr/>
        </p:nvPicPr>
        <p:blipFill rotWithShape="1">
          <a:blip r:embed="rId5">
            <a:alphaModFix/>
          </a:blip>
          <a:srcRect b="0" l="23171" r="22524" t="429"/>
          <a:stretch/>
        </p:blipFill>
        <p:spPr>
          <a:xfrm>
            <a:off x="0" y="3890431"/>
            <a:ext cx="1233055" cy="1256068"/>
          </a:xfrm>
          <a:prstGeom prst="rect">
            <a:avLst/>
          </a:prstGeom>
          <a:noFill/>
          <a:ln>
            <a:noFill/>
          </a:ln>
        </p:spPr>
      </p:pic>
      <p:pic>
        <p:nvPicPr>
          <p:cNvPr id="1298" name="Google Shape;1298;p57"/>
          <p:cNvPicPr preferRelativeResize="0"/>
          <p:nvPr/>
        </p:nvPicPr>
        <p:blipFill rotWithShape="1">
          <a:blip r:embed="rId5">
            <a:alphaModFix/>
          </a:blip>
          <a:srcRect b="0" l="23171" r="22524" t="429"/>
          <a:stretch/>
        </p:blipFill>
        <p:spPr>
          <a:xfrm>
            <a:off x="26572" y="2027048"/>
            <a:ext cx="1233055" cy="1256068"/>
          </a:xfrm>
          <a:prstGeom prst="rect">
            <a:avLst/>
          </a:prstGeom>
          <a:noFill/>
          <a:ln>
            <a:noFill/>
          </a:ln>
        </p:spPr>
      </p:pic>
      <p:pic>
        <p:nvPicPr>
          <p:cNvPr id="1299" name="Google Shape;1299;p57">
            <a:hlinkClick action="ppaction://hlinksldjump" r:id="rId6"/>
          </p:cNvPr>
          <p:cNvPicPr preferRelativeResize="0"/>
          <p:nvPr/>
        </p:nvPicPr>
        <p:blipFill rotWithShape="1">
          <a:blip r:embed="rId7">
            <a:alphaModFix/>
          </a:blip>
          <a:srcRect b="8081" l="10000" r="6767" t="13939"/>
          <a:stretch/>
        </p:blipFill>
        <p:spPr>
          <a:xfrm>
            <a:off x="7885515" y="5596866"/>
            <a:ext cx="1293121" cy="1217178"/>
          </a:xfrm>
          <a:prstGeom prst="rect">
            <a:avLst/>
          </a:prstGeom>
          <a:noFill/>
          <a:ln>
            <a:noFill/>
          </a:ln>
        </p:spPr>
      </p:pic>
      <p:grpSp>
        <p:nvGrpSpPr>
          <p:cNvPr id="1300" name="Google Shape;1300;p57"/>
          <p:cNvGrpSpPr/>
          <p:nvPr/>
        </p:nvGrpSpPr>
        <p:grpSpPr>
          <a:xfrm>
            <a:off x="7861406" y="1805905"/>
            <a:ext cx="1205624" cy="362438"/>
            <a:chOff x="4284637" y="-304827"/>
            <a:chExt cx="2669678" cy="697560"/>
          </a:xfrm>
        </p:grpSpPr>
        <p:sp>
          <p:nvSpPr>
            <p:cNvPr id="1301" name="Google Shape;1301;p57"/>
            <p:cNvSpPr/>
            <p:nvPr/>
          </p:nvSpPr>
          <p:spPr>
            <a:xfrm>
              <a:off x="4317476" y="-304827"/>
              <a:ext cx="2636839"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Arial"/>
                <a:ea typeface="Arial"/>
                <a:cs typeface="Arial"/>
                <a:sym typeface="Arial"/>
              </a:endParaRPr>
            </a:p>
          </p:txBody>
        </p:sp>
        <p:sp>
          <p:nvSpPr>
            <p:cNvPr id="1302" name="Google Shape;1302;p57"/>
            <p:cNvSpPr/>
            <p:nvPr/>
          </p:nvSpPr>
          <p:spPr>
            <a:xfrm>
              <a:off x="4284637" y="-304827"/>
              <a:ext cx="2636837"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Hết Giờ</a:t>
              </a:r>
              <a:endParaRPr b="0" i="0" sz="1400" u="none" cap="none" strike="noStrike">
                <a:solidFill>
                  <a:srgbClr val="FFFFFF"/>
                </a:solidFill>
                <a:latin typeface="Arial"/>
                <a:ea typeface="Arial"/>
                <a:cs typeface="Arial"/>
                <a:sym typeface="Arial"/>
              </a:endParaRPr>
            </a:p>
          </p:txBody>
        </p:sp>
      </p:grpSp>
      <p:sp>
        <p:nvSpPr>
          <p:cNvPr id="1303" name="Google Shape;1303;p57"/>
          <p:cNvSpPr/>
          <p:nvPr/>
        </p:nvSpPr>
        <p:spPr>
          <a:xfrm>
            <a:off x="8176520" y="54295"/>
            <a:ext cx="548204" cy="304381"/>
          </a:xfrm>
          <a:prstGeom prst="rect">
            <a:avLst/>
          </a:prstGeom>
          <a:solidFill>
            <a:srgbClr val="FFFFFF"/>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050"/>
              <a:buFont typeface="Calibri"/>
              <a:buNone/>
            </a:pPr>
            <a:r>
              <a:rPr b="0" i="0" lang="en-US" sz="1050" u="none" cap="none" strike="noStrike">
                <a:solidFill>
                  <a:srgbClr val="FF0000"/>
                </a:solidFill>
                <a:latin typeface="Calibri"/>
                <a:ea typeface="Calibri"/>
                <a:cs typeface="Calibri"/>
                <a:sym typeface="Calibri"/>
              </a:rPr>
              <a:t>START</a:t>
            </a:r>
            <a:endParaRPr b="0" i="0" sz="1050" u="none" cap="none" strike="noStrike">
              <a:solidFill>
                <a:srgbClr val="FF0000"/>
              </a:solidFill>
              <a:latin typeface="Calibri"/>
              <a:ea typeface="Calibri"/>
              <a:cs typeface="Calibri"/>
              <a:sym typeface="Calibri"/>
            </a:endParaRPr>
          </a:p>
        </p:txBody>
      </p:sp>
      <p:pic>
        <p:nvPicPr>
          <p:cNvPr id="1304" name="Google Shape;1304;p57"/>
          <p:cNvPicPr preferRelativeResize="0"/>
          <p:nvPr/>
        </p:nvPicPr>
        <p:blipFill rotWithShape="1">
          <a:blip r:embed="rId8">
            <a:alphaModFix/>
          </a:blip>
          <a:srcRect b="0" l="0" r="0" t="0"/>
          <a:stretch/>
        </p:blipFill>
        <p:spPr>
          <a:xfrm>
            <a:off x="7776253" y="358676"/>
            <a:ext cx="1370670" cy="1366322"/>
          </a:xfrm>
          <a:prstGeom prst="rect">
            <a:avLst/>
          </a:prstGeom>
          <a:noFill/>
          <a:ln>
            <a:noFill/>
          </a:ln>
        </p:spPr>
      </p:pic>
      <p:grpSp>
        <p:nvGrpSpPr>
          <p:cNvPr id="1305" name="Google Shape;1305;p57"/>
          <p:cNvGrpSpPr/>
          <p:nvPr/>
        </p:nvGrpSpPr>
        <p:grpSpPr>
          <a:xfrm rot="1786145">
            <a:off x="8198738" y="936046"/>
            <a:ext cx="525701" cy="509437"/>
            <a:chOff x="840573" y="2379277"/>
            <a:chExt cx="3829048" cy="3849975"/>
          </a:xfrm>
        </p:grpSpPr>
        <p:sp>
          <p:nvSpPr>
            <p:cNvPr id="1306" name="Google Shape;1306;p57"/>
            <p:cNvSpPr/>
            <p:nvPr/>
          </p:nvSpPr>
          <p:spPr>
            <a:xfrm>
              <a:off x="840573" y="2379277"/>
              <a:ext cx="3829048" cy="3849975"/>
            </a:xfrm>
            <a:prstGeom prst="ellipse">
              <a:avLst/>
            </a:prstGeom>
            <a:solidFill>
              <a:srgbClr val="FDFCF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07" name="Google Shape;1307;p57"/>
            <p:cNvSpPr/>
            <p:nvPr/>
          </p:nvSpPr>
          <p:spPr>
            <a:xfrm>
              <a:off x="2159000" y="3253181"/>
              <a:ext cx="601664" cy="950913"/>
            </a:xfrm>
            <a:custGeom>
              <a:rect b="b" l="l" r="r" t="t"/>
              <a:pathLst>
                <a:path extrusionOk="0" h="599" w="379">
                  <a:moveTo>
                    <a:pt x="0" y="23"/>
                  </a:moveTo>
                  <a:lnTo>
                    <a:pt x="39" y="0"/>
                  </a:lnTo>
                  <a:lnTo>
                    <a:pt x="379" y="576"/>
                  </a:lnTo>
                  <a:lnTo>
                    <a:pt x="341" y="599"/>
                  </a:lnTo>
                  <a:lnTo>
                    <a:pt x="0" y="23"/>
                  </a:lnTo>
                  <a:close/>
                </a:path>
              </a:pathLst>
            </a:custGeom>
            <a:solidFill>
              <a:srgbClr val="5D5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08" name="Google Shape;1308;p57"/>
          <p:cNvSpPr txBox="1"/>
          <p:nvPr/>
        </p:nvSpPr>
        <p:spPr>
          <a:xfrm>
            <a:off x="8619023" y="981409"/>
            <a:ext cx="28103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3</a:t>
            </a:r>
            <a:endParaRPr b="1" i="0" sz="1000" u="none" cap="none" strike="noStrike">
              <a:solidFill>
                <a:srgbClr val="99B2C8"/>
              </a:solidFill>
              <a:latin typeface="Calibri"/>
              <a:ea typeface="Calibri"/>
              <a:cs typeface="Calibri"/>
              <a:sym typeface="Calibri"/>
            </a:endParaRPr>
          </a:p>
        </p:txBody>
      </p:sp>
      <p:sp>
        <p:nvSpPr>
          <p:cNvPr id="1309" name="Google Shape;1309;p57"/>
          <p:cNvSpPr txBox="1"/>
          <p:nvPr/>
        </p:nvSpPr>
        <p:spPr>
          <a:xfrm>
            <a:off x="8366436" y="1235056"/>
            <a:ext cx="34108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6</a:t>
            </a:r>
            <a:endParaRPr b="1" i="0" sz="1000" u="none" cap="none" strike="noStrike">
              <a:solidFill>
                <a:srgbClr val="99B2C8"/>
              </a:solidFill>
              <a:latin typeface="Calibri"/>
              <a:ea typeface="Calibri"/>
              <a:cs typeface="Calibri"/>
              <a:sym typeface="Calibri"/>
            </a:endParaRPr>
          </a:p>
        </p:txBody>
      </p:sp>
      <p:sp>
        <p:nvSpPr>
          <p:cNvPr id="1310" name="Google Shape;1310;p57"/>
          <p:cNvSpPr txBox="1"/>
          <p:nvPr/>
        </p:nvSpPr>
        <p:spPr>
          <a:xfrm>
            <a:off x="8020711" y="1018979"/>
            <a:ext cx="30845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9</a:t>
            </a:r>
            <a:endParaRPr b="1" i="0" sz="1000" u="none" cap="none" strike="noStrike">
              <a:solidFill>
                <a:srgbClr val="99B2C8"/>
              </a:solidFill>
              <a:latin typeface="Calibri"/>
              <a:ea typeface="Calibri"/>
              <a:cs typeface="Calibri"/>
              <a:sym typeface="Calibri"/>
            </a:endParaRPr>
          </a:p>
        </p:txBody>
      </p:sp>
      <p:sp>
        <p:nvSpPr>
          <p:cNvPr id="1311" name="Google Shape;1311;p57"/>
          <p:cNvSpPr txBox="1"/>
          <p:nvPr/>
        </p:nvSpPr>
        <p:spPr>
          <a:xfrm>
            <a:off x="8304609" y="735188"/>
            <a:ext cx="37140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12</a:t>
            </a:r>
            <a:endParaRPr b="1" i="0" sz="1000" u="none" cap="none" strike="noStrike">
              <a:solidFill>
                <a:srgbClr val="99B2C8"/>
              </a:solidFill>
              <a:latin typeface="Calibri"/>
              <a:ea typeface="Calibri"/>
              <a:cs typeface="Calibri"/>
              <a:sym typeface="Calibri"/>
            </a:endParaRPr>
          </a:p>
        </p:txBody>
      </p:sp>
      <p:sp>
        <p:nvSpPr>
          <p:cNvPr id="1312" name="Google Shape;1312;p57"/>
          <p:cNvSpPr txBox="1"/>
          <p:nvPr/>
        </p:nvSpPr>
        <p:spPr>
          <a:xfrm>
            <a:off x="1184564" y="736312"/>
            <a:ext cx="597823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u="sng">
                <a:solidFill>
                  <a:srgbClr val="FF0000"/>
                </a:solidFill>
                <a:latin typeface="Times New Roman"/>
                <a:ea typeface="Times New Roman"/>
                <a:cs typeface="Times New Roman"/>
                <a:sym typeface="Times New Roman"/>
              </a:rPr>
              <a:t>Câu 2:</a:t>
            </a:r>
            <a:r>
              <a:rPr b="1" lang="en-US" sz="3200">
                <a:solidFill>
                  <a:srgbClr val="FF0000"/>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Vệ sinh đồng ruộng</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0"/>
                                        </p:tgtEl>
                                        <p:attrNameLst>
                                          <p:attrName>style.visibility</p:attrName>
                                        </p:attrNameLst>
                                      </p:cBhvr>
                                      <p:to>
                                        <p:strVal val="visible"/>
                                      </p:to>
                                    </p:set>
                                    <p:animEffect filter="fade" transition="in">
                                      <p:cBhvr>
                                        <p:cTn dur="500"/>
                                        <p:tgtEl>
                                          <p:spTgt spid="1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8"/>
                                        </p:tgtEl>
                                        <p:attrNameLst>
                                          <p:attrName>style.visibility</p:attrName>
                                        </p:attrNameLst>
                                      </p:cBhvr>
                                      <p:to>
                                        <p:strVal val="visible"/>
                                      </p:to>
                                    </p:set>
                                    <p:animEffect filter="fade" transition="in">
                                      <p:cBhvr>
                                        <p:cTn dur="500"/>
                                        <p:tgtEl>
                                          <p:spTgt spid="1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9"/>
                                        </p:tgtEl>
                                        <p:attrNameLst>
                                          <p:attrName>style.visibility</p:attrName>
                                        </p:attrNameLst>
                                      </p:cBhvr>
                                      <p:to>
                                        <p:strVal val="visible"/>
                                      </p:to>
                                    </p:set>
                                    <p:animEffect filter="fade" transition="in">
                                      <p:cBhvr>
                                        <p:cTn dur="500"/>
                                        <p:tgtEl>
                                          <p:spTgt spid="1289"/>
                                        </p:tgtEl>
                                      </p:cBhvr>
                                    </p:animEffect>
                                  </p:childTnLst>
                                </p:cTn>
                              </p:par>
                              <p:par>
                                <p:cTn fill="hold" nodeType="withEffect" presetClass="entr" presetID="10" presetSubtype="0">
                                  <p:stCondLst>
                                    <p:cond delay="0"/>
                                  </p:stCondLst>
                                  <p:childTnLst>
                                    <p:set>
                                      <p:cBhvr>
                                        <p:cTn dur="1" fill="hold">
                                          <p:stCondLst>
                                            <p:cond delay="0"/>
                                          </p:stCondLst>
                                        </p:cTn>
                                        <p:tgtEl>
                                          <p:spTgt spid="1292"/>
                                        </p:tgtEl>
                                        <p:attrNameLst>
                                          <p:attrName>style.visibility</p:attrName>
                                        </p:attrNameLst>
                                      </p:cBhvr>
                                      <p:to>
                                        <p:strVal val="visible"/>
                                      </p:to>
                                    </p:set>
                                    <p:animEffect filter="fade" transition="in">
                                      <p:cBhvr>
                                        <p:cTn dur="5000"/>
                                        <p:tgtEl>
                                          <p:spTgt spid="1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500"/>
                                        <p:tgtEl>
                                          <p:spTgt spid="1295"/>
                                        </p:tgtEl>
                                      </p:cBhvr>
                                    </p:animEffect>
                                  </p:childTnLst>
                                </p:cTn>
                              </p:par>
                              <p:par>
                                <p:cTn fill="hold" nodeType="withEffect" presetClass="entr" presetID="10" presetSubtype="0">
                                  <p:stCondLst>
                                    <p:cond delay="0"/>
                                  </p:stCondLst>
                                  <p:childTnLst>
                                    <p:set>
                                      <p:cBhvr>
                                        <p:cTn dur="1" fill="hold">
                                          <p:stCondLst>
                                            <p:cond delay="0"/>
                                          </p:stCondLst>
                                        </p:cTn>
                                        <p:tgtEl>
                                          <p:spTgt spid="1296"/>
                                        </p:tgtEl>
                                        <p:attrNameLst>
                                          <p:attrName>style.visibility</p:attrName>
                                        </p:attrNameLst>
                                      </p:cBhvr>
                                      <p:to>
                                        <p:strVal val="visible"/>
                                      </p:to>
                                    </p:set>
                                    <p:animEffect filter="fade" transition="in">
                                      <p:cBhvr>
                                        <p:cTn dur="500"/>
                                        <p:tgtEl>
                                          <p:spTgt spid="1296"/>
                                        </p:tgtEl>
                                      </p:cBhvr>
                                    </p:animEffect>
                                  </p:childTnLst>
                                </p:cTn>
                              </p:par>
                              <p:par>
                                <p:cTn fill="hold" nodeType="withEffect" presetClass="entr" presetID="10" presetSubtype="0">
                                  <p:stCondLst>
                                    <p:cond delay="0"/>
                                  </p:stCondLst>
                                  <p:childTnLst>
                                    <p:set>
                                      <p:cBhvr>
                                        <p:cTn dur="1" fill="hold">
                                          <p:stCondLst>
                                            <p:cond delay="0"/>
                                          </p:stCondLst>
                                        </p:cTn>
                                        <p:tgtEl>
                                          <p:spTgt spid="1291"/>
                                        </p:tgtEl>
                                        <p:attrNameLst>
                                          <p:attrName>style.visibility</p:attrName>
                                        </p:attrNameLst>
                                      </p:cBhvr>
                                      <p:to>
                                        <p:strVal val="visible"/>
                                      </p:to>
                                    </p:set>
                                    <p:animEffect filter="fade" transition="in">
                                      <p:cBhvr>
                                        <p:cTn dur="5000"/>
                                        <p:tgtEl>
                                          <p:spTgt spid="12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29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2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8"/>
                                        </p:tgtEl>
                                        <p:attrNameLst>
                                          <p:attrName>style.visibility</p:attrName>
                                        </p:attrNameLst>
                                      </p:cBhvr>
                                      <p:to>
                                        <p:strVal val="visible"/>
                                      </p:to>
                                    </p:set>
                                    <p:animEffect filter="fade" transition="in">
                                      <p:cBhvr>
                                        <p:cTn dur="500"/>
                                        <p:tgtEl>
                                          <p:spTgt spid="1298"/>
                                        </p:tgtEl>
                                      </p:cBhvr>
                                    </p:animEffect>
                                  </p:childTnLst>
                                </p:cTn>
                              </p:par>
                              <p:par>
                                <p:cTn fill="hold" nodeType="withEffect" presetClass="entr" presetID="10" presetSubtype="0">
                                  <p:stCondLst>
                                    <p:cond delay="0"/>
                                  </p:stCondLst>
                                  <p:childTnLst>
                                    <p:set>
                                      <p:cBhvr>
                                        <p:cTn dur="1" fill="hold">
                                          <p:stCondLst>
                                            <p:cond delay="0"/>
                                          </p:stCondLst>
                                        </p:cTn>
                                        <p:tgtEl>
                                          <p:spTgt spid="1294"/>
                                        </p:tgtEl>
                                        <p:attrNameLst>
                                          <p:attrName>style.visibility</p:attrName>
                                        </p:attrNameLst>
                                      </p:cBhvr>
                                      <p:to>
                                        <p:strVal val="visible"/>
                                      </p:to>
                                    </p:set>
                                    <p:animEffect filter="fade" transition="in">
                                      <p:cBhvr>
                                        <p:cTn dur="5000"/>
                                        <p:tgtEl>
                                          <p:spTgt spid="1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5000"/>
                                        <p:tgtEl>
                                          <p:spTgt spid="1293"/>
                                        </p:tgtEl>
                                      </p:cBhvr>
                                    </p:animEffect>
                                  </p:childTnLst>
                                </p:cTn>
                              </p:par>
                              <p:par>
                                <p:cTn fill="hold" nodeType="withEffect" presetClass="entr" presetID="10" presetSubtype="0">
                                  <p:stCondLst>
                                    <p:cond delay="0"/>
                                  </p:stCondLst>
                                  <p:childTnLst>
                                    <p:set>
                                      <p:cBhvr>
                                        <p:cTn dur="1" fill="hold">
                                          <p:stCondLst>
                                            <p:cond delay="0"/>
                                          </p:stCondLst>
                                        </p:cTn>
                                        <p:tgtEl>
                                          <p:spTgt spid="1297"/>
                                        </p:tgtEl>
                                        <p:attrNameLst>
                                          <p:attrName>style.visibility</p:attrName>
                                        </p:attrNameLst>
                                      </p:cBhvr>
                                      <p:to>
                                        <p:strVal val="visible"/>
                                      </p:to>
                                    </p:set>
                                    <p:animEffect filter="fade" transition="in">
                                      <p:cBhvr>
                                        <p:cTn dur="500"/>
                                        <p:tgtEl>
                                          <p:spTgt spid="12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99"/>
                                        </p:tgtEl>
                                      </p:cBhvr>
                                    </p:animEffect>
                                    <p:set>
                                      <p:cBhvr>
                                        <p:cTn dur="1" fill="hold">
                                          <p:stCondLst>
                                            <p:cond delay="500"/>
                                          </p:stCondLst>
                                        </p:cTn>
                                        <p:tgtEl>
                                          <p:spTgt spid="12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5000" fill="hold"/>
                                        <p:tgtEl>
                                          <p:spTgt spid="1305"/>
                                        </p:tgtEl>
                                        <p:attrNameLst>
                                          <p:attrName>r</p:attrName>
                                        </p:attrNameLst>
                                      </p:cBhvr>
                                    </p:animRot>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1300"/>
                                        </p:tgtEl>
                                        <p:attrNameLst>
                                          <p:attrName>style.visibility</p:attrName>
                                        </p:attrNameLst>
                                      </p:cBhvr>
                                      <p:to>
                                        <p:strVal val="visible"/>
                                      </p:to>
                                    </p:set>
                                    <p:anim calcmode="lin" valueType="num">
                                      <p:cBhvr additive="base">
                                        <p:cTn dur="3000"/>
                                        <p:tgtEl>
                                          <p:spTgt spid="1300"/>
                                        </p:tgtEl>
                                        <p:attrNameLst>
                                          <p:attrName>ppt_w</p:attrName>
                                        </p:attrNameLst>
                                      </p:cBhvr>
                                      <p:tavLst>
                                        <p:tav fmla="" tm="0">
                                          <p:val>
                                            <p:strVal val="0"/>
                                          </p:val>
                                        </p:tav>
                                        <p:tav fmla="" tm="100000">
                                          <p:val>
                                            <p:strVal val="#ppt_w"/>
                                          </p:val>
                                        </p:tav>
                                      </p:tavLst>
                                    </p:anim>
                                    <p:anim calcmode="lin" valueType="num">
                                      <p:cBhvr additive="base">
                                        <p:cTn dur="3000"/>
                                        <p:tgtEl>
                                          <p:spTgt spid="13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6" name="Shape 1316"/>
        <p:cNvGrpSpPr/>
        <p:nvPr/>
      </p:nvGrpSpPr>
      <p:grpSpPr>
        <a:xfrm>
          <a:off x="0" y="0"/>
          <a:ext cx="0" cy="0"/>
          <a:chOff x="0" y="0"/>
          <a:chExt cx="0" cy="0"/>
        </a:xfrm>
      </p:grpSpPr>
      <p:sp>
        <p:nvSpPr>
          <p:cNvPr id="1317" name="Google Shape;1317;p58"/>
          <p:cNvSpPr txBox="1"/>
          <p:nvPr/>
        </p:nvSpPr>
        <p:spPr>
          <a:xfrm>
            <a:off x="611331" y="2175370"/>
            <a:ext cx="8004769" cy="584775"/>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A: </a:t>
            </a:r>
            <a:r>
              <a:rPr lang="en-US" sz="2400">
                <a:solidFill>
                  <a:schemeClr val="dk1"/>
                </a:solidFill>
                <a:latin typeface="Times New Roman"/>
                <a:ea typeface="Times New Roman"/>
                <a:cs typeface="Times New Roman"/>
                <a:sym typeface="Times New Roman"/>
              </a:rPr>
              <a:t>Làm cho đất tơi xốp, thoáng khí và vùi lấp cỏ dại.</a:t>
            </a:r>
            <a:endParaRPr/>
          </a:p>
        </p:txBody>
      </p:sp>
      <p:sp>
        <p:nvSpPr>
          <p:cNvPr id="1318" name="Google Shape;1318;p58"/>
          <p:cNvSpPr/>
          <p:nvPr/>
        </p:nvSpPr>
        <p:spPr>
          <a:xfrm>
            <a:off x="1143000" y="304800"/>
            <a:ext cx="5562600" cy="1447800"/>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19" name="Google Shape;1319;p58"/>
          <p:cNvSpPr txBox="1"/>
          <p:nvPr/>
        </p:nvSpPr>
        <p:spPr>
          <a:xfrm>
            <a:off x="457200" y="4380502"/>
            <a:ext cx="8158900" cy="584775"/>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C: </a:t>
            </a:r>
            <a:r>
              <a:rPr lang="en-US" sz="2400">
                <a:solidFill>
                  <a:schemeClr val="dk1"/>
                </a:solidFill>
                <a:latin typeface="Times New Roman"/>
                <a:ea typeface="Times New Roman"/>
                <a:cs typeface="Times New Roman"/>
                <a:sym typeface="Times New Roman"/>
              </a:rPr>
              <a:t>Làm tăng độ phì nhiêu của đất 🡪 tăng năng suất cây trồng.</a:t>
            </a:r>
            <a:endParaRPr sz="2400">
              <a:solidFill>
                <a:schemeClr val="dk1"/>
              </a:solidFill>
              <a:latin typeface="Times New Roman"/>
              <a:ea typeface="Times New Roman"/>
              <a:cs typeface="Times New Roman"/>
              <a:sym typeface="Times New Roman"/>
            </a:endParaRPr>
          </a:p>
        </p:txBody>
      </p:sp>
      <p:sp>
        <p:nvSpPr>
          <p:cNvPr id="1320" name="Google Shape;1320;p58"/>
          <p:cNvSpPr txBox="1"/>
          <p:nvPr/>
        </p:nvSpPr>
        <p:spPr>
          <a:xfrm>
            <a:off x="543282" y="5321217"/>
            <a:ext cx="8072818" cy="954107"/>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D: </a:t>
            </a:r>
            <a:r>
              <a:rPr lang="en-US" sz="2400">
                <a:solidFill>
                  <a:schemeClr val="dk1"/>
                </a:solidFill>
                <a:latin typeface="Times New Roman"/>
                <a:ea typeface="Times New Roman"/>
                <a:cs typeface="Times New Roman"/>
                <a:sym typeface="Times New Roman"/>
              </a:rPr>
              <a:t>Dễ chăm sóc, chống ngập úng và tạo tầng đất dày cho cây sinh trưởng và phát triển.</a:t>
            </a:r>
            <a:endParaRPr/>
          </a:p>
        </p:txBody>
      </p:sp>
      <p:sp>
        <p:nvSpPr>
          <p:cNvPr id="1321" name="Google Shape;1321;p58"/>
          <p:cNvSpPr txBox="1"/>
          <p:nvPr/>
        </p:nvSpPr>
        <p:spPr>
          <a:xfrm>
            <a:off x="801629" y="3404174"/>
            <a:ext cx="7814471" cy="584775"/>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B: </a:t>
            </a:r>
            <a:r>
              <a:rPr lang="en-US" sz="2400">
                <a:solidFill>
                  <a:schemeClr val="dk1"/>
                </a:solidFill>
                <a:latin typeface="Times New Roman"/>
                <a:ea typeface="Times New Roman"/>
                <a:cs typeface="Times New Roman"/>
                <a:sym typeface="Times New Roman"/>
              </a:rPr>
              <a:t>Làm nhỏ đất, thu gom cỏ dại.</a:t>
            </a:r>
            <a:endParaRPr sz="2400">
              <a:solidFill>
                <a:schemeClr val="dk1"/>
              </a:solidFill>
              <a:latin typeface="Times New Roman"/>
              <a:ea typeface="Times New Roman"/>
              <a:cs typeface="Times New Roman"/>
              <a:sym typeface="Times New Roman"/>
            </a:endParaRPr>
          </a:p>
        </p:txBody>
      </p:sp>
      <p:pic>
        <p:nvPicPr>
          <p:cNvPr id="1322" name="Google Shape;1322;p58"/>
          <p:cNvPicPr preferRelativeResize="0"/>
          <p:nvPr/>
        </p:nvPicPr>
        <p:blipFill rotWithShape="1">
          <a:blip r:embed="rId4">
            <a:alphaModFix/>
          </a:blip>
          <a:srcRect b="0" l="0" r="0" t="0"/>
          <a:stretch/>
        </p:blipFill>
        <p:spPr>
          <a:xfrm>
            <a:off x="9240981" y="117763"/>
            <a:ext cx="609600" cy="609600"/>
          </a:xfrm>
          <a:prstGeom prst="rect">
            <a:avLst/>
          </a:prstGeom>
          <a:noFill/>
          <a:ln>
            <a:noFill/>
          </a:ln>
        </p:spPr>
      </p:pic>
      <p:pic>
        <p:nvPicPr>
          <p:cNvPr id="1323" name="Google Shape;1323;p58"/>
          <p:cNvPicPr preferRelativeResize="0"/>
          <p:nvPr/>
        </p:nvPicPr>
        <p:blipFill rotWithShape="1">
          <a:blip r:embed="rId4">
            <a:alphaModFix/>
          </a:blip>
          <a:srcRect b="0" l="0" r="0" t="0"/>
          <a:stretch/>
        </p:blipFill>
        <p:spPr>
          <a:xfrm>
            <a:off x="9240981" y="1321087"/>
            <a:ext cx="609600" cy="609600"/>
          </a:xfrm>
          <a:prstGeom prst="rect">
            <a:avLst/>
          </a:prstGeom>
          <a:noFill/>
          <a:ln>
            <a:noFill/>
          </a:ln>
        </p:spPr>
      </p:pic>
      <p:pic>
        <p:nvPicPr>
          <p:cNvPr id="1324" name="Google Shape;1324;p58"/>
          <p:cNvPicPr preferRelativeResize="0"/>
          <p:nvPr/>
        </p:nvPicPr>
        <p:blipFill rotWithShape="1">
          <a:blip r:embed="rId4">
            <a:alphaModFix/>
          </a:blip>
          <a:srcRect b="0" l="0" r="0" t="0"/>
          <a:stretch/>
        </p:blipFill>
        <p:spPr>
          <a:xfrm>
            <a:off x="9334054" y="3696562"/>
            <a:ext cx="609600" cy="609600"/>
          </a:xfrm>
          <a:prstGeom prst="rect">
            <a:avLst/>
          </a:prstGeom>
          <a:noFill/>
          <a:ln>
            <a:noFill/>
          </a:ln>
        </p:spPr>
      </p:pic>
      <p:pic>
        <p:nvPicPr>
          <p:cNvPr id="1325" name="Google Shape;1325;p58"/>
          <p:cNvPicPr preferRelativeResize="0"/>
          <p:nvPr/>
        </p:nvPicPr>
        <p:blipFill rotWithShape="1">
          <a:blip r:embed="rId4">
            <a:alphaModFix/>
          </a:blip>
          <a:srcRect b="0" l="0" r="0" t="0"/>
          <a:stretch/>
        </p:blipFill>
        <p:spPr>
          <a:xfrm>
            <a:off x="9244330" y="2345801"/>
            <a:ext cx="609600" cy="609600"/>
          </a:xfrm>
          <a:prstGeom prst="rect">
            <a:avLst/>
          </a:prstGeom>
          <a:noFill/>
          <a:ln>
            <a:noFill/>
          </a:ln>
        </p:spPr>
      </p:pic>
      <p:sp>
        <p:nvSpPr>
          <p:cNvPr id="1326" name="Google Shape;1326;p58"/>
          <p:cNvSpPr/>
          <p:nvPr/>
        </p:nvSpPr>
        <p:spPr>
          <a:xfrm>
            <a:off x="4941927" y="2417200"/>
            <a:ext cx="3505200" cy="2197387"/>
          </a:xfrm>
          <a:prstGeom prst="cloud">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27" name="Google Shape;1327;p58"/>
          <p:cNvSpPr txBox="1"/>
          <p:nvPr/>
        </p:nvSpPr>
        <p:spPr>
          <a:xfrm>
            <a:off x="6038927" y="2865565"/>
            <a:ext cx="17526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CHÚC MỪNG</a:t>
            </a:r>
            <a:endParaRPr/>
          </a:p>
        </p:txBody>
      </p:sp>
      <p:pic>
        <p:nvPicPr>
          <p:cNvPr id="1328" name="Google Shape;1328;p58"/>
          <p:cNvPicPr preferRelativeResize="0"/>
          <p:nvPr/>
        </p:nvPicPr>
        <p:blipFill rotWithShape="1">
          <a:blip r:embed="rId5">
            <a:alphaModFix/>
          </a:blip>
          <a:srcRect b="0" l="23171" r="22524" t="429"/>
          <a:stretch/>
        </p:blipFill>
        <p:spPr>
          <a:xfrm>
            <a:off x="-48491" y="1768595"/>
            <a:ext cx="1233055" cy="1256068"/>
          </a:xfrm>
          <a:prstGeom prst="rect">
            <a:avLst/>
          </a:prstGeom>
          <a:noFill/>
          <a:ln>
            <a:noFill/>
          </a:ln>
        </p:spPr>
      </p:pic>
      <p:pic>
        <p:nvPicPr>
          <p:cNvPr id="1329" name="Google Shape;1329;p58"/>
          <p:cNvPicPr preferRelativeResize="0"/>
          <p:nvPr/>
        </p:nvPicPr>
        <p:blipFill rotWithShape="1">
          <a:blip r:embed="rId5">
            <a:alphaModFix/>
          </a:blip>
          <a:srcRect b="0" l="23171" r="22524" t="429"/>
          <a:stretch/>
        </p:blipFill>
        <p:spPr>
          <a:xfrm>
            <a:off x="6927" y="4928175"/>
            <a:ext cx="1233055" cy="1256068"/>
          </a:xfrm>
          <a:prstGeom prst="rect">
            <a:avLst/>
          </a:prstGeom>
          <a:noFill/>
          <a:ln>
            <a:noFill/>
          </a:ln>
        </p:spPr>
      </p:pic>
      <p:pic>
        <p:nvPicPr>
          <p:cNvPr id="1330" name="Google Shape;1330;p58"/>
          <p:cNvPicPr preferRelativeResize="0"/>
          <p:nvPr/>
        </p:nvPicPr>
        <p:blipFill rotWithShape="1">
          <a:blip r:embed="rId5">
            <a:alphaModFix/>
          </a:blip>
          <a:srcRect b="0" l="23171" r="22524" t="429"/>
          <a:stretch/>
        </p:blipFill>
        <p:spPr>
          <a:xfrm>
            <a:off x="22513" y="3011132"/>
            <a:ext cx="1233055" cy="1256068"/>
          </a:xfrm>
          <a:prstGeom prst="rect">
            <a:avLst/>
          </a:prstGeom>
          <a:noFill/>
          <a:ln>
            <a:noFill/>
          </a:ln>
        </p:spPr>
      </p:pic>
      <p:pic>
        <p:nvPicPr>
          <p:cNvPr id="1331" name="Google Shape;1331;p58">
            <a:hlinkClick action="ppaction://hlinksldjump" r:id="rId6"/>
          </p:cNvPr>
          <p:cNvPicPr preferRelativeResize="0"/>
          <p:nvPr/>
        </p:nvPicPr>
        <p:blipFill rotWithShape="1">
          <a:blip r:embed="rId7">
            <a:alphaModFix/>
          </a:blip>
          <a:srcRect b="11173" l="14488" r="21306" t="1333"/>
          <a:stretch/>
        </p:blipFill>
        <p:spPr>
          <a:xfrm>
            <a:off x="7905420" y="5550187"/>
            <a:ext cx="1238580" cy="1265892"/>
          </a:xfrm>
          <a:prstGeom prst="rect">
            <a:avLst/>
          </a:prstGeom>
          <a:noFill/>
          <a:ln>
            <a:noFill/>
          </a:ln>
        </p:spPr>
      </p:pic>
      <p:grpSp>
        <p:nvGrpSpPr>
          <p:cNvPr id="1332" name="Google Shape;1332;p58"/>
          <p:cNvGrpSpPr/>
          <p:nvPr/>
        </p:nvGrpSpPr>
        <p:grpSpPr>
          <a:xfrm>
            <a:off x="7858483" y="1783021"/>
            <a:ext cx="1205624" cy="362438"/>
            <a:chOff x="4284637" y="-304827"/>
            <a:chExt cx="2669678" cy="697560"/>
          </a:xfrm>
        </p:grpSpPr>
        <p:sp>
          <p:nvSpPr>
            <p:cNvPr id="1333" name="Google Shape;1333;p58"/>
            <p:cNvSpPr/>
            <p:nvPr/>
          </p:nvSpPr>
          <p:spPr>
            <a:xfrm>
              <a:off x="4317476" y="-304827"/>
              <a:ext cx="2636839"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Arial"/>
                <a:ea typeface="Arial"/>
                <a:cs typeface="Arial"/>
                <a:sym typeface="Arial"/>
              </a:endParaRPr>
            </a:p>
          </p:txBody>
        </p:sp>
        <p:sp>
          <p:nvSpPr>
            <p:cNvPr id="1334" name="Google Shape;1334;p58"/>
            <p:cNvSpPr/>
            <p:nvPr/>
          </p:nvSpPr>
          <p:spPr>
            <a:xfrm>
              <a:off x="4284637" y="-304827"/>
              <a:ext cx="2636837"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Hết Giờ</a:t>
              </a:r>
              <a:endParaRPr b="0" i="0" sz="1400" u="none" cap="none" strike="noStrike">
                <a:solidFill>
                  <a:srgbClr val="FFFFFF"/>
                </a:solidFill>
                <a:latin typeface="Arial"/>
                <a:ea typeface="Arial"/>
                <a:cs typeface="Arial"/>
                <a:sym typeface="Arial"/>
              </a:endParaRPr>
            </a:p>
          </p:txBody>
        </p:sp>
      </p:grpSp>
      <p:sp>
        <p:nvSpPr>
          <p:cNvPr id="1335" name="Google Shape;1335;p58"/>
          <p:cNvSpPr/>
          <p:nvPr/>
        </p:nvSpPr>
        <p:spPr>
          <a:xfrm>
            <a:off x="8173597" y="31411"/>
            <a:ext cx="548204" cy="304381"/>
          </a:xfrm>
          <a:prstGeom prst="rect">
            <a:avLst/>
          </a:prstGeom>
          <a:solidFill>
            <a:srgbClr val="FFFFFF"/>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050"/>
              <a:buFont typeface="Calibri"/>
              <a:buNone/>
            </a:pPr>
            <a:r>
              <a:rPr b="0" i="0" lang="en-US" sz="1050" u="none" cap="none" strike="noStrike">
                <a:solidFill>
                  <a:srgbClr val="FF0000"/>
                </a:solidFill>
                <a:latin typeface="Calibri"/>
                <a:ea typeface="Calibri"/>
                <a:cs typeface="Calibri"/>
                <a:sym typeface="Calibri"/>
              </a:rPr>
              <a:t>START</a:t>
            </a:r>
            <a:endParaRPr b="0" i="0" sz="1050" u="none" cap="none" strike="noStrike">
              <a:solidFill>
                <a:srgbClr val="FF0000"/>
              </a:solidFill>
              <a:latin typeface="Calibri"/>
              <a:ea typeface="Calibri"/>
              <a:cs typeface="Calibri"/>
              <a:sym typeface="Calibri"/>
            </a:endParaRPr>
          </a:p>
        </p:txBody>
      </p:sp>
      <p:pic>
        <p:nvPicPr>
          <p:cNvPr id="1336" name="Google Shape;1336;p58"/>
          <p:cNvPicPr preferRelativeResize="0"/>
          <p:nvPr/>
        </p:nvPicPr>
        <p:blipFill rotWithShape="1">
          <a:blip r:embed="rId8">
            <a:alphaModFix/>
          </a:blip>
          <a:srcRect b="0" l="0" r="0" t="0"/>
          <a:stretch/>
        </p:blipFill>
        <p:spPr>
          <a:xfrm>
            <a:off x="7773330" y="335792"/>
            <a:ext cx="1370670" cy="1366322"/>
          </a:xfrm>
          <a:prstGeom prst="rect">
            <a:avLst/>
          </a:prstGeom>
          <a:noFill/>
          <a:ln>
            <a:noFill/>
          </a:ln>
        </p:spPr>
      </p:pic>
      <p:grpSp>
        <p:nvGrpSpPr>
          <p:cNvPr id="1337" name="Google Shape;1337;p58"/>
          <p:cNvGrpSpPr/>
          <p:nvPr/>
        </p:nvGrpSpPr>
        <p:grpSpPr>
          <a:xfrm rot="1786145">
            <a:off x="8195815" y="913162"/>
            <a:ext cx="525701" cy="509437"/>
            <a:chOff x="840573" y="2379277"/>
            <a:chExt cx="3829048" cy="3849975"/>
          </a:xfrm>
        </p:grpSpPr>
        <p:sp>
          <p:nvSpPr>
            <p:cNvPr id="1338" name="Google Shape;1338;p58"/>
            <p:cNvSpPr/>
            <p:nvPr/>
          </p:nvSpPr>
          <p:spPr>
            <a:xfrm>
              <a:off x="840573" y="2379277"/>
              <a:ext cx="3829048" cy="3849975"/>
            </a:xfrm>
            <a:prstGeom prst="ellipse">
              <a:avLst/>
            </a:prstGeom>
            <a:solidFill>
              <a:srgbClr val="FDFCF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39" name="Google Shape;1339;p58"/>
            <p:cNvSpPr/>
            <p:nvPr/>
          </p:nvSpPr>
          <p:spPr>
            <a:xfrm>
              <a:off x="2159000" y="3253181"/>
              <a:ext cx="601664" cy="950913"/>
            </a:xfrm>
            <a:custGeom>
              <a:rect b="b" l="l" r="r" t="t"/>
              <a:pathLst>
                <a:path extrusionOk="0" h="599" w="379">
                  <a:moveTo>
                    <a:pt x="0" y="23"/>
                  </a:moveTo>
                  <a:lnTo>
                    <a:pt x="39" y="0"/>
                  </a:lnTo>
                  <a:lnTo>
                    <a:pt x="379" y="576"/>
                  </a:lnTo>
                  <a:lnTo>
                    <a:pt x="341" y="599"/>
                  </a:lnTo>
                  <a:lnTo>
                    <a:pt x="0" y="23"/>
                  </a:lnTo>
                  <a:close/>
                </a:path>
              </a:pathLst>
            </a:custGeom>
            <a:solidFill>
              <a:srgbClr val="5D5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40" name="Google Shape;1340;p58"/>
          <p:cNvSpPr txBox="1"/>
          <p:nvPr/>
        </p:nvSpPr>
        <p:spPr>
          <a:xfrm>
            <a:off x="8616100" y="958525"/>
            <a:ext cx="28103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3</a:t>
            </a:r>
            <a:endParaRPr b="1" i="0" sz="1000" u="none" cap="none" strike="noStrike">
              <a:solidFill>
                <a:srgbClr val="99B2C8"/>
              </a:solidFill>
              <a:latin typeface="Calibri"/>
              <a:ea typeface="Calibri"/>
              <a:cs typeface="Calibri"/>
              <a:sym typeface="Calibri"/>
            </a:endParaRPr>
          </a:p>
        </p:txBody>
      </p:sp>
      <p:sp>
        <p:nvSpPr>
          <p:cNvPr id="1341" name="Google Shape;1341;p58"/>
          <p:cNvSpPr txBox="1"/>
          <p:nvPr/>
        </p:nvSpPr>
        <p:spPr>
          <a:xfrm>
            <a:off x="8363513" y="1212172"/>
            <a:ext cx="34108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6</a:t>
            </a:r>
            <a:endParaRPr b="1" i="0" sz="1000" u="none" cap="none" strike="noStrike">
              <a:solidFill>
                <a:srgbClr val="99B2C8"/>
              </a:solidFill>
              <a:latin typeface="Calibri"/>
              <a:ea typeface="Calibri"/>
              <a:cs typeface="Calibri"/>
              <a:sym typeface="Calibri"/>
            </a:endParaRPr>
          </a:p>
        </p:txBody>
      </p:sp>
      <p:sp>
        <p:nvSpPr>
          <p:cNvPr id="1342" name="Google Shape;1342;p58"/>
          <p:cNvSpPr txBox="1"/>
          <p:nvPr/>
        </p:nvSpPr>
        <p:spPr>
          <a:xfrm>
            <a:off x="8017788" y="996095"/>
            <a:ext cx="30845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9</a:t>
            </a:r>
            <a:endParaRPr b="1" i="0" sz="1000" u="none" cap="none" strike="noStrike">
              <a:solidFill>
                <a:srgbClr val="99B2C8"/>
              </a:solidFill>
              <a:latin typeface="Calibri"/>
              <a:ea typeface="Calibri"/>
              <a:cs typeface="Calibri"/>
              <a:sym typeface="Calibri"/>
            </a:endParaRPr>
          </a:p>
        </p:txBody>
      </p:sp>
      <p:sp>
        <p:nvSpPr>
          <p:cNvPr id="1343" name="Google Shape;1343;p58"/>
          <p:cNvSpPr txBox="1"/>
          <p:nvPr/>
        </p:nvSpPr>
        <p:spPr>
          <a:xfrm>
            <a:off x="8301686" y="712304"/>
            <a:ext cx="37140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12</a:t>
            </a:r>
            <a:endParaRPr b="1" i="0" sz="1000" u="none" cap="none" strike="noStrike">
              <a:solidFill>
                <a:srgbClr val="99B2C8"/>
              </a:solidFill>
              <a:latin typeface="Calibri"/>
              <a:ea typeface="Calibri"/>
              <a:cs typeface="Calibri"/>
              <a:sym typeface="Calibri"/>
            </a:endParaRPr>
          </a:p>
        </p:txBody>
      </p:sp>
      <p:sp>
        <p:nvSpPr>
          <p:cNvPr id="1344" name="Google Shape;1344;p58"/>
          <p:cNvSpPr txBox="1"/>
          <p:nvPr/>
        </p:nvSpPr>
        <p:spPr>
          <a:xfrm>
            <a:off x="1184564" y="736312"/>
            <a:ext cx="54102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u="sng">
                <a:solidFill>
                  <a:srgbClr val="0000FF"/>
                </a:solidFill>
                <a:latin typeface="Times New Roman"/>
                <a:ea typeface="Times New Roman"/>
                <a:cs typeface="Times New Roman"/>
                <a:sym typeface="Times New Roman"/>
              </a:rPr>
              <a:t>Câu 3:</a:t>
            </a:r>
            <a:r>
              <a:rPr b="1" lang="en-US" sz="3200">
                <a:solidFill>
                  <a:srgbClr val="0000FF"/>
                </a:solidFill>
                <a:latin typeface="Times New Roman"/>
                <a:ea typeface="Times New Roman"/>
                <a:cs typeface="Times New Roman"/>
                <a:sym typeface="Times New Roman"/>
              </a:rPr>
              <a:t> Mục đích của việc bón phân lót</a:t>
            </a:r>
            <a:endParaRPr sz="32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500"/>
                                        <p:tgtEl>
                                          <p:spTgt spid="1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500"/>
                                        <p:tgtEl>
                                          <p:spTgt spid="1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500"/>
                                        <p:tgtEl>
                                          <p:spTgt spid="1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500"/>
                                        <p:tgtEl>
                                          <p:spTgt spid="1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4"/>
                                        </p:tgtEl>
                                        <p:attrNameLst>
                                          <p:attrName>style.visibility</p:attrName>
                                        </p:attrNameLst>
                                      </p:cBhvr>
                                      <p:to>
                                        <p:strVal val="visible"/>
                                      </p:to>
                                    </p:set>
                                    <p:animEffect filter="fade" transition="in">
                                      <p:cBhvr>
                                        <p:cTn dur="5000"/>
                                        <p:tgtEl>
                                          <p:spTgt spid="1324"/>
                                        </p:tgtEl>
                                      </p:cBhvr>
                                    </p:animEffect>
                                  </p:childTnLst>
                                </p:cTn>
                              </p:par>
                              <p:par>
                                <p:cTn fill="hold" nodeType="with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500"/>
                                        <p:tgtEl>
                                          <p:spTgt spid="1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500"/>
                                        <p:tgtEl>
                                          <p:spTgt spid="1326"/>
                                        </p:tgtEl>
                                      </p:cBhvr>
                                    </p:animEffect>
                                  </p:childTnLst>
                                </p:cTn>
                              </p:par>
                              <p:par>
                                <p:cTn fill="hold" nodeType="with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500"/>
                                        <p:tgtEl>
                                          <p:spTgt spid="1327"/>
                                        </p:tgtEl>
                                      </p:cBhvr>
                                    </p:animEffect>
                                  </p:childTnLst>
                                </p:cTn>
                              </p:par>
                              <p:par>
                                <p:cTn fill="hold" nodeType="with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5000"/>
                                        <p:tgtEl>
                                          <p:spTgt spid="1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2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3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0"/>
                                        </p:tgtEl>
                                        <p:attrNameLst>
                                          <p:attrName>style.visibility</p:attrName>
                                        </p:attrNameLst>
                                      </p:cBhvr>
                                      <p:to>
                                        <p:strVal val="visible"/>
                                      </p:to>
                                    </p:set>
                                    <p:animEffect filter="fade" transition="in">
                                      <p:cBhvr>
                                        <p:cTn dur="500"/>
                                        <p:tgtEl>
                                          <p:spTgt spid="1330"/>
                                        </p:tgtEl>
                                      </p:cBhvr>
                                    </p:animEffect>
                                  </p:childTnLst>
                                </p:cTn>
                              </p:par>
                              <p:par>
                                <p:cTn fill="hold" nodeType="with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5000"/>
                                        <p:tgtEl>
                                          <p:spTgt spid="1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9"/>
                                        </p:tgtEl>
                                        <p:attrNameLst>
                                          <p:attrName>style.visibility</p:attrName>
                                        </p:attrNameLst>
                                      </p:cBhvr>
                                      <p:to>
                                        <p:strVal val="visible"/>
                                      </p:to>
                                    </p:set>
                                    <p:animEffect filter="fade" transition="in">
                                      <p:cBhvr>
                                        <p:cTn dur="500"/>
                                        <p:tgtEl>
                                          <p:spTgt spid="1329"/>
                                        </p:tgtEl>
                                      </p:cBhvr>
                                    </p:animEffect>
                                  </p:childTnLst>
                                </p:cTn>
                              </p:par>
                              <p:par>
                                <p:cTn fill="hold" nodeType="withEffect" presetClass="entr" presetID="10" presetSubtype="0">
                                  <p:stCondLst>
                                    <p:cond delay="0"/>
                                  </p:stCondLst>
                                  <p:childTnLst>
                                    <p:set>
                                      <p:cBhvr>
                                        <p:cTn dur="1" fill="hold">
                                          <p:stCondLst>
                                            <p:cond delay="0"/>
                                          </p:stCondLst>
                                        </p:cTn>
                                        <p:tgtEl>
                                          <p:spTgt spid="1323"/>
                                        </p:tgtEl>
                                        <p:attrNameLst>
                                          <p:attrName>style.visibility</p:attrName>
                                        </p:attrNameLst>
                                      </p:cBhvr>
                                      <p:to>
                                        <p:strVal val="visible"/>
                                      </p:to>
                                    </p:set>
                                    <p:animEffect filter="fade" transition="in">
                                      <p:cBhvr>
                                        <p:cTn dur="5000"/>
                                        <p:tgtEl>
                                          <p:spTgt spid="1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31"/>
                                        </p:tgtEl>
                                      </p:cBhvr>
                                    </p:animEffect>
                                    <p:set>
                                      <p:cBhvr>
                                        <p:cTn dur="1" fill="hold">
                                          <p:stCondLst>
                                            <p:cond delay="500"/>
                                          </p:stCondLst>
                                        </p:cTn>
                                        <p:tgtEl>
                                          <p:spTgt spid="13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5000" fill="hold"/>
                                        <p:tgtEl>
                                          <p:spTgt spid="1337"/>
                                        </p:tgtEl>
                                        <p:attrNameLst>
                                          <p:attrName>r</p:attrName>
                                        </p:attrNameLst>
                                      </p:cBhvr>
                                    </p:animRot>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1332"/>
                                        </p:tgtEl>
                                        <p:attrNameLst>
                                          <p:attrName>style.visibility</p:attrName>
                                        </p:attrNameLst>
                                      </p:cBhvr>
                                      <p:to>
                                        <p:strVal val="visible"/>
                                      </p:to>
                                    </p:set>
                                    <p:anim calcmode="lin" valueType="num">
                                      <p:cBhvr additive="base">
                                        <p:cTn dur="3000"/>
                                        <p:tgtEl>
                                          <p:spTgt spid="1332"/>
                                        </p:tgtEl>
                                        <p:attrNameLst>
                                          <p:attrName>ppt_w</p:attrName>
                                        </p:attrNameLst>
                                      </p:cBhvr>
                                      <p:tavLst>
                                        <p:tav fmla="" tm="0">
                                          <p:val>
                                            <p:strVal val="0"/>
                                          </p:val>
                                        </p:tav>
                                        <p:tav fmla="" tm="100000">
                                          <p:val>
                                            <p:strVal val="#ppt_w"/>
                                          </p:val>
                                        </p:tav>
                                      </p:tavLst>
                                    </p:anim>
                                    <p:anim calcmode="lin" valueType="num">
                                      <p:cBhvr additive="base">
                                        <p:cTn dur="3000"/>
                                        <p:tgtEl>
                                          <p:spTgt spid="133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8" name="Shape 1348"/>
        <p:cNvGrpSpPr/>
        <p:nvPr/>
      </p:nvGrpSpPr>
      <p:grpSpPr>
        <a:xfrm>
          <a:off x="0" y="0"/>
          <a:ext cx="0" cy="0"/>
          <a:chOff x="0" y="0"/>
          <a:chExt cx="0" cy="0"/>
        </a:xfrm>
      </p:grpSpPr>
      <p:pic>
        <p:nvPicPr>
          <p:cNvPr id="1349" name="Google Shape;1349;p59"/>
          <p:cNvPicPr preferRelativeResize="0"/>
          <p:nvPr/>
        </p:nvPicPr>
        <p:blipFill rotWithShape="1">
          <a:blip r:embed="rId4">
            <a:alphaModFix/>
          </a:blip>
          <a:srcRect b="0" l="0" r="0" t="0"/>
          <a:stretch/>
        </p:blipFill>
        <p:spPr>
          <a:xfrm>
            <a:off x="9240981" y="117763"/>
            <a:ext cx="609600" cy="609600"/>
          </a:xfrm>
          <a:prstGeom prst="rect">
            <a:avLst/>
          </a:prstGeom>
          <a:noFill/>
          <a:ln>
            <a:noFill/>
          </a:ln>
        </p:spPr>
      </p:pic>
      <p:pic>
        <p:nvPicPr>
          <p:cNvPr id="1350" name="Google Shape;1350;p59"/>
          <p:cNvPicPr preferRelativeResize="0"/>
          <p:nvPr/>
        </p:nvPicPr>
        <p:blipFill rotWithShape="1">
          <a:blip r:embed="rId4">
            <a:alphaModFix/>
          </a:blip>
          <a:srcRect b="0" l="0" r="0" t="0"/>
          <a:stretch/>
        </p:blipFill>
        <p:spPr>
          <a:xfrm>
            <a:off x="9240981" y="1321087"/>
            <a:ext cx="609600" cy="609600"/>
          </a:xfrm>
          <a:prstGeom prst="rect">
            <a:avLst/>
          </a:prstGeom>
          <a:noFill/>
          <a:ln>
            <a:noFill/>
          </a:ln>
        </p:spPr>
      </p:pic>
      <p:pic>
        <p:nvPicPr>
          <p:cNvPr id="1351" name="Google Shape;1351;p59"/>
          <p:cNvPicPr preferRelativeResize="0"/>
          <p:nvPr/>
        </p:nvPicPr>
        <p:blipFill rotWithShape="1">
          <a:blip r:embed="rId4">
            <a:alphaModFix/>
          </a:blip>
          <a:srcRect b="0" l="0" r="0" t="0"/>
          <a:stretch/>
        </p:blipFill>
        <p:spPr>
          <a:xfrm>
            <a:off x="9334054" y="3696562"/>
            <a:ext cx="609600" cy="609600"/>
          </a:xfrm>
          <a:prstGeom prst="rect">
            <a:avLst/>
          </a:prstGeom>
          <a:noFill/>
          <a:ln>
            <a:noFill/>
          </a:ln>
        </p:spPr>
      </p:pic>
      <p:pic>
        <p:nvPicPr>
          <p:cNvPr id="1352" name="Google Shape;1352;p59"/>
          <p:cNvPicPr preferRelativeResize="0"/>
          <p:nvPr/>
        </p:nvPicPr>
        <p:blipFill rotWithShape="1">
          <a:blip r:embed="rId4">
            <a:alphaModFix/>
          </a:blip>
          <a:srcRect b="0" l="0" r="0" t="0"/>
          <a:stretch/>
        </p:blipFill>
        <p:spPr>
          <a:xfrm>
            <a:off x="9244330" y="2345801"/>
            <a:ext cx="609600" cy="609600"/>
          </a:xfrm>
          <a:prstGeom prst="rect">
            <a:avLst/>
          </a:prstGeom>
          <a:noFill/>
          <a:ln>
            <a:noFill/>
          </a:ln>
        </p:spPr>
      </p:pic>
      <p:sp>
        <p:nvSpPr>
          <p:cNvPr id="1353" name="Google Shape;1353;p59"/>
          <p:cNvSpPr/>
          <p:nvPr/>
        </p:nvSpPr>
        <p:spPr>
          <a:xfrm>
            <a:off x="1459518" y="1570366"/>
            <a:ext cx="4876800" cy="2722148"/>
          </a:xfrm>
          <a:prstGeom prst="cloud">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54" name="Google Shape;1354;p59"/>
          <p:cNvSpPr txBox="1"/>
          <p:nvPr/>
        </p:nvSpPr>
        <p:spPr>
          <a:xfrm>
            <a:off x="2057400" y="2146610"/>
            <a:ext cx="39624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CHÚC MỪNG EM NHẬN ĐƯỢC MỘT TRÀNG PHÁO TAY</a:t>
            </a:r>
            <a:endParaRPr sz="3200">
              <a:solidFill>
                <a:srgbClr val="000000"/>
              </a:solidFill>
              <a:latin typeface="Times New Roman"/>
              <a:ea typeface="Times New Roman"/>
              <a:cs typeface="Times New Roman"/>
              <a:sym typeface="Times New Roman"/>
            </a:endParaRPr>
          </a:p>
        </p:txBody>
      </p:sp>
      <p:pic>
        <p:nvPicPr>
          <p:cNvPr id="1355" name="Google Shape;1355;p59">
            <a:hlinkClick action="ppaction://hlinksldjump" r:id="rId5"/>
          </p:cNvPr>
          <p:cNvPicPr preferRelativeResize="0"/>
          <p:nvPr/>
        </p:nvPicPr>
        <p:blipFill rotWithShape="1">
          <a:blip r:embed="rId6">
            <a:alphaModFix/>
          </a:blip>
          <a:srcRect b="4509" l="8728" r="13089" t="2546"/>
          <a:stretch/>
        </p:blipFill>
        <p:spPr>
          <a:xfrm>
            <a:off x="7780968" y="5410200"/>
            <a:ext cx="1363031" cy="1350352"/>
          </a:xfrm>
          <a:prstGeom prst="rect">
            <a:avLst/>
          </a:prstGeom>
          <a:noFill/>
          <a:ln>
            <a:noFill/>
          </a:ln>
        </p:spPr>
      </p:pic>
      <p:grpSp>
        <p:nvGrpSpPr>
          <p:cNvPr id="1356" name="Google Shape;1356;p59"/>
          <p:cNvGrpSpPr/>
          <p:nvPr/>
        </p:nvGrpSpPr>
        <p:grpSpPr>
          <a:xfrm>
            <a:off x="7781353" y="1752029"/>
            <a:ext cx="1205624" cy="362438"/>
            <a:chOff x="4284637" y="-304827"/>
            <a:chExt cx="2669678" cy="697560"/>
          </a:xfrm>
        </p:grpSpPr>
        <p:sp>
          <p:nvSpPr>
            <p:cNvPr id="1357" name="Google Shape;1357;p59"/>
            <p:cNvSpPr/>
            <p:nvPr/>
          </p:nvSpPr>
          <p:spPr>
            <a:xfrm>
              <a:off x="4317476" y="-304827"/>
              <a:ext cx="2636839"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Arial"/>
                <a:ea typeface="Arial"/>
                <a:cs typeface="Arial"/>
                <a:sym typeface="Arial"/>
              </a:endParaRPr>
            </a:p>
          </p:txBody>
        </p:sp>
        <p:sp>
          <p:nvSpPr>
            <p:cNvPr id="1358" name="Google Shape;1358;p59"/>
            <p:cNvSpPr/>
            <p:nvPr/>
          </p:nvSpPr>
          <p:spPr>
            <a:xfrm>
              <a:off x="4284637" y="-304827"/>
              <a:ext cx="2636837"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Hết Giờ</a:t>
              </a:r>
              <a:endParaRPr b="0" i="0" sz="1400" u="none" cap="none" strike="noStrike">
                <a:solidFill>
                  <a:srgbClr val="FFFFFF"/>
                </a:solidFill>
                <a:latin typeface="Arial"/>
                <a:ea typeface="Arial"/>
                <a:cs typeface="Arial"/>
                <a:sym typeface="Arial"/>
              </a:endParaRPr>
            </a:p>
          </p:txBody>
        </p:sp>
      </p:grpSp>
      <p:sp>
        <p:nvSpPr>
          <p:cNvPr id="1359" name="Google Shape;1359;p59"/>
          <p:cNvSpPr/>
          <p:nvPr/>
        </p:nvSpPr>
        <p:spPr>
          <a:xfrm>
            <a:off x="8096467" y="419"/>
            <a:ext cx="548204" cy="304381"/>
          </a:xfrm>
          <a:prstGeom prst="rect">
            <a:avLst/>
          </a:prstGeom>
          <a:solidFill>
            <a:srgbClr val="FFFFFF"/>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050"/>
              <a:buFont typeface="Calibri"/>
              <a:buNone/>
            </a:pPr>
            <a:r>
              <a:rPr b="0" i="0" lang="en-US" sz="1050" u="none" cap="none" strike="noStrike">
                <a:solidFill>
                  <a:srgbClr val="FF0000"/>
                </a:solidFill>
                <a:latin typeface="Calibri"/>
                <a:ea typeface="Calibri"/>
                <a:cs typeface="Calibri"/>
                <a:sym typeface="Calibri"/>
              </a:rPr>
              <a:t>START</a:t>
            </a:r>
            <a:endParaRPr b="0" i="0" sz="1050" u="none" cap="none" strike="noStrike">
              <a:solidFill>
                <a:srgbClr val="FF0000"/>
              </a:solidFill>
              <a:latin typeface="Calibri"/>
              <a:ea typeface="Calibri"/>
              <a:cs typeface="Calibri"/>
              <a:sym typeface="Calibri"/>
            </a:endParaRPr>
          </a:p>
        </p:txBody>
      </p:sp>
      <p:pic>
        <p:nvPicPr>
          <p:cNvPr id="1360" name="Google Shape;1360;p59"/>
          <p:cNvPicPr preferRelativeResize="0"/>
          <p:nvPr/>
        </p:nvPicPr>
        <p:blipFill rotWithShape="1">
          <a:blip r:embed="rId7">
            <a:alphaModFix/>
          </a:blip>
          <a:srcRect b="0" l="0" r="0" t="0"/>
          <a:stretch/>
        </p:blipFill>
        <p:spPr>
          <a:xfrm>
            <a:off x="7696200" y="304800"/>
            <a:ext cx="1370670" cy="1366322"/>
          </a:xfrm>
          <a:prstGeom prst="rect">
            <a:avLst/>
          </a:prstGeom>
          <a:noFill/>
          <a:ln>
            <a:noFill/>
          </a:ln>
        </p:spPr>
      </p:pic>
      <p:grpSp>
        <p:nvGrpSpPr>
          <p:cNvPr id="1361" name="Google Shape;1361;p59"/>
          <p:cNvGrpSpPr/>
          <p:nvPr/>
        </p:nvGrpSpPr>
        <p:grpSpPr>
          <a:xfrm rot="1786145">
            <a:off x="8118685" y="882170"/>
            <a:ext cx="525701" cy="509437"/>
            <a:chOff x="840573" y="2379277"/>
            <a:chExt cx="3829048" cy="3849975"/>
          </a:xfrm>
        </p:grpSpPr>
        <p:sp>
          <p:nvSpPr>
            <p:cNvPr id="1362" name="Google Shape;1362;p59"/>
            <p:cNvSpPr/>
            <p:nvPr/>
          </p:nvSpPr>
          <p:spPr>
            <a:xfrm>
              <a:off x="840573" y="2379277"/>
              <a:ext cx="3829048" cy="3849975"/>
            </a:xfrm>
            <a:prstGeom prst="ellipse">
              <a:avLst/>
            </a:prstGeom>
            <a:solidFill>
              <a:srgbClr val="FDFCF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63" name="Google Shape;1363;p59"/>
            <p:cNvSpPr/>
            <p:nvPr/>
          </p:nvSpPr>
          <p:spPr>
            <a:xfrm>
              <a:off x="2159000" y="3253181"/>
              <a:ext cx="601664" cy="950913"/>
            </a:xfrm>
            <a:custGeom>
              <a:rect b="b" l="l" r="r" t="t"/>
              <a:pathLst>
                <a:path extrusionOk="0" h="599" w="379">
                  <a:moveTo>
                    <a:pt x="0" y="23"/>
                  </a:moveTo>
                  <a:lnTo>
                    <a:pt x="39" y="0"/>
                  </a:lnTo>
                  <a:lnTo>
                    <a:pt x="379" y="576"/>
                  </a:lnTo>
                  <a:lnTo>
                    <a:pt x="341" y="599"/>
                  </a:lnTo>
                  <a:lnTo>
                    <a:pt x="0" y="23"/>
                  </a:lnTo>
                  <a:close/>
                </a:path>
              </a:pathLst>
            </a:custGeom>
            <a:solidFill>
              <a:srgbClr val="5D5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64" name="Google Shape;1364;p59"/>
          <p:cNvSpPr txBox="1"/>
          <p:nvPr/>
        </p:nvSpPr>
        <p:spPr>
          <a:xfrm>
            <a:off x="8538970" y="927533"/>
            <a:ext cx="28103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3</a:t>
            </a:r>
            <a:endParaRPr b="1" i="0" sz="1000" u="none" cap="none" strike="noStrike">
              <a:solidFill>
                <a:srgbClr val="99B2C8"/>
              </a:solidFill>
              <a:latin typeface="Calibri"/>
              <a:ea typeface="Calibri"/>
              <a:cs typeface="Calibri"/>
              <a:sym typeface="Calibri"/>
            </a:endParaRPr>
          </a:p>
        </p:txBody>
      </p:sp>
      <p:sp>
        <p:nvSpPr>
          <p:cNvPr id="1365" name="Google Shape;1365;p59"/>
          <p:cNvSpPr txBox="1"/>
          <p:nvPr/>
        </p:nvSpPr>
        <p:spPr>
          <a:xfrm>
            <a:off x="8286383" y="1181180"/>
            <a:ext cx="34108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6</a:t>
            </a:r>
            <a:endParaRPr b="1" i="0" sz="1000" u="none" cap="none" strike="noStrike">
              <a:solidFill>
                <a:srgbClr val="99B2C8"/>
              </a:solidFill>
              <a:latin typeface="Calibri"/>
              <a:ea typeface="Calibri"/>
              <a:cs typeface="Calibri"/>
              <a:sym typeface="Calibri"/>
            </a:endParaRPr>
          </a:p>
        </p:txBody>
      </p:sp>
      <p:sp>
        <p:nvSpPr>
          <p:cNvPr id="1366" name="Google Shape;1366;p59"/>
          <p:cNvSpPr txBox="1"/>
          <p:nvPr/>
        </p:nvSpPr>
        <p:spPr>
          <a:xfrm>
            <a:off x="7940658" y="965103"/>
            <a:ext cx="30845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9</a:t>
            </a:r>
            <a:endParaRPr b="1" i="0" sz="1000" u="none" cap="none" strike="noStrike">
              <a:solidFill>
                <a:srgbClr val="99B2C8"/>
              </a:solidFill>
              <a:latin typeface="Calibri"/>
              <a:ea typeface="Calibri"/>
              <a:cs typeface="Calibri"/>
              <a:sym typeface="Calibri"/>
            </a:endParaRPr>
          </a:p>
        </p:txBody>
      </p:sp>
      <p:sp>
        <p:nvSpPr>
          <p:cNvPr id="1367" name="Google Shape;1367;p59"/>
          <p:cNvSpPr txBox="1"/>
          <p:nvPr/>
        </p:nvSpPr>
        <p:spPr>
          <a:xfrm>
            <a:off x="8224556" y="681312"/>
            <a:ext cx="37140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12</a:t>
            </a:r>
            <a:endParaRPr b="1" i="0" sz="1000" u="none" cap="none" strike="noStrike">
              <a:solidFill>
                <a:srgbClr val="99B2C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3"/>
                                        </p:tgtEl>
                                        <p:attrNameLst>
                                          <p:attrName>style.visibility</p:attrName>
                                        </p:attrNameLst>
                                      </p:cBhvr>
                                      <p:to>
                                        <p:strVal val="visible"/>
                                      </p:to>
                                    </p:set>
                                    <p:animEffect filter="fade" transition="in">
                                      <p:cBhvr>
                                        <p:cTn dur="500"/>
                                        <p:tgtEl>
                                          <p:spTgt spid="1353"/>
                                        </p:tgtEl>
                                      </p:cBhvr>
                                    </p:animEffect>
                                  </p:childTnLst>
                                </p:cTn>
                              </p:par>
                              <p:par>
                                <p:cTn fill="hold" nodeType="withEffect" presetClass="entr" presetID="10" presetSubtype="0">
                                  <p:stCondLst>
                                    <p:cond delay="0"/>
                                  </p:stCondLst>
                                  <p:childTnLst>
                                    <p:set>
                                      <p:cBhvr>
                                        <p:cTn dur="1" fill="hold">
                                          <p:stCondLst>
                                            <p:cond delay="0"/>
                                          </p:stCondLst>
                                        </p:cTn>
                                        <p:tgtEl>
                                          <p:spTgt spid="1354"/>
                                        </p:tgtEl>
                                        <p:attrNameLst>
                                          <p:attrName>style.visibility</p:attrName>
                                        </p:attrNameLst>
                                      </p:cBhvr>
                                      <p:to>
                                        <p:strVal val="visible"/>
                                      </p:to>
                                    </p:set>
                                    <p:animEffect filter="fade" transition="in">
                                      <p:cBhvr>
                                        <p:cTn dur="500"/>
                                        <p:tgtEl>
                                          <p:spTgt spid="1354"/>
                                        </p:tgtEl>
                                      </p:cBhvr>
                                    </p:animEffect>
                                  </p:childTnLst>
                                </p:cTn>
                              </p:par>
                              <p:par>
                                <p:cTn fill="hold" nodeType="withEffect" presetClass="entr" presetID="10" presetSubtype="0">
                                  <p:stCondLst>
                                    <p:cond delay="0"/>
                                  </p:stCondLst>
                                  <p:childTnLst>
                                    <p:set>
                                      <p:cBhvr>
                                        <p:cTn dur="1" fill="hold">
                                          <p:stCondLst>
                                            <p:cond delay="0"/>
                                          </p:stCondLst>
                                        </p:cTn>
                                        <p:tgtEl>
                                          <p:spTgt spid="1349"/>
                                        </p:tgtEl>
                                        <p:attrNameLst>
                                          <p:attrName>style.visibility</p:attrName>
                                        </p:attrNameLst>
                                      </p:cBhvr>
                                      <p:to>
                                        <p:strVal val="visible"/>
                                      </p:to>
                                    </p:set>
                                    <p:animEffect filter="fade" transition="in">
                                      <p:cBhvr>
                                        <p:cTn dur="5000"/>
                                        <p:tgtEl>
                                          <p:spTgt spid="1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5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35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52"/>
                                        </p:tgtEl>
                                        <p:attrNameLst>
                                          <p:attrName>style.visibility</p:attrName>
                                        </p:attrNameLst>
                                      </p:cBhvr>
                                      <p:to>
                                        <p:strVal val="visible"/>
                                      </p:to>
                                    </p:set>
                                    <p:animEffect filter="fade" transition="in">
                                      <p:cBhvr>
                                        <p:cTn dur="5000"/>
                                        <p:tgtEl>
                                          <p:spTgt spid="1352"/>
                                        </p:tgtEl>
                                      </p:cBhvr>
                                    </p:animEffect>
                                  </p:childTnLst>
                                </p:cTn>
                              </p:par>
                              <p:par>
                                <p:cTn fill="hold" nodeType="withEffect" presetClass="entr" presetID="10" presetSubtype="0">
                                  <p:stCondLst>
                                    <p:cond delay="0"/>
                                  </p:stCondLst>
                                  <p:childTnLst>
                                    <p:set>
                                      <p:cBhvr>
                                        <p:cTn dur="1" fill="hold">
                                          <p:stCondLst>
                                            <p:cond delay="0"/>
                                          </p:stCondLst>
                                        </p:cTn>
                                        <p:tgtEl>
                                          <p:spTgt spid="1351"/>
                                        </p:tgtEl>
                                        <p:attrNameLst>
                                          <p:attrName>style.visibility</p:attrName>
                                        </p:attrNameLst>
                                      </p:cBhvr>
                                      <p:to>
                                        <p:strVal val="visible"/>
                                      </p:to>
                                    </p:set>
                                    <p:animEffect filter="fade" transition="in">
                                      <p:cBhvr>
                                        <p:cTn dur="5000"/>
                                        <p:tgtEl>
                                          <p:spTgt spid="1351"/>
                                        </p:tgtEl>
                                      </p:cBhvr>
                                    </p:animEffect>
                                  </p:childTnLst>
                                </p:cTn>
                              </p:par>
                              <p:par>
                                <p:cTn fill="hold" nodeType="with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5000"/>
                                        <p:tgtEl>
                                          <p:spTgt spid="1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55"/>
                                        </p:tgtEl>
                                      </p:cBhvr>
                                    </p:animEffect>
                                    <p:set>
                                      <p:cBhvr>
                                        <p:cTn dur="1" fill="hold">
                                          <p:stCondLst>
                                            <p:cond delay="500"/>
                                          </p:stCondLst>
                                        </p:cTn>
                                        <p:tgtEl>
                                          <p:spTgt spid="13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5000" fill="hold"/>
                                        <p:tgtEl>
                                          <p:spTgt spid="1361"/>
                                        </p:tgtEl>
                                        <p:attrNameLst>
                                          <p:attrName>r</p:attrName>
                                        </p:attrNameLst>
                                      </p:cBhvr>
                                    </p:animRot>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1356"/>
                                        </p:tgtEl>
                                        <p:attrNameLst>
                                          <p:attrName>style.visibility</p:attrName>
                                        </p:attrNameLst>
                                      </p:cBhvr>
                                      <p:to>
                                        <p:strVal val="visible"/>
                                      </p:to>
                                    </p:set>
                                    <p:anim calcmode="lin" valueType="num">
                                      <p:cBhvr additive="base">
                                        <p:cTn dur="3000"/>
                                        <p:tgtEl>
                                          <p:spTgt spid="1356"/>
                                        </p:tgtEl>
                                        <p:attrNameLst>
                                          <p:attrName>ppt_w</p:attrName>
                                        </p:attrNameLst>
                                      </p:cBhvr>
                                      <p:tavLst>
                                        <p:tav fmla="" tm="0">
                                          <p:val>
                                            <p:strVal val="0"/>
                                          </p:val>
                                        </p:tav>
                                        <p:tav fmla="" tm="100000">
                                          <p:val>
                                            <p:strVal val="#ppt_w"/>
                                          </p:val>
                                        </p:tav>
                                      </p:tavLst>
                                    </p:anim>
                                    <p:anim calcmode="lin" valueType="num">
                                      <p:cBhvr additive="base">
                                        <p:cTn dur="3000"/>
                                        <p:tgtEl>
                                          <p:spTgt spid="135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
          <p:cNvSpPr/>
          <p:nvPr/>
        </p:nvSpPr>
        <p:spPr>
          <a:xfrm>
            <a:off x="381000" y="404059"/>
            <a:ext cx="482035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I. KỸ THUẬT GIEO TRỒNG</a:t>
            </a:r>
            <a:endParaRPr/>
          </a:p>
        </p:txBody>
      </p:sp>
      <p:sp>
        <p:nvSpPr>
          <p:cNvPr id="441" name="Google Shape;441;p6"/>
          <p:cNvSpPr/>
          <p:nvPr/>
        </p:nvSpPr>
        <p:spPr>
          <a:xfrm>
            <a:off x="3886200" y="914400"/>
            <a:ext cx="4876800" cy="3352800"/>
          </a:xfrm>
          <a:prstGeom prst="cloud">
            <a:avLst/>
          </a:prstGeom>
          <a:solidFill>
            <a:srgbClr val="00B0F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6"/>
          <p:cNvSpPr/>
          <p:nvPr/>
        </p:nvSpPr>
        <p:spPr>
          <a:xfrm>
            <a:off x="4800600" y="1682859"/>
            <a:ext cx="35052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0000"/>
                </a:solidFill>
                <a:latin typeface="Times New Roman"/>
                <a:ea typeface="Times New Roman"/>
                <a:cs typeface="Times New Roman"/>
                <a:sym typeface="Times New Roman"/>
              </a:rPr>
              <a:t>Đọc nội dung mục I  trong SGK và </a:t>
            </a:r>
            <a:r>
              <a:rPr lang="en-US" sz="2800">
                <a:solidFill>
                  <a:srgbClr val="FF0000"/>
                </a:solidFill>
                <a:latin typeface="Times New Roman"/>
                <a:ea typeface="Times New Roman"/>
                <a:cs typeface="Times New Roman"/>
                <a:sym typeface="Times New Roman"/>
              </a:rPr>
              <a:t>nêu các yêu cầu của kĩ thuật gieo trồng</a:t>
            </a:r>
            <a:endParaRPr sz="2800">
              <a:solidFill>
                <a:schemeClr val="dk1"/>
              </a:solidFill>
              <a:latin typeface="Calibri"/>
              <a:ea typeface="Calibri"/>
              <a:cs typeface="Calibri"/>
              <a:sym typeface="Calibri"/>
            </a:endParaRPr>
          </a:p>
        </p:txBody>
      </p:sp>
      <p:sp>
        <p:nvSpPr>
          <p:cNvPr id="443" name="Google Shape;443;p6"/>
          <p:cNvSpPr txBox="1"/>
          <p:nvPr/>
        </p:nvSpPr>
        <p:spPr>
          <a:xfrm>
            <a:off x="990600" y="4666327"/>
            <a:ext cx="668349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70C0"/>
                </a:solidFill>
                <a:latin typeface="Times New Roman"/>
                <a:ea typeface="Times New Roman"/>
                <a:cs typeface="Times New Roman"/>
                <a:sym typeface="Times New Roman"/>
              </a:rPr>
              <a:t>- </a:t>
            </a:r>
            <a:r>
              <a:rPr lang="en-US" sz="2800">
                <a:solidFill>
                  <a:srgbClr val="0070C0"/>
                </a:solidFill>
                <a:latin typeface="Calibri"/>
                <a:ea typeface="Calibri"/>
                <a:cs typeface="Calibri"/>
                <a:sym typeface="Calibri"/>
              </a:rPr>
              <a:t>Yêu cầu cơ bản khi thực hiện gieo trồng: Đảm bảo yêu cầu về thời vụ, mật độ, khoảng cách </a:t>
            </a:r>
            <a:r>
              <a:rPr lang="en-US" sz="2800">
                <a:solidFill>
                  <a:srgbClr val="0070C0"/>
                </a:solidFill>
                <a:latin typeface="Times New Roman"/>
                <a:ea typeface="Times New Roman"/>
                <a:cs typeface="Times New Roman"/>
                <a:sym typeface="Times New Roman"/>
              </a:rPr>
              <a:t>và độ nông sâu</a:t>
            </a:r>
            <a:r>
              <a:rPr lang="en-US" sz="1800">
                <a:solidFill>
                  <a:srgbClr val="0070C0"/>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1" name="Shape 1371"/>
        <p:cNvGrpSpPr/>
        <p:nvPr/>
      </p:nvGrpSpPr>
      <p:grpSpPr>
        <a:xfrm>
          <a:off x="0" y="0"/>
          <a:ext cx="0" cy="0"/>
          <a:chOff x="0" y="0"/>
          <a:chExt cx="0" cy="0"/>
        </a:xfrm>
      </p:grpSpPr>
      <p:sp>
        <p:nvSpPr>
          <p:cNvPr id="1372" name="Google Shape;1372;p60"/>
          <p:cNvSpPr/>
          <p:nvPr/>
        </p:nvSpPr>
        <p:spPr>
          <a:xfrm>
            <a:off x="1142998" y="304800"/>
            <a:ext cx="6556953" cy="1647260"/>
          </a:xfrm>
          <a:prstGeom prst="roundRect">
            <a:avLst>
              <a:gd fmla="val 16667" name="adj"/>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73" name="Google Shape;1373;p60"/>
          <p:cNvSpPr txBox="1"/>
          <p:nvPr/>
        </p:nvSpPr>
        <p:spPr>
          <a:xfrm>
            <a:off x="457200" y="5319775"/>
            <a:ext cx="3657600" cy="1077218"/>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D: </a:t>
            </a:r>
            <a:r>
              <a:rPr b="1" lang="en-US" sz="2400">
                <a:solidFill>
                  <a:schemeClr val="dk1"/>
                </a:solidFill>
                <a:latin typeface="Times New Roman"/>
                <a:ea typeface="Times New Roman"/>
                <a:cs typeface="Times New Roman"/>
                <a:sym typeface="Times New Roman"/>
              </a:rPr>
              <a:t>3</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3200">
              <a:solidFill>
                <a:srgbClr val="000000"/>
              </a:solidFill>
              <a:latin typeface="Times New Roman"/>
              <a:ea typeface="Times New Roman"/>
              <a:cs typeface="Times New Roman"/>
              <a:sym typeface="Times New Roman"/>
            </a:endParaRPr>
          </a:p>
        </p:txBody>
      </p:sp>
      <p:sp>
        <p:nvSpPr>
          <p:cNvPr id="1374" name="Google Shape;1374;p60"/>
          <p:cNvSpPr txBox="1"/>
          <p:nvPr/>
        </p:nvSpPr>
        <p:spPr>
          <a:xfrm>
            <a:off x="457199" y="2597458"/>
            <a:ext cx="4732835" cy="584775"/>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A: </a:t>
            </a:r>
            <a:r>
              <a:rPr b="1" lang="en-US" sz="2400">
                <a:solidFill>
                  <a:schemeClr val="dk1"/>
                </a:solidFill>
                <a:latin typeface="Times New Roman"/>
                <a:ea typeface="Times New Roman"/>
                <a:cs typeface="Times New Roman"/>
                <a:sym typeface="Times New Roman"/>
              </a:rPr>
              <a:t>1</a:t>
            </a:r>
            <a:endParaRPr b="1" sz="2400">
              <a:solidFill>
                <a:srgbClr val="000000"/>
              </a:solidFill>
              <a:latin typeface="Times New Roman"/>
              <a:ea typeface="Times New Roman"/>
              <a:cs typeface="Times New Roman"/>
              <a:sym typeface="Times New Roman"/>
            </a:endParaRPr>
          </a:p>
        </p:txBody>
      </p:sp>
      <p:sp>
        <p:nvSpPr>
          <p:cNvPr id="1375" name="Google Shape;1375;p60"/>
          <p:cNvSpPr txBox="1"/>
          <p:nvPr/>
        </p:nvSpPr>
        <p:spPr>
          <a:xfrm>
            <a:off x="546300" y="4362485"/>
            <a:ext cx="6083100" cy="584775"/>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C: </a:t>
            </a:r>
            <a:r>
              <a:rPr b="1" lang="en-US" sz="2400">
                <a:solidFill>
                  <a:schemeClr val="dk1"/>
                </a:solidFill>
                <a:latin typeface="Times New Roman"/>
                <a:ea typeface="Times New Roman"/>
                <a:cs typeface="Times New Roman"/>
                <a:sym typeface="Times New Roman"/>
              </a:rPr>
              <a:t>4</a:t>
            </a:r>
            <a:endParaRPr b="1" sz="2400">
              <a:solidFill>
                <a:schemeClr val="dk1"/>
              </a:solidFill>
              <a:latin typeface="Times New Roman"/>
              <a:ea typeface="Times New Roman"/>
              <a:cs typeface="Times New Roman"/>
              <a:sym typeface="Times New Roman"/>
            </a:endParaRPr>
          </a:p>
        </p:txBody>
      </p:sp>
      <p:sp>
        <p:nvSpPr>
          <p:cNvPr id="1376" name="Google Shape;1376;p60"/>
          <p:cNvSpPr txBox="1"/>
          <p:nvPr/>
        </p:nvSpPr>
        <p:spPr>
          <a:xfrm>
            <a:off x="457199" y="3416587"/>
            <a:ext cx="4704877" cy="584775"/>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B: </a:t>
            </a:r>
            <a:r>
              <a:rPr b="1" lang="en-US" sz="2400">
                <a:solidFill>
                  <a:schemeClr val="dk1"/>
                </a:solidFill>
                <a:latin typeface="Times New Roman"/>
                <a:ea typeface="Times New Roman"/>
                <a:cs typeface="Times New Roman"/>
                <a:sym typeface="Times New Roman"/>
              </a:rPr>
              <a:t>2</a:t>
            </a:r>
            <a:endParaRPr b="1" sz="2400">
              <a:solidFill>
                <a:schemeClr val="dk1"/>
              </a:solidFill>
              <a:latin typeface="Times New Roman"/>
              <a:ea typeface="Times New Roman"/>
              <a:cs typeface="Times New Roman"/>
              <a:sym typeface="Times New Roman"/>
            </a:endParaRPr>
          </a:p>
        </p:txBody>
      </p:sp>
      <p:pic>
        <p:nvPicPr>
          <p:cNvPr id="1377" name="Google Shape;1377;p60"/>
          <p:cNvPicPr preferRelativeResize="0"/>
          <p:nvPr/>
        </p:nvPicPr>
        <p:blipFill rotWithShape="1">
          <a:blip r:embed="rId4">
            <a:alphaModFix/>
          </a:blip>
          <a:srcRect b="0" l="0" r="0" t="0"/>
          <a:stretch/>
        </p:blipFill>
        <p:spPr>
          <a:xfrm>
            <a:off x="9240981" y="117763"/>
            <a:ext cx="609600" cy="609600"/>
          </a:xfrm>
          <a:prstGeom prst="rect">
            <a:avLst/>
          </a:prstGeom>
          <a:noFill/>
          <a:ln>
            <a:noFill/>
          </a:ln>
        </p:spPr>
      </p:pic>
      <p:pic>
        <p:nvPicPr>
          <p:cNvPr id="1378" name="Google Shape;1378;p60"/>
          <p:cNvPicPr preferRelativeResize="0"/>
          <p:nvPr/>
        </p:nvPicPr>
        <p:blipFill rotWithShape="1">
          <a:blip r:embed="rId4">
            <a:alphaModFix/>
          </a:blip>
          <a:srcRect b="0" l="0" r="0" t="0"/>
          <a:stretch/>
        </p:blipFill>
        <p:spPr>
          <a:xfrm>
            <a:off x="9240981" y="1321087"/>
            <a:ext cx="609600" cy="609600"/>
          </a:xfrm>
          <a:prstGeom prst="rect">
            <a:avLst/>
          </a:prstGeom>
          <a:noFill/>
          <a:ln>
            <a:noFill/>
          </a:ln>
        </p:spPr>
      </p:pic>
      <p:pic>
        <p:nvPicPr>
          <p:cNvPr id="1379" name="Google Shape;1379;p60"/>
          <p:cNvPicPr preferRelativeResize="0"/>
          <p:nvPr/>
        </p:nvPicPr>
        <p:blipFill rotWithShape="1">
          <a:blip r:embed="rId4">
            <a:alphaModFix/>
          </a:blip>
          <a:srcRect b="0" l="0" r="0" t="0"/>
          <a:stretch/>
        </p:blipFill>
        <p:spPr>
          <a:xfrm>
            <a:off x="9334054" y="3696562"/>
            <a:ext cx="609600" cy="609600"/>
          </a:xfrm>
          <a:prstGeom prst="rect">
            <a:avLst/>
          </a:prstGeom>
          <a:noFill/>
          <a:ln>
            <a:noFill/>
          </a:ln>
        </p:spPr>
      </p:pic>
      <p:pic>
        <p:nvPicPr>
          <p:cNvPr id="1380" name="Google Shape;1380;p60"/>
          <p:cNvPicPr preferRelativeResize="0"/>
          <p:nvPr/>
        </p:nvPicPr>
        <p:blipFill rotWithShape="1">
          <a:blip r:embed="rId4">
            <a:alphaModFix/>
          </a:blip>
          <a:srcRect b="0" l="0" r="0" t="0"/>
          <a:stretch/>
        </p:blipFill>
        <p:spPr>
          <a:xfrm>
            <a:off x="9244330" y="2345801"/>
            <a:ext cx="609600" cy="609600"/>
          </a:xfrm>
          <a:prstGeom prst="rect">
            <a:avLst/>
          </a:prstGeom>
          <a:noFill/>
          <a:ln>
            <a:noFill/>
          </a:ln>
        </p:spPr>
      </p:pic>
      <p:sp>
        <p:nvSpPr>
          <p:cNvPr id="1381" name="Google Shape;1381;p60"/>
          <p:cNvSpPr/>
          <p:nvPr/>
        </p:nvSpPr>
        <p:spPr>
          <a:xfrm>
            <a:off x="3379861" y="4759690"/>
            <a:ext cx="3505200" cy="2197387"/>
          </a:xfrm>
          <a:prstGeom prst="cloud">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82" name="Google Shape;1382;p60"/>
          <p:cNvSpPr txBox="1"/>
          <p:nvPr/>
        </p:nvSpPr>
        <p:spPr>
          <a:xfrm>
            <a:off x="4445691" y="5291950"/>
            <a:ext cx="17526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CHÚC MỪNG</a:t>
            </a:r>
            <a:endParaRPr/>
          </a:p>
        </p:txBody>
      </p:sp>
      <p:pic>
        <p:nvPicPr>
          <p:cNvPr id="1383" name="Google Shape;1383;p60"/>
          <p:cNvPicPr preferRelativeResize="0"/>
          <p:nvPr/>
        </p:nvPicPr>
        <p:blipFill rotWithShape="1">
          <a:blip r:embed="rId5">
            <a:alphaModFix/>
          </a:blip>
          <a:srcRect b="0" l="23171" r="22525" t="428"/>
          <a:stretch/>
        </p:blipFill>
        <p:spPr>
          <a:xfrm>
            <a:off x="62345" y="4001362"/>
            <a:ext cx="1233056" cy="1256068"/>
          </a:xfrm>
          <a:prstGeom prst="rect">
            <a:avLst/>
          </a:prstGeom>
          <a:noFill/>
          <a:ln>
            <a:noFill/>
          </a:ln>
        </p:spPr>
      </p:pic>
      <p:pic>
        <p:nvPicPr>
          <p:cNvPr id="1384" name="Google Shape;1384;p60"/>
          <p:cNvPicPr preferRelativeResize="0"/>
          <p:nvPr/>
        </p:nvPicPr>
        <p:blipFill rotWithShape="1">
          <a:blip r:embed="rId5">
            <a:alphaModFix/>
          </a:blip>
          <a:srcRect b="0" l="23171" r="22524" t="429"/>
          <a:stretch/>
        </p:blipFill>
        <p:spPr>
          <a:xfrm>
            <a:off x="0" y="1989090"/>
            <a:ext cx="1233055" cy="1256068"/>
          </a:xfrm>
          <a:prstGeom prst="rect">
            <a:avLst/>
          </a:prstGeom>
          <a:noFill/>
          <a:ln>
            <a:noFill/>
          </a:ln>
        </p:spPr>
      </p:pic>
      <p:pic>
        <p:nvPicPr>
          <p:cNvPr id="1385" name="Google Shape;1385;p60"/>
          <p:cNvPicPr preferRelativeResize="0"/>
          <p:nvPr/>
        </p:nvPicPr>
        <p:blipFill rotWithShape="1">
          <a:blip r:embed="rId5">
            <a:alphaModFix/>
          </a:blip>
          <a:srcRect b="0" l="23171" r="22525" t="428"/>
          <a:stretch/>
        </p:blipFill>
        <p:spPr>
          <a:xfrm>
            <a:off x="3128" y="3106417"/>
            <a:ext cx="1233056" cy="1256068"/>
          </a:xfrm>
          <a:prstGeom prst="rect">
            <a:avLst/>
          </a:prstGeom>
          <a:noFill/>
          <a:ln>
            <a:noFill/>
          </a:ln>
        </p:spPr>
      </p:pic>
      <p:pic>
        <p:nvPicPr>
          <p:cNvPr id="1386" name="Google Shape;1386;p60">
            <a:hlinkClick action="ppaction://hlinksldjump" r:id="rId6"/>
          </p:cNvPr>
          <p:cNvPicPr preferRelativeResize="0"/>
          <p:nvPr/>
        </p:nvPicPr>
        <p:blipFill rotWithShape="1">
          <a:blip r:embed="rId7">
            <a:alphaModFix/>
          </a:blip>
          <a:srcRect b="0" l="0" r="0" t="0"/>
          <a:stretch/>
        </p:blipFill>
        <p:spPr>
          <a:xfrm>
            <a:off x="7772863" y="5410199"/>
            <a:ext cx="1499175" cy="1499175"/>
          </a:xfrm>
          <a:prstGeom prst="rect">
            <a:avLst/>
          </a:prstGeom>
          <a:noFill/>
          <a:ln>
            <a:noFill/>
          </a:ln>
        </p:spPr>
      </p:pic>
      <p:grpSp>
        <p:nvGrpSpPr>
          <p:cNvPr id="1387" name="Google Shape;1387;p60"/>
          <p:cNvGrpSpPr/>
          <p:nvPr/>
        </p:nvGrpSpPr>
        <p:grpSpPr>
          <a:xfrm>
            <a:off x="7840158" y="1792767"/>
            <a:ext cx="1205624" cy="362438"/>
            <a:chOff x="4284637" y="-304827"/>
            <a:chExt cx="2669678" cy="697560"/>
          </a:xfrm>
        </p:grpSpPr>
        <p:sp>
          <p:nvSpPr>
            <p:cNvPr id="1388" name="Google Shape;1388;p60"/>
            <p:cNvSpPr/>
            <p:nvPr/>
          </p:nvSpPr>
          <p:spPr>
            <a:xfrm>
              <a:off x="4317476" y="-304827"/>
              <a:ext cx="2636839"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Arial"/>
                <a:ea typeface="Arial"/>
                <a:cs typeface="Arial"/>
                <a:sym typeface="Arial"/>
              </a:endParaRPr>
            </a:p>
          </p:txBody>
        </p:sp>
        <p:sp>
          <p:nvSpPr>
            <p:cNvPr id="1389" name="Google Shape;1389;p60"/>
            <p:cNvSpPr/>
            <p:nvPr/>
          </p:nvSpPr>
          <p:spPr>
            <a:xfrm>
              <a:off x="4284637" y="-304827"/>
              <a:ext cx="2636837" cy="697560"/>
            </a:xfrm>
            <a:prstGeom prst="roundRect">
              <a:avLst>
                <a:gd fmla="val 16667" name="adj"/>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Hết Giờ</a:t>
              </a:r>
              <a:endParaRPr b="0" i="0" sz="1400" u="none" cap="none" strike="noStrike">
                <a:solidFill>
                  <a:srgbClr val="FFFFFF"/>
                </a:solidFill>
                <a:latin typeface="Arial"/>
                <a:ea typeface="Arial"/>
                <a:cs typeface="Arial"/>
                <a:sym typeface="Arial"/>
              </a:endParaRPr>
            </a:p>
          </p:txBody>
        </p:sp>
      </p:grpSp>
      <p:sp>
        <p:nvSpPr>
          <p:cNvPr id="1390" name="Google Shape;1390;p60"/>
          <p:cNvSpPr/>
          <p:nvPr/>
        </p:nvSpPr>
        <p:spPr>
          <a:xfrm>
            <a:off x="8155272" y="41157"/>
            <a:ext cx="548204" cy="304381"/>
          </a:xfrm>
          <a:prstGeom prst="rect">
            <a:avLst/>
          </a:prstGeom>
          <a:solidFill>
            <a:srgbClr val="FFFFFF"/>
          </a:solidFill>
          <a:ln cap="flat" cmpd="sng" w="127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050"/>
              <a:buFont typeface="Calibri"/>
              <a:buNone/>
            </a:pPr>
            <a:r>
              <a:rPr b="0" i="0" lang="en-US" sz="1050" u="none" cap="none" strike="noStrike">
                <a:solidFill>
                  <a:srgbClr val="FF0000"/>
                </a:solidFill>
                <a:latin typeface="Calibri"/>
                <a:ea typeface="Calibri"/>
                <a:cs typeface="Calibri"/>
                <a:sym typeface="Calibri"/>
              </a:rPr>
              <a:t>START</a:t>
            </a:r>
            <a:endParaRPr b="0" i="0" sz="1050" u="none" cap="none" strike="noStrike">
              <a:solidFill>
                <a:srgbClr val="FF0000"/>
              </a:solidFill>
              <a:latin typeface="Calibri"/>
              <a:ea typeface="Calibri"/>
              <a:cs typeface="Calibri"/>
              <a:sym typeface="Calibri"/>
            </a:endParaRPr>
          </a:p>
        </p:txBody>
      </p:sp>
      <p:pic>
        <p:nvPicPr>
          <p:cNvPr id="1391" name="Google Shape;1391;p60"/>
          <p:cNvPicPr preferRelativeResize="0"/>
          <p:nvPr/>
        </p:nvPicPr>
        <p:blipFill rotWithShape="1">
          <a:blip r:embed="rId8">
            <a:alphaModFix/>
          </a:blip>
          <a:srcRect b="0" l="0" r="0" t="0"/>
          <a:stretch/>
        </p:blipFill>
        <p:spPr>
          <a:xfrm>
            <a:off x="7755005" y="345538"/>
            <a:ext cx="1370670" cy="1366322"/>
          </a:xfrm>
          <a:prstGeom prst="rect">
            <a:avLst/>
          </a:prstGeom>
          <a:noFill/>
          <a:ln>
            <a:noFill/>
          </a:ln>
        </p:spPr>
      </p:pic>
      <p:grpSp>
        <p:nvGrpSpPr>
          <p:cNvPr id="1392" name="Google Shape;1392;p60"/>
          <p:cNvGrpSpPr/>
          <p:nvPr/>
        </p:nvGrpSpPr>
        <p:grpSpPr>
          <a:xfrm rot="1786145">
            <a:off x="8177490" y="922908"/>
            <a:ext cx="525701" cy="509437"/>
            <a:chOff x="840573" y="2379277"/>
            <a:chExt cx="3829048" cy="3849975"/>
          </a:xfrm>
        </p:grpSpPr>
        <p:sp>
          <p:nvSpPr>
            <p:cNvPr id="1393" name="Google Shape;1393;p60"/>
            <p:cNvSpPr/>
            <p:nvPr/>
          </p:nvSpPr>
          <p:spPr>
            <a:xfrm>
              <a:off x="840573" y="2379277"/>
              <a:ext cx="3829048" cy="3849975"/>
            </a:xfrm>
            <a:prstGeom prst="ellipse">
              <a:avLst/>
            </a:prstGeom>
            <a:solidFill>
              <a:srgbClr val="FDFCF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94" name="Google Shape;1394;p60"/>
            <p:cNvSpPr/>
            <p:nvPr/>
          </p:nvSpPr>
          <p:spPr>
            <a:xfrm>
              <a:off x="2159000" y="3253181"/>
              <a:ext cx="601664" cy="950913"/>
            </a:xfrm>
            <a:custGeom>
              <a:rect b="b" l="l" r="r" t="t"/>
              <a:pathLst>
                <a:path extrusionOk="0" h="599" w="379">
                  <a:moveTo>
                    <a:pt x="0" y="23"/>
                  </a:moveTo>
                  <a:lnTo>
                    <a:pt x="39" y="0"/>
                  </a:lnTo>
                  <a:lnTo>
                    <a:pt x="379" y="576"/>
                  </a:lnTo>
                  <a:lnTo>
                    <a:pt x="341" y="599"/>
                  </a:lnTo>
                  <a:lnTo>
                    <a:pt x="0" y="23"/>
                  </a:lnTo>
                  <a:close/>
                </a:path>
              </a:pathLst>
            </a:custGeom>
            <a:solidFill>
              <a:srgbClr val="5D5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395" name="Google Shape;1395;p60"/>
          <p:cNvSpPr txBox="1"/>
          <p:nvPr/>
        </p:nvSpPr>
        <p:spPr>
          <a:xfrm>
            <a:off x="8597775" y="968271"/>
            <a:ext cx="28103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3</a:t>
            </a:r>
            <a:endParaRPr b="1" i="0" sz="1000" u="none" cap="none" strike="noStrike">
              <a:solidFill>
                <a:srgbClr val="99B2C8"/>
              </a:solidFill>
              <a:latin typeface="Calibri"/>
              <a:ea typeface="Calibri"/>
              <a:cs typeface="Calibri"/>
              <a:sym typeface="Calibri"/>
            </a:endParaRPr>
          </a:p>
        </p:txBody>
      </p:sp>
      <p:sp>
        <p:nvSpPr>
          <p:cNvPr id="1396" name="Google Shape;1396;p60"/>
          <p:cNvSpPr txBox="1"/>
          <p:nvPr/>
        </p:nvSpPr>
        <p:spPr>
          <a:xfrm>
            <a:off x="8345188" y="1221918"/>
            <a:ext cx="34108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6</a:t>
            </a:r>
            <a:endParaRPr b="1" i="0" sz="1000" u="none" cap="none" strike="noStrike">
              <a:solidFill>
                <a:srgbClr val="99B2C8"/>
              </a:solidFill>
              <a:latin typeface="Calibri"/>
              <a:ea typeface="Calibri"/>
              <a:cs typeface="Calibri"/>
              <a:sym typeface="Calibri"/>
            </a:endParaRPr>
          </a:p>
        </p:txBody>
      </p:sp>
      <p:sp>
        <p:nvSpPr>
          <p:cNvPr id="1397" name="Google Shape;1397;p60"/>
          <p:cNvSpPr txBox="1"/>
          <p:nvPr/>
        </p:nvSpPr>
        <p:spPr>
          <a:xfrm>
            <a:off x="7999463" y="1005841"/>
            <a:ext cx="30845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9</a:t>
            </a:r>
            <a:endParaRPr b="1" i="0" sz="1000" u="none" cap="none" strike="noStrike">
              <a:solidFill>
                <a:srgbClr val="99B2C8"/>
              </a:solidFill>
              <a:latin typeface="Calibri"/>
              <a:ea typeface="Calibri"/>
              <a:cs typeface="Calibri"/>
              <a:sym typeface="Calibri"/>
            </a:endParaRPr>
          </a:p>
        </p:txBody>
      </p:sp>
      <p:sp>
        <p:nvSpPr>
          <p:cNvPr id="1398" name="Google Shape;1398;p60"/>
          <p:cNvSpPr txBox="1"/>
          <p:nvPr/>
        </p:nvSpPr>
        <p:spPr>
          <a:xfrm>
            <a:off x="8283361" y="722050"/>
            <a:ext cx="37140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B2C8"/>
              </a:buClr>
              <a:buSzPts val="1000"/>
              <a:buFont typeface="Calibri"/>
              <a:buNone/>
            </a:pPr>
            <a:r>
              <a:rPr b="1" i="0" lang="en-US" sz="1000" u="none" cap="none" strike="noStrike">
                <a:solidFill>
                  <a:srgbClr val="99B2C8"/>
                </a:solidFill>
                <a:latin typeface="Calibri"/>
                <a:ea typeface="Calibri"/>
                <a:cs typeface="Calibri"/>
                <a:sym typeface="Calibri"/>
              </a:rPr>
              <a:t>12</a:t>
            </a:r>
            <a:endParaRPr b="1" i="0" sz="1000" u="none" cap="none" strike="noStrike">
              <a:solidFill>
                <a:srgbClr val="99B2C8"/>
              </a:solidFill>
              <a:latin typeface="Calibri"/>
              <a:ea typeface="Calibri"/>
              <a:cs typeface="Calibri"/>
              <a:sym typeface="Calibri"/>
            </a:endParaRPr>
          </a:p>
        </p:txBody>
      </p:sp>
      <p:sp>
        <p:nvSpPr>
          <p:cNvPr id="1399" name="Google Shape;1399;p60"/>
          <p:cNvSpPr txBox="1"/>
          <p:nvPr/>
        </p:nvSpPr>
        <p:spPr>
          <a:xfrm>
            <a:off x="1251683" y="256337"/>
            <a:ext cx="638801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rgbClr val="FF0000"/>
                </a:solidFill>
                <a:latin typeface="Times New Roman"/>
                <a:ea typeface="Times New Roman"/>
                <a:cs typeface="Times New Roman"/>
                <a:sym typeface="Times New Roman"/>
              </a:rPr>
              <a:t>Câu 5 :</a:t>
            </a:r>
            <a:r>
              <a:rPr b="1" lang="en-US" sz="2800">
                <a:solidFill>
                  <a:srgbClr val="FF0000"/>
                </a:solidFill>
                <a:latin typeface="Times New Roman"/>
                <a:ea typeface="Times New Roman"/>
                <a:cs typeface="Times New Roman"/>
                <a:sym typeface="Times New Roman"/>
              </a:rPr>
              <a:t> Có mấy biện pháp phòng trừ sâu bệnh</a:t>
            </a:r>
            <a:endParaRPr b="1" sz="28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4"/>
                                        </p:tgtEl>
                                        <p:attrNameLst>
                                          <p:attrName>style.visibility</p:attrName>
                                        </p:attrNameLst>
                                      </p:cBhvr>
                                      <p:to>
                                        <p:strVal val="visible"/>
                                      </p:to>
                                    </p:set>
                                    <p:animEffect filter="fade" transition="in">
                                      <p:cBhvr>
                                        <p:cTn dur="500"/>
                                        <p:tgtEl>
                                          <p:spTgt spid="1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6"/>
                                        </p:tgtEl>
                                        <p:attrNameLst>
                                          <p:attrName>style.visibility</p:attrName>
                                        </p:attrNameLst>
                                      </p:cBhvr>
                                      <p:to>
                                        <p:strVal val="visible"/>
                                      </p:to>
                                    </p:set>
                                    <p:animEffect filter="fade" transition="in">
                                      <p:cBhvr>
                                        <p:cTn dur="500"/>
                                        <p:tgtEl>
                                          <p:spTgt spid="1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5"/>
                                        </p:tgtEl>
                                        <p:attrNameLst>
                                          <p:attrName>style.visibility</p:attrName>
                                        </p:attrNameLst>
                                      </p:cBhvr>
                                      <p:to>
                                        <p:strVal val="visible"/>
                                      </p:to>
                                    </p:set>
                                    <p:animEffect filter="fade" transition="in">
                                      <p:cBhvr>
                                        <p:cTn dur="500"/>
                                        <p:tgtEl>
                                          <p:spTgt spid="1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3"/>
                                        </p:tgtEl>
                                        <p:attrNameLst>
                                          <p:attrName>style.visibility</p:attrName>
                                        </p:attrNameLst>
                                      </p:cBhvr>
                                      <p:to>
                                        <p:strVal val="visible"/>
                                      </p:to>
                                    </p:set>
                                    <p:animEffect filter="fade" transition="in">
                                      <p:cBhvr>
                                        <p:cTn dur="500"/>
                                        <p:tgtEl>
                                          <p:spTgt spid="1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1"/>
                                        </p:tgtEl>
                                        <p:attrNameLst>
                                          <p:attrName>style.visibility</p:attrName>
                                        </p:attrNameLst>
                                      </p:cBhvr>
                                      <p:to>
                                        <p:strVal val="visible"/>
                                      </p:to>
                                    </p:set>
                                    <p:animEffect filter="fade" transition="in">
                                      <p:cBhvr>
                                        <p:cTn dur="500"/>
                                        <p:tgtEl>
                                          <p:spTgt spid="1381"/>
                                        </p:tgtEl>
                                      </p:cBhvr>
                                    </p:animEffect>
                                  </p:childTnLst>
                                </p:cTn>
                              </p:par>
                              <p:par>
                                <p:cTn fill="hold" nodeType="with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500"/>
                                        <p:tgtEl>
                                          <p:spTgt spid="1382"/>
                                        </p:tgtEl>
                                      </p:cBhvr>
                                    </p:animEffect>
                                  </p:childTnLst>
                                </p:cTn>
                              </p:par>
                              <p:par>
                                <p:cTn fill="hold" nodeType="withEffect" presetClass="entr" presetID="10" presetSubtype="0">
                                  <p:stCondLst>
                                    <p:cond delay="0"/>
                                  </p:stCondLst>
                                  <p:childTnLst>
                                    <p:set>
                                      <p:cBhvr>
                                        <p:cTn dur="1" fill="hold">
                                          <p:stCondLst>
                                            <p:cond delay="0"/>
                                          </p:stCondLst>
                                        </p:cTn>
                                        <p:tgtEl>
                                          <p:spTgt spid="1377"/>
                                        </p:tgtEl>
                                        <p:attrNameLst>
                                          <p:attrName>style.visibility</p:attrName>
                                        </p:attrNameLst>
                                      </p:cBhvr>
                                      <p:to>
                                        <p:strVal val="visible"/>
                                      </p:to>
                                    </p:set>
                                    <p:animEffect filter="fade" transition="in">
                                      <p:cBhvr>
                                        <p:cTn dur="5000"/>
                                        <p:tgtEl>
                                          <p:spTgt spid="1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8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38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5"/>
                                        </p:tgtEl>
                                        <p:attrNameLst>
                                          <p:attrName>style.visibility</p:attrName>
                                        </p:attrNameLst>
                                      </p:cBhvr>
                                      <p:to>
                                        <p:strVal val="visible"/>
                                      </p:to>
                                    </p:set>
                                    <p:animEffect filter="fade" transition="in">
                                      <p:cBhvr>
                                        <p:cTn dur="500"/>
                                        <p:tgtEl>
                                          <p:spTgt spid="1385"/>
                                        </p:tgtEl>
                                      </p:cBhvr>
                                    </p:animEffect>
                                  </p:childTnLst>
                                </p:cTn>
                              </p:par>
                              <p:par>
                                <p:cTn fill="hold" nodeType="withEffect" presetClass="entr" presetID="10" presetSubtype="0">
                                  <p:stCondLst>
                                    <p:cond delay="0"/>
                                  </p:stCondLst>
                                  <p:childTnLst>
                                    <p:set>
                                      <p:cBhvr>
                                        <p:cTn dur="1" fill="hold">
                                          <p:stCondLst>
                                            <p:cond delay="0"/>
                                          </p:stCondLst>
                                        </p:cTn>
                                        <p:tgtEl>
                                          <p:spTgt spid="1380"/>
                                        </p:tgtEl>
                                        <p:attrNameLst>
                                          <p:attrName>style.visibility</p:attrName>
                                        </p:attrNameLst>
                                      </p:cBhvr>
                                      <p:to>
                                        <p:strVal val="visible"/>
                                      </p:to>
                                    </p:set>
                                    <p:animEffect filter="fade" transition="in">
                                      <p:cBhvr>
                                        <p:cTn dur="5000"/>
                                        <p:tgtEl>
                                          <p:spTgt spid="1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gtEl>
                                        <p:attrNameLst>
                                          <p:attrName>style.visibility</p:attrName>
                                        </p:attrNameLst>
                                      </p:cBhvr>
                                      <p:to>
                                        <p:strVal val="visible"/>
                                      </p:to>
                                    </p:set>
                                    <p:animEffect filter="fade" transition="in">
                                      <p:cBhvr>
                                        <p:cTn dur="5000"/>
                                        <p:tgtEl>
                                          <p:spTgt spid="1379"/>
                                        </p:tgtEl>
                                      </p:cBhvr>
                                    </p:animEffect>
                                  </p:childTnLst>
                                </p:cTn>
                              </p:par>
                              <p:par>
                                <p:cTn fill="hold" nodeType="withEffect" presetClass="entr" presetID="10" presetSubtype="0">
                                  <p:stCondLst>
                                    <p:cond delay="0"/>
                                  </p:stCondLst>
                                  <p:childTnLst>
                                    <p:set>
                                      <p:cBhvr>
                                        <p:cTn dur="1" fill="hold">
                                          <p:stCondLst>
                                            <p:cond delay="0"/>
                                          </p:stCondLst>
                                        </p:cTn>
                                        <p:tgtEl>
                                          <p:spTgt spid="1383"/>
                                        </p:tgtEl>
                                        <p:attrNameLst>
                                          <p:attrName>style.visibility</p:attrName>
                                        </p:attrNameLst>
                                      </p:cBhvr>
                                      <p:to>
                                        <p:strVal val="visible"/>
                                      </p:to>
                                    </p:set>
                                    <p:animEffect filter="fade" transition="in">
                                      <p:cBhvr>
                                        <p:cTn dur="500"/>
                                        <p:tgtEl>
                                          <p:spTgt spid="1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par>
                                <p:cTn fill="hold" nodeType="withEffect" presetClass="entr" presetID="10" presetSubtype="0">
                                  <p:stCondLst>
                                    <p:cond delay="0"/>
                                  </p:stCondLst>
                                  <p:childTnLst>
                                    <p:set>
                                      <p:cBhvr>
                                        <p:cTn dur="1" fill="hold">
                                          <p:stCondLst>
                                            <p:cond delay="0"/>
                                          </p:stCondLst>
                                        </p:cTn>
                                        <p:tgtEl>
                                          <p:spTgt spid="1378"/>
                                        </p:tgtEl>
                                        <p:attrNameLst>
                                          <p:attrName>style.visibility</p:attrName>
                                        </p:attrNameLst>
                                      </p:cBhvr>
                                      <p:to>
                                        <p:strVal val="visible"/>
                                      </p:to>
                                    </p:set>
                                    <p:animEffect filter="fade" transition="in">
                                      <p:cBhvr>
                                        <p:cTn dur="5000"/>
                                        <p:tgtEl>
                                          <p:spTgt spid="1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86"/>
                                        </p:tgtEl>
                                      </p:cBhvr>
                                    </p:animEffect>
                                    <p:set>
                                      <p:cBhvr>
                                        <p:cTn dur="1" fill="hold">
                                          <p:stCondLst>
                                            <p:cond delay="500"/>
                                          </p:stCondLst>
                                        </p:cTn>
                                        <p:tgtEl>
                                          <p:spTgt spid="13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5000" fill="hold"/>
                                        <p:tgtEl>
                                          <p:spTgt spid="1392"/>
                                        </p:tgtEl>
                                        <p:attrNameLst>
                                          <p:attrName>r</p:attrName>
                                        </p:attrNameLst>
                                      </p:cBhvr>
                                    </p:animRot>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1387"/>
                                        </p:tgtEl>
                                        <p:attrNameLst>
                                          <p:attrName>style.visibility</p:attrName>
                                        </p:attrNameLst>
                                      </p:cBhvr>
                                      <p:to>
                                        <p:strVal val="visible"/>
                                      </p:to>
                                    </p:set>
                                    <p:anim calcmode="lin" valueType="num">
                                      <p:cBhvr additive="base">
                                        <p:cTn dur="3000"/>
                                        <p:tgtEl>
                                          <p:spTgt spid="1387"/>
                                        </p:tgtEl>
                                        <p:attrNameLst>
                                          <p:attrName>ppt_w</p:attrName>
                                        </p:attrNameLst>
                                      </p:cBhvr>
                                      <p:tavLst>
                                        <p:tav fmla="" tm="0">
                                          <p:val>
                                            <p:strVal val="0"/>
                                          </p:val>
                                        </p:tav>
                                        <p:tav fmla="" tm="100000">
                                          <p:val>
                                            <p:strVal val="#ppt_w"/>
                                          </p:val>
                                        </p:tav>
                                      </p:tavLst>
                                    </p:anim>
                                    <p:anim calcmode="lin" valueType="num">
                                      <p:cBhvr additive="base">
                                        <p:cTn dur="3000"/>
                                        <p:tgtEl>
                                          <p:spTgt spid="138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61"/>
          <p:cNvSpPr/>
          <p:nvPr/>
        </p:nvSpPr>
        <p:spPr>
          <a:xfrm>
            <a:off x="304800" y="762000"/>
            <a:ext cx="7696200" cy="1040285"/>
          </a:xfrm>
          <a:prstGeom prst="rect">
            <a:avLst/>
          </a:prstGeom>
          <a:noFill/>
          <a:ln>
            <a:noFill/>
          </a:ln>
        </p:spPr>
        <p:txBody>
          <a:bodyPr anchorCtr="0" anchor="t" bIns="45700" lIns="91425" spcFirstLastPara="1" rIns="91425" wrap="square" tIns="45700">
            <a:spAutoFit/>
          </a:bodyPr>
          <a:lstStyle/>
          <a:p>
            <a:pPr indent="0" lvl="0" marL="381000" marR="0" rtl="0" algn="l">
              <a:lnSpc>
                <a:spcPct val="110000"/>
              </a:lnSpc>
              <a:spcBef>
                <a:spcPts val="0"/>
              </a:spcBef>
              <a:spcAft>
                <a:spcPts val="0"/>
              </a:spcAft>
              <a:buNone/>
            </a:pPr>
            <a:r>
              <a:rPr lang="en-US" sz="2800">
                <a:solidFill>
                  <a:srgbClr val="FF0000"/>
                </a:solidFill>
                <a:latin typeface="Times New Roman"/>
                <a:ea typeface="Times New Roman"/>
                <a:cs typeface="Times New Roman"/>
                <a:sym typeface="Times New Roman"/>
              </a:rPr>
              <a:t>Vì sao trong công tác phòng trừ sâu, bệnh hại cây trồng cần thực hiện nguyên tắc phòng là chính?</a:t>
            </a:r>
            <a:endParaRPr sz="2800">
              <a:solidFill>
                <a:srgbClr val="FF0000"/>
              </a:solidFill>
              <a:latin typeface="Times New Roman"/>
              <a:ea typeface="Times New Roman"/>
              <a:cs typeface="Times New Roman"/>
              <a:sym typeface="Times New Roman"/>
            </a:endParaRPr>
          </a:p>
        </p:txBody>
      </p:sp>
      <p:sp>
        <p:nvSpPr>
          <p:cNvPr id="1405" name="Google Shape;1405;p61"/>
          <p:cNvSpPr/>
          <p:nvPr/>
        </p:nvSpPr>
        <p:spPr>
          <a:xfrm>
            <a:off x="76200" y="2667000"/>
            <a:ext cx="8610600" cy="3276859"/>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20000"/>
              </a:lnSpc>
              <a:spcBef>
                <a:spcPts val="0"/>
              </a:spcBef>
              <a:spcAft>
                <a:spcPts val="0"/>
              </a:spcAft>
              <a:buClr>
                <a:srgbClr val="5C5C5C"/>
              </a:buClr>
              <a:buSzPts val="600"/>
              <a:buFont typeface="Calibri"/>
              <a:buAutoNum type="arabicPeriod"/>
            </a:pPr>
            <a:r>
              <a:rPr lang="en-US" sz="2400" u="sng">
                <a:solidFill>
                  <a:srgbClr val="5C5C5C"/>
                </a:solidFill>
                <a:latin typeface="Times New Roman"/>
                <a:ea typeface="Times New Roman"/>
                <a:cs typeface="Times New Roman"/>
                <a:sym typeface="Times New Roman"/>
                <a:hlinkClick r:id="rId3">
                  <a:extLst>
                    <a:ext uri="{A12FA001-AC4F-418D-AE19-62706E023703}">
                      <ahyp:hlinkClr val="tx"/>
                    </a:ext>
                  </a:extLst>
                </a:hlinkClick>
              </a:rPr>
              <a:t>Lấy nguyên tấc phòng là chính để phòng trừ sâu, bệnh hại là vì:</a:t>
            </a:r>
            <a:endParaRPr sz="2400">
              <a:solidFill>
                <a:srgbClr val="5C5C5C"/>
              </a:solidFill>
              <a:latin typeface="Times New Roman"/>
              <a:ea typeface="Times New Roman"/>
              <a:cs typeface="Times New Roman"/>
              <a:sym typeface="Times New Roman"/>
            </a:endParaRPr>
          </a:p>
          <a:p>
            <a:pPr indent="-342900" lvl="0" marL="342900" marR="0" rtl="0" algn="just">
              <a:lnSpc>
                <a:spcPct val="120000"/>
              </a:lnSpc>
              <a:spcBef>
                <a:spcPts val="300"/>
              </a:spcBef>
              <a:spcAft>
                <a:spcPts val="0"/>
              </a:spcAft>
              <a:buClr>
                <a:srgbClr val="5C5C5C"/>
              </a:buClr>
              <a:buSzPts val="600"/>
              <a:buFont typeface="Noto Sans Symbols"/>
              <a:buChar char="−"/>
            </a:pPr>
            <a:r>
              <a:rPr lang="en-US" sz="2400">
                <a:solidFill>
                  <a:schemeClr val="dk1"/>
                </a:solidFill>
                <a:latin typeface="Times New Roman"/>
                <a:ea typeface="Times New Roman"/>
                <a:cs typeface="Times New Roman"/>
                <a:sym typeface="Times New Roman"/>
              </a:rPr>
              <a:t>Chi phí phòng bệnh thấp, ít tốn tiền thuốc.</a:t>
            </a:r>
            <a:endParaRPr sz="2400">
              <a:solidFill>
                <a:schemeClr val="dk1"/>
              </a:solidFill>
              <a:latin typeface="Times New Roman"/>
              <a:ea typeface="Times New Roman"/>
              <a:cs typeface="Times New Roman"/>
              <a:sym typeface="Times New Roman"/>
            </a:endParaRPr>
          </a:p>
          <a:p>
            <a:pPr indent="-342900" lvl="0" marL="342900" marR="0" rtl="0" algn="just">
              <a:lnSpc>
                <a:spcPct val="120000"/>
              </a:lnSpc>
              <a:spcBef>
                <a:spcPts val="300"/>
              </a:spcBef>
              <a:spcAft>
                <a:spcPts val="0"/>
              </a:spcAft>
              <a:buClr>
                <a:srgbClr val="5C5C5C"/>
              </a:buClr>
              <a:buSzPts val="600"/>
              <a:buFont typeface="Noto Sans Symbols"/>
              <a:buChar char="−"/>
            </a:pPr>
            <a:r>
              <a:rPr lang="en-US" sz="2400">
                <a:solidFill>
                  <a:schemeClr val="dk1"/>
                </a:solidFill>
                <a:latin typeface="Times New Roman"/>
                <a:ea typeface="Times New Roman"/>
                <a:cs typeface="Times New Roman"/>
                <a:sym typeface="Times New Roman"/>
              </a:rPr>
              <a:t>Bào vệ cây trỗng tót hơn, đàm bảo năng suẩt và chất lượng nông sản.</a:t>
            </a:r>
            <a:endParaRPr sz="2400">
              <a:solidFill>
                <a:schemeClr val="dk1"/>
              </a:solidFill>
              <a:latin typeface="Times New Roman"/>
              <a:ea typeface="Times New Roman"/>
              <a:cs typeface="Times New Roman"/>
              <a:sym typeface="Times New Roman"/>
            </a:endParaRPr>
          </a:p>
          <a:p>
            <a:pPr indent="-342900" lvl="0" marL="342900" marR="0" rtl="0" algn="just">
              <a:lnSpc>
                <a:spcPct val="117000"/>
              </a:lnSpc>
              <a:spcBef>
                <a:spcPts val="300"/>
              </a:spcBef>
              <a:spcAft>
                <a:spcPts val="0"/>
              </a:spcAft>
              <a:buClr>
                <a:srgbClr val="5C5C5C"/>
              </a:buClr>
              <a:buSzPts val="600"/>
              <a:buFont typeface="Noto Sans Symbols"/>
              <a:buChar char="−"/>
            </a:pPr>
            <a:r>
              <a:rPr lang="en-US" sz="2400">
                <a:solidFill>
                  <a:schemeClr val="dk1"/>
                </a:solidFill>
                <a:latin typeface="Times New Roman"/>
                <a:ea typeface="Times New Roman"/>
                <a:cs typeface="Times New Roman"/>
                <a:sym typeface="Times New Roman"/>
              </a:rPr>
              <a:t>Hạn chế việc sử dụng thuốc bào vệ thực vật (có tính độc), do đó bảo vệ cây tróng, sức khoè con người, vật nuôi, bào vệ môi trường sinh thái.</a:t>
            </a:r>
            <a:endParaRPr sz="2400" u="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5"/>
                                        </p:tgtEl>
                                        <p:attrNameLst>
                                          <p:attrName>style.visibility</p:attrName>
                                        </p:attrNameLst>
                                      </p:cBhvr>
                                      <p:to>
                                        <p:strVal val="visible"/>
                                      </p:to>
                                    </p:set>
                                    <p:animEffect filter="fade" transition="in">
                                      <p:cBhvr>
                                        <p:cTn dur="500"/>
                                        <p:tgtEl>
                                          <p:spTgt spid="1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62"/>
          <p:cNvSpPr/>
          <p:nvPr/>
        </p:nvSpPr>
        <p:spPr>
          <a:xfrm>
            <a:off x="228600" y="1676400"/>
            <a:ext cx="8686800" cy="240168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rgbClr val="0000CC"/>
                </a:solidFill>
                <a:latin typeface="Times New Roman"/>
                <a:ea typeface="Times New Roman"/>
                <a:cs typeface="Times New Roman"/>
                <a:sym typeface="Times New Roman"/>
              </a:rPr>
              <a:t>1. Vận dụng kiến thức đã học em hãy làm 1 video thực hiện việc chăm sóc cây trồng trong gia đình.</a:t>
            </a:r>
            <a:endParaRPr sz="2800">
              <a:solidFill>
                <a:srgbClr val="0000CC"/>
              </a:solidFill>
              <a:latin typeface="Times New Roman"/>
              <a:ea typeface="Times New Roman"/>
              <a:cs typeface="Times New Roman"/>
              <a:sym typeface="Times New Roman"/>
            </a:endParaRPr>
          </a:p>
          <a:p>
            <a:pPr indent="0" lvl="0" marL="0" marR="0" rtl="0" algn="l">
              <a:spcBef>
                <a:spcPts val="200"/>
              </a:spcBef>
              <a:spcAft>
                <a:spcPts val="0"/>
              </a:spcAft>
              <a:buNone/>
            </a:pPr>
            <a:r>
              <a:rPr lang="en-US" sz="2800">
                <a:solidFill>
                  <a:srgbClr val="0000CC"/>
                </a:solidFill>
                <a:latin typeface="Times New Roman"/>
                <a:ea typeface="Times New Roman"/>
                <a:cs typeface="Times New Roman"/>
                <a:sym typeface="Times New Roman"/>
              </a:rPr>
              <a:t>2. Hãy giải thích và tuyên truyền cho mọi người áp dụng đúng cách và tuân thù cãc nguyên tắc khi sừ dụng thuốc hoá học đẻ phòng trừ sâu. bệnh.</a:t>
            </a:r>
            <a:endParaRPr sz="2800">
              <a:solidFill>
                <a:srgbClr val="0000CC"/>
              </a:solidFill>
              <a:latin typeface="Times New Roman"/>
              <a:ea typeface="Times New Roman"/>
              <a:cs typeface="Times New Roman"/>
              <a:sym typeface="Times New Roman"/>
            </a:endParaRPr>
          </a:p>
        </p:txBody>
      </p:sp>
      <p:sp>
        <p:nvSpPr>
          <p:cNvPr id="1411" name="Google Shape;1411;p62"/>
          <p:cNvSpPr txBox="1"/>
          <p:nvPr/>
        </p:nvSpPr>
        <p:spPr>
          <a:xfrm>
            <a:off x="1828800" y="457200"/>
            <a:ext cx="500637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HOẠT ĐỘNG TRẢI NGHIỆM</a:t>
            </a:r>
            <a:endParaRPr b="1" sz="2800">
              <a:solidFill>
                <a:schemeClr val="dk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HƯỚNG DẪN VỀ NHÀ</a:t>
            </a:r>
            <a:endParaRPr>
              <a:latin typeface="Times New Roman"/>
              <a:ea typeface="Times New Roman"/>
              <a:cs typeface="Times New Roman"/>
              <a:sym typeface="Times New Roman"/>
            </a:endParaRPr>
          </a:p>
        </p:txBody>
      </p:sp>
      <p:sp>
        <p:nvSpPr>
          <p:cNvPr id="1417" name="Google Shape;1417;p63"/>
          <p:cNvSpPr/>
          <p:nvPr/>
        </p:nvSpPr>
        <p:spPr>
          <a:xfrm>
            <a:off x="427149" y="2209800"/>
            <a:ext cx="7696200" cy="2828467"/>
          </a:xfrm>
          <a:prstGeom prst="rect">
            <a:avLst/>
          </a:prstGeom>
          <a:noFill/>
          <a:ln>
            <a:noFill/>
          </a:ln>
        </p:spPr>
        <p:txBody>
          <a:bodyPr anchorCtr="0" anchor="t" bIns="45700" lIns="91425" spcFirstLastPara="1" rIns="91425" wrap="square" tIns="45700">
            <a:spAutoFit/>
          </a:bodyPr>
          <a:lstStyle/>
          <a:p>
            <a:pPr indent="152400" lvl="0" marL="0" marR="0" rtl="0" algn="just">
              <a:lnSpc>
                <a:spcPct val="120000"/>
              </a:lnSpc>
              <a:spcBef>
                <a:spcPts val="0"/>
              </a:spcBef>
              <a:spcAft>
                <a:spcPts val="0"/>
              </a:spcAft>
              <a:buNone/>
            </a:pPr>
            <a:r>
              <a:rPr lang="en-US" sz="2400">
                <a:solidFill>
                  <a:srgbClr val="0000CC"/>
                </a:solidFill>
                <a:latin typeface="Calibri"/>
                <a:ea typeface="Calibri"/>
                <a:cs typeface="Calibri"/>
                <a:sym typeface="Calibri"/>
              </a:rPr>
              <a:t>+ Về nhà học bài , sư tầm tranh ảnh hoặc video về cách chăm sóc cây trồng</a:t>
            </a:r>
            <a:endParaRPr sz="2400">
              <a:solidFill>
                <a:srgbClr val="0000CC"/>
              </a:solidFill>
              <a:latin typeface="Calibri"/>
              <a:ea typeface="Calibri"/>
              <a:cs typeface="Calibri"/>
              <a:sym typeface="Calibri"/>
            </a:endParaRPr>
          </a:p>
          <a:p>
            <a:pPr indent="152400" lvl="0" marL="0" marR="0" rtl="0" algn="just">
              <a:lnSpc>
                <a:spcPct val="120000"/>
              </a:lnSpc>
              <a:spcBef>
                <a:spcPts val="300"/>
              </a:spcBef>
              <a:spcAft>
                <a:spcPts val="0"/>
              </a:spcAft>
              <a:buNone/>
            </a:pPr>
            <a:r>
              <a:rPr lang="en-US" sz="2400">
                <a:solidFill>
                  <a:srgbClr val="0000CC"/>
                </a:solidFill>
                <a:latin typeface="Calibri"/>
                <a:ea typeface="Calibri"/>
                <a:cs typeface="Calibri"/>
                <a:sym typeface="Calibri"/>
              </a:rPr>
              <a:t>+ Quan sát việc sử dụng thuốc bảo vệ thực vật hóa học ở gia đình và cách bảo vệ môi trường</a:t>
            </a:r>
            <a:endParaRPr sz="2400">
              <a:solidFill>
                <a:srgbClr val="0000CC"/>
              </a:solidFill>
              <a:latin typeface="Calibri"/>
              <a:ea typeface="Calibri"/>
              <a:cs typeface="Calibri"/>
              <a:sym typeface="Calibri"/>
            </a:endParaRPr>
          </a:p>
          <a:p>
            <a:pPr indent="152400" lvl="0" marL="0" marR="0" rtl="0" algn="just">
              <a:lnSpc>
                <a:spcPct val="120000"/>
              </a:lnSpc>
              <a:spcBef>
                <a:spcPts val="300"/>
              </a:spcBef>
              <a:spcAft>
                <a:spcPts val="0"/>
              </a:spcAft>
              <a:buNone/>
            </a:pPr>
            <a:r>
              <a:rPr lang="en-US" sz="2400">
                <a:solidFill>
                  <a:srgbClr val="0000CC"/>
                </a:solidFill>
                <a:latin typeface="Calibri"/>
                <a:ea typeface="Calibri"/>
                <a:cs typeface="Calibri"/>
                <a:sym typeface="Calibri"/>
              </a:rPr>
              <a:t>+ Sưu tầm hình ảnh hoặc vi deo về thu hoạch sản phẩm trồng trọt.</a:t>
            </a:r>
            <a:endParaRPr sz="2400">
              <a:solidFill>
                <a:srgbClr val="0000CC"/>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pic>
        <p:nvPicPr>
          <p:cNvPr descr="WhitecornerFlower" id="1422" name="Google Shape;1422;p64"/>
          <p:cNvPicPr preferRelativeResize="0"/>
          <p:nvPr/>
        </p:nvPicPr>
        <p:blipFill rotWithShape="1">
          <a:blip r:embed="rId3">
            <a:alphaModFix/>
          </a:blip>
          <a:srcRect b="0" l="0" r="0" t="0"/>
          <a:stretch/>
        </p:blipFill>
        <p:spPr>
          <a:xfrm>
            <a:off x="49213" y="-15875"/>
            <a:ext cx="1785937" cy="1554163"/>
          </a:xfrm>
          <a:prstGeom prst="rect">
            <a:avLst/>
          </a:prstGeom>
          <a:noFill/>
          <a:ln>
            <a:noFill/>
          </a:ln>
        </p:spPr>
      </p:pic>
      <p:pic>
        <p:nvPicPr>
          <p:cNvPr descr="WhitecornerFlower" id="1423" name="Google Shape;1423;p64"/>
          <p:cNvPicPr preferRelativeResize="0"/>
          <p:nvPr/>
        </p:nvPicPr>
        <p:blipFill rotWithShape="1">
          <a:blip r:embed="rId4">
            <a:alphaModFix/>
          </a:blip>
          <a:srcRect b="0" l="0" r="0" t="0"/>
          <a:stretch/>
        </p:blipFill>
        <p:spPr>
          <a:xfrm>
            <a:off x="7616825" y="12700"/>
            <a:ext cx="1565275" cy="1504950"/>
          </a:xfrm>
          <a:prstGeom prst="rect">
            <a:avLst/>
          </a:prstGeom>
          <a:noFill/>
          <a:ln>
            <a:noFill/>
          </a:ln>
        </p:spPr>
      </p:pic>
      <p:pic>
        <p:nvPicPr>
          <p:cNvPr id="1424" name="Google Shape;1424;p64"/>
          <p:cNvPicPr preferRelativeResize="0"/>
          <p:nvPr/>
        </p:nvPicPr>
        <p:blipFill rotWithShape="1">
          <a:blip r:embed="rId5">
            <a:alphaModFix/>
          </a:blip>
          <a:srcRect b="0" l="0" r="0" t="0"/>
          <a:stretch/>
        </p:blipFill>
        <p:spPr>
          <a:xfrm>
            <a:off x="142875" y="4941888"/>
            <a:ext cx="1692275" cy="1787525"/>
          </a:xfrm>
          <a:prstGeom prst="rect">
            <a:avLst/>
          </a:prstGeom>
          <a:noFill/>
          <a:ln>
            <a:noFill/>
          </a:ln>
        </p:spPr>
      </p:pic>
      <p:pic>
        <p:nvPicPr>
          <p:cNvPr id="1425" name="Google Shape;1425;p64"/>
          <p:cNvPicPr preferRelativeResize="0"/>
          <p:nvPr/>
        </p:nvPicPr>
        <p:blipFill rotWithShape="1">
          <a:blip r:embed="rId6">
            <a:alphaModFix/>
          </a:blip>
          <a:srcRect b="0" l="0" r="0" t="0"/>
          <a:stretch/>
        </p:blipFill>
        <p:spPr>
          <a:xfrm>
            <a:off x="7246938" y="4797425"/>
            <a:ext cx="1858962" cy="1944688"/>
          </a:xfrm>
          <a:prstGeom prst="rect">
            <a:avLst/>
          </a:prstGeom>
          <a:noFill/>
          <a:ln>
            <a:noFill/>
          </a:ln>
        </p:spPr>
      </p:pic>
      <p:sp>
        <p:nvSpPr>
          <p:cNvPr id="1426" name="Google Shape;1426;p64"/>
          <p:cNvSpPr txBox="1"/>
          <p:nvPr/>
        </p:nvSpPr>
        <p:spPr>
          <a:xfrm>
            <a:off x="1527175" y="1538288"/>
            <a:ext cx="6872288"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u="none">
                <a:solidFill>
                  <a:srgbClr val="FF0000"/>
                </a:solidFill>
                <a:latin typeface="Times New Roman"/>
                <a:ea typeface="Times New Roman"/>
                <a:cs typeface="Times New Roman"/>
                <a:sym typeface="Times New Roman"/>
              </a:rPr>
              <a:t>Cô chào tạm biệt các em!</a:t>
            </a:r>
            <a:endParaRPr/>
          </a:p>
          <a:p>
            <a:pPr indent="0" lvl="0" marL="0" marR="0" rtl="0" algn="l">
              <a:spcBef>
                <a:spcPts val="0"/>
              </a:spcBef>
              <a:spcAft>
                <a:spcPts val="0"/>
              </a:spcAft>
              <a:buNone/>
            </a:pPr>
            <a:r>
              <a:rPr lang="en-US" sz="3600" u="none">
                <a:solidFill>
                  <a:srgbClr val="FF0000"/>
                </a:solidFill>
                <a:latin typeface="Times New Roman"/>
                <a:ea typeface="Times New Roman"/>
                <a:cs typeface="Times New Roman"/>
                <a:sym typeface="Times New Roman"/>
              </a:rPr>
              <a:t>Cô hẹn gặp lại các em vào tuần sau!</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6">
                                            <p:txEl>
                                              <p:pRg end="0" st="0"/>
                                            </p:txEl>
                                          </p:spTgt>
                                        </p:tgtEl>
                                        <p:attrNameLst>
                                          <p:attrName>style.visibility</p:attrName>
                                        </p:attrNameLst>
                                      </p:cBhvr>
                                      <p:to>
                                        <p:strVal val="visible"/>
                                      </p:to>
                                    </p:set>
                                    <p:animEffect filter="fade" transition="in">
                                      <p:cBhvr>
                                        <p:cTn dur="500"/>
                                        <p:tgtEl>
                                          <p:spTgt spid="14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6">
                                            <p:txEl>
                                              <p:pRg end="1" st="1"/>
                                            </p:txEl>
                                          </p:spTgt>
                                        </p:tgtEl>
                                        <p:attrNameLst>
                                          <p:attrName>style.visibility</p:attrName>
                                        </p:attrNameLst>
                                      </p:cBhvr>
                                      <p:to>
                                        <p:strVal val="visible"/>
                                      </p:to>
                                    </p:set>
                                    <p:animEffect filter="fade" transition="in">
                                      <p:cBhvr>
                                        <p:cTn dur="500"/>
                                        <p:tgtEl>
                                          <p:spTgt spid="142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
          <p:cNvSpPr txBox="1"/>
          <p:nvPr/>
        </p:nvSpPr>
        <p:spPr>
          <a:xfrm>
            <a:off x="-16565" y="1981200"/>
            <a:ext cx="8093765" cy="2136482"/>
          </a:xfrm>
          <a:prstGeom prst="rect">
            <a:avLst/>
          </a:prstGeom>
          <a:noFill/>
          <a:ln>
            <a:noFill/>
          </a:ln>
        </p:spPr>
        <p:txBody>
          <a:bodyPr anchorCtr="0" anchor="t" bIns="45700" lIns="91425" spcFirstLastPara="1" rIns="91425" wrap="square" tIns="45700">
            <a:spAutoFit/>
          </a:bodyPr>
          <a:lstStyle/>
          <a:p>
            <a:pPr indent="-257175" lvl="0" marL="257175" marR="0" rtl="0" algn="l">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Tập trung vào ba vụ trong năm:</a:t>
            </a:r>
            <a:endParaRPr/>
          </a:p>
          <a:p>
            <a:pPr indent="0" lvl="0" marL="0" marR="0" rtl="0" algn="l">
              <a:spcBef>
                <a:spcPts val="450"/>
              </a:spcBef>
              <a:spcAft>
                <a:spcPts val="0"/>
              </a:spcAft>
              <a:buNone/>
            </a:pPr>
            <a:r>
              <a:rPr lang="en-US" sz="2800">
                <a:solidFill>
                  <a:schemeClr val="dk1"/>
                </a:solidFill>
                <a:latin typeface="Times New Roman"/>
                <a:ea typeface="Times New Roman"/>
                <a:cs typeface="Times New Roman"/>
                <a:sym typeface="Times New Roman"/>
              </a:rPr>
              <a:t>	</a:t>
            </a:r>
            <a:r>
              <a:rPr lang="en-US" sz="2800">
                <a:solidFill>
                  <a:srgbClr val="0000FF"/>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 Vụ đông xuân : Tháng 11 🡪 tháng 4, 5</a:t>
            </a:r>
            <a:endParaRPr/>
          </a:p>
          <a:p>
            <a:pPr indent="0" lvl="0" marL="0" marR="0" rtl="0" algn="l">
              <a:spcBef>
                <a:spcPts val="900"/>
              </a:spcBef>
              <a:spcAft>
                <a:spcPts val="0"/>
              </a:spcAft>
              <a:buNone/>
            </a:pPr>
            <a:r>
              <a:rPr lang="en-US" sz="2800">
                <a:solidFill>
                  <a:schemeClr val="dk1"/>
                </a:solidFill>
                <a:latin typeface="Times New Roman"/>
                <a:ea typeface="Times New Roman"/>
                <a:cs typeface="Times New Roman"/>
                <a:sym typeface="Times New Roman"/>
              </a:rPr>
              <a:t>	  + Vụ hè thu: Tháng 4 🡪 tháng 7</a:t>
            </a:r>
            <a:endParaRPr/>
          </a:p>
          <a:p>
            <a:pPr indent="0" lvl="0" marL="0" marR="0" rtl="0" algn="l">
              <a:spcBef>
                <a:spcPts val="900"/>
              </a:spcBef>
              <a:spcAft>
                <a:spcPts val="0"/>
              </a:spcAft>
              <a:buNone/>
            </a:pPr>
            <a:r>
              <a:rPr lang="en-US" sz="2800">
                <a:solidFill>
                  <a:schemeClr val="dk1"/>
                </a:solidFill>
                <a:latin typeface="Times New Roman"/>
                <a:ea typeface="Times New Roman"/>
                <a:cs typeface="Times New Roman"/>
                <a:sym typeface="Times New Roman"/>
              </a:rPr>
              <a:t>	</a:t>
            </a:r>
            <a:r>
              <a:rPr lang="en-US" sz="2800">
                <a:solidFill>
                  <a:srgbClr val="0000FF"/>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 Vụ mùa: Tháng 6 🡪 tháng 11</a:t>
            </a:r>
            <a:endParaRPr sz="2800">
              <a:solidFill>
                <a:schemeClr val="dk1"/>
              </a:solidFill>
              <a:latin typeface="Times New Roman"/>
              <a:ea typeface="Times New Roman"/>
              <a:cs typeface="Times New Roman"/>
              <a:sym typeface="Times New Roman"/>
            </a:endParaRPr>
          </a:p>
        </p:txBody>
      </p:sp>
      <p:sp>
        <p:nvSpPr>
          <p:cNvPr id="449" name="Google Shape;449;p7"/>
          <p:cNvSpPr txBox="1"/>
          <p:nvPr/>
        </p:nvSpPr>
        <p:spPr>
          <a:xfrm>
            <a:off x="457200" y="4348451"/>
            <a:ext cx="8686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a:t>
            </a:r>
            <a:r>
              <a:rPr lang="en-US" sz="2800">
                <a:solidFill>
                  <a:srgbClr val="0000FF"/>
                </a:solidFill>
                <a:latin typeface="Times New Roman"/>
                <a:ea typeface="Times New Roman"/>
                <a:cs typeface="Times New Roman"/>
                <a:sym typeface="Times New Roman"/>
              </a:rPr>
              <a:t> </a:t>
            </a:r>
            <a:r>
              <a:rPr b="1" lang="en-US" sz="2800">
                <a:solidFill>
                  <a:schemeClr val="dk1"/>
                </a:solidFill>
                <a:latin typeface="Times New Roman"/>
                <a:ea typeface="Times New Roman"/>
                <a:cs typeface="Times New Roman"/>
                <a:sym typeface="Times New Roman"/>
              </a:rPr>
              <a:t>Miền Bắc còn có vụ đông: Từ tháng 10 🡪 tháng 12</a:t>
            </a:r>
            <a:endParaRPr b="1" sz="2800">
              <a:solidFill>
                <a:schemeClr val="dk1"/>
              </a:solidFill>
              <a:latin typeface="Times New Roman"/>
              <a:ea typeface="Times New Roman"/>
              <a:cs typeface="Times New Roman"/>
              <a:sym typeface="Times New Roman"/>
            </a:endParaRPr>
          </a:p>
        </p:txBody>
      </p:sp>
      <p:sp>
        <p:nvSpPr>
          <p:cNvPr id="450" name="Google Shape;450;p7"/>
          <p:cNvSpPr txBox="1"/>
          <p:nvPr/>
        </p:nvSpPr>
        <p:spPr>
          <a:xfrm>
            <a:off x="-90426" y="1007059"/>
            <a:ext cx="4348826" cy="743372"/>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3000">
                <a:solidFill>
                  <a:srgbClr val="006600"/>
                </a:solidFill>
                <a:latin typeface="Times New Roman"/>
                <a:ea typeface="Times New Roman"/>
                <a:cs typeface="Times New Roman"/>
                <a:sym typeface="Times New Roman"/>
              </a:rPr>
              <a:t>Thời vụ gieo trồng</a:t>
            </a:r>
            <a:r>
              <a:rPr b="1" lang="en-US" sz="3000">
                <a:solidFill>
                  <a:srgbClr val="009900"/>
                </a:solidFill>
                <a:latin typeface="Times New Roman"/>
                <a:ea typeface="Times New Roman"/>
                <a:cs typeface="Times New Roman"/>
                <a:sym typeface="Times New Roman"/>
              </a:rPr>
              <a:t>:</a:t>
            </a:r>
            <a:endParaRPr/>
          </a:p>
        </p:txBody>
      </p:sp>
      <p:pic>
        <p:nvPicPr>
          <p:cNvPr descr="Picture10" id="451" name="Google Shape;451;p7"/>
          <p:cNvPicPr preferRelativeResize="0"/>
          <p:nvPr/>
        </p:nvPicPr>
        <p:blipFill rotWithShape="1">
          <a:blip r:embed="rId3">
            <a:alphaModFix/>
          </a:blip>
          <a:srcRect b="0" l="0" r="0" t="0"/>
          <a:stretch/>
        </p:blipFill>
        <p:spPr>
          <a:xfrm>
            <a:off x="8408504" y="5001712"/>
            <a:ext cx="831056" cy="102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
                                        <p:tgtEl>
                                          <p:spTgt spid="448"/>
                                        </p:tgtEl>
                                      </p:cBhvr>
                                    </p:animEffect>
                                  </p:childTnLst>
                                </p:cTn>
                              </p:par>
                              <p:par>
                                <p:cTn fill="hold" nodeType="with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48"/>
                                        </p:tgtEl>
                                      </p:cBhvr>
                                    </p:animEffect>
                                    <p:set>
                                      <p:cBhvr>
                                        <p:cTn dur="1" fill="hold">
                                          <p:stCondLst>
                                            <p:cond delay="500"/>
                                          </p:stCondLst>
                                        </p:cTn>
                                        <p:tgtEl>
                                          <p:spTgt spid="4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9"/>
                                        </p:tgtEl>
                                      </p:cBhvr>
                                    </p:animEffect>
                                    <p:set>
                                      <p:cBhvr>
                                        <p:cTn dur="1" fill="hold">
                                          <p:stCondLst>
                                            <p:cond delay="500"/>
                                          </p:stCondLst>
                                        </p:cTn>
                                        <p:tgtEl>
                                          <p:spTgt spid="4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9"/>
                                        </p:tgtEl>
                                      </p:cBhvr>
                                    </p:animEffect>
                                    <p:set>
                                      <p:cBhvr>
                                        <p:cTn dur="1" fill="hold">
                                          <p:stCondLst>
                                            <p:cond delay="500"/>
                                          </p:stCondLst>
                                        </p:cTn>
                                        <p:tgtEl>
                                          <p:spTgt spid="44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8"/>
          <p:cNvSpPr txBox="1"/>
          <p:nvPr/>
        </p:nvSpPr>
        <p:spPr>
          <a:xfrm>
            <a:off x="817893" y="2376372"/>
            <a:ext cx="5829300" cy="837035"/>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10478B"/>
              </a:buClr>
              <a:buSzPts val="3300"/>
              <a:buFont typeface="Calibri"/>
              <a:buNone/>
            </a:pPr>
            <a:r>
              <a:rPr lang="en-US" sz="3300">
                <a:solidFill>
                  <a:srgbClr val="10478B"/>
                </a:solidFill>
                <a:latin typeface="Calibri"/>
                <a:ea typeface="Calibri"/>
                <a:cs typeface="Calibri"/>
                <a:sym typeface="Calibri"/>
              </a:rPr>
              <a:t>  </a:t>
            </a:r>
            <a:endParaRPr/>
          </a:p>
        </p:txBody>
      </p:sp>
      <p:sp>
        <p:nvSpPr>
          <p:cNvPr id="457" name="Google Shape;457;p8"/>
          <p:cNvSpPr/>
          <p:nvPr/>
        </p:nvSpPr>
        <p:spPr>
          <a:xfrm>
            <a:off x="295794" y="968559"/>
            <a:ext cx="8746760" cy="919401"/>
          </a:xfrm>
          <a:prstGeom prst="roundRect">
            <a:avLst>
              <a:gd fmla="val 16667" name="adj"/>
            </a:avLst>
          </a:prstGeom>
          <a:solidFill>
            <a:srgbClr val="E9FDA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Điền vào bảng các loại cây trồng ứng với thời gian của các vụ gieo trồng theo mẫu bảng sau </a:t>
            </a:r>
            <a:r>
              <a:rPr b="1" lang="en-US" sz="1350">
                <a:solidFill>
                  <a:schemeClr val="dk1"/>
                </a:solidFill>
                <a:latin typeface="Times New Roman"/>
                <a:ea typeface="Times New Roman"/>
                <a:cs typeface="Times New Roman"/>
                <a:sym typeface="Times New Roman"/>
              </a:rPr>
              <a:t>.</a:t>
            </a:r>
            <a:endParaRPr/>
          </a:p>
        </p:txBody>
      </p:sp>
      <p:grpSp>
        <p:nvGrpSpPr>
          <p:cNvPr id="458" name="Google Shape;458;p8"/>
          <p:cNvGrpSpPr/>
          <p:nvPr/>
        </p:nvGrpSpPr>
        <p:grpSpPr>
          <a:xfrm>
            <a:off x="472613" y="2093003"/>
            <a:ext cx="8254233" cy="2800350"/>
            <a:chOff x="-3" y="-3"/>
            <a:chExt cx="3807" cy="1733"/>
          </a:xfrm>
        </p:grpSpPr>
        <p:grpSp>
          <p:nvGrpSpPr>
            <p:cNvPr id="459" name="Google Shape;459;p8"/>
            <p:cNvGrpSpPr/>
            <p:nvPr/>
          </p:nvGrpSpPr>
          <p:grpSpPr>
            <a:xfrm>
              <a:off x="0" y="0"/>
              <a:ext cx="3801" cy="1727"/>
              <a:chOff x="0" y="0"/>
              <a:chExt cx="3801" cy="1727"/>
            </a:xfrm>
          </p:grpSpPr>
          <p:grpSp>
            <p:nvGrpSpPr>
              <p:cNvPr id="460" name="Google Shape;460;p8"/>
              <p:cNvGrpSpPr/>
              <p:nvPr/>
            </p:nvGrpSpPr>
            <p:grpSpPr>
              <a:xfrm>
                <a:off x="0" y="0"/>
                <a:ext cx="1267" cy="403"/>
                <a:chOff x="0" y="0"/>
                <a:chExt cx="1267" cy="403"/>
              </a:xfrm>
            </p:grpSpPr>
            <p:sp>
              <p:nvSpPr>
                <p:cNvPr id="461" name="Google Shape;461;p8"/>
                <p:cNvSpPr/>
                <p:nvPr/>
              </p:nvSpPr>
              <p:spPr>
                <a:xfrm>
                  <a:off x="43" y="0"/>
                  <a:ext cx="1181" cy="40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Times New Roman"/>
                      <a:ea typeface="Times New Roman"/>
                      <a:cs typeface="Times New Roman"/>
                      <a:sym typeface="Times New Roman"/>
                    </a:rPr>
                    <a:t>Vụ gieo trồng</a:t>
                  </a:r>
                  <a:endParaRPr b="1" sz="2400">
                    <a:solidFill>
                      <a:srgbClr val="FF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1800">
                    <a:solidFill>
                      <a:srgbClr val="FF0000"/>
                    </a:solidFill>
                    <a:latin typeface="Times New Roman"/>
                    <a:ea typeface="Times New Roman"/>
                    <a:cs typeface="Times New Roman"/>
                    <a:sym typeface="Times New Roman"/>
                  </a:endParaRPr>
                </a:p>
              </p:txBody>
            </p:sp>
            <p:sp>
              <p:nvSpPr>
                <p:cNvPr id="462" name="Google Shape;462;p8"/>
                <p:cNvSpPr/>
                <p:nvPr/>
              </p:nvSpPr>
              <p:spPr>
                <a:xfrm>
                  <a:off x="0" y="0"/>
                  <a:ext cx="1267" cy="403"/>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63" name="Google Shape;463;p8"/>
              <p:cNvGrpSpPr/>
              <p:nvPr/>
            </p:nvGrpSpPr>
            <p:grpSpPr>
              <a:xfrm>
                <a:off x="1267" y="0"/>
                <a:ext cx="1267" cy="403"/>
                <a:chOff x="1267" y="0"/>
                <a:chExt cx="1267" cy="403"/>
              </a:xfrm>
            </p:grpSpPr>
            <p:sp>
              <p:nvSpPr>
                <p:cNvPr id="464" name="Google Shape;464;p8"/>
                <p:cNvSpPr/>
                <p:nvPr/>
              </p:nvSpPr>
              <p:spPr>
                <a:xfrm>
                  <a:off x="1310" y="0"/>
                  <a:ext cx="1181" cy="40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FF0000"/>
                      </a:solidFill>
                      <a:latin typeface="Times New Roman"/>
                      <a:ea typeface="Times New Roman"/>
                      <a:cs typeface="Times New Roman"/>
                      <a:sym typeface="Times New Roman"/>
                    </a:rPr>
                    <a:t>Thời gian</a:t>
                  </a:r>
                  <a:endParaRPr b="1" sz="2400">
                    <a:solidFill>
                      <a:srgbClr val="FF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1800">
                    <a:solidFill>
                      <a:srgbClr val="FF0000"/>
                    </a:solidFill>
                    <a:latin typeface="Times New Roman"/>
                    <a:ea typeface="Times New Roman"/>
                    <a:cs typeface="Times New Roman"/>
                    <a:sym typeface="Times New Roman"/>
                  </a:endParaRPr>
                </a:p>
              </p:txBody>
            </p:sp>
            <p:sp>
              <p:nvSpPr>
                <p:cNvPr id="465" name="Google Shape;465;p8"/>
                <p:cNvSpPr/>
                <p:nvPr/>
              </p:nvSpPr>
              <p:spPr>
                <a:xfrm>
                  <a:off x="1267" y="0"/>
                  <a:ext cx="1267" cy="403"/>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66" name="Google Shape;466;p8"/>
              <p:cNvGrpSpPr/>
              <p:nvPr/>
            </p:nvGrpSpPr>
            <p:grpSpPr>
              <a:xfrm>
                <a:off x="2534" y="0"/>
                <a:ext cx="1267" cy="403"/>
                <a:chOff x="2534" y="0"/>
                <a:chExt cx="1267" cy="403"/>
              </a:xfrm>
            </p:grpSpPr>
            <p:sp>
              <p:nvSpPr>
                <p:cNvPr id="467" name="Google Shape;467;p8"/>
                <p:cNvSpPr/>
                <p:nvPr/>
              </p:nvSpPr>
              <p:spPr>
                <a:xfrm>
                  <a:off x="2577" y="0"/>
                  <a:ext cx="1181" cy="40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FF0000"/>
                      </a:solidFill>
                      <a:latin typeface="Times New Roman"/>
                      <a:ea typeface="Times New Roman"/>
                      <a:cs typeface="Times New Roman"/>
                      <a:sym typeface="Times New Roman"/>
                    </a:rPr>
                    <a:t> </a:t>
                  </a:r>
                  <a:r>
                    <a:rPr b="1" lang="en-US" sz="2400">
                      <a:solidFill>
                        <a:srgbClr val="FF0000"/>
                      </a:solidFill>
                      <a:latin typeface="Times New Roman"/>
                      <a:ea typeface="Times New Roman"/>
                      <a:cs typeface="Times New Roman"/>
                      <a:sym typeface="Times New Roman"/>
                    </a:rPr>
                    <a:t>Cây trồng</a:t>
                  </a:r>
                  <a:endParaRPr b="1" sz="1800">
                    <a:solidFill>
                      <a:srgbClr val="FF0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1800">
                    <a:solidFill>
                      <a:srgbClr val="FF0000"/>
                    </a:solidFill>
                    <a:latin typeface="Times New Roman"/>
                    <a:ea typeface="Times New Roman"/>
                    <a:cs typeface="Times New Roman"/>
                    <a:sym typeface="Times New Roman"/>
                  </a:endParaRPr>
                </a:p>
              </p:txBody>
            </p:sp>
            <p:sp>
              <p:nvSpPr>
                <p:cNvPr id="468" name="Google Shape;468;p8"/>
                <p:cNvSpPr/>
                <p:nvPr/>
              </p:nvSpPr>
              <p:spPr>
                <a:xfrm>
                  <a:off x="2534" y="0"/>
                  <a:ext cx="1267" cy="403"/>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69" name="Google Shape;469;p8"/>
              <p:cNvGrpSpPr/>
              <p:nvPr/>
            </p:nvGrpSpPr>
            <p:grpSpPr>
              <a:xfrm>
                <a:off x="0" y="403"/>
                <a:ext cx="1267" cy="470"/>
                <a:chOff x="0" y="403"/>
                <a:chExt cx="1267" cy="470"/>
              </a:xfrm>
            </p:grpSpPr>
            <p:sp>
              <p:nvSpPr>
                <p:cNvPr id="470" name="Google Shape;470;p8"/>
                <p:cNvSpPr/>
                <p:nvPr/>
              </p:nvSpPr>
              <p:spPr>
                <a:xfrm>
                  <a:off x="0" y="403"/>
                  <a:ext cx="1264" cy="47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FF"/>
                      </a:solidFill>
                      <a:latin typeface="Times New Roman"/>
                      <a:ea typeface="Times New Roman"/>
                      <a:cs typeface="Times New Roman"/>
                      <a:sym typeface="Times New Roman"/>
                    </a:rPr>
                    <a:t> </a:t>
                  </a:r>
                  <a:r>
                    <a:rPr b="1" lang="en-US" sz="2400">
                      <a:solidFill>
                        <a:srgbClr val="0000FF"/>
                      </a:solidFill>
                      <a:latin typeface="Times New Roman"/>
                      <a:ea typeface="Times New Roman"/>
                      <a:cs typeface="Times New Roman"/>
                      <a:sym typeface="Times New Roman"/>
                    </a:rPr>
                    <a:t>Đông xuân</a:t>
                  </a:r>
                  <a:endParaRPr b="1" sz="2400">
                    <a:solidFill>
                      <a:srgbClr val="0000FF"/>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1800">
                    <a:solidFill>
                      <a:srgbClr val="0000FF"/>
                    </a:solidFill>
                    <a:latin typeface="Times New Roman"/>
                    <a:ea typeface="Times New Roman"/>
                    <a:cs typeface="Times New Roman"/>
                    <a:sym typeface="Times New Roman"/>
                  </a:endParaRPr>
                </a:p>
              </p:txBody>
            </p:sp>
            <p:sp>
              <p:nvSpPr>
                <p:cNvPr id="471" name="Google Shape;471;p8"/>
                <p:cNvSpPr/>
                <p:nvPr/>
              </p:nvSpPr>
              <p:spPr>
                <a:xfrm>
                  <a:off x="0" y="403"/>
                  <a:ext cx="1267" cy="470"/>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72" name="Google Shape;472;p8"/>
              <p:cNvGrpSpPr/>
              <p:nvPr/>
            </p:nvGrpSpPr>
            <p:grpSpPr>
              <a:xfrm>
                <a:off x="1267" y="403"/>
                <a:ext cx="1267" cy="518"/>
                <a:chOff x="1267" y="403"/>
                <a:chExt cx="1267" cy="518"/>
              </a:xfrm>
            </p:grpSpPr>
            <p:sp>
              <p:nvSpPr>
                <p:cNvPr id="473" name="Google Shape;473;p8"/>
                <p:cNvSpPr/>
                <p:nvPr/>
              </p:nvSpPr>
              <p:spPr>
                <a:xfrm>
                  <a:off x="1310" y="403"/>
                  <a:ext cx="1181" cy="5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900">
                    <a:solidFill>
                      <a:schemeClr val="dk1"/>
                    </a:solidFill>
                    <a:latin typeface="Times New Roman"/>
                    <a:ea typeface="Times New Roman"/>
                    <a:cs typeface="Times New Roman"/>
                    <a:sym typeface="Times New Roman"/>
                  </a:endParaRPr>
                </a:p>
              </p:txBody>
            </p:sp>
            <p:sp>
              <p:nvSpPr>
                <p:cNvPr id="474" name="Google Shape;474;p8"/>
                <p:cNvSpPr/>
                <p:nvPr/>
              </p:nvSpPr>
              <p:spPr>
                <a:xfrm>
                  <a:off x="1267" y="403"/>
                  <a:ext cx="1267" cy="469"/>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75" name="Google Shape;475;p8"/>
              <p:cNvGrpSpPr/>
              <p:nvPr/>
            </p:nvGrpSpPr>
            <p:grpSpPr>
              <a:xfrm>
                <a:off x="2534" y="403"/>
                <a:ext cx="1267" cy="518"/>
                <a:chOff x="2534" y="403"/>
                <a:chExt cx="1267" cy="518"/>
              </a:xfrm>
            </p:grpSpPr>
            <p:sp>
              <p:nvSpPr>
                <p:cNvPr id="476" name="Google Shape;476;p8"/>
                <p:cNvSpPr/>
                <p:nvPr/>
              </p:nvSpPr>
              <p:spPr>
                <a:xfrm>
                  <a:off x="2577" y="403"/>
                  <a:ext cx="1181" cy="5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p:txBody>
            </p:sp>
            <p:sp>
              <p:nvSpPr>
                <p:cNvPr id="477" name="Google Shape;477;p8"/>
                <p:cNvSpPr/>
                <p:nvPr/>
              </p:nvSpPr>
              <p:spPr>
                <a:xfrm>
                  <a:off x="2534" y="403"/>
                  <a:ext cx="1267" cy="470"/>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78" name="Google Shape;478;p8"/>
              <p:cNvGrpSpPr/>
              <p:nvPr/>
            </p:nvGrpSpPr>
            <p:grpSpPr>
              <a:xfrm>
                <a:off x="0" y="866"/>
                <a:ext cx="1269" cy="458"/>
                <a:chOff x="0" y="866"/>
                <a:chExt cx="1269" cy="458"/>
              </a:xfrm>
            </p:grpSpPr>
            <p:sp>
              <p:nvSpPr>
                <p:cNvPr id="479" name="Google Shape;479;p8"/>
                <p:cNvSpPr/>
                <p:nvPr/>
              </p:nvSpPr>
              <p:spPr>
                <a:xfrm>
                  <a:off x="0" y="866"/>
                  <a:ext cx="1269" cy="4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FF"/>
                      </a:solidFill>
                      <a:latin typeface="Times New Roman"/>
                      <a:ea typeface="Times New Roman"/>
                      <a:cs typeface="Times New Roman"/>
                      <a:sym typeface="Times New Roman"/>
                    </a:rPr>
                    <a:t> </a:t>
                  </a:r>
                  <a:r>
                    <a:rPr b="1" lang="en-US" sz="2400">
                      <a:solidFill>
                        <a:srgbClr val="0000FF"/>
                      </a:solidFill>
                      <a:latin typeface="Times New Roman"/>
                      <a:ea typeface="Times New Roman"/>
                      <a:cs typeface="Times New Roman"/>
                      <a:sym typeface="Times New Roman"/>
                    </a:rPr>
                    <a:t>Hè</a:t>
                  </a:r>
                  <a:r>
                    <a:rPr lang="en-US" sz="2400">
                      <a:solidFill>
                        <a:srgbClr val="0000FF"/>
                      </a:solidFill>
                      <a:latin typeface="Times New Roman"/>
                      <a:ea typeface="Times New Roman"/>
                      <a:cs typeface="Times New Roman"/>
                      <a:sym typeface="Times New Roman"/>
                    </a:rPr>
                    <a:t> </a:t>
                  </a:r>
                  <a:r>
                    <a:rPr b="1" lang="en-US" sz="2400">
                      <a:solidFill>
                        <a:srgbClr val="0000FF"/>
                      </a:solidFill>
                      <a:latin typeface="Times New Roman"/>
                      <a:ea typeface="Times New Roman"/>
                      <a:cs typeface="Times New Roman"/>
                      <a:sym typeface="Times New Roman"/>
                    </a:rPr>
                    <a:t>thu </a:t>
                  </a:r>
                  <a:endParaRPr/>
                </a:p>
              </p:txBody>
            </p:sp>
            <p:sp>
              <p:nvSpPr>
                <p:cNvPr id="480" name="Google Shape;480;p8"/>
                <p:cNvSpPr/>
                <p:nvPr/>
              </p:nvSpPr>
              <p:spPr>
                <a:xfrm>
                  <a:off x="0" y="873"/>
                  <a:ext cx="1267" cy="451"/>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81" name="Google Shape;481;p8"/>
              <p:cNvGrpSpPr/>
              <p:nvPr/>
            </p:nvGrpSpPr>
            <p:grpSpPr>
              <a:xfrm>
                <a:off x="1267" y="872"/>
                <a:ext cx="1267" cy="452"/>
                <a:chOff x="1267" y="872"/>
                <a:chExt cx="1267" cy="452"/>
              </a:xfrm>
            </p:grpSpPr>
            <p:sp>
              <p:nvSpPr>
                <p:cNvPr id="482" name="Google Shape;482;p8"/>
                <p:cNvSpPr/>
                <p:nvPr/>
              </p:nvSpPr>
              <p:spPr>
                <a:xfrm>
                  <a:off x="1310" y="921"/>
                  <a:ext cx="1181" cy="4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p:txBody>
            </p:sp>
            <p:sp>
              <p:nvSpPr>
                <p:cNvPr id="483" name="Google Shape;483;p8"/>
                <p:cNvSpPr/>
                <p:nvPr/>
              </p:nvSpPr>
              <p:spPr>
                <a:xfrm>
                  <a:off x="1267" y="872"/>
                  <a:ext cx="1267" cy="452"/>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84" name="Google Shape;484;p8"/>
              <p:cNvGrpSpPr/>
              <p:nvPr/>
            </p:nvGrpSpPr>
            <p:grpSpPr>
              <a:xfrm>
                <a:off x="2534" y="873"/>
                <a:ext cx="1267" cy="451"/>
                <a:chOff x="2534" y="873"/>
                <a:chExt cx="1267" cy="451"/>
              </a:xfrm>
            </p:grpSpPr>
            <p:sp>
              <p:nvSpPr>
                <p:cNvPr id="485" name="Google Shape;485;p8"/>
                <p:cNvSpPr/>
                <p:nvPr/>
              </p:nvSpPr>
              <p:spPr>
                <a:xfrm>
                  <a:off x="2577" y="921"/>
                  <a:ext cx="1181" cy="4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p:txBody>
            </p:sp>
            <p:sp>
              <p:nvSpPr>
                <p:cNvPr id="486" name="Google Shape;486;p8"/>
                <p:cNvSpPr/>
                <p:nvPr/>
              </p:nvSpPr>
              <p:spPr>
                <a:xfrm>
                  <a:off x="2534" y="873"/>
                  <a:ext cx="1267" cy="451"/>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87" name="Google Shape;487;p8"/>
              <p:cNvGrpSpPr/>
              <p:nvPr/>
            </p:nvGrpSpPr>
            <p:grpSpPr>
              <a:xfrm>
                <a:off x="0" y="1324"/>
                <a:ext cx="1267" cy="403"/>
                <a:chOff x="0" y="1324"/>
                <a:chExt cx="1267" cy="403"/>
              </a:xfrm>
            </p:grpSpPr>
            <p:sp>
              <p:nvSpPr>
                <p:cNvPr id="488" name="Google Shape;488;p8"/>
                <p:cNvSpPr/>
                <p:nvPr/>
              </p:nvSpPr>
              <p:spPr>
                <a:xfrm>
                  <a:off x="43" y="1324"/>
                  <a:ext cx="1181" cy="4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0000FF"/>
                      </a:solidFill>
                      <a:latin typeface="Times New Roman"/>
                      <a:ea typeface="Times New Roman"/>
                      <a:cs typeface="Times New Roman"/>
                      <a:sym typeface="Times New Roman"/>
                    </a:rPr>
                    <a:t>Vụ mùa</a:t>
                  </a:r>
                  <a:endParaRPr b="1" sz="2400">
                    <a:solidFill>
                      <a:srgbClr val="0000FF"/>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1800">
                    <a:solidFill>
                      <a:srgbClr val="000066"/>
                    </a:solidFill>
                    <a:latin typeface="Times New Roman"/>
                    <a:ea typeface="Times New Roman"/>
                    <a:cs typeface="Times New Roman"/>
                    <a:sym typeface="Times New Roman"/>
                  </a:endParaRPr>
                </a:p>
              </p:txBody>
            </p:sp>
            <p:sp>
              <p:nvSpPr>
                <p:cNvPr id="489" name="Google Shape;489;p8"/>
                <p:cNvSpPr/>
                <p:nvPr/>
              </p:nvSpPr>
              <p:spPr>
                <a:xfrm>
                  <a:off x="0" y="1324"/>
                  <a:ext cx="1267" cy="403"/>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FF"/>
                    </a:solidFill>
                    <a:latin typeface="Calibri"/>
                    <a:ea typeface="Calibri"/>
                    <a:cs typeface="Calibri"/>
                    <a:sym typeface="Calibri"/>
                  </a:endParaRPr>
                </a:p>
              </p:txBody>
            </p:sp>
          </p:grpSp>
          <p:grpSp>
            <p:nvGrpSpPr>
              <p:cNvPr id="490" name="Google Shape;490;p8"/>
              <p:cNvGrpSpPr/>
              <p:nvPr/>
            </p:nvGrpSpPr>
            <p:grpSpPr>
              <a:xfrm>
                <a:off x="1267" y="1324"/>
                <a:ext cx="1267" cy="403"/>
                <a:chOff x="1267" y="1324"/>
                <a:chExt cx="1267" cy="403"/>
              </a:xfrm>
            </p:grpSpPr>
            <p:sp>
              <p:nvSpPr>
                <p:cNvPr id="491" name="Google Shape;491;p8"/>
                <p:cNvSpPr/>
                <p:nvPr/>
              </p:nvSpPr>
              <p:spPr>
                <a:xfrm>
                  <a:off x="1310" y="1324"/>
                  <a:ext cx="1181" cy="4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p:txBody>
            </p:sp>
            <p:sp>
              <p:nvSpPr>
                <p:cNvPr id="492" name="Google Shape;492;p8"/>
                <p:cNvSpPr/>
                <p:nvPr/>
              </p:nvSpPr>
              <p:spPr>
                <a:xfrm>
                  <a:off x="1267" y="1324"/>
                  <a:ext cx="1267" cy="403"/>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nvGrpSpPr>
              <p:cNvPr id="493" name="Google Shape;493;p8"/>
              <p:cNvGrpSpPr/>
              <p:nvPr/>
            </p:nvGrpSpPr>
            <p:grpSpPr>
              <a:xfrm>
                <a:off x="2534" y="1324"/>
                <a:ext cx="1267" cy="403"/>
                <a:chOff x="2534" y="1324"/>
                <a:chExt cx="1267" cy="403"/>
              </a:xfrm>
            </p:grpSpPr>
            <p:sp>
              <p:nvSpPr>
                <p:cNvPr id="494" name="Google Shape;494;p8"/>
                <p:cNvSpPr/>
                <p:nvPr/>
              </p:nvSpPr>
              <p:spPr>
                <a:xfrm>
                  <a:off x="2577" y="1324"/>
                  <a:ext cx="1181" cy="4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500">
                    <a:solidFill>
                      <a:srgbClr val="FF3300"/>
                    </a:solidFill>
                    <a:latin typeface="Times New Roman"/>
                    <a:ea typeface="Times New Roman"/>
                    <a:cs typeface="Times New Roman"/>
                    <a:sym typeface="Times New Roman"/>
                  </a:endParaRPr>
                </a:p>
              </p:txBody>
            </p:sp>
            <p:sp>
              <p:nvSpPr>
                <p:cNvPr id="495" name="Google Shape;495;p8"/>
                <p:cNvSpPr/>
                <p:nvPr/>
              </p:nvSpPr>
              <p:spPr>
                <a:xfrm>
                  <a:off x="2534" y="1324"/>
                  <a:ext cx="1267" cy="403"/>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grpSp>
        </p:grpSp>
        <p:sp>
          <p:nvSpPr>
            <p:cNvPr id="496" name="Google Shape;496;p8"/>
            <p:cNvSpPr/>
            <p:nvPr/>
          </p:nvSpPr>
          <p:spPr>
            <a:xfrm>
              <a:off x="-3" y="-3"/>
              <a:ext cx="3807" cy="1733"/>
            </a:xfrm>
            <a:prstGeom prst="rect">
              <a:avLst/>
            </a:prstGeom>
            <a:noFill/>
            <a:ln cap="flat" cmpd="sng" w="9525">
              <a:solidFill>
                <a:srgbClr val="A0A0A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rgbClr val="000066"/>
                </a:solidFill>
                <a:latin typeface="Calibri"/>
                <a:ea typeface="Calibri"/>
                <a:cs typeface="Calibri"/>
                <a:sym typeface="Calibri"/>
              </a:endParaRPr>
            </a:p>
          </p:txBody>
        </p:sp>
      </p:grpSp>
      <p:sp>
        <p:nvSpPr>
          <p:cNvPr id="497" name="Google Shape;497;p8"/>
          <p:cNvSpPr txBox="1"/>
          <p:nvPr/>
        </p:nvSpPr>
        <p:spPr>
          <a:xfrm>
            <a:off x="3232697" y="2734322"/>
            <a:ext cx="273540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Tháng 11 đến tháng 4, tháng 5 năm sau</a:t>
            </a:r>
            <a:r>
              <a:rPr lang="en-US" sz="2000">
                <a:solidFill>
                  <a:schemeClr val="dk1"/>
                </a:solidFill>
                <a:latin typeface="Times New Roman"/>
                <a:ea typeface="Times New Roman"/>
                <a:cs typeface="Times New Roman"/>
                <a:sym typeface="Times New Roman"/>
              </a:rPr>
              <a:t> </a:t>
            </a:r>
            <a:endParaRPr/>
          </a:p>
        </p:txBody>
      </p:sp>
      <p:sp>
        <p:nvSpPr>
          <p:cNvPr id="498" name="Google Shape;498;p8"/>
          <p:cNvSpPr txBox="1"/>
          <p:nvPr/>
        </p:nvSpPr>
        <p:spPr>
          <a:xfrm>
            <a:off x="3297783" y="3662220"/>
            <a:ext cx="258225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Tháng 4 đến tháng 7</a:t>
            </a:r>
            <a:endParaRPr sz="2000">
              <a:solidFill>
                <a:schemeClr val="dk1"/>
              </a:solidFill>
              <a:latin typeface="Times New Roman"/>
              <a:ea typeface="Times New Roman"/>
              <a:cs typeface="Times New Roman"/>
              <a:sym typeface="Times New Roman"/>
            </a:endParaRPr>
          </a:p>
        </p:txBody>
      </p:sp>
      <p:sp>
        <p:nvSpPr>
          <p:cNvPr id="499" name="Google Shape;499;p8"/>
          <p:cNvSpPr txBox="1"/>
          <p:nvPr/>
        </p:nvSpPr>
        <p:spPr>
          <a:xfrm>
            <a:off x="3314632" y="4323788"/>
            <a:ext cx="306005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Tháng 6 đến tháng 11</a:t>
            </a:r>
            <a:endParaRPr sz="2000">
              <a:solidFill>
                <a:schemeClr val="dk1"/>
              </a:solidFill>
              <a:latin typeface="Times New Roman"/>
              <a:ea typeface="Times New Roman"/>
              <a:cs typeface="Times New Roman"/>
              <a:sym typeface="Times New Roman"/>
            </a:endParaRPr>
          </a:p>
        </p:txBody>
      </p:sp>
      <p:sp>
        <p:nvSpPr>
          <p:cNvPr id="500" name="Google Shape;500;p8"/>
          <p:cNvSpPr txBox="1"/>
          <p:nvPr/>
        </p:nvSpPr>
        <p:spPr>
          <a:xfrm>
            <a:off x="6090250" y="2769018"/>
            <a:ext cx="263659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Lúa, ngô, khoai, đỗ, rau,…</a:t>
            </a:r>
            <a:r>
              <a:rPr lang="en-US" sz="2000">
                <a:solidFill>
                  <a:schemeClr val="dk1"/>
                </a:solidFill>
                <a:latin typeface="Times New Roman"/>
                <a:ea typeface="Times New Roman"/>
                <a:cs typeface="Times New Roman"/>
                <a:sym typeface="Times New Roman"/>
              </a:rPr>
              <a:t> </a:t>
            </a:r>
            <a:endParaRPr/>
          </a:p>
        </p:txBody>
      </p:sp>
      <p:sp>
        <p:nvSpPr>
          <p:cNvPr id="501" name="Google Shape;501;p8"/>
          <p:cNvSpPr txBox="1"/>
          <p:nvPr/>
        </p:nvSpPr>
        <p:spPr>
          <a:xfrm>
            <a:off x="6090250" y="3677012"/>
            <a:ext cx="272982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Lúa, ngô, khoai… </a:t>
            </a:r>
            <a:endParaRPr/>
          </a:p>
        </p:txBody>
      </p:sp>
      <p:sp>
        <p:nvSpPr>
          <p:cNvPr id="502" name="Google Shape;502;p8"/>
          <p:cNvSpPr txBox="1"/>
          <p:nvPr/>
        </p:nvSpPr>
        <p:spPr>
          <a:xfrm>
            <a:off x="6090250" y="4314237"/>
            <a:ext cx="188595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Lúa, rau… </a:t>
            </a:r>
            <a:endParaRPr/>
          </a:p>
        </p:txBody>
      </p:sp>
      <p:sp>
        <p:nvSpPr>
          <p:cNvPr id="503" name="Google Shape;503;p8"/>
          <p:cNvSpPr txBox="1"/>
          <p:nvPr/>
        </p:nvSpPr>
        <p:spPr>
          <a:xfrm>
            <a:off x="119260" y="4974994"/>
            <a:ext cx="48337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3333FF"/>
                </a:solidFill>
                <a:latin typeface="Times New Roman"/>
                <a:ea typeface="Times New Roman"/>
                <a:cs typeface="Times New Roman"/>
                <a:sym typeface="Times New Roman"/>
              </a:rPr>
              <a:t>Miền Bắc còn có thêm vụ Đông:</a:t>
            </a:r>
            <a:endParaRPr/>
          </a:p>
        </p:txBody>
      </p:sp>
      <p:sp>
        <p:nvSpPr>
          <p:cNvPr id="504" name="Google Shape;504;p8"/>
          <p:cNvSpPr txBox="1"/>
          <p:nvPr/>
        </p:nvSpPr>
        <p:spPr>
          <a:xfrm>
            <a:off x="3701207" y="4986805"/>
            <a:ext cx="355383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Từ tháng 10 đến tháng 12:</a:t>
            </a:r>
            <a:endParaRPr/>
          </a:p>
        </p:txBody>
      </p:sp>
      <p:sp>
        <p:nvSpPr>
          <p:cNvPr id="505" name="Google Shape;505;p8"/>
          <p:cNvSpPr txBox="1"/>
          <p:nvPr/>
        </p:nvSpPr>
        <p:spPr>
          <a:xfrm>
            <a:off x="3661708" y="5421199"/>
            <a:ext cx="443665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Trồng rau, màu, ngô, đậu tương…</a:t>
            </a:r>
            <a:endParaRPr/>
          </a:p>
        </p:txBody>
      </p:sp>
      <p:pic>
        <p:nvPicPr>
          <p:cNvPr id="506" name="Google Shape;506;p8"/>
          <p:cNvPicPr preferRelativeResize="0"/>
          <p:nvPr/>
        </p:nvPicPr>
        <p:blipFill rotWithShape="1">
          <a:blip r:embed="rId3">
            <a:alphaModFix/>
          </a:blip>
          <a:srcRect b="0" l="0" r="0" t="0"/>
          <a:stretch/>
        </p:blipFill>
        <p:spPr>
          <a:xfrm>
            <a:off x="244012" y="5493344"/>
            <a:ext cx="457200" cy="457200"/>
          </a:xfrm>
          <a:prstGeom prst="rect">
            <a:avLst/>
          </a:prstGeom>
          <a:noFill/>
          <a:ln>
            <a:noFill/>
          </a:ln>
        </p:spPr>
      </p:pic>
      <p:sp>
        <p:nvSpPr>
          <p:cNvPr id="507" name="Google Shape;507;p8"/>
          <p:cNvSpPr txBox="1"/>
          <p:nvPr/>
        </p:nvSpPr>
        <p:spPr>
          <a:xfrm>
            <a:off x="2545548" y="177202"/>
            <a:ext cx="4247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Times New Roman"/>
                <a:ea typeface="Times New Roman"/>
                <a:cs typeface="Times New Roman"/>
                <a:sym typeface="Times New Roman"/>
              </a:rPr>
              <a:t>HOẠT ĐỘNG NHÓM </a:t>
            </a:r>
            <a:endParaRPr b="1" sz="3200">
              <a:solidFill>
                <a:srgbClr val="FF0000"/>
              </a:solidFill>
              <a:latin typeface="Times New Roman"/>
              <a:ea typeface="Times New Roman"/>
              <a:cs typeface="Times New Roman"/>
              <a:sym typeface="Times New Roman"/>
            </a:endParaRPr>
          </a:p>
        </p:txBody>
      </p:sp>
      <p:pic>
        <p:nvPicPr>
          <p:cNvPr id="508" name="Google Shape;508;p8"/>
          <p:cNvPicPr preferRelativeResize="0"/>
          <p:nvPr/>
        </p:nvPicPr>
        <p:blipFill rotWithShape="1">
          <a:blip r:embed="rId4">
            <a:alphaModFix/>
          </a:blip>
          <a:srcRect b="0" l="0" r="0" t="0"/>
          <a:stretch/>
        </p:blipFill>
        <p:spPr>
          <a:xfrm>
            <a:off x="7778597" y="240651"/>
            <a:ext cx="948248" cy="6228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0" st="0"/>
                                            </p:txEl>
                                          </p:spTgt>
                                        </p:tgtEl>
                                        <p:attrNameLst>
                                          <p:attrName>style.visibility</p:attrName>
                                        </p:attrNameLst>
                                      </p:cBhvr>
                                      <p:to>
                                        <p:strVal val="visible"/>
                                      </p:to>
                                    </p:set>
                                    <p:animEffect filter="fade" transition="in">
                                      <p:cBhvr>
                                        <p:cTn dur="500"/>
                                        <p:tgtEl>
                                          <p:spTgt spid="45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par>
                                <p:cTn fill="hold" nodeType="withEffect" presetClass="entr" presetID="10" presetSubtype="0">
                                  <p:stCondLst>
                                    <p:cond delay="0"/>
                                  </p:stCondLst>
                                  <p:childTnLst>
                                    <p:set>
                                      <p:cBhvr>
                                        <p:cTn dur="1" fill="hold">
                                          <p:stCondLst>
                                            <p:cond delay="0"/>
                                          </p:stCondLst>
                                        </p:cTn>
                                        <p:tgtEl>
                                          <p:spTgt spid="503">
                                            <p:txEl>
                                              <p:pRg end="0" st="0"/>
                                            </p:txEl>
                                          </p:spTgt>
                                        </p:tgtEl>
                                        <p:attrNameLst>
                                          <p:attrName>style.visibility</p:attrName>
                                        </p:attrNameLst>
                                      </p:cBhvr>
                                      <p:to>
                                        <p:strVal val="visible"/>
                                      </p:to>
                                    </p:set>
                                    <p:animEffect filter="fade" transition="in">
                                      <p:cBhvr>
                                        <p:cTn dur="500"/>
                                        <p:tgtEl>
                                          <p:spTgt spid="5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0" st="0"/>
                                            </p:txEl>
                                          </p:spTgt>
                                        </p:tgtEl>
                                        <p:attrNameLst>
                                          <p:attrName>style.visibility</p:attrName>
                                        </p:attrNameLst>
                                      </p:cBhvr>
                                      <p:to>
                                        <p:strVal val="visible"/>
                                      </p:to>
                                    </p:set>
                                    <p:animEffect filter="fade" transition="in">
                                      <p:cBhvr>
                                        <p:cTn dur="500"/>
                                        <p:tgtEl>
                                          <p:spTgt spid="4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xEl>
                                              <p:pRg end="0" st="0"/>
                                            </p:txEl>
                                          </p:spTgt>
                                        </p:tgtEl>
                                        <p:attrNameLst>
                                          <p:attrName>style.visibility</p:attrName>
                                        </p:attrNameLst>
                                      </p:cBhvr>
                                      <p:to>
                                        <p:strVal val="visible"/>
                                      </p:to>
                                    </p:set>
                                    <p:animEffect filter="fade" transition="in">
                                      <p:cBhvr>
                                        <p:cTn dur="500"/>
                                        <p:tgtEl>
                                          <p:spTgt spid="4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xEl>
                                              <p:pRg end="0" st="0"/>
                                            </p:txEl>
                                          </p:spTgt>
                                        </p:tgtEl>
                                        <p:attrNameLst>
                                          <p:attrName>style.visibility</p:attrName>
                                        </p:attrNameLst>
                                      </p:cBhvr>
                                      <p:to>
                                        <p:strVal val="visible"/>
                                      </p:to>
                                    </p:set>
                                    <p:animEffect filter="fade" transition="in">
                                      <p:cBhvr>
                                        <p:cTn dur="500"/>
                                        <p:tgtEl>
                                          <p:spTgt spid="4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0" st="0"/>
                                            </p:txEl>
                                          </p:spTgt>
                                        </p:tgtEl>
                                        <p:attrNameLst>
                                          <p:attrName>style.visibility</p:attrName>
                                        </p:attrNameLst>
                                      </p:cBhvr>
                                      <p:to>
                                        <p:strVal val="visible"/>
                                      </p:to>
                                    </p:set>
                                    <p:animEffect filter="fade" transition="in">
                                      <p:cBhvr>
                                        <p:cTn dur="500"/>
                                        <p:tgtEl>
                                          <p:spTgt spid="5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xEl>
                                              <p:pRg end="0" st="0"/>
                                            </p:txEl>
                                          </p:spTgt>
                                        </p:tgtEl>
                                        <p:attrNameLst>
                                          <p:attrName>style.visibility</p:attrName>
                                        </p:attrNameLst>
                                      </p:cBhvr>
                                      <p:to>
                                        <p:strVal val="visible"/>
                                      </p:to>
                                    </p:set>
                                    <p:animEffect filter="fade" transition="in">
                                      <p:cBhvr>
                                        <p:cTn dur="500"/>
                                        <p:tgtEl>
                                          <p:spTgt spid="5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xEl>
                                              <p:pRg end="0" st="0"/>
                                            </p:txEl>
                                          </p:spTgt>
                                        </p:tgtEl>
                                        <p:attrNameLst>
                                          <p:attrName>style.visibility</p:attrName>
                                        </p:attrNameLst>
                                      </p:cBhvr>
                                      <p:to>
                                        <p:strVal val="visible"/>
                                      </p:to>
                                    </p:set>
                                    <p:animEffect filter="fade" transition="in">
                                      <p:cBhvr>
                                        <p:cTn dur="500"/>
                                        <p:tgtEl>
                                          <p:spTgt spid="5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9"/>
          <p:cNvSpPr txBox="1"/>
          <p:nvPr>
            <p:ph type="title"/>
          </p:nvPr>
        </p:nvSpPr>
        <p:spPr>
          <a:xfrm>
            <a:off x="1028700" y="950802"/>
            <a:ext cx="7031306" cy="85725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FF0000"/>
              </a:buClr>
              <a:buSzPct val="100000"/>
              <a:buFont typeface="Times New Roman"/>
              <a:buNone/>
            </a:pPr>
            <a:br>
              <a:rPr b="1" lang="en-US" sz="3600">
                <a:solidFill>
                  <a:srgbClr val="FF0000"/>
                </a:solidFill>
                <a:latin typeface="Times New Roman"/>
                <a:ea typeface="Times New Roman"/>
                <a:cs typeface="Times New Roman"/>
                <a:sym typeface="Times New Roman"/>
              </a:rPr>
            </a:br>
            <a:br>
              <a:rPr b="1" lang="en-US" sz="3600">
                <a:solidFill>
                  <a:srgbClr val="FF0000"/>
                </a:solidFill>
                <a:latin typeface="Times New Roman"/>
                <a:ea typeface="Times New Roman"/>
                <a:cs typeface="Times New Roman"/>
                <a:sym typeface="Times New Roman"/>
              </a:rPr>
            </a:br>
            <a:r>
              <a:rPr b="1" lang="en-US" sz="3600">
                <a:solidFill>
                  <a:srgbClr val="FF0000"/>
                </a:solidFill>
                <a:latin typeface="Times New Roman"/>
                <a:ea typeface="Times New Roman"/>
                <a:cs typeface="Times New Roman"/>
                <a:sym typeface="Times New Roman"/>
              </a:rPr>
              <a:t>Cây cải bắp </a:t>
            </a:r>
            <a:br>
              <a:rPr b="1" lang="en-US" sz="3600">
                <a:solidFill>
                  <a:srgbClr val="FF0000"/>
                </a:solidFill>
                <a:latin typeface="Times New Roman"/>
                <a:ea typeface="Times New Roman"/>
                <a:cs typeface="Times New Roman"/>
                <a:sym typeface="Times New Roman"/>
              </a:rPr>
            </a:br>
            <a:r>
              <a:rPr b="1" lang="en-US" sz="3600">
                <a:latin typeface="Times New Roman"/>
                <a:ea typeface="Times New Roman"/>
                <a:cs typeface="Times New Roman"/>
                <a:sym typeface="Times New Roman"/>
              </a:rPr>
              <a:t>Từ tháng 9 đến tháng 11</a:t>
            </a:r>
            <a:br>
              <a:rPr b="1" lang="en-US" sz="3600">
                <a:latin typeface="Times New Roman"/>
                <a:ea typeface="Times New Roman"/>
                <a:cs typeface="Times New Roman"/>
                <a:sym typeface="Times New Roman"/>
              </a:rPr>
            </a:br>
            <a:br>
              <a:rPr b="1" lang="en-US" sz="3600">
                <a:solidFill>
                  <a:srgbClr val="FF0000"/>
                </a:solidFill>
                <a:latin typeface="Times New Roman"/>
                <a:ea typeface="Times New Roman"/>
                <a:cs typeface="Times New Roman"/>
                <a:sym typeface="Times New Roman"/>
              </a:rPr>
            </a:br>
            <a:endParaRPr b="1" sz="3600">
              <a:solidFill>
                <a:srgbClr val="FF0000"/>
              </a:solidFill>
              <a:latin typeface="Times New Roman"/>
              <a:ea typeface="Times New Roman"/>
              <a:cs typeface="Times New Roman"/>
              <a:sym typeface="Times New Roman"/>
            </a:endParaRPr>
          </a:p>
        </p:txBody>
      </p:sp>
      <p:pic>
        <p:nvPicPr>
          <p:cNvPr id="514" name="Google Shape;514;p9"/>
          <p:cNvPicPr preferRelativeResize="0"/>
          <p:nvPr>
            <p:ph idx="1" type="body"/>
          </p:nvPr>
        </p:nvPicPr>
        <p:blipFill rotWithShape="1">
          <a:blip r:embed="rId3">
            <a:alphaModFix/>
          </a:blip>
          <a:srcRect b="0" l="0" r="0" t="0"/>
          <a:stretch/>
        </p:blipFill>
        <p:spPr>
          <a:xfrm>
            <a:off x="800101" y="2266881"/>
            <a:ext cx="3450548" cy="2613737"/>
          </a:xfrm>
          <a:prstGeom prst="rect">
            <a:avLst/>
          </a:prstGeom>
          <a:noFill/>
          <a:ln>
            <a:noFill/>
          </a:ln>
        </p:spPr>
      </p:pic>
      <p:pic>
        <p:nvPicPr>
          <p:cNvPr id="515" name="Google Shape;515;p9"/>
          <p:cNvPicPr preferRelativeResize="0"/>
          <p:nvPr/>
        </p:nvPicPr>
        <p:blipFill rotWithShape="1">
          <a:blip r:embed="rId4">
            <a:alphaModFix/>
          </a:blip>
          <a:srcRect b="0" l="0" r="0" t="0"/>
          <a:stretch/>
        </p:blipFill>
        <p:spPr>
          <a:xfrm>
            <a:off x="4609458" y="2057400"/>
            <a:ext cx="3450548" cy="3394472"/>
          </a:xfrm>
          <a:prstGeom prst="rect">
            <a:avLst/>
          </a:prstGeom>
          <a:noFill/>
          <a:ln>
            <a:noFill/>
          </a:ln>
        </p:spPr>
      </p:pic>
      <p:pic>
        <p:nvPicPr>
          <p:cNvPr id="516" name="Google Shape;516;p9"/>
          <p:cNvPicPr preferRelativeResize="0"/>
          <p:nvPr/>
        </p:nvPicPr>
        <p:blipFill rotWithShape="1">
          <a:blip r:embed="rId5">
            <a:alphaModFix/>
          </a:blip>
          <a:srcRect b="0" l="0" r="0" t="0"/>
          <a:stretch/>
        </p:blipFill>
        <p:spPr>
          <a:xfrm>
            <a:off x="127416" y="5451872"/>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par>
                                <p:cTn fill="hold" nodeType="withEffect" presetClass="entr" presetID="2" presetSubtype="4">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500"/>
                                        <p:tgtEl>
                                          <p:spTgt spid="51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2020-08-11T17:24:50Z</dcterms:created>
  <dc:creator>Admin</dc:creator>
</cp:coreProperties>
</file>