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47"/>
  </p:notesMasterIdLst>
  <p:sldIdLst>
    <p:sldId id="312" r:id="rId2"/>
    <p:sldId id="257" r:id="rId3"/>
    <p:sldId id="256" r:id="rId4"/>
    <p:sldId id="258" r:id="rId5"/>
    <p:sldId id="260" r:id="rId6"/>
    <p:sldId id="259" r:id="rId7"/>
    <p:sldId id="314" r:id="rId8"/>
    <p:sldId id="270" r:id="rId9"/>
    <p:sldId id="262" r:id="rId10"/>
    <p:sldId id="316" r:id="rId11"/>
    <p:sldId id="261" r:id="rId12"/>
    <p:sldId id="333" r:id="rId13"/>
    <p:sldId id="335" r:id="rId14"/>
    <p:sldId id="336" r:id="rId15"/>
    <p:sldId id="337" r:id="rId16"/>
    <p:sldId id="275" r:id="rId17"/>
    <p:sldId id="338" r:id="rId18"/>
    <p:sldId id="339" r:id="rId19"/>
    <p:sldId id="266" r:id="rId20"/>
    <p:sldId id="340" r:id="rId21"/>
    <p:sldId id="265" r:id="rId22"/>
    <p:sldId id="273" r:id="rId23"/>
    <p:sldId id="279" r:id="rId24"/>
    <p:sldId id="341" r:id="rId25"/>
    <p:sldId id="342" r:id="rId26"/>
    <p:sldId id="283" r:id="rId27"/>
    <p:sldId id="272" r:id="rId28"/>
    <p:sldId id="348" r:id="rId29"/>
    <p:sldId id="349" r:id="rId30"/>
    <p:sldId id="350" r:id="rId31"/>
    <p:sldId id="351" r:id="rId32"/>
    <p:sldId id="353" r:id="rId33"/>
    <p:sldId id="280" r:id="rId34"/>
    <p:sldId id="354" r:id="rId35"/>
    <p:sldId id="288" r:id="rId36"/>
    <p:sldId id="357" r:id="rId37"/>
    <p:sldId id="313" r:id="rId38"/>
    <p:sldId id="355" r:id="rId39"/>
    <p:sldId id="356" r:id="rId40"/>
    <p:sldId id="289" r:id="rId41"/>
    <p:sldId id="358" r:id="rId42"/>
    <p:sldId id="331" r:id="rId43"/>
    <p:sldId id="359" r:id="rId44"/>
    <p:sldId id="293" r:id="rId45"/>
    <p:sldId id="271" r:id="rId46"/>
  </p:sldIdLst>
  <p:sldSz cx="9144000" cy="5143500" type="screen16x9"/>
  <p:notesSz cx="6858000" cy="9144000"/>
  <p:embeddedFontLst>
    <p:embeddedFont>
      <p:font typeface="Figtree" panose="020B060402020202020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Poppins SemiBold" panose="020B0604020202020204" charset="0"/>
      <p:regular r:id="rId56"/>
      <p:bold r:id="rId57"/>
      <p:italic r:id="rId58"/>
      <p:boldItalic r:id="rId59"/>
    </p:embeddedFont>
    <p:embeddedFont>
      <p:font typeface="Pangolin" panose="020B0604020202020204" charset="0"/>
      <p:regular r:id="rId60"/>
    </p:embeddedFont>
    <p:embeddedFont>
      <p:font typeface="Dotum" panose="020B0600000101010101" pitchFamily="34" charset="-127"/>
      <p:regular r:id="rId61"/>
    </p:embeddedFont>
    <p:embeddedFont>
      <p:font typeface="Maven Pro" panose="020B0604020202020204" charset="0"/>
      <p:regular r:id="rId62"/>
      <p:bold r:id="rId63"/>
    </p:embeddedFont>
    <p:embeddedFont>
      <p:font typeface="Cambria Math" panose="02040503050406030204" pitchFamily="18" charset="0"/>
      <p:regular r:id="rId64"/>
    </p:embeddedFont>
    <p:embeddedFont>
      <p:font typeface="Maven Pro SemiBold" panose="020B0604020202020204" charset="0"/>
      <p:regular r:id="rId65"/>
      <p:bold r:id="rId66"/>
    </p:embeddedFont>
    <p:embeddedFont>
      <p:font typeface="Nunito Light" panose="020B0604020202020204" charset="0"/>
      <p:regular r:id="rId67"/>
      <p:italic r:id="rId68"/>
    </p:embeddedFont>
    <p:embeddedFont>
      <p:font typeface="DM Sans" panose="020B0604020202020204" charset="0"/>
      <p:regular r:id="rId69"/>
      <p:bold r:id="rId70"/>
      <p:italic r:id="rId71"/>
      <p:boldItalic r:id="rId72"/>
    </p:embeddedFont>
    <p:embeddedFont>
      <p:font typeface="Maven Pro ExtraBold" panose="020B0604020202020204" charset="0"/>
      <p:bold r:id="rId73"/>
    </p:embeddedFont>
    <p:embeddedFont>
      <p:font typeface="Anaheim" panose="020B0604020202020204" charset="0"/>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D86E29-DA51-480D-9714-C4B27C993564}">
  <a:tblStyle styleId="{FCD86E29-DA51-480D-9714-C4B27C9935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86" autoAdjust="0"/>
  </p:normalViewPr>
  <p:slideViewPr>
    <p:cSldViewPr snapToGrid="0">
      <p:cViewPr varScale="1">
        <p:scale>
          <a:sx n="79" d="100"/>
          <a:sy n="79" d="100"/>
        </p:scale>
        <p:origin x="8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font" Target="fonts/font21.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font" Target="fonts/font2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font" Target="fonts/font26.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18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30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54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278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369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2782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199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953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5808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9" name="Google Shape;3109;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1" name="Google Shape;23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733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5895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9"/>
        <p:cNvGrpSpPr/>
        <p:nvPr/>
      </p:nvGrpSpPr>
      <p:grpSpPr>
        <a:xfrm>
          <a:off x="0" y="0"/>
          <a:ext cx="0" cy="0"/>
          <a:chOff x="0" y="0"/>
          <a:chExt cx="0" cy="0"/>
        </a:xfrm>
      </p:grpSpPr>
      <p:sp>
        <p:nvSpPr>
          <p:cNvPr id="3400" name="Google Shape;3400;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1" name="Google Shape;3401;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7081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25dde7b43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5dde7b43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25dde7b43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25dde7b43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168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25dde7b432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25dde7b432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25dde7b432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25dde7b432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789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p:cNvGrpSpPr/>
        <p:nvPr/>
      </p:nvGrpSpPr>
      <p:grpSpPr>
        <a:xfrm>
          <a:off x="0" y="0"/>
          <a:ext cx="0" cy="0"/>
          <a:chOff x="0" y="0"/>
          <a:chExt cx="0" cy="0"/>
        </a:xfrm>
      </p:grpSpPr>
      <p:sp>
        <p:nvSpPr>
          <p:cNvPr id="3884" name="Google Shape;3884;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086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9554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5"/>
        <p:cNvGrpSpPr/>
        <p:nvPr/>
      </p:nvGrpSpPr>
      <p:grpSpPr>
        <a:xfrm>
          <a:off x="0" y="0"/>
          <a:ext cx="0" cy="0"/>
          <a:chOff x="0" y="0"/>
          <a:chExt cx="0" cy="0"/>
        </a:xfrm>
      </p:grpSpPr>
      <p:sp>
        <p:nvSpPr>
          <p:cNvPr id="2986" name="Google Shape;29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295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6"/>
        <p:cNvGrpSpPr/>
        <p:nvPr/>
      </p:nvGrpSpPr>
      <p:grpSpPr>
        <a:xfrm>
          <a:off x="0" y="0"/>
          <a:ext cx="0" cy="0"/>
          <a:chOff x="0" y="0"/>
          <a:chExt cx="0" cy="0"/>
        </a:xfrm>
      </p:grpSpPr>
      <p:sp>
        <p:nvSpPr>
          <p:cNvPr id="3497" name="Google Shape;3497;g25dde7b432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8" name="Google Shape;3498;g25dde7b432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6"/>
        <p:cNvGrpSpPr/>
        <p:nvPr/>
      </p:nvGrpSpPr>
      <p:grpSpPr>
        <a:xfrm>
          <a:off x="0" y="0"/>
          <a:ext cx="0" cy="0"/>
          <a:chOff x="0" y="0"/>
          <a:chExt cx="0" cy="0"/>
        </a:xfrm>
      </p:grpSpPr>
      <p:sp>
        <p:nvSpPr>
          <p:cNvPr id="3497" name="Google Shape;3497;g25dde7b432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8" name="Google Shape;3498;g25dde7b432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5262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7"/>
        <p:cNvGrpSpPr/>
        <p:nvPr/>
      </p:nvGrpSpPr>
      <p:grpSpPr>
        <a:xfrm>
          <a:off x="0" y="0"/>
          <a:ext cx="0" cy="0"/>
          <a:chOff x="0" y="0"/>
          <a:chExt cx="0" cy="0"/>
        </a:xfrm>
      </p:grpSpPr>
      <p:sp>
        <p:nvSpPr>
          <p:cNvPr id="3408" name="Google Shape;3408;g25dde7b432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9" name="Google Shape;3409;g25dde7b432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4697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7"/>
        <p:cNvGrpSpPr/>
        <p:nvPr/>
      </p:nvGrpSpPr>
      <p:grpSpPr>
        <a:xfrm>
          <a:off x="0" y="0"/>
          <a:ext cx="0" cy="0"/>
          <a:chOff x="0" y="0"/>
          <a:chExt cx="0" cy="0"/>
        </a:xfrm>
      </p:grpSpPr>
      <p:sp>
        <p:nvSpPr>
          <p:cNvPr id="3408" name="Google Shape;3408;g25dde7b432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9" name="Google Shape;3409;g25dde7b432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50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6"/>
        <p:cNvGrpSpPr/>
        <p:nvPr/>
      </p:nvGrpSpPr>
      <p:grpSpPr>
        <a:xfrm>
          <a:off x="0" y="0"/>
          <a:ext cx="0" cy="0"/>
          <a:chOff x="0" y="0"/>
          <a:chExt cx="0" cy="0"/>
        </a:xfrm>
      </p:grpSpPr>
      <p:sp>
        <p:nvSpPr>
          <p:cNvPr id="4127" name="Google Shape;4127;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8" name="Google Shape;4128;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7" name="Google Shape;2537;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41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3"/>
        <p:cNvGrpSpPr/>
        <p:nvPr/>
      </p:nvGrpSpPr>
      <p:grpSpPr>
        <a:xfrm>
          <a:off x="0" y="0"/>
          <a:ext cx="0" cy="0"/>
          <a:chOff x="0" y="0"/>
          <a:chExt cx="0" cy="0"/>
        </a:xfrm>
      </p:grpSpPr>
      <p:sp>
        <p:nvSpPr>
          <p:cNvPr id="2784" name="Google Shape;278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5" name="Google Shape;278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 name="Google Shape;10;p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1198713"/>
            <a:ext cx="5829600" cy="2843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1647425" y="4128200"/>
            <a:ext cx="3961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7"/>
        <p:cNvGrpSpPr/>
        <p:nvPr/>
      </p:nvGrpSpPr>
      <p:grpSpPr>
        <a:xfrm>
          <a:off x="0" y="0"/>
          <a:ext cx="0" cy="0"/>
          <a:chOff x="0" y="0"/>
          <a:chExt cx="0" cy="0"/>
        </a:xfrm>
      </p:grpSpPr>
      <p:pic>
        <p:nvPicPr>
          <p:cNvPr id="448" name="Google Shape;448;p1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449" name="Google Shape;449;p1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txBox="1">
            <a:spLocks noGrp="1"/>
          </p:cNvSpPr>
          <p:nvPr>
            <p:ph type="title"/>
          </p:nvPr>
        </p:nvSpPr>
        <p:spPr>
          <a:xfrm>
            <a:off x="3052375" y="2513375"/>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51" name="Google Shape;451;p14"/>
          <p:cNvSpPr txBox="1">
            <a:spLocks noGrp="1"/>
          </p:cNvSpPr>
          <p:nvPr>
            <p:ph type="subTitle" idx="1"/>
          </p:nvPr>
        </p:nvSpPr>
        <p:spPr>
          <a:xfrm>
            <a:off x="1739550" y="539500"/>
            <a:ext cx="6691200" cy="186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52" name="Google Shape;452;p14"/>
          <p:cNvGrpSpPr/>
          <p:nvPr/>
        </p:nvGrpSpPr>
        <p:grpSpPr>
          <a:xfrm>
            <a:off x="7928696" y="4040985"/>
            <a:ext cx="1004163" cy="771778"/>
            <a:chOff x="7928696" y="4040985"/>
            <a:chExt cx="1004163" cy="771778"/>
          </a:xfrm>
        </p:grpSpPr>
        <p:grpSp>
          <p:nvGrpSpPr>
            <p:cNvPr id="453" name="Google Shape;453;p14"/>
            <p:cNvGrpSpPr/>
            <p:nvPr/>
          </p:nvGrpSpPr>
          <p:grpSpPr>
            <a:xfrm flipH="1">
              <a:off x="8060797" y="4040985"/>
              <a:ext cx="739958" cy="563012"/>
              <a:chOff x="3321334" y="1134860"/>
              <a:chExt cx="739958" cy="563012"/>
            </a:xfrm>
          </p:grpSpPr>
          <p:sp>
            <p:nvSpPr>
              <p:cNvPr id="454" name="Google Shape;454;p14"/>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4"/>
              <p:cNvGrpSpPr/>
              <p:nvPr/>
            </p:nvGrpSpPr>
            <p:grpSpPr>
              <a:xfrm>
                <a:off x="3401954" y="1228537"/>
                <a:ext cx="641456" cy="452252"/>
                <a:chOff x="3401954" y="1228537"/>
                <a:chExt cx="641456" cy="452252"/>
              </a:xfrm>
            </p:grpSpPr>
            <p:sp>
              <p:nvSpPr>
                <p:cNvPr id="457" name="Google Shape;457;p14"/>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14"/>
            <p:cNvGrpSpPr/>
            <p:nvPr/>
          </p:nvGrpSpPr>
          <p:grpSpPr>
            <a:xfrm>
              <a:off x="7928696" y="4395231"/>
              <a:ext cx="1004163" cy="417532"/>
              <a:chOff x="2824784" y="4014893"/>
              <a:chExt cx="1004163" cy="417532"/>
            </a:xfrm>
          </p:grpSpPr>
          <p:sp>
            <p:nvSpPr>
              <p:cNvPr id="540" name="Google Shape;540;p14"/>
              <p:cNvSpPr/>
              <p:nvPr/>
            </p:nvSpPr>
            <p:spPr>
              <a:xfrm>
                <a:off x="2933992" y="4220296"/>
                <a:ext cx="894954" cy="212129"/>
              </a:xfrm>
              <a:custGeom>
                <a:avLst/>
                <a:gdLst/>
                <a:ahLst/>
                <a:cxnLst/>
                <a:rect l="l" t="t" r="r" b="b"/>
                <a:pathLst>
                  <a:path w="40164" h="9520" extrusionOk="0">
                    <a:moveTo>
                      <a:pt x="0" y="1"/>
                    </a:moveTo>
                    <a:lnTo>
                      <a:pt x="0" y="9520"/>
                    </a:lnTo>
                    <a:lnTo>
                      <a:pt x="40163" y="9520"/>
                    </a:lnTo>
                    <a:lnTo>
                      <a:pt x="40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143852" y="4220296"/>
                <a:ext cx="295399" cy="212129"/>
              </a:xfrm>
              <a:custGeom>
                <a:avLst/>
                <a:gdLst/>
                <a:ahLst/>
                <a:cxnLst/>
                <a:rect l="l" t="t" r="r" b="b"/>
                <a:pathLst>
                  <a:path w="13257" h="9520" extrusionOk="0">
                    <a:moveTo>
                      <a:pt x="1" y="1"/>
                    </a:moveTo>
                    <a:lnTo>
                      <a:pt x="1" y="9520"/>
                    </a:lnTo>
                    <a:lnTo>
                      <a:pt x="13256" y="9520"/>
                    </a:lnTo>
                    <a:lnTo>
                      <a:pt x="13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3055166" y="4220296"/>
                <a:ext cx="32109" cy="212129"/>
              </a:xfrm>
              <a:custGeom>
                <a:avLst/>
                <a:gdLst/>
                <a:ahLst/>
                <a:cxnLst/>
                <a:rect l="l" t="t" r="r" b="b"/>
                <a:pathLst>
                  <a:path w="1441" h="9520" extrusionOk="0">
                    <a:moveTo>
                      <a:pt x="0" y="1"/>
                    </a:moveTo>
                    <a:lnTo>
                      <a:pt x="0" y="9520"/>
                    </a:lnTo>
                    <a:lnTo>
                      <a:pt x="1441" y="9520"/>
                    </a:lnTo>
                    <a:lnTo>
                      <a:pt x="1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2824784" y="4014893"/>
                <a:ext cx="1004161" cy="212129"/>
              </a:xfrm>
              <a:custGeom>
                <a:avLst/>
                <a:gdLst/>
                <a:ahLst/>
                <a:cxnLst/>
                <a:rect l="l" t="t" r="r" b="b"/>
                <a:pathLst>
                  <a:path w="45065" h="9520" extrusionOk="0">
                    <a:moveTo>
                      <a:pt x="0" y="1"/>
                    </a:moveTo>
                    <a:lnTo>
                      <a:pt x="0" y="9520"/>
                    </a:lnTo>
                    <a:lnTo>
                      <a:pt x="45064" y="9520"/>
                    </a:lnTo>
                    <a:lnTo>
                      <a:pt x="45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036203" y="4014893"/>
                <a:ext cx="67427" cy="212129"/>
              </a:xfrm>
              <a:custGeom>
                <a:avLst/>
                <a:gdLst/>
                <a:ahLst/>
                <a:cxnLst/>
                <a:rect l="l" t="t" r="r" b="b"/>
                <a:pathLst>
                  <a:path w="3026" h="9520" extrusionOk="0">
                    <a:moveTo>
                      <a:pt x="0" y="1"/>
                    </a:moveTo>
                    <a:lnTo>
                      <a:pt x="0" y="9520"/>
                    </a:lnTo>
                    <a:lnTo>
                      <a:pt x="3025" y="9520"/>
                    </a:lnTo>
                    <a:lnTo>
                      <a:pt x="30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159762" y="4014893"/>
                <a:ext cx="136904" cy="212129"/>
              </a:xfrm>
              <a:custGeom>
                <a:avLst/>
                <a:gdLst/>
                <a:ahLst/>
                <a:cxnLst/>
                <a:rect l="l" t="t" r="r" b="b"/>
                <a:pathLst>
                  <a:path w="6144" h="9520" extrusionOk="0">
                    <a:moveTo>
                      <a:pt x="0" y="1"/>
                    </a:moveTo>
                    <a:lnTo>
                      <a:pt x="0" y="9520"/>
                    </a:lnTo>
                    <a:lnTo>
                      <a:pt x="6143" y="9520"/>
                    </a:lnTo>
                    <a:lnTo>
                      <a:pt x="61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46"/>
        <p:cNvGrpSpPr/>
        <p:nvPr/>
      </p:nvGrpSpPr>
      <p:grpSpPr>
        <a:xfrm>
          <a:off x="0" y="0"/>
          <a:ext cx="0" cy="0"/>
          <a:chOff x="0" y="0"/>
          <a:chExt cx="0" cy="0"/>
        </a:xfrm>
      </p:grpSpPr>
      <p:pic>
        <p:nvPicPr>
          <p:cNvPr id="547" name="Google Shape;547;p15"/>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548" name="Google Shape;548;p15"/>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txBox="1">
            <a:spLocks noGrp="1"/>
          </p:cNvSpPr>
          <p:nvPr>
            <p:ph type="title"/>
          </p:nvPr>
        </p:nvSpPr>
        <p:spPr>
          <a:xfrm>
            <a:off x="720000" y="970275"/>
            <a:ext cx="4143600" cy="2296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0" name="Google Shape;550;p15"/>
          <p:cNvSpPr txBox="1">
            <a:spLocks noGrp="1"/>
          </p:cNvSpPr>
          <p:nvPr>
            <p:ph type="subTitle" idx="1"/>
          </p:nvPr>
        </p:nvSpPr>
        <p:spPr>
          <a:xfrm>
            <a:off x="720000" y="3266325"/>
            <a:ext cx="4143600" cy="90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5"/>
          <p:cNvSpPr>
            <a:spLocks noGrp="1"/>
          </p:cNvSpPr>
          <p:nvPr>
            <p:ph type="pic" idx="2"/>
          </p:nvPr>
        </p:nvSpPr>
        <p:spPr>
          <a:xfrm>
            <a:off x="5060300" y="533875"/>
            <a:ext cx="3370500" cy="4075800"/>
          </a:xfrm>
          <a:prstGeom prst="rect">
            <a:avLst/>
          </a:prstGeom>
          <a:noFill/>
          <a:ln w="9525" cap="flat" cmpd="sng">
            <a:solidFill>
              <a:schemeClr val="dk1"/>
            </a:solidFill>
            <a:prstDash val="solid"/>
            <a:round/>
            <a:headEnd type="none" w="sm" len="sm"/>
            <a:tailEnd type="none" w="sm" len="sm"/>
          </a:ln>
        </p:spPr>
      </p:sp>
      <p:grpSp>
        <p:nvGrpSpPr>
          <p:cNvPr id="552" name="Google Shape;552;p15"/>
          <p:cNvGrpSpPr/>
          <p:nvPr/>
        </p:nvGrpSpPr>
        <p:grpSpPr>
          <a:xfrm>
            <a:off x="194041" y="278109"/>
            <a:ext cx="8779334" cy="4726596"/>
            <a:chOff x="194041" y="278109"/>
            <a:chExt cx="8779334" cy="4726596"/>
          </a:xfrm>
        </p:grpSpPr>
        <p:sp>
          <p:nvSpPr>
            <p:cNvPr id="553" name="Google Shape;553;p15"/>
            <p:cNvSpPr/>
            <p:nvPr/>
          </p:nvSpPr>
          <p:spPr>
            <a:xfrm>
              <a:off x="8493200" y="796275"/>
              <a:ext cx="173700" cy="174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084850" y="4506646"/>
              <a:ext cx="194700" cy="1947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15"/>
            <p:cNvGrpSpPr/>
            <p:nvPr/>
          </p:nvGrpSpPr>
          <p:grpSpPr>
            <a:xfrm>
              <a:off x="194041" y="4092854"/>
              <a:ext cx="449702" cy="720600"/>
              <a:chOff x="5029670" y="1742067"/>
              <a:chExt cx="554708" cy="888861"/>
            </a:xfrm>
          </p:grpSpPr>
          <p:sp>
            <p:nvSpPr>
              <p:cNvPr id="556" name="Google Shape;556;p15"/>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5"/>
            <p:cNvGrpSpPr/>
            <p:nvPr/>
          </p:nvGrpSpPr>
          <p:grpSpPr>
            <a:xfrm>
              <a:off x="643741" y="4260920"/>
              <a:ext cx="366354" cy="332070"/>
              <a:chOff x="5752459" y="1744741"/>
              <a:chExt cx="577117" cy="523110"/>
            </a:xfrm>
          </p:grpSpPr>
          <p:sp>
            <p:nvSpPr>
              <p:cNvPr id="565" name="Google Shape;565;p15"/>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5"/>
              <p:cNvGrpSpPr/>
              <p:nvPr/>
            </p:nvGrpSpPr>
            <p:grpSpPr>
              <a:xfrm>
                <a:off x="5876129" y="1859008"/>
                <a:ext cx="343285" cy="332191"/>
                <a:chOff x="5876129" y="1859008"/>
                <a:chExt cx="343285" cy="332191"/>
              </a:xfrm>
            </p:grpSpPr>
            <p:sp>
              <p:nvSpPr>
                <p:cNvPr id="568" name="Google Shape;568;p15"/>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2" name="Google Shape;572;p15"/>
            <p:cNvGrpSpPr/>
            <p:nvPr/>
          </p:nvGrpSpPr>
          <p:grpSpPr>
            <a:xfrm>
              <a:off x="8523673" y="379216"/>
              <a:ext cx="449702" cy="320566"/>
              <a:chOff x="5497632" y="1159795"/>
              <a:chExt cx="679822" cy="484604"/>
            </a:xfrm>
          </p:grpSpPr>
          <p:sp>
            <p:nvSpPr>
              <p:cNvPr id="573" name="Google Shape;573;p15"/>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15"/>
            <p:cNvGrpSpPr/>
            <p:nvPr/>
          </p:nvGrpSpPr>
          <p:grpSpPr>
            <a:xfrm>
              <a:off x="8592613" y="739794"/>
              <a:ext cx="366366" cy="524997"/>
              <a:chOff x="2511197" y="2270995"/>
              <a:chExt cx="614915" cy="881164"/>
            </a:xfrm>
          </p:grpSpPr>
          <p:sp>
            <p:nvSpPr>
              <p:cNvPr id="578" name="Google Shape;578;p15"/>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15"/>
            <p:cNvGrpSpPr/>
            <p:nvPr/>
          </p:nvGrpSpPr>
          <p:grpSpPr>
            <a:xfrm>
              <a:off x="8333459" y="278109"/>
              <a:ext cx="194639" cy="174012"/>
              <a:chOff x="4426251" y="1823065"/>
              <a:chExt cx="279935" cy="250232"/>
            </a:xfrm>
          </p:grpSpPr>
          <p:sp>
            <p:nvSpPr>
              <p:cNvPr id="588" name="Google Shape;588;p15"/>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5"/>
            <p:cNvGrpSpPr/>
            <p:nvPr/>
          </p:nvGrpSpPr>
          <p:grpSpPr>
            <a:xfrm>
              <a:off x="720012" y="4680695"/>
              <a:ext cx="366369" cy="324010"/>
              <a:chOff x="4967212" y="3076095"/>
              <a:chExt cx="366369" cy="324010"/>
            </a:xfrm>
          </p:grpSpPr>
          <p:sp>
            <p:nvSpPr>
              <p:cNvPr id="591" name="Google Shape;591;p15"/>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665"/>
        <p:cNvGrpSpPr/>
        <p:nvPr/>
      </p:nvGrpSpPr>
      <p:grpSpPr>
        <a:xfrm>
          <a:off x="0" y="0"/>
          <a:ext cx="0" cy="0"/>
          <a:chOff x="0" y="0"/>
          <a:chExt cx="0" cy="0"/>
        </a:xfrm>
      </p:grpSpPr>
      <p:pic>
        <p:nvPicPr>
          <p:cNvPr id="666" name="Google Shape;666;p1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667" name="Google Shape;667;p1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txBox="1">
            <a:spLocks noGrp="1"/>
          </p:cNvSpPr>
          <p:nvPr>
            <p:ph type="title"/>
          </p:nvPr>
        </p:nvSpPr>
        <p:spPr>
          <a:xfrm>
            <a:off x="4837200" y="1457650"/>
            <a:ext cx="2856000" cy="114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9" name="Google Shape;669;p17"/>
          <p:cNvSpPr txBox="1">
            <a:spLocks noGrp="1"/>
          </p:cNvSpPr>
          <p:nvPr>
            <p:ph type="subTitle" idx="1"/>
          </p:nvPr>
        </p:nvSpPr>
        <p:spPr>
          <a:xfrm>
            <a:off x="4837336" y="2605550"/>
            <a:ext cx="2856000" cy="108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70" name="Google Shape;670;p17"/>
          <p:cNvGrpSpPr/>
          <p:nvPr/>
        </p:nvGrpSpPr>
        <p:grpSpPr>
          <a:xfrm>
            <a:off x="198840" y="95350"/>
            <a:ext cx="8787648" cy="5002155"/>
            <a:chOff x="198840" y="95350"/>
            <a:chExt cx="8787648" cy="5002155"/>
          </a:xfrm>
        </p:grpSpPr>
        <p:sp>
          <p:nvSpPr>
            <p:cNvPr id="671" name="Google Shape;671;p17"/>
            <p:cNvSpPr/>
            <p:nvPr/>
          </p:nvSpPr>
          <p:spPr>
            <a:xfrm>
              <a:off x="8170200" y="735550"/>
              <a:ext cx="260400" cy="2601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425038" y="4186525"/>
              <a:ext cx="200100" cy="200100"/>
            </a:xfrm>
            <a:prstGeom prst="mathMultiply">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 name="Google Shape;673;p17"/>
            <p:cNvGrpSpPr/>
            <p:nvPr/>
          </p:nvGrpSpPr>
          <p:grpSpPr>
            <a:xfrm>
              <a:off x="8530912" y="640748"/>
              <a:ext cx="455576" cy="412943"/>
              <a:chOff x="5752459" y="1744741"/>
              <a:chExt cx="577117" cy="523110"/>
            </a:xfrm>
          </p:grpSpPr>
          <p:sp>
            <p:nvSpPr>
              <p:cNvPr id="674" name="Google Shape;674;p1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7"/>
              <p:cNvGrpSpPr/>
              <p:nvPr/>
            </p:nvGrpSpPr>
            <p:grpSpPr>
              <a:xfrm>
                <a:off x="5876129" y="1859008"/>
                <a:ext cx="343285" cy="332191"/>
                <a:chOff x="5876129" y="1859008"/>
                <a:chExt cx="343285" cy="332191"/>
              </a:xfrm>
            </p:grpSpPr>
            <p:sp>
              <p:nvSpPr>
                <p:cNvPr id="677" name="Google Shape;677;p1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1" name="Google Shape;681;p17"/>
            <p:cNvGrpSpPr/>
            <p:nvPr/>
          </p:nvGrpSpPr>
          <p:grpSpPr>
            <a:xfrm>
              <a:off x="8241413" y="95350"/>
              <a:ext cx="411653" cy="492647"/>
              <a:chOff x="4512263" y="939351"/>
              <a:chExt cx="673517" cy="806032"/>
            </a:xfrm>
          </p:grpSpPr>
          <p:sp>
            <p:nvSpPr>
              <p:cNvPr id="682" name="Google Shape;682;p1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17"/>
            <p:cNvGrpSpPr/>
            <p:nvPr/>
          </p:nvGrpSpPr>
          <p:grpSpPr>
            <a:xfrm>
              <a:off x="798607" y="4567372"/>
              <a:ext cx="411648" cy="530132"/>
              <a:chOff x="5578942" y="2478983"/>
              <a:chExt cx="510540" cy="657406"/>
            </a:xfrm>
          </p:grpSpPr>
          <p:sp>
            <p:nvSpPr>
              <p:cNvPr id="692" name="Google Shape;692;p1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17"/>
              <p:cNvGrpSpPr/>
              <p:nvPr/>
            </p:nvGrpSpPr>
            <p:grpSpPr>
              <a:xfrm>
                <a:off x="5803732" y="2564727"/>
                <a:ext cx="252754" cy="252842"/>
                <a:chOff x="5803732" y="2564727"/>
                <a:chExt cx="252754" cy="252842"/>
              </a:xfrm>
            </p:grpSpPr>
            <p:sp>
              <p:nvSpPr>
                <p:cNvPr id="701" name="Google Shape;701;p1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 name="Google Shape;706;p17"/>
            <p:cNvGrpSpPr/>
            <p:nvPr/>
          </p:nvGrpSpPr>
          <p:grpSpPr>
            <a:xfrm>
              <a:off x="198840" y="4374841"/>
              <a:ext cx="652490" cy="657385"/>
              <a:chOff x="2235848" y="1207369"/>
              <a:chExt cx="793012" cy="798961"/>
            </a:xfrm>
          </p:grpSpPr>
          <p:sp>
            <p:nvSpPr>
              <p:cNvPr id="707" name="Google Shape;707;p1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17"/>
              <p:cNvGrpSpPr/>
              <p:nvPr/>
            </p:nvGrpSpPr>
            <p:grpSpPr>
              <a:xfrm>
                <a:off x="2291377" y="1249060"/>
                <a:ext cx="678668" cy="431239"/>
                <a:chOff x="2291377" y="1249060"/>
                <a:chExt cx="678668" cy="431239"/>
              </a:xfrm>
            </p:grpSpPr>
            <p:sp>
              <p:nvSpPr>
                <p:cNvPr id="710" name="Google Shape;710;p1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3" name="Google Shape;733;p17"/>
            <p:cNvSpPr/>
            <p:nvPr/>
          </p:nvSpPr>
          <p:spPr>
            <a:xfrm>
              <a:off x="713227" y="4266334"/>
              <a:ext cx="200115" cy="301036"/>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4" name="Google Shape;734;p17"/>
            <p:cNvGrpSpPr/>
            <p:nvPr/>
          </p:nvGrpSpPr>
          <p:grpSpPr>
            <a:xfrm>
              <a:off x="7875062" y="377495"/>
              <a:ext cx="366369" cy="324010"/>
              <a:chOff x="4967212" y="3076095"/>
              <a:chExt cx="366369" cy="324010"/>
            </a:xfrm>
          </p:grpSpPr>
          <p:sp>
            <p:nvSpPr>
              <p:cNvPr id="735" name="Google Shape;735;p17"/>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7"/>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7"/>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7"/>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7"/>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43"/>
        <p:cNvGrpSpPr/>
        <p:nvPr/>
      </p:nvGrpSpPr>
      <p:grpSpPr>
        <a:xfrm>
          <a:off x="0" y="0"/>
          <a:ext cx="0" cy="0"/>
          <a:chOff x="0" y="0"/>
          <a:chExt cx="0" cy="0"/>
        </a:xfrm>
      </p:grpSpPr>
      <p:pic>
        <p:nvPicPr>
          <p:cNvPr id="744" name="Google Shape;744;p1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745" name="Google Shape;745;p1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7" name="Google Shape;747;p18"/>
          <p:cNvSpPr txBox="1">
            <a:spLocks noGrp="1"/>
          </p:cNvSpPr>
          <p:nvPr>
            <p:ph type="subTitle" idx="1"/>
          </p:nvPr>
        </p:nvSpPr>
        <p:spPr>
          <a:xfrm>
            <a:off x="4923075"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8" name="Google Shape;748;p18"/>
          <p:cNvSpPr txBox="1">
            <a:spLocks noGrp="1"/>
          </p:cNvSpPr>
          <p:nvPr>
            <p:ph type="subTitle" idx="2"/>
          </p:nvPr>
        </p:nvSpPr>
        <p:spPr>
          <a:xfrm>
            <a:off x="1580900" y="2931557"/>
            <a:ext cx="26400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9" name="Google Shape;749;p18"/>
          <p:cNvSpPr txBox="1">
            <a:spLocks noGrp="1"/>
          </p:cNvSpPr>
          <p:nvPr>
            <p:ph type="subTitle" idx="3"/>
          </p:nvPr>
        </p:nvSpPr>
        <p:spPr>
          <a:xfrm>
            <a:off x="1580911"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0" name="Google Shape;750;p18"/>
          <p:cNvSpPr txBox="1">
            <a:spLocks noGrp="1"/>
          </p:cNvSpPr>
          <p:nvPr>
            <p:ph type="subTitle" idx="4"/>
          </p:nvPr>
        </p:nvSpPr>
        <p:spPr>
          <a:xfrm>
            <a:off x="4923089" y="2448856"/>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51" name="Google Shape;751;p18"/>
          <p:cNvGrpSpPr/>
          <p:nvPr/>
        </p:nvGrpSpPr>
        <p:grpSpPr>
          <a:xfrm>
            <a:off x="156927" y="431950"/>
            <a:ext cx="8849744" cy="4554535"/>
            <a:chOff x="156927" y="431950"/>
            <a:chExt cx="8849744" cy="4554535"/>
          </a:xfrm>
        </p:grpSpPr>
        <p:sp>
          <p:nvSpPr>
            <p:cNvPr id="752" name="Google Shape;752;p18"/>
            <p:cNvSpPr/>
            <p:nvPr/>
          </p:nvSpPr>
          <p:spPr>
            <a:xfrm>
              <a:off x="8557800" y="431950"/>
              <a:ext cx="215100" cy="2151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375348" y="4076225"/>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18"/>
            <p:cNvGrpSpPr/>
            <p:nvPr/>
          </p:nvGrpSpPr>
          <p:grpSpPr>
            <a:xfrm>
              <a:off x="8430780" y="1282748"/>
              <a:ext cx="512999" cy="464993"/>
              <a:chOff x="5752459" y="1744741"/>
              <a:chExt cx="577117" cy="523110"/>
            </a:xfrm>
          </p:grpSpPr>
          <p:sp>
            <p:nvSpPr>
              <p:cNvPr id="755" name="Google Shape;755;p1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18"/>
              <p:cNvGrpSpPr/>
              <p:nvPr/>
            </p:nvGrpSpPr>
            <p:grpSpPr>
              <a:xfrm>
                <a:off x="5876129" y="1859008"/>
                <a:ext cx="343285" cy="332191"/>
                <a:chOff x="5876129" y="1859008"/>
                <a:chExt cx="343285" cy="332191"/>
              </a:xfrm>
            </p:grpSpPr>
            <p:sp>
              <p:nvSpPr>
                <p:cNvPr id="758" name="Google Shape;758;p1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2" name="Google Shape;762;p18"/>
            <p:cNvGrpSpPr/>
            <p:nvPr/>
          </p:nvGrpSpPr>
          <p:grpSpPr>
            <a:xfrm>
              <a:off x="224851" y="4076228"/>
              <a:ext cx="784356" cy="596793"/>
              <a:chOff x="3321334" y="1134860"/>
              <a:chExt cx="739958" cy="563012"/>
            </a:xfrm>
          </p:grpSpPr>
          <p:sp>
            <p:nvSpPr>
              <p:cNvPr id="763" name="Google Shape;763;p18"/>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18"/>
              <p:cNvGrpSpPr/>
              <p:nvPr/>
            </p:nvGrpSpPr>
            <p:grpSpPr>
              <a:xfrm>
                <a:off x="3401954" y="1228537"/>
                <a:ext cx="641456" cy="452252"/>
                <a:chOff x="3401954" y="1228537"/>
                <a:chExt cx="641456" cy="452252"/>
              </a:xfrm>
            </p:grpSpPr>
            <p:sp>
              <p:nvSpPr>
                <p:cNvPr id="766" name="Google Shape;766;p18"/>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8"/>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8"/>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8"/>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8"/>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8"/>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8"/>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8"/>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8"/>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8"/>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8"/>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8"/>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8"/>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8"/>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8"/>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8"/>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8"/>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8"/>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8"/>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8"/>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8"/>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8"/>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8"/>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8"/>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8"/>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8"/>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8"/>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8" name="Google Shape;848;p18"/>
            <p:cNvGrpSpPr/>
            <p:nvPr/>
          </p:nvGrpSpPr>
          <p:grpSpPr>
            <a:xfrm>
              <a:off x="8474570" y="752575"/>
              <a:ext cx="214990" cy="192204"/>
              <a:chOff x="4426251" y="1823065"/>
              <a:chExt cx="279935" cy="250232"/>
            </a:xfrm>
          </p:grpSpPr>
          <p:sp>
            <p:nvSpPr>
              <p:cNvPr id="849" name="Google Shape;849;p18"/>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56927" y="4437168"/>
              <a:ext cx="920132" cy="549318"/>
              <a:chOff x="222867" y="4344895"/>
              <a:chExt cx="868049" cy="518224"/>
            </a:xfrm>
          </p:grpSpPr>
          <p:grpSp>
            <p:nvGrpSpPr>
              <p:cNvPr id="852" name="Google Shape;852;p18"/>
              <p:cNvGrpSpPr/>
              <p:nvPr/>
            </p:nvGrpSpPr>
            <p:grpSpPr>
              <a:xfrm>
                <a:off x="222867" y="4344895"/>
                <a:ext cx="868049" cy="518224"/>
                <a:chOff x="5661367" y="324345"/>
                <a:chExt cx="868049" cy="518224"/>
              </a:xfrm>
            </p:grpSpPr>
            <p:sp>
              <p:nvSpPr>
                <p:cNvPr id="853" name="Google Shape;853;p18"/>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18"/>
              <p:cNvSpPr/>
              <p:nvPr/>
            </p:nvSpPr>
            <p:spPr>
              <a:xfrm>
                <a:off x="713225" y="4431200"/>
                <a:ext cx="172800" cy="172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797900" y="4604000"/>
                <a:ext cx="172800" cy="1728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18"/>
            <p:cNvGrpSpPr/>
            <p:nvPr/>
          </p:nvGrpSpPr>
          <p:grpSpPr>
            <a:xfrm>
              <a:off x="8557801" y="752569"/>
              <a:ext cx="448870" cy="719266"/>
              <a:chOff x="5029670" y="1742067"/>
              <a:chExt cx="554708" cy="888861"/>
            </a:xfrm>
          </p:grpSpPr>
          <p:sp>
            <p:nvSpPr>
              <p:cNvPr id="865" name="Google Shape;865;p1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873"/>
        <p:cNvGrpSpPr/>
        <p:nvPr/>
      </p:nvGrpSpPr>
      <p:grpSpPr>
        <a:xfrm>
          <a:off x="0" y="0"/>
          <a:ext cx="0" cy="0"/>
          <a:chOff x="0" y="0"/>
          <a:chExt cx="0" cy="0"/>
        </a:xfrm>
      </p:grpSpPr>
      <p:pic>
        <p:nvPicPr>
          <p:cNvPr id="874" name="Google Shape;874;p1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875" name="Google Shape;875;p1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19"/>
          <p:cNvSpPr txBox="1">
            <a:spLocks noGrp="1"/>
          </p:cNvSpPr>
          <p:nvPr>
            <p:ph type="subTitle" idx="1"/>
          </p:nvPr>
        </p:nvSpPr>
        <p:spPr>
          <a:xfrm>
            <a:off x="4699665"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8" name="Google Shape;878;p19"/>
          <p:cNvSpPr txBox="1">
            <a:spLocks noGrp="1"/>
          </p:cNvSpPr>
          <p:nvPr>
            <p:ph type="subTitle" idx="2"/>
          </p:nvPr>
        </p:nvSpPr>
        <p:spPr>
          <a:xfrm>
            <a:off x="1190238"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9" name="Google Shape;879;p19"/>
          <p:cNvGrpSpPr/>
          <p:nvPr/>
        </p:nvGrpSpPr>
        <p:grpSpPr>
          <a:xfrm>
            <a:off x="241670" y="271538"/>
            <a:ext cx="8862086" cy="4776890"/>
            <a:chOff x="241670" y="271538"/>
            <a:chExt cx="8862086" cy="4776890"/>
          </a:xfrm>
        </p:grpSpPr>
        <p:sp>
          <p:nvSpPr>
            <p:cNvPr id="880" name="Google Shape;880;p19"/>
            <p:cNvSpPr/>
            <p:nvPr/>
          </p:nvSpPr>
          <p:spPr>
            <a:xfrm>
              <a:off x="8318425" y="427150"/>
              <a:ext cx="224700" cy="2247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796375" y="4231775"/>
              <a:ext cx="224700" cy="224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9"/>
            <p:cNvGrpSpPr/>
            <p:nvPr/>
          </p:nvGrpSpPr>
          <p:grpSpPr>
            <a:xfrm>
              <a:off x="241670" y="4159567"/>
              <a:ext cx="554708" cy="888861"/>
              <a:chOff x="5029670" y="1742067"/>
              <a:chExt cx="554708" cy="888861"/>
            </a:xfrm>
          </p:grpSpPr>
          <p:sp>
            <p:nvSpPr>
              <p:cNvPr id="883" name="Google Shape;883;p1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9"/>
            <p:cNvGrpSpPr/>
            <p:nvPr/>
          </p:nvGrpSpPr>
          <p:grpSpPr>
            <a:xfrm rot="-316802">
              <a:off x="8544618" y="806940"/>
              <a:ext cx="510131" cy="610500"/>
              <a:chOff x="4512263" y="939351"/>
              <a:chExt cx="673517" cy="806032"/>
            </a:xfrm>
          </p:grpSpPr>
          <p:sp>
            <p:nvSpPr>
              <p:cNvPr id="892" name="Google Shape;892;p1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19"/>
            <p:cNvGrpSpPr/>
            <p:nvPr/>
          </p:nvGrpSpPr>
          <p:grpSpPr>
            <a:xfrm>
              <a:off x="849334" y="4456487"/>
              <a:ext cx="413876" cy="295027"/>
              <a:chOff x="5497632" y="1159795"/>
              <a:chExt cx="679822" cy="484604"/>
            </a:xfrm>
          </p:grpSpPr>
          <p:sp>
            <p:nvSpPr>
              <p:cNvPr id="902" name="Google Shape;902;p19"/>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9"/>
            <p:cNvGrpSpPr/>
            <p:nvPr/>
          </p:nvGrpSpPr>
          <p:grpSpPr>
            <a:xfrm rot="4937215">
              <a:off x="8480702" y="381155"/>
              <a:ext cx="659946" cy="502133"/>
              <a:chOff x="3321334" y="1134860"/>
              <a:chExt cx="739958" cy="563012"/>
            </a:xfrm>
          </p:grpSpPr>
          <p:sp>
            <p:nvSpPr>
              <p:cNvPr id="907" name="Google Shape;907;p19"/>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9"/>
              <p:cNvGrpSpPr/>
              <p:nvPr/>
            </p:nvGrpSpPr>
            <p:grpSpPr>
              <a:xfrm>
                <a:off x="3401954" y="1228537"/>
                <a:ext cx="641456" cy="452252"/>
                <a:chOff x="3401954" y="1228537"/>
                <a:chExt cx="641456" cy="452252"/>
              </a:xfrm>
            </p:grpSpPr>
            <p:sp>
              <p:nvSpPr>
                <p:cNvPr id="910" name="Google Shape;910;p19"/>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9"/>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992"/>
        <p:cNvGrpSpPr/>
        <p:nvPr/>
      </p:nvGrpSpPr>
      <p:grpSpPr>
        <a:xfrm>
          <a:off x="0" y="0"/>
          <a:ext cx="0" cy="0"/>
          <a:chOff x="0" y="0"/>
          <a:chExt cx="0" cy="0"/>
        </a:xfrm>
      </p:grpSpPr>
      <p:pic>
        <p:nvPicPr>
          <p:cNvPr id="993" name="Google Shape;993;p20"/>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994" name="Google Shape;994;p20"/>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96" name="Google Shape;996;p20"/>
          <p:cNvSpPr txBox="1">
            <a:spLocks noGrp="1"/>
          </p:cNvSpPr>
          <p:nvPr>
            <p:ph type="subTitle" idx="1"/>
          </p:nvPr>
        </p:nvSpPr>
        <p:spPr>
          <a:xfrm>
            <a:off x="4681481" y="1395100"/>
            <a:ext cx="3742500" cy="26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997" name="Google Shape;997;p20"/>
          <p:cNvSpPr txBox="1">
            <a:spLocks noGrp="1"/>
          </p:cNvSpPr>
          <p:nvPr>
            <p:ph type="subTitle" idx="2"/>
          </p:nvPr>
        </p:nvSpPr>
        <p:spPr>
          <a:xfrm>
            <a:off x="720000" y="1395100"/>
            <a:ext cx="3742500" cy="26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b="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grpSp>
        <p:nvGrpSpPr>
          <p:cNvPr id="998" name="Google Shape;998;p20"/>
          <p:cNvGrpSpPr/>
          <p:nvPr/>
        </p:nvGrpSpPr>
        <p:grpSpPr>
          <a:xfrm>
            <a:off x="96491" y="131927"/>
            <a:ext cx="8739225" cy="4916501"/>
            <a:chOff x="96491" y="131927"/>
            <a:chExt cx="8739225" cy="4916501"/>
          </a:xfrm>
        </p:grpSpPr>
        <p:sp>
          <p:nvSpPr>
            <p:cNvPr id="999" name="Google Shape;999;p20"/>
            <p:cNvSpPr/>
            <p:nvPr/>
          </p:nvSpPr>
          <p:spPr>
            <a:xfrm>
              <a:off x="8134175" y="4159575"/>
              <a:ext cx="233100" cy="233100"/>
            </a:xfrm>
            <a:prstGeom prst="mathPlus">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461774" y="864659"/>
              <a:ext cx="247500" cy="247500"/>
            </a:xfrm>
            <a:prstGeom prst="mathMultiply">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1" name="Google Shape;1001;p20"/>
            <p:cNvGrpSpPr/>
            <p:nvPr/>
          </p:nvGrpSpPr>
          <p:grpSpPr>
            <a:xfrm>
              <a:off x="8281008" y="4159567"/>
              <a:ext cx="554708" cy="888861"/>
              <a:chOff x="5029670" y="1742067"/>
              <a:chExt cx="554708" cy="888861"/>
            </a:xfrm>
          </p:grpSpPr>
          <p:sp>
            <p:nvSpPr>
              <p:cNvPr id="1002" name="Google Shape;1002;p20"/>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0"/>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0"/>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0"/>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0"/>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20"/>
            <p:cNvGrpSpPr/>
            <p:nvPr/>
          </p:nvGrpSpPr>
          <p:grpSpPr>
            <a:xfrm>
              <a:off x="281352" y="131927"/>
              <a:ext cx="477564" cy="432874"/>
              <a:chOff x="5752459" y="1744741"/>
              <a:chExt cx="577117" cy="523110"/>
            </a:xfrm>
          </p:grpSpPr>
          <p:sp>
            <p:nvSpPr>
              <p:cNvPr id="1011" name="Google Shape;1011;p20"/>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3" name="Google Shape;1013;p20"/>
              <p:cNvGrpSpPr/>
              <p:nvPr/>
            </p:nvGrpSpPr>
            <p:grpSpPr>
              <a:xfrm>
                <a:off x="5876129" y="1859008"/>
                <a:ext cx="343285" cy="332191"/>
                <a:chOff x="5876129" y="1859008"/>
                <a:chExt cx="343285" cy="332191"/>
              </a:xfrm>
            </p:grpSpPr>
            <p:sp>
              <p:nvSpPr>
                <p:cNvPr id="1014" name="Google Shape;1014;p20"/>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8" name="Google Shape;1018;p20"/>
            <p:cNvGrpSpPr/>
            <p:nvPr/>
          </p:nvGrpSpPr>
          <p:grpSpPr>
            <a:xfrm>
              <a:off x="8333510" y="3727078"/>
              <a:ext cx="449702" cy="320566"/>
              <a:chOff x="5497632" y="1159795"/>
              <a:chExt cx="679822" cy="484604"/>
            </a:xfrm>
          </p:grpSpPr>
          <p:sp>
            <p:nvSpPr>
              <p:cNvPr id="1019" name="Google Shape;1019;p20"/>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0"/>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0"/>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20"/>
            <p:cNvGrpSpPr/>
            <p:nvPr/>
          </p:nvGrpSpPr>
          <p:grpSpPr>
            <a:xfrm>
              <a:off x="96491" y="311939"/>
              <a:ext cx="612919" cy="617437"/>
              <a:chOff x="2235848" y="1207369"/>
              <a:chExt cx="793012" cy="798961"/>
            </a:xfrm>
          </p:grpSpPr>
          <p:sp>
            <p:nvSpPr>
              <p:cNvPr id="1024" name="Google Shape;1024;p20"/>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0"/>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0"/>
              <p:cNvGrpSpPr/>
              <p:nvPr/>
            </p:nvGrpSpPr>
            <p:grpSpPr>
              <a:xfrm>
                <a:off x="2291377" y="1249060"/>
                <a:ext cx="678668" cy="431239"/>
                <a:chOff x="2291377" y="1249060"/>
                <a:chExt cx="678668" cy="431239"/>
              </a:xfrm>
            </p:grpSpPr>
            <p:sp>
              <p:nvSpPr>
                <p:cNvPr id="1027" name="Google Shape;1027;p20"/>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0"/>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0"/>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0"/>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0"/>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0"/>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0"/>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0"/>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0" name="Google Shape;1050;p20"/>
            <p:cNvGrpSpPr/>
            <p:nvPr/>
          </p:nvGrpSpPr>
          <p:grpSpPr>
            <a:xfrm>
              <a:off x="7846687" y="4441995"/>
              <a:ext cx="366369" cy="324010"/>
              <a:chOff x="4967212" y="3076095"/>
              <a:chExt cx="366369" cy="324010"/>
            </a:xfrm>
          </p:grpSpPr>
          <p:sp>
            <p:nvSpPr>
              <p:cNvPr id="1051" name="Google Shape;1051;p20"/>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0"/>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0"/>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0"/>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25"/>
        <p:cNvGrpSpPr/>
        <p:nvPr/>
      </p:nvGrpSpPr>
      <p:grpSpPr>
        <a:xfrm>
          <a:off x="0" y="0"/>
          <a:ext cx="0" cy="0"/>
          <a:chOff x="0" y="0"/>
          <a:chExt cx="0" cy="0"/>
        </a:xfrm>
      </p:grpSpPr>
      <p:pic>
        <p:nvPicPr>
          <p:cNvPr id="1126" name="Google Shape;1126;p2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27" name="Google Shape;1127;p2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9" name="Google Shape;1129;p22"/>
          <p:cNvSpPr txBox="1">
            <a:spLocks noGrp="1"/>
          </p:cNvSpPr>
          <p:nvPr>
            <p:ph type="subTitle" idx="1"/>
          </p:nvPr>
        </p:nvSpPr>
        <p:spPr>
          <a:xfrm>
            <a:off x="2110311"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0" name="Google Shape;1130;p22"/>
          <p:cNvSpPr txBox="1">
            <a:spLocks noGrp="1"/>
          </p:cNvSpPr>
          <p:nvPr>
            <p:ph type="subTitle" idx="2"/>
          </p:nvPr>
        </p:nvSpPr>
        <p:spPr>
          <a:xfrm>
            <a:off x="5055489"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1" name="Google Shape;1131;p22"/>
          <p:cNvSpPr txBox="1">
            <a:spLocks noGrp="1"/>
          </p:cNvSpPr>
          <p:nvPr>
            <p:ph type="subTitle" idx="3"/>
          </p:nvPr>
        </p:nvSpPr>
        <p:spPr>
          <a:xfrm>
            <a:off x="2110311"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2" name="Google Shape;1132;p22"/>
          <p:cNvSpPr txBox="1">
            <a:spLocks noGrp="1"/>
          </p:cNvSpPr>
          <p:nvPr>
            <p:ph type="subTitle" idx="4"/>
          </p:nvPr>
        </p:nvSpPr>
        <p:spPr>
          <a:xfrm>
            <a:off x="5055489"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3" name="Google Shape;1133;p22"/>
          <p:cNvSpPr txBox="1">
            <a:spLocks noGrp="1"/>
          </p:cNvSpPr>
          <p:nvPr>
            <p:ph type="subTitle" idx="5"/>
          </p:nvPr>
        </p:nvSpPr>
        <p:spPr>
          <a:xfrm>
            <a:off x="2110311"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4" name="Google Shape;1134;p22"/>
          <p:cNvSpPr txBox="1">
            <a:spLocks noGrp="1"/>
          </p:cNvSpPr>
          <p:nvPr>
            <p:ph type="subTitle" idx="6"/>
          </p:nvPr>
        </p:nvSpPr>
        <p:spPr>
          <a:xfrm>
            <a:off x="2110311"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5" name="Google Shape;1135;p22"/>
          <p:cNvSpPr txBox="1">
            <a:spLocks noGrp="1"/>
          </p:cNvSpPr>
          <p:nvPr>
            <p:ph type="subTitle" idx="7"/>
          </p:nvPr>
        </p:nvSpPr>
        <p:spPr>
          <a:xfrm>
            <a:off x="5055486"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6" name="Google Shape;1136;p22"/>
          <p:cNvSpPr txBox="1">
            <a:spLocks noGrp="1"/>
          </p:cNvSpPr>
          <p:nvPr>
            <p:ph type="subTitle" idx="8"/>
          </p:nvPr>
        </p:nvSpPr>
        <p:spPr>
          <a:xfrm>
            <a:off x="5055486"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37" name="Google Shape;1137;p22"/>
          <p:cNvGrpSpPr/>
          <p:nvPr/>
        </p:nvGrpSpPr>
        <p:grpSpPr>
          <a:xfrm>
            <a:off x="165295" y="351551"/>
            <a:ext cx="8932209" cy="4636093"/>
            <a:chOff x="165295" y="351551"/>
            <a:chExt cx="8932209" cy="4636093"/>
          </a:xfrm>
        </p:grpSpPr>
        <p:sp>
          <p:nvSpPr>
            <p:cNvPr id="1138" name="Google Shape;1138;p22"/>
            <p:cNvSpPr/>
            <p:nvPr/>
          </p:nvSpPr>
          <p:spPr>
            <a:xfrm>
              <a:off x="8423988" y="733900"/>
              <a:ext cx="183600" cy="183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22"/>
            <p:cNvGrpSpPr/>
            <p:nvPr/>
          </p:nvGrpSpPr>
          <p:grpSpPr>
            <a:xfrm>
              <a:off x="8423988" y="351551"/>
              <a:ext cx="673517" cy="806032"/>
              <a:chOff x="4512263" y="939351"/>
              <a:chExt cx="673517" cy="806032"/>
            </a:xfrm>
          </p:grpSpPr>
          <p:sp>
            <p:nvSpPr>
              <p:cNvPr id="1140" name="Google Shape;1140;p22"/>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2"/>
            <p:cNvGrpSpPr/>
            <p:nvPr/>
          </p:nvGrpSpPr>
          <p:grpSpPr>
            <a:xfrm>
              <a:off x="8355862" y="950195"/>
              <a:ext cx="366369" cy="324010"/>
              <a:chOff x="4967212" y="3076095"/>
              <a:chExt cx="366369" cy="324010"/>
            </a:xfrm>
          </p:grpSpPr>
          <p:sp>
            <p:nvSpPr>
              <p:cNvPr id="1150" name="Google Shape;1150;p2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22"/>
            <p:cNvGrpSpPr/>
            <p:nvPr/>
          </p:nvGrpSpPr>
          <p:grpSpPr>
            <a:xfrm>
              <a:off x="165295" y="3829717"/>
              <a:ext cx="981945" cy="1157927"/>
              <a:chOff x="165295" y="3829717"/>
              <a:chExt cx="981945" cy="1157927"/>
            </a:xfrm>
          </p:grpSpPr>
          <p:grpSp>
            <p:nvGrpSpPr>
              <p:cNvPr id="1159" name="Google Shape;1159;p22"/>
              <p:cNvGrpSpPr/>
              <p:nvPr/>
            </p:nvGrpSpPr>
            <p:grpSpPr>
              <a:xfrm>
                <a:off x="165295" y="3829717"/>
                <a:ext cx="554708" cy="888861"/>
                <a:chOff x="5029670" y="1742067"/>
                <a:chExt cx="554708" cy="888861"/>
              </a:xfrm>
            </p:grpSpPr>
            <p:sp>
              <p:nvSpPr>
                <p:cNvPr id="1160" name="Google Shape;1160;p22"/>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2"/>
              <p:cNvGrpSpPr/>
              <p:nvPr/>
            </p:nvGrpSpPr>
            <p:grpSpPr>
              <a:xfrm>
                <a:off x="279192" y="4469420"/>
                <a:ext cx="868049" cy="518224"/>
                <a:chOff x="5661367" y="324345"/>
                <a:chExt cx="868049" cy="518224"/>
              </a:xfrm>
            </p:grpSpPr>
            <p:sp>
              <p:nvSpPr>
                <p:cNvPr id="1169" name="Google Shape;1169;p22"/>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22"/>
              <p:cNvGrpSpPr/>
              <p:nvPr/>
            </p:nvGrpSpPr>
            <p:grpSpPr>
              <a:xfrm>
                <a:off x="720001" y="4219190"/>
                <a:ext cx="279935" cy="250232"/>
                <a:chOff x="4426251" y="1823065"/>
                <a:chExt cx="279935" cy="250232"/>
              </a:xfrm>
            </p:grpSpPr>
            <p:sp>
              <p:nvSpPr>
                <p:cNvPr id="1179" name="Google Shape;1179;p2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22"/>
              <p:cNvSpPr/>
              <p:nvPr/>
            </p:nvSpPr>
            <p:spPr>
              <a:xfrm>
                <a:off x="776413" y="4604000"/>
                <a:ext cx="167100" cy="1671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874200" y="4771094"/>
                <a:ext cx="167100" cy="167100"/>
              </a:xfrm>
              <a:prstGeom prst="mathMin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183"/>
        <p:cNvGrpSpPr/>
        <p:nvPr/>
      </p:nvGrpSpPr>
      <p:grpSpPr>
        <a:xfrm>
          <a:off x="0" y="0"/>
          <a:ext cx="0" cy="0"/>
          <a:chOff x="0" y="0"/>
          <a:chExt cx="0" cy="0"/>
        </a:xfrm>
      </p:grpSpPr>
      <p:pic>
        <p:nvPicPr>
          <p:cNvPr id="1184" name="Google Shape;1184;p2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85" name="Google Shape;1185;p2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7" name="Google Shape;1187;p23"/>
          <p:cNvSpPr txBox="1">
            <a:spLocks noGrp="1"/>
          </p:cNvSpPr>
          <p:nvPr>
            <p:ph type="subTitle" idx="1"/>
          </p:nvPr>
        </p:nvSpPr>
        <p:spPr>
          <a:xfrm>
            <a:off x="1136562"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8" name="Google Shape;1188;p23"/>
          <p:cNvSpPr txBox="1">
            <a:spLocks noGrp="1"/>
          </p:cNvSpPr>
          <p:nvPr>
            <p:ph type="subTitle" idx="2"/>
          </p:nvPr>
        </p:nvSpPr>
        <p:spPr>
          <a:xfrm>
            <a:off x="3533182"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9" name="Google Shape;1189;p23"/>
          <p:cNvSpPr txBox="1">
            <a:spLocks noGrp="1"/>
          </p:cNvSpPr>
          <p:nvPr>
            <p:ph type="subTitle" idx="3"/>
          </p:nvPr>
        </p:nvSpPr>
        <p:spPr>
          <a:xfrm>
            <a:off x="1136562"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0" name="Google Shape;1190;p23"/>
          <p:cNvSpPr txBox="1">
            <a:spLocks noGrp="1"/>
          </p:cNvSpPr>
          <p:nvPr>
            <p:ph type="subTitle" idx="4"/>
          </p:nvPr>
        </p:nvSpPr>
        <p:spPr>
          <a:xfrm>
            <a:off x="3533182"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1" name="Google Shape;1191;p23"/>
          <p:cNvSpPr txBox="1">
            <a:spLocks noGrp="1"/>
          </p:cNvSpPr>
          <p:nvPr>
            <p:ph type="subTitle" idx="5"/>
          </p:nvPr>
        </p:nvSpPr>
        <p:spPr>
          <a:xfrm>
            <a:off x="5925741" y="1974651"/>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2" name="Google Shape;1192;p23"/>
          <p:cNvSpPr txBox="1">
            <a:spLocks noGrp="1"/>
          </p:cNvSpPr>
          <p:nvPr>
            <p:ph type="subTitle" idx="6"/>
          </p:nvPr>
        </p:nvSpPr>
        <p:spPr>
          <a:xfrm>
            <a:off x="5925741" y="3404875"/>
            <a:ext cx="2081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3" name="Google Shape;1193;p23"/>
          <p:cNvSpPr txBox="1">
            <a:spLocks noGrp="1"/>
          </p:cNvSpPr>
          <p:nvPr>
            <p:ph type="subTitle" idx="7"/>
          </p:nvPr>
        </p:nvSpPr>
        <p:spPr>
          <a:xfrm>
            <a:off x="1136550" y="1558250"/>
            <a:ext cx="2081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4" name="Google Shape;1194;p23"/>
          <p:cNvSpPr txBox="1">
            <a:spLocks noGrp="1"/>
          </p:cNvSpPr>
          <p:nvPr>
            <p:ph type="subTitle" idx="8"/>
          </p:nvPr>
        </p:nvSpPr>
        <p:spPr>
          <a:xfrm>
            <a:off x="3537262" y="15582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5" name="Google Shape;1195;p23"/>
          <p:cNvSpPr txBox="1">
            <a:spLocks noGrp="1"/>
          </p:cNvSpPr>
          <p:nvPr>
            <p:ph type="subTitle" idx="9"/>
          </p:nvPr>
        </p:nvSpPr>
        <p:spPr>
          <a:xfrm>
            <a:off x="5929829" y="15582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6" name="Google Shape;1196;p23"/>
          <p:cNvSpPr txBox="1">
            <a:spLocks noGrp="1"/>
          </p:cNvSpPr>
          <p:nvPr>
            <p:ph type="subTitle" idx="13"/>
          </p:nvPr>
        </p:nvSpPr>
        <p:spPr>
          <a:xfrm>
            <a:off x="1136550" y="2988450"/>
            <a:ext cx="20817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7" name="Google Shape;1197;p23"/>
          <p:cNvSpPr txBox="1">
            <a:spLocks noGrp="1"/>
          </p:cNvSpPr>
          <p:nvPr>
            <p:ph type="subTitle" idx="14"/>
          </p:nvPr>
        </p:nvSpPr>
        <p:spPr>
          <a:xfrm>
            <a:off x="3537225" y="29884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98" name="Google Shape;1198;p23"/>
          <p:cNvSpPr txBox="1">
            <a:spLocks noGrp="1"/>
          </p:cNvSpPr>
          <p:nvPr>
            <p:ph type="subTitle" idx="15"/>
          </p:nvPr>
        </p:nvSpPr>
        <p:spPr>
          <a:xfrm>
            <a:off x="5929829" y="2988450"/>
            <a:ext cx="20736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99" name="Google Shape;1199;p23"/>
          <p:cNvGrpSpPr/>
          <p:nvPr/>
        </p:nvGrpSpPr>
        <p:grpSpPr>
          <a:xfrm>
            <a:off x="188997" y="218609"/>
            <a:ext cx="8850934" cy="4765170"/>
            <a:chOff x="188997" y="218609"/>
            <a:chExt cx="8850934" cy="4765170"/>
          </a:xfrm>
        </p:grpSpPr>
        <p:sp>
          <p:nvSpPr>
            <p:cNvPr id="1200" name="Google Shape;1200;p23"/>
            <p:cNvSpPr/>
            <p:nvPr/>
          </p:nvSpPr>
          <p:spPr>
            <a:xfrm>
              <a:off x="775563" y="3959600"/>
              <a:ext cx="224100" cy="2241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3"/>
            <p:cNvSpPr/>
            <p:nvPr/>
          </p:nvSpPr>
          <p:spPr>
            <a:xfrm>
              <a:off x="8352900" y="686938"/>
              <a:ext cx="224100" cy="2241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1202;p23"/>
            <p:cNvGrpSpPr/>
            <p:nvPr/>
          </p:nvGrpSpPr>
          <p:grpSpPr>
            <a:xfrm>
              <a:off x="8430776" y="218609"/>
              <a:ext cx="550316" cy="392287"/>
              <a:chOff x="5497632" y="1159795"/>
              <a:chExt cx="679822" cy="484604"/>
            </a:xfrm>
          </p:grpSpPr>
          <p:sp>
            <p:nvSpPr>
              <p:cNvPr id="1203" name="Google Shape;1203;p2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23"/>
            <p:cNvGrpSpPr/>
            <p:nvPr/>
          </p:nvGrpSpPr>
          <p:grpSpPr>
            <a:xfrm>
              <a:off x="188997" y="3959597"/>
              <a:ext cx="449687" cy="644395"/>
              <a:chOff x="2511197" y="2270995"/>
              <a:chExt cx="614915" cy="881164"/>
            </a:xfrm>
          </p:grpSpPr>
          <p:sp>
            <p:nvSpPr>
              <p:cNvPr id="1208" name="Google Shape;1208;p2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23"/>
            <p:cNvGrpSpPr/>
            <p:nvPr/>
          </p:nvGrpSpPr>
          <p:grpSpPr>
            <a:xfrm>
              <a:off x="8424001" y="987078"/>
              <a:ext cx="279935" cy="250232"/>
              <a:chOff x="4426251" y="1823065"/>
              <a:chExt cx="279935" cy="250232"/>
            </a:xfrm>
          </p:grpSpPr>
          <p:sp>
            <p:nvSpPr>
              <p:cNvPr id="1218" name="Google Shape;1218;p23"/>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3"/>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23"/>
            <p:cNvGrpSpPr/>
            <p:nvPr/>
          </p:nvGrpSpPr>
          <p:grpSpPr>
            <a:xfrm>
              <a:off x="8673562" y="610895"/>
              <a:ext cx="366369" cy="324010"/>
              <a:chOff x="4967212" y="3076095"/>
              <a:chExt cx="366369" cy="324010"/>
            </a:xfrm>
          </p:grpSpPr>
          <p:sp>
            <p:nvSpPr>
              <p:cNvPr id="1221" name="Google Shape;1221;p2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23"/>
            <p:cNvGrpSpPr/>
            <p:nvPr/>
          </p:nvGrpSpPr>
          <p:grpSpPr>
            <a:xfrm>
              <a:off x="500187" y="4224212"/>
              <a:ext cx="636366" cy="759567"/>
              <a:chOff x="5935824" y="3413524"/>
              <a:chExt cx="636366" cy="759567"/>
            </a:xfrm>
          </p:grpSpPr>
          <p:grpSp>
            <p:nvGrpSpPr>
              <p:cNvPr id="1230" name="Google Shape;1230;p23"/>
              <p:cNvGrpSpPr/>
              <p:nvPr/>
            </p:nvGrpSpPr>
            <p:grpSpPr>
              <a:xfrm>
                <a:off x="5935824" y="3514688"/>
                <a:ext cx="636366" cy="658403"/>
                <a:chOff x="5935824" y="3514688"/>
                <a:chExt cx="636366" cy="658403"/>
              </a:xfrm>
            </p:grpSpPr>
            <p:sp>
              <p:nvSpPr>
                <p:cNvPr id="1231" name="Google Shape;1231;p2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2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23"/>
              <p:cNvGrpSpPr/>
              <p:nvPr/>
            </p:nvGrpSpPr>
            <p:grpSpPr>
              <a:xfrm>
                <a:off x="5962764" y="3413524"/>
                <a:ext cx="537142" cy="571969"/>
                <a:chOff x="5962764" y="3413524"/>
                <a:chExt cx="537142" cy="571969"/>
              </a:xfrm>
            </p:grpSpPr>
            <p:sp>
              <p:nvSpPr>
                <p:cNvPr id="1240" name="Google Shape;1240;p2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46"/>
        <p:cNvGrpSpPr/>
        <p:nvPr/>
      </p:nvGrpSpPr>
      <p:grpSpPr>
        <a:xfrm>
          <a:off x="0" y="0"/>
          <a:ext cx="0" cy="0"/>
          <a:chOff x="0" y="0"/>
          <a:chExt cx="0" cy="0"/>
        </a:xfrm>
      </p:grpSpPr>
      <p:pic>
        <p:nvPicPr>
          <p:cNvPr id="1247" name="Google Shape;1247;p2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248" name="Google Shape;1248;p2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txBox="1">
            <a:spLocks noGrp="1"/>
          </p:cNvSpPr>
          <p:nvPr>
            <p:ph type="title" hasCustomPrompt="1"/>
          </p:nvPr>
        </p:nvSpPr>
        <p:spPr>
          <a:xfrm>
            <a:off x="713225" y="67042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0" name="Google Shape;1250;p24"/>
          <p:cNvSpPr txBox="1">
            <a:spLocks noGrp="1"/>
          </p:cNvSpPr>
          <p:nvPr>
            <p:ph type="subTitle" idx="1"/>
          </p:nvPr>
        </p:nvSpPr>
        <p:spPr>
          <a:xfrm>
            <a:off x="713225" y="1359346"/>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1" name="Google Shape;1251;p24"/>
          <p:cNvSpPr txBox="1">
            <a:spLocks noGrp="1"/>
          </p:cNvSpPr>
          <p:nvPr>
            <p:ph type="title" idx="2" hasCustomPrompt="1"/>
          </p:nvPr>
        </p:nvSpPr>
        <p:spPr>
          <a:xfrm>
            <a:off x="713225" y="202268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2" name="Google Shape;1252;p24"/>
          <p:cNvSpPr txBox="1">
            <a:spLocks noGrp="1"/>
          </p:cNvSpPr>
          <p:nvPr>
            <p:ph type="subTitle" idx="3"/>
          </p:nvPr>
        </p:nvSpPr>
        <p:spPr>
          <a:xfrm>
            <a:off x="713225" y="2711601"/>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3" name="Google Shape;1253;p24"/>
          <p:cNvSpPr txBox="1">
            <a:spLocks noGrp="1"/>
          </p:cNvSpPr>
          <p:nvPr>
            <p:ph type="title" idx="4" hasCustomPrompt="1"/>
          </p:nvPr>
        </p:nvSpPr>
        <p:spPr>
          <a:xfrm>
            <a:off x="713225" y="3374944"/>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4" name="Google Shape;1254;p24"/>
          <p:cNvSpPr txBox="1">
            <a:spLocks noGrp="1"/>
          </p:cNvSpPr>
          <p:nvPr>
            <p:ph type="subTitle" idx="5"/>
          </p:nvPr>
        </p:nvSpPr>
        <p:spPr>
          <a:xfrm>
            <a:off x="713225" y="4063874"/>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255"/>
        <p:cNvGrpSpPr/>
        <p:nvPr/>
      </p:nvGrpSpPr>
      <p:grpSpPr>
        <a:xfrm>
          <a:off x="0" y="0"/>
          <a:ext cx="0" cy="0"/>
          <a:chOff x="0" y="0"/>
          <a:chExt cx="0" cy="0"/>
        </a:xfrm>
      </p:grpSpPr>
      <p:pic>
        <p:nvPicPr>
          <p:cNvPr id="1256" name="Google Shape;1256;p25"/>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257" name="Google Shape;1257;p25"/>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5"/>
          <p:cNvSpPr txBox="1">
            <a:spLocks noGrp="1"/>
          </p:cNvSpPr>
          <p:nvPr>
            <p:ph type="title" hasCustomPrompt="1"/>
          </p:nvPr>
        </p:nvSpPr>
        <p:spPr>
          <a:xfrm>
            <a:off x="1677100" y="1740225"/>
            <a:ext cx="696000" cy="27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900">
                <a:latin typeface="Maven Pro SemiBold"/>
                <a:ea typeface="Maven Pro SemiBold"/>
                <a:cs typeface="Maven Pro SemiBold"/>
                <a:sym typeface="Maven Pro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9" name="Google Shape;1259;p25"/>
          <p:cNvSpPr txBox="1">
            <a:spLocks noGrp="1"/>
          </p:cNvSpPr>
          <p:nvPr>
            <p:ph type="subTitle" idx="1"/>
          </p:nvPr>
        </p:nvSpPr>
        <p:spPr>
          <a:xfrm>
            <a:off x="938500" y="32168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0" name="Google Shape;1260;p25"/>
          <p:cNvSpPr txBox="1">
            <a:spLocks noGrp="1"/>
          </p:cNvSpPr>
          <p:nvPr>
            <p:ph type="subTitle" idx="2"/>
          </p:nvPr>
        </p:nvSpPr>
        <p:spPr>
          <a:xfrm>
            <a:off x="938500" y="2455000"/>
            <a:ext cx="2173200" cy="846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261" name="Google Shape;1261;p25"/>
          <p:cNvSpPr txBox="1">
            <a:spLocks noGrp="1"/>
          </p:cNvSpPr>
          <p:nvPr>
            <p:ph type="title" idx="3" hasCustomPrompt="1"/>
          </p:nvPr>
        </p:nvSpPr>
        <p:spPr>
          <a:xfrm>
            <a:off x="4224000" y="2233470"/>
            <a:ext cx="696000" cy="27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900">
                <a:latin typeface="Maven Pro SemiBold"/>
                <a:ea typeface="Maven Pro SemiBold"/>
                <a:cs typeface="Maven Pro SemiBold"/>
                <a:sym typeface="Maven Pro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62" name="Google Shape;1262;p25"/>
          <p:cNvSpPr txBox="1">
            <a:spLocks noGrp="1"/>
          </p:cNvSpPr>
          <p:nvPr>
            <p:ph type="subTitle" idx="4"/>
          </p:nvPr>
        </p:nvSpPr>
        <p:spPr>
          <a:xfrm>
            <a:off x="3485400" y="3722288"/>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3" name="Google Shape;1263;p25"/>
          <p:cNvSpPr txBox="1">
            <a:spLocks noGrp="1"/>
          </p:cNvSpPr>
          <p:nvPr>
            <p:ph type="subTitle" idx="5"/>
          </p:nvPr>
        </p:nvSpPr>
        <p:spPr>
          <a:xfrm>
            <a:off x="3485400" y="2960413"/>
            <a:ext cx="2173200" cy="846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264" name="Google Shape;1264;p25"/>
          <p:cNvSpPr txBox="1">
            <a:spLocks noGrp="1"/>
          </p:cNvSpPr>
          <p:nvPr>
            <p:ph type="title" idx="6" hasCustomPrompt="1"/>
          </p:nvPr>
        </p:nvSpPr>
        <p:spPr>
          <a:xfrm>
            <a:off x="6770900" y="1740225"/>
            <a:ext cx="696000" cy="27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900">
                <a:latin typeface="Maven Pro SemiBold"/>
                <a:ea typeface="Maven Pro SemiBold"/>
                <a:cs typeface="Maven Pro SemiBold"/>
                <a:sym typeface="Maven Pro Semi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65" name="Google Shape;1265;p25"/>
          <p:cNvSpPr txBox="1">
            <a:spLocks noGrp="1"/>
          </p:cNvSpPr>
          <p:nvPr>
            <p:ph type="subTitle" idx="7"/>
          </p:nvPr>
        </p:nvSpPr>
        <p:spPr>
          <a:xfrm>
            <a:off x="6032300" y="32168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6" name="Google Shape;1266;p25"/>
          <p:cNvSpPr txBox="1">
            <a:spLocks noGrp="1"/>
          </p:cNvSpPr>
          <p:nvPr>
            <p:ph type="subTitle" idx="8"/>
          </p:nvPr>
        </p:nvSpPr>
        <p:spPr>
          <a:xfrm>
            <a:off x="6032300" y="2455000"/>
            <a:ext cx="2173200" cy="846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267" name="Google Shape;1267;p25"/>
          <p:cNvSpPr txBox="1">
            <a:spLocks noGrp="1"/>
          </p:cNvSpPr>
          <p:nvPr>
            <p:ph type="title" idx="9"/>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68" name="Google Shape;1268;p25"/>
          <p:cNvGrpSpPr/>
          <p:nvPr/>
        </p:nvGrpSpPr>
        <p:grpSpPr>
          <a:xfrm>
            <a:off x="262476" y="260416"/>
            <a:ext cx="8745425" cy="4733315"/>
            <a:chOff x="262476" y="260416"/>
            <a:chExt cx="8745425" cy="4733315"/>
          </a:xfrm>
        </p:grpSpPr>
        <p:sp>
          <p:nvSpPr>
            <p:cNvPr id="1269" name="Google Shape;1269;p25"/>
            <p:cNvSpPr/>
            <p:nvPr/>
          </p:nvSpPr>
          <p:spPr>
            <a:xfrm>
              <a:off x="8430775" y="585400"/>
              <a:ext cx="250200" cy="250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469800" y="4083225"/>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25"/>
            <p:cNvGrpSpPr/>
            <p:nvPr/>
          </p:nvGrpSpPr>
          <p:grpSpPr>
            <a:xfrm>
              <a:off x="8430784" y="972541"/>
              <a:ext cx="577117" cy="523110"/>
              <a:chOff x="5752459" y="1744741"/>
              <a:chExt cx="577117" cy="523110"/>
            </a:xfrm>
          </p:grpSpPr>
          <p:sp>
            <p:nvSpPr>
              <p:cNvPr id="1272" name="Google Shape;1272;p25"/>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4" name="Google Shape;1274;p25"/>
              <p:cNvGrpSpPr/>
              <p:nvPr/>
            </p:nvGrpSpPr>
            <p:grpSpPr>
              <a:xfrm>
                <a:off x="5876129" y="1859008"/>
                <a:ext cx="343285" cy="332191"/>
                <a:chOff x="5876129" y="1859008"/>
                <a:chExt cx="343285" cy="332191"/>
              </a:xfrm>
            </p:grpSpPr>
            <p:sp>
              <p:nvSpPr>
                <p:cNvPr id="1275" name="Google Shape;1275;p25"/>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5"/>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9" name="Google Shape;1279;p25"/>
            <p:cNvGrpSpPr/>
            <p:nvPr/>
          </p:nvGrpSpPr>
          <p:grpSpPr>
            <a:xfrm>
              <a:off x="262476" y="4252763"/>
              <a:ext cx="397375" cy="475559"/>
              <a:chOff x="4512263" y="939351"/>
              <a:chExt cx="673517" cy="806032"/>
            </a:xfrm>
          </p:grpSpPr>
          <p:sp>
            <p:nvSpPr>
              <p:cNvPr id="1280" name="Google Shape;1280;p25"/>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5"/>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25"/>
            <p:cNvGrpSpPr/>
            <p:nvPr/>
          </p:nvGrpSpPr>
          <p:grpSpPr>
            <a:xfrm>
              <a:off x="8430775" y="260416"/>
              <a:ext cx="250206" cy="223633"/>
              <a:chOff x="4426251" y="1823065"/>
              <a:chExt cx="279935" cy="250232"/>
            </a:xfrm>
          </p:grpSpPr>
          <p:sp>
            <p:nvSpPr>
              <p:cNvPr id="1290" name="Google Shape;1290;p25"/>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25"/>
            <p:cNvGrpSpPr/>
            <p:nvPr/>
          </p:nvGrpSpPr>
          <p:grpSpPr>
            <a:xfrm>
              <a:off x="649487" y="4669720"/>
              <a:ext cx="366369" cy="324010"/>
              <a:chOff x="4967212" y="3076095"/>
              <a:chExt cx="366369" cy="324010"/>
            </a:xfrm>
          </p:grpSpPr>
          <p:sp>
            <p:nvSpPr>
              <p:cNvPr id="1293" name="Google Shape;1293;p25"/>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25"/>
            <p:cNvGrpSpPr/>
            <p:nvPr/>
          </p:nvGrpSpPr>
          <p:grpSpPr>
            <a:xfrm>
              <a:off x="8596164" y="532304"/>
              <a:ext cx="366385" cy="587093"/>
              <a:chOff x="5029670" y="1742067"/>
              <a:chExt cx="554708" cy="888861"/>
            </a:xfrm>
          </p:grpSpPr>
          <p:sp>
            <p:nvSpPr>
              <p:cNvPr id="1302" name="Google Shape;1302;p25"/>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5"/>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5"/>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 name="Google Shape;15;p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655800" y="1530475"/>
            <a:ext cx="4774800" cy="1707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6" y="1112200"/>
            <a:ext cx="1491300" cy="9159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3655800" y="3238025"/>
            <a:ext cx="4774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 name="Google Shape;19;p3"/>
          <p:cNvGrpSpPr/>
          <p:nvPr/>
        </p:nvGrpSpPr>
        <p:grpSpPr>
          <a:xfrm>
            <a:off x="8010286" y="3839125"/>
            <a:ext cx="753189" cy="942564"/>
            <a:chOff x="8010286" y="3839125"/>
            <a:chExt cx="753189" cy="942564"/>
          </a:xfrm>
        </p:grpSpPr>
        <p:sp>
          <p:nvSpPr>
            <p:cNvPr id="20" name="Google Shape;20;p3"/>
            <p:cNvSpPr/>
            <p:nvPr/>
          </p:nvSpPr>
          <p:spPr>
            <a:xfrm>
              <a:off x="8430775" y="3839125"/>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010286" y="4138944"/>
              <a:ext cx="709103" cy="642746"/>
              <a:chOff x="5752459" y="1744741"/>
              <a:chExt cx="577117" cy="523110"/>
            </a:xfrm>
          </p:grpSpPr>
          <p:sp>
            <p:nvSpPr>
              <p:cNvPr id="22" name="Google Shape;22;p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5876129" y="1859008"/>
                <a:ext cx="343285" cy="332191"/>
                <a:chOff x="5876129" y="1859008"/>
                <a:chExt cx="343285" cy="332191"/>
              </a:xfrm>
            </p:grpSpPr>
            <p:sp>
              <p:nvSpPr>
                <p:cNvPr id="25" name="Google Shape;25;p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310"/>
        <p:cNvGrpSpPr/>
        <p:nvPr/>
      </p:nvGrpSpPr>
      <p:grpSpPr>
        <a:xfrm>
          <a:off x="0" y="0"/>
          <a:ext cx="0" cy="0"/>
          <a:chOff x="0" y="0"/>
          <a:chExt cx="0" cy="0"/>
        </a:xfrm>
      </p:grpSpPr>
      <p:pic>
        <p:nvPicPr>
          <p:cNvPr id="1311" name="Google Shape;1311;p2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12" name="Google Shape;1312;p2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14" name="Google Shape;1314;p26"/>
          <p:cNvGrpSpPr/>
          <p:nvPr/>
        </p:nvGrpSpPr>
        <p:grpSpPr>
          <a:xfrm>
            <a:off x="211418" y="277011"/>
            <a:ext cx="8714657" cy="4698427"/>
            <a:chOff x="211418" y="277011"/>
            <a:chExt cx="8714657" cy="4698427"/>
          </a:xfrm>
        </p:grpSpPr>
        <p:sp>
          <p:nvSpPr>
            <p:cNvPr id="1315" name="Google Shape;1315;p26"/>
            <p:cNvSpPr/>
            <p:nvPr/>
          </p:nvSpPr>
          <p:spPr>
            <a:xfrm>
              <a:off x="8618588" y="1335050"/>
              <a:ext cx="204600" cy="2046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583775" y="4188475"/>
              <a:ext cx="258900" cy="258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26"/>
            <p:cNvGrpSpPr/>
            <p:nvPr/>
          </p:nvGrpSpPr>
          <p:grpSpPr>
            <a:xfrm>
              <a:off x="8515702" y="721255"/>
              <a:ext cx="410373" cy="657402"/>
              <a:chOff x="5029670" y="1742067"/>
              <a:chExt cx="554708" cy="888861"/>
            </a:xfrm>
          </p:grpSpPr>
          <p:sp>
            <p:nvSpPr>
              <p:cNvPr id="1318" name="Google Shape;1318;p2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26"/>
            <p:cNvGrpSpPr/>
            <p:nvPr/>
          </p:nvGrpSpPr>
          <p:grpSpPr>
            <a:xfrm>
              <a:off x="8430771" y="277011"/>
              <a:ext cx="449689" cy="407608"/>
              <a:chOff x="5752459" y="1744741"/>
              <a:chExt cx="577117" cy="523110"/>
            </a:xfrm>
          </p:grpSpPr>
          <p:sp>
            <p:nvSpPr>
              <p:cNvPr id="1327" name="Google Shape;1327;p2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9" name="Google Shape;1329;p26"/>
              <p:cNvGrpSpPr/>
              <p:nvPr/>
            </p:nvGrpSpPr>
            <p:grpSpPr>
              <a:xfrm>
                <a:off x="5876129" y="1859008"/>
                <a:ext cx="343285" cy="332191"/>
                <a:chOff x="5876129" y="1859008"/>
                <a:chExt cx="343285" cy="332191"/>
              </a:xfrm>
            </p:grpSpPr>
            <p:sp>
              <p:nvSpPr>
                <p:cNvPr id="1330" name="Google Shape;1330;p2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4" name="Google Shape;1334;p26"/>
            <p:cNvGrpSpPr/>
            <p:nvPr/>
          </p:nvGrpSpPr>
          <p:grpSpPr>
            <a:xfrm>
              <a:off x="211418" y="4225890"/>
              <a:ext cx="449707" cy="538188"/>
              <a:chOff x="4512263" y="939351"/>
              <a:chExt cx="673517" cy="806032"/>
            </a:xfrm>
          </p:grpSpPr>
          <p:sp>
            <p:nvSpPr>
              <p:cNvPr id="1335" name="Google Shape;1335;p2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26"/>
            <p:cNvGrpSpPr/>
            <p:nvPr/>
          </p:nvGrpSpPr>
          <p:grpSpPr>
            <a:xfrm>
              <a:off x="719992" y="4318033"/>
              <a:ext cx="510540" cy="657406"/>
              <a:chOff x="5578942" y="2478983"/>
              <a:chExt cx="510540" cy="657406"/>
            </a:xfrm>
          </p:grpSpPr>
          <p:sp>
            <p:nvSpPr>
              <p:cNvPr id="1345" name="Google Shape;1345;p26"/>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26"/>
              <p:cNvGrpSpPr/>
              <p:nvPr/>
            </p:nvGrpSpPr>
            <p:grpSpPr>
              <a:xfrm>
                <a:off x="5803732" y="2564727"/>
                <a:ext cx="252754" cy="252842"/>
                <a:chOff x="5803732" y="2564727"/>
                <a:chExt cx="252754" cy="252842"/>
              </a:xfrm>
            </p:grpSpPr>
            <p:sp>
              <p:nvSpPr>
                <p:cNvPr id="1354" name="Google Shape;1354;p26"/>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9" name="Google Shape;1359;p26"/>
            <p:cNvGrpSpPr/>
            <p:nvPr/>
          </p:nvGrpSpPr>
          <p:grpSpPr>
            <a:xfrm>
              <a:off x="8328432" y="734363"/>
              <a:ext cx="204689" cy="182970"/>
              <a:chOff x="4426251" y="1823065"/>
              <a:chExt cx="279935" cy="250232"/>
            </a:xfrm>
          </p:grpSpPr>
          <p:sp>
            <p:nvSpPr>
              <p:cNvPr id="1360" name="Google Shape;1360;p26"/>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362"/>
        <p:cNvGrpSpPr/>
        <p:nvPr/>
      </p:nvGrpSpPr>
      <p:grpSpPr>
        <a:xfrm>
          <a:off x="0" y="0"/>
          <a:ext cx="0" cy="0"/>
          <a:chOff x="0" y="0"/>
          <a:chExt cx="0" cy="0"/>
        </a:xfrm>
      </p:grpSpPr>
      <p:pic>
        <p:nvPicPr>
          <p:cNvPr id="1363" name="Google Shape;1363;p2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64" name="Google Shape;1364;p2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6" name="Google Shape;1366;p27"/>
          <p:cNvGrpSpPr/>
          <p:nvPr/>
        </p:nvGrpSpPr>
        <p:grpSpPr>
          <a:xfrm>
            <a:off x="107678" y="282441"/>
            <a:ext cx="8845811" cy="4594205"/>
            <a:chOff x="107678" y="282441"/>
            <a:chExt cx="8845811" cy="4594205"/>
          </a:xfrm>
        </p:grpSpPr>
        <p:sp>
          <p:nvSpPr>
            <p:cNvPr id="1367" name="Google Shape;1367;p27"/>
            <p:cNvSpPr/>
            <p:nvPr/>
          </p:nvSpPr>
          <p:spPr>
            <a:xfrm>
              <a:off x="599975" y="886097"/>
              <a:ext cx="226500" cy="226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497925" y="4012125"/>
              <a:ext cx="226500" cy="226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9" name="Google Shape;1369;p27"/>
            <p:cNvGrpSpPr/>
            <p:nvPr/>
          </p:nvGrpSpPr>
          <p:grpSpPr>
            <a:xfrm>
              <a:off x="8497923" y="4331362"/>
              <a:ext cx="455567" cy="545281"/>
              <a:chOff x="4512263" y="939351"/>
              <a:chExt cx="673517" cy="806032"/>
            </a:xfrm>
          </p:grpSpPr>
          <p:sp>
            <p:nvSpPr>
              <p:cNvPr id="1370" name="Google Shape;1370;p27"/>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27"/>
            <p:cNvGrpSpPr/>
            <p:nvPr/>
          </p:nvGrpSpPr>
          <p:grpSpPr>
            <a:xfrm>
              <a:off x="8264419" y="4639481"/>
              <a:ext cx="332705" cy="237165"/>
              <a:chOff x="5497632" y="1159795"/>
              <a:chExt cx="679822" cy="484604"/>
            </a:xfrm>
          </p:grpSpPr>
          <p:sp>
            <p:nvSpPr>
              <p:cNvPr id="1380" name="Google Shape;1380;p2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27"/>
            <p:cNvGrpSpPr/>
            <p:nvPr/>
          </p:nvGrpSpPr>
          <p:grpSpPr>
            <a:xfrm>
              <a:off x="206156" y="1112290"/>
              <a:ext cx="455555" cy="586669"/>
              <a:chOff x="5578942" y="2478983"/>
              <a:chExt cx="510540" cy="657406"/>
            </a:xfrm>
          </p:grpSpPr>
          <p:sp>
            <p:nvSpPr>
              <p:cNvPr id="1385" name="Google Shape;1385;p2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27"/>
              <p:cNvGrpSpPr/>
              <p:nvPr/>
            </p:nvGrpSpPr>
            <p:grpSpPr>
              <a:xfrm>
                <a:off x="5803732" y="2564727"/>
                <a:ext cx="252754" cy="252842"/>
                <a:chOff x="5803732" y="2564727"/>
                <a:chExt cx="252754" cy="252842"/>
              </a:xfrm>
            </p:grpSpPr>
            <p:sp>
              <p:nvSpPr>
                <p:cNvPr id="1394" name="Google Shape;1394;p2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9" name="Google Shape;1399;p27"/>
            <p:cNvGrpSpPr/>
            <p:nvPr/>
          </p:nvGrpSpPr>
          <p:grpSpPr>
            <a:xfrm>
              <a:off x="107678" y="282441"/>
              <a:ext cx="652490" cy="657385"/>
              <a:chOff x="2235848" y="1207369"/>
              <a:chExt cx="793012" cy="798961"/>
            </a:xfrm>
          </p:grpSpPr>
          <p:sp>
            <p:nvSpPr>
              <p:cNvPr id="1400" name="Google Shape;1400;p2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27"/>
              <p:cNvGrpSpPr/>
              <p:nvPr/>
            </p:nvGrpSpPr>
            <p:grpSpPr>
              <a:xfrm>
                <a:off x="2291377" y="1249060"/>
                <a:ext cx="678668" cy="431239"/>
                <a:chOff x="2291377" y="1249060"/>
                <a:chExt cx="678668" cy="431239"/>
              </a:xfrm>
            </p:grpSpPr>
            <p:sp>
              <p:nvSpPr>
                <p:cNvPr id="1403" name="Google Shape;1403;p2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6" name="Google Shape;1426;p27"/>
            <p:cNvGrpSpPr/>
            <p:nvPr/>
          </p:nvGrpSpPr>
          <p:grpSpPr>
            <a:xfrm>
              <a:off x="600038" y="282462"/>
              <a:ext cx="226356" cy="202313"/>
              <a:chOff x="4426251" y="1823065"/>
              <a:chExt cx="279935" cy="250232"/>
            </a:xfrm>
          </p:grpSpPr>
          <p:sp>
            <p:nvSpPr>
              <p:cNvPr id="1427" name="Google Shape;1427;p27"/>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1429"/>
        <p:cNvGrpSpPr/>
        <p:nvPr/>
      </p:nvGrpSpPr>
      <p:grpSpPr>
        <a:xfrm>
          <a:off x="0" y="0"/>
          <a:ext cx="0" cy="0"/>
          <a:chOff x="0" y="0"/>
          <a:chExt cx="0" cy="0"/>
        </a:xfrm>
      </p:grpSpPr>
      <p:pic>
        <p:nvPicPr>
          <p:cNvPr id="1430" name="Google Shape;1430;p28"/>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431" name="Google Shape;1431;p28"/>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33" name="Google Shape;1433;p28"/>
          <p:cNvGrpSpPr/>
          <p:nvPr/>
        </p:nvGrpSpPr>
        <p:grpSpPr>
          <a:xfrm>
            <a:off x="190080" y="379170"/>
            <a:ext cx="8739570" cy="4486360"/>
            <a:chOff x="190080" y="379170"/>
            <a:chExt cx="8739570" cy="4486360"/>
          </a:xfrm>
        </p:grpSpPr>
        <p:sp>
          <p:nvSpPr>
            <p:cNvPr id="1434" name="Google Shape;1434;p28"/>
            <p:cNvSpPr/>
            <p:nvPr/>
          </p:nvSpPr>
          <p:spPr>
            <a:xfrm>
              <a:off x="8522225" y="1333525"/>
              <a:ext cx="250200" cy="2502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8"/>
            <p:cNvSpPr/>
            <p:nvPr/>
          </p:nvSpPr>
          <p:spPr>
            <a:xfrm>
              <a:off x="627725" y="4231569"/>
              <a:ext cx="171000" cy="1710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6" name="Google Shape;1436;p28"/>
            <p:cNvGrpSpPr/>
            <p:nvPr/>
          </p:nvGrpSpPr>
          <p:grpSpPr>
            <a:xfrm>
              <a:off x="8522233" y="699820"/>
              <a:ext cx="364998" cy="584871"/>
              <a:chOff x="5029670" y="1742067"/>
              <a:chExt cx="554708" cy="888861"/>
            </a:xfrm>
          </p:grpSpPr>
          <p:sp>
            <p:nvSpPr>
              <p:cNvPr id="1437" name="Google Shape;1437;p28"/>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8"/>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8"/>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8"/>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8"/>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8"/>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8"/>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8"/>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5" name="Google Shape;1445;p28"/>
            <p:cNvGrpSpPr/>
            <p:nvPr/>
          </p:nvGrpSpPr>
          <p:grpSpPr>
            <a:xfrm>
              <a:off x="190080" y="3823956"/>
              <a:ext cx="449689" cy="407608"/>
              <a:chOff x="5752459" y="1744741"/>
              <a:chExt cx="577117" cy="523110"/>
            </a:xfrm>
          </p:grpSpPr>
          <p:sp>
            <p:nvSpPr>
              <p:cNvPr id="1446" name="Google Shape;1446;p28"/>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8"/>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 name="Google Shape;1448;p28"/>
              <p:cNvGrpSpPr/>
              <p:nvPr/>
            </p:nvGrpSpPr>
            <p:grpSpPr>
              <a:xfrm>
                <a:off x="5876129" y="1859008"/>
                <a:ext cx="343285" cy="332191"/>
                <a:chOff x="5876129" y="1859008"/>
                <a:chExt cx="343285" cy="332191"/>
              </a:xfrm>
            </p:grpSpPr>
            <p:sp>
              <p:nvSpPr>
                <p:cNvPr id="1449" name="Google Shape;1449;p28"/>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8"/>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8"/>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8"/>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3" name="Google Shape;1453;p28"/>
            <p:cNvGrpSpPr/>
            <p:nvPr/>
          </p:nvGrpSpPr>
          <p:grpSpPr>
            <a:xfrm>
              <a:off x="8479811" y="379170"/>
              <a:ext cx="449838" cy="320663"/>
              <a:chOff x="5497632" y="1159795"/>
              <a:chExt cx="679822" cy="484604"/>
            </a:xfrm>
          </p:grpSpPr>
          <p:sp>
            <p:nvSpPr>
              <p:cNvPr id="1454" name="Google Shape;1454;p28"/>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8"/>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8"/>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8"/>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28"/>
            <p:cNvGrpSpPr/>
            <p:nvPr/>
          </p:nvGrpSpPr>
          <p:grpSpPr>
            <a:xfrm>
              <a:off x="232419" y="4342472"/>
              <a:ext cx="365013" cy="523059"/>
              <a:chOff x="2511197" y="2270995"/>
              <a:chExt cx="614915" cy="881164"/>
            </a:xfrm>
          </p:grpSpPr>
          <p:sp>
            <p:nvSpPr>
              <p:cNvPr id="1459" name="Google Shape;1459;p28"/>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8"/>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8"/>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8"/>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8"/>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8"/>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8"/>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8"/>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8"/>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8"/>
            <p:cNvGrpSpPr/>
            <p:nvPr/>
          </p:nvGrpSpPr>
          <p:grpSpPr>
            <a:xfrm>
              <a:off x="573264" y="4603990"/>
              <a:ext cx="279935" cy="250232"/>
              <a:chOff x="4426251" y="1823065"/>
              <a:chExt cx="279935" cy="250232"/>
            </a:xfrm>
          </p:grpSpPr>
          <p:sp>
            <p:nvSpPr>
              <p:cNvPr id="1469" name="Google Shape;1469;p28"/>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8"/>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5">
  <p:cSld name="CUSTOM_10_1_1_1_1">
    <p:spTree>
      <p:nvGrpSpPr>
        <p:cNvPr id="1" name="Shape 1544"/>
        <p:cNvGrpSpPr/>
        <p:nvPr/>
      </p:nvGrpSpPr>
      <p:grpSpPr>
        <a:xfrm>
          <a:off x="0" y="0"/>
          <a:ext cx="0" cy="0"/>
          <a:chOff x="0" y="0"/>
          <a:chExt cx="0" cy="0"/>
        </a:xfrm>
      </p:grpSpPr>
      <p:pic>
        <p:nvPicPr>
          <p:cNvPr id="1545" name="Google Shape;1545;p30"/>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46" name="Google Shape;1546;p30"/>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48" name="Google Shape;1548;p30"/>
          <p:cNvGrpSpPr/>
          <p:nvPr/>
        </p:nvGrpSpPr>
        <p:grpSpPr>
          <a:xfrm>
            <a:off x="220561" y="292420"/>
            <a:ext cx="8831625" cy="4791061"/>
            <a:chOff x="220561" y="292420"/>
            <a:chExt cx="8831625" cy="4791061"/>
          </a:xfrm>
        </p:grpSpPr>
        <p:sp>
          <p:nvSpPr>
            <p:cNvPr id="1549" name="Google Shape;1549;p30"/>
            <p:cNvSpPr/>
            <p:nvPr/>
          </p:nvSpPr>
          <p:spPr>
            <a:xfrm>
              <a:off x="784938" y="4257425"/>
              <a:ext cx="220500" cy="2205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8320525" y="697975"/>
              <a:ext cx="220500" cy="2205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1" name="Google Shape;1551;p30"/>
            <p:cNvGrpSpPr/>
            <p:nvPr/>
          </p:nvGrpSpPr>
          <p:grpSpPr>
            <a:xfrm>
              <a:off x="584499" y="4520248"/>
              <a:ext cx="621382" cy="563233"/>
              <a:chOff x="5752459" y="1744741"/>
              <a:chExt cx="577117" cy="523110"/>
            </a:xfrm>
          </p:grpSpPr>
          <p:sp>
            <p:nvSpPr>
              <p:cNvPr id="1552" name="Google Shape;1552;p30"/>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30"/>
              <p:cNvGrpSpPr/>
              <p:nvPr/>
            </p:nvGrpSpPr>
            <p:grpSpPr>
              <a:xfrm>
                <a:off x="5876129" y="1859008"/>
                <a:ext cx="343285" cy="332191"/>
                <a:chOff x="5876129" y="1859008"/>
                <a:chExt cx="343285" cy="332191"/>
              </a:xfrm>
            </p:grpSpPr>
            <p:sp>
              <p:nvSpPr>
                <p:cNvPr id="1555" name="Google Shape;1555;p30"/>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9" name="Google Shape;1559;p30"/>
            <p:cNvGrpSpPr/>
            <p:nvPr/>
          </p:nvGrpSpPr>
          <p:grpSpPr>
            <a:xfrm>
              <a:off x="8424011" y="968587"/>
              <a:ext cx="402931" cy="287225"/>
              <a:chOff x="5497632" y="1159795"/>
              <a:chExt cx="679822" cy="484604"/>
            </a:xfrm>
          </p:grpSpPr>
          <p:sp>
            <p:nvSpPr>
              <p:cNvPr id="1560" name="Google Shape;1560;p30"/>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30"/>
            <p:cNvGrpSpPr/>
            <p:nvPr/>
          </p:nvGrpSpPr>
          <p:grpSpPr>
            <a:xfrm>
              <a:off x="220561" y="4124521"/>
              <a:ext cx="552194" cy="791285"/>
              <a:chOff x="2511197" y="2270995"/>
              <a:chExt cx="614915" cy="881164"/>
            </a:xfrm>
          </p:grpSpPr>
          <p:sp>
            <p:nvSpPr>
              <p:cNvPr id="1565" name="Google Shape;1565;p30"/>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30"/>
            <p:cNvGrpSpPr/>
            <p:nvPr/>
          </p:nvGrpSpPr>
          <p:grpSpPr>
            <a:xfrm>
              <a:off x="8430782" y="292420"/>
              <a:ext cx="621404" cy="626066"/>
              <a:chOff x="2235848" y="1207369"/>
              <a:chExt cx="793012" cy="798961"/>
            </a:xfrm>
          </p:grpSpPr>
          <p:sp>
            <p:nvSpPr>
              <p:cNvPr id="1575" name="Google Shape;1575;p30"/>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7" name="Google Shape;1577;p30"/>
              <p:cNvGrpSpPr/>
              <p:nvPr/>
            </p:nvGrpSpPr>
            <p:grpSpPr>
              <a:xfrm>
                <a:off x="2291377" y="1249060"/>
                <a:ext cx="678668" cy="431239"/>
                <a:chOff x="2291377" y="1249060"/>
                <a:chExt cx="678668" cy="431239"/>
              </a:xfrm>
            </p:grpSpPr>
            <p:sp>
              <p:nvSpPr>
                <p:cNvPr id="1578" name="Google Shape;1578;p30"/>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7"/>
        <p:cNvGrpSpPr/>
        <p:nvPr/>
      </p:nvGrpSpPr>
      <p:grpSpPr>
        <a:xfrm>
          <a:off x="0" y="0"/>
          <a:ext cx="0" cy="0"/>
          <a:chOff x="0" y="0"/>
          <a:chExt cx="0" cy="0"/>
        </a:xfrm>
      </p:grpSpPr>
      <p:pic>
        <p:nvPicPr>
          <p:cNvPr id="1608" name="Google Shape;1608;p3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9" name="Google Shape;1609;p3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2"/>
          <p:cNvGrpSpPr/>
          <p:nvPr/>
        </p:nvGrpSpPr>
        <p:grpSpPr>
          <a:xfrm>
            <a:off x="6630851" y="1572375"/>
            <a:ext cx="2296749" cy="3228358"/>
            <a:chOff x="6696801" y="1572375"/>
            <a:chExt cx="2296749" cy="3228358"/>
          </a:xfrm>
        </p:grpSpPr>
        <p:sp>
          <p:nvSpPr>
            <p:cNvPr id="1611" name="Google Shape;1611;p32"/>
            <p:cNvSpPr/>
            <p:nvPr/>
          </p:nvSpPr>
          <p:spPr>
            <a:xfrm>
              <a:off x="8021255" y="1572375"/>
              <a:ext cx="300600" cy="300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6696801" y="3212044"/>
              <a:ext cx="336300" cy="33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3" name="Google Shape;1613;p32"/>
            <p:cNvGrpSpPr/>
            <p:nvPr/>
          </p:nvGrpSpPr>
          <p:grpSpPr>
            <a:xfrm>
              <a:off x="8379983" y="1675645"/>
              <a:ext cx="613567" cy="790070"/>
              <a:chOff x="5578942" y="2478983"/>
              <a:chExt cx="510540" cy="657406"/>
            </a:xfrm>
          </p:grpSpPr>
          <p:sp>
            <p:nvSpPr>
              <p:cNvPr id="1614" name="Google Shape;1614;p32"/>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32"/>
              <p:cNvGrpSpPr/>
              <p:nvPr/>
            </p:nvGrpSpPr>
            <p:grpSpPr>
              <a:xfrm>
                <a:off x="5803732" y="2564727"/>
                <a:ext cx="252754" cy="252842"/>
                <a:chOff x="5803732" y="2564727"/>
                <a:chExt cx="252754" cy="252842"/>
              </a:xfrm>
            </p:grpSpPr>
            <p:sp>
              <p:nvSpPr>
                <p:cNvPr id="1623" name="Google Shape;1623;p32"/>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8" name="Google Shape;1628;p32"/>
            <p:cNvGrpSpPr/>
            <p:nvPr/>
          </p:nvGrpSpPr>
          <p:grpSpPr>
            <a:xfrm>
              <a:off x="6886199" y="3799842"/>
              <a:ext cx="666685" cy="671687"/>
              <a:chOff x="2235848" y="1207369"/>
              <a:chExt cx="793012" cy="798961"/>
            </a:xfrm>
          </p:grpSpPr>
          <p:sp>
            <p:nvSpPr>
              <p:cNvPr id="1629" name="Google Shape;1629;p32"/>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2"/>
              <p:cNvGrpSpPr/>
              <p:nvPr/>
            </p:nvGrpSpPr>
            <p:grpSpPr>
              <a:xfrm>
                <a:off x="2291377" y="1249060"/>
                <a:ext cx="678668" cy="431239"/>
                <a:chOff x="2291377" y="1249060"/>
                <a:chExt cx="678668" cy="431239"/>
              </a:xfrm>
            </p:grpSpPr>
            <p:sp>
              <p:nvSpPr>
                <p:cNvPr id="1632" name="Google Shape;1632;p32"/>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5" name="Google Shape;1655;p32"/>
            <p:cNvGrpSpPr/>
            <p:nvPr/>
          </p:nvGrpSpPr>
          <p:grpSpPr>
            <a:xfrm>
              <a:off x="7875806" y="2112759"/>
              <a:ext cx="336426" cy="300729"/>
              <a:chOff x="4426251" y="1823065"/>
              <a:chExt cx="279935" cy="250232"/>
            </a:xfrm>
          </p:grpSpPr>
          <p:sp>
            <p:nvSpPr>
              <p:cNvPr id="1656" name="Google Shape;1656;p3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32"/>
            <p:cNvGrpSpPr/>
            <p:nvPr/>
          </p:nvGrpSpPr>
          <p:grpSpPr>
            <a:xfrm>
              <a:off x="6999163" y="2344131"/>
              <a:ext cx="440302" cy="389396"/>
              <a:chOff x="4967212" y="3076095"/>
              <a:chExt cx="366369" cy="324010"/>
            </a:xfrm>
          </p:grpSpPr>
          <p:sp>
            <p:nvSpPr>
              <p:cNvPr id="1659" name="Google Shape;1659;p3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32"/>
            <p:cNvSpPr/>
            <p:nvPr/>
          </p:nvSpPr>
          <p:spPr>
            <a:xfrm>
              <a:off x="7263957" y="4609633"/>
              <a:ext cx="1560600" cy="1911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8" name="Google Shape;1668;p32"/>
            <p:cNvGrpSpPr/>
            <p:nvPr/>
          </p:nvGrpSpPr>
          <p:grpSpPr>
            <a:xfrm>
              <a:off x="7157424" y="2544533"/>
              <a:ext cx="1773441" cy="2178298"/>
              <a:chOff x="2148700" y="110185"/>
              <a:chExt cx="681988" cy="837678"/>
            </a:xfrm>
          </p:grpSpPr>
          <p:sp>
            <p:nvSpPr>
              <p:cNvPr id="1669" name="Google Shape;1669;p32"/>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4" name="Google Shape;1724;p32"/>
              <p:cNvGrpSpPr/>
              <p:nvPr/>
            </p:nvGrpSpPr>
            <p:grpSpPr>
              <a:xfrm>
                <a:off x="2332266" y="277373"/>
                <a:ext cx="283726" cy="135367"/>
                <a:chOff x="2332266" y="277373"/>
                <a:chExt cx="283726" cy="135367"/>
              </a:xfrm>
            </p:grpSpPr>
            <p:sp>
              <p:nvSpPr>
                <p:cNvPr id="1725" name="Google Shape;1725;p32"/>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8"/>
        <p:cNvGrpSpPr/>
        <p:nvPr/>
      </p:nvGrpSpPr>
      <p:grpSpPr>
        <a:xfrm>
          <a:off x="0" y="0"/>
          <a:ext cx="0" cy="0"/>
          <a:chOff x="0" y="0"/>
          <a:chExt cx="0" cy="0"/>
        </a:xfrm>
      </p:grpSpPr>
      <p:pic>
        <p:nvPicPr>
          <p:cNvPr id="1729" name="Google Shape;1729;p3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730" name="Google Shape;1730;p3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3"/>
          <p:cNvGrpSpPr/>
          <p:nvPr/>
        </p:nvGrpSpPr>
        <p:grpSpPr>
          <a:xfrm>
            <a:off x="226705" y="1809725"/>
            <a:ext cx="2952751" cy="3020321"/>
            <a:chOff x="226705" y="1809725"/>
            <a:chExt cx="2952751" cy="3020321"/>
          </a:xfrm>
        </p:grpSpPr>
        <p:sp>
          <p:nvSpPr>
            <p:cNvPr id="1732" name="Google Shape;1732;p33"/>
            <p:cNvSpPr/>
            <p:nvPr/>
          </p:nvSpPr>
          <p:spPr>
            <a:xfrm>
              <a:off x="1241750" y="1809725"/>
              <a:ext cx="231900" cy="231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2642425" y="2605875"/>
              <a:ext cx="332700" cy="3327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33"/>
            <p:cNvGrpSpPr/>
            <p:nvPr/>
          </p:nvGrpSpPr>
          <p:grpSpPr>
            <a:xfrm>
              <a:off x="2246408" y="3076111"/>
              <a:ext cx="449689" cy="407608"/>
              <a:chOff x="5752459" y="1744741"/>
              <a:chExt cx="577117" cy="523110"/>
            </a:xfrm>
          </p:grpSpPr>
          <p:sp>
            <p:nvSpPr>
              <p:cNvPr id="1735" name="Google Shape;1735;p3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3"/>
              <p:cNvGrpSpPr/>
              <p:nvPr/>
            </p:nvGrpSpPr>
            <p:grpSpPr>
              <a:xfrm>
                <a:off x="5876129" y="1859008"/>
                <a:ext cx="343285" cy="332191"/>
                <a:chOff x="5876129" y="1859008"/>
                <a:chExt cx="343285" cy="332191"/>
              </a:xfrm>
            </p:grpSpPr>
            <p:sp>
              <p:nvSpPr>
                <p:cNvPr id="1738" name="Google Shape;1738;p3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2" name="Google Shape;1742;p33"/>
            <p:cNvGrpSpPr/>
            <p:nvPr/>
          </p:nvGrpSpPr>
          <p:grpSpPr>
            <a:xfrm>
              <a:off x="1907368" y="1898423"/>
              <a:ext cx="449707" cy="538188"/>
              <a:chOff x="4512263" y="939351"/>
              <a:chExt cx="673517" cy="806032"/>
            </a:xfrm>
          </p:grpSpPr>
          <p:sp>
            <p:nvSpPr>
              <p:cNvPr id="1743" name="Google Shape;1743;p33"/>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33"/>
            <p:cNvGrpSpPr/>
            <p:nvPr/>
          </p:nvGrpSpPr>
          <p:grpSpPr>
            <a:xfrm>
              <a:off x="488372" y="2007228"/>
              <a:ext cx="449702" cy="320566"/>
              <a:chOff x="5497632" y="1159795"/>
              <a:chExt cx="679822" cy="484604"/>
            </a:xfrm>
          </p:grpSpPr>
          <p:sp>
            <p:nvSpPr>
              <p:cNvPr id="1753" name="Google Shape;1753;p3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33"/>
            <p:cNvGrpSpPr/>
            <p:nvPr/>
          </p:nvGrpSpPr>
          <p:grpSpPr>
            <a:xfrm>
              <a:off x="1473650" y="4041107"/>
              <a:ext cx="1037725" cy="563054"/>
              <a:chOff x="4228380" y="3652686"/>
              <a:chExt cx="1447719" cy="785510"/>
            </a:xfrm>
          </p:grpSpPr>
          <p:sp>
            <p:nvSpPr>
              <p:cNvPr id="1758" name="Google Shape;1758;p33"/>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33"/>
            <p:cNvGrpSpPr/>
            <p:nvPr/>
          </p:nvGrpSpPr>
          <p:grpSpPr>
            <a:xfrm>
              <a:off x="2813087" y="3566995"/>
              <a:ext cx="366369" cy="324010"/>
              <a:chOff x="4967212" y="3076095"/>
              <a:chExt cx="366369" cy="324010"/>
            </a:xfrm>
          </p:grpSpPr>
          <p:sp>
            <p:nvSpPr>
              <p:cNvPr id="1784" name="Google Shape;1784;p3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33"/>
            <p:cNvSpPr/>
            <p:nvPr/>
          </p:nvSpPr>
          <p:spPr>
            <a:xfrm>
              <a:off x="534895" y="4668601"/>
              <a:ext cx="1318200" cy="1614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33"/>
            <p:cNvGrpSpPr/>
            <p:nvPr/>
          </p:nvGrpSpPr>
          <p:grpSpPr>
            <a:xfrm>
              <a:off x="226705" y="2524904"/>
              <a:ext cx="1934780" cy="2237705"/>
              <a:chOff x="3809440" y="119922"/>
              <a:chExt cx="720803" cy="833689"/>
            </a:xfrm>
          </p:grpSpPr>
          <p:sp>
            <p:nvSpPr>
              <p:cNvPr id="1794" name="Google Shape;1794;p33"/>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3"/>
            <p:cNvGrpSpPr/>
            <p:nvPr/>
          </p:nvGrpSpPr>
          <p:grpSpPr>
            <a:xfrm>
              <a:off x="1997210" y="3849910"/>
              <a:ext cx="948083" cy="980137"/>
              <a:chOff x="4774220" y="148489"/>
              <a:chExt cx="710707" cy="734680"/>
            </a:xfrm>
          </p:grpSpPr>
          <p:sp>
            <p:nvSpPr>
              <p:cNvPr id="1840" name="Google Shape;1840;p33"/>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pic>
        <p:nvPicPr>
          <p:cNvPr id="30" name="Google Shape;30;p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1" name="Google Shape;31;p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4"/>
          <p:cNvSpPr txBox="1">
            <a:spLocks noGrp="1"/>
          </p:cNvSpPr>
          <p:nvPr>
            <p:ph type="body" idx="1"/>
          </p:nvPr>
        </p:nvSpPr>
        <p:spPr>
          <a:xfrm>
            <a:off x="1077175" y="1473900"/>
            <a:ext cx="3809100" cy="2195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Font typeface="Figtree Light"/>
              <a:buChar char="●"/>
              <a:defRPr/>
            </a:lvl1pPr>
            <a:lvl2pPr marL="914400" lvl="1" indent="-317500" rtl="0">
              <a:lnSpc>
                <a:spcPct val="100000"/>
              </a:lnSpc>
              <a:spcBef>
                <a:spcPts val="0"/>
              </a:spcBef>
              <a:spcAft>
                <a:spcPts val="0"/>
              </a:spcAft>
              <a:buSzPts val="1400"/>
              <a:buFont typeface="Figtree Light"/>
              <a:buChar char="○"/>
              <a:defRPr/>
            </a:lvl2pPr>
            <a:lvl3pPr marL="1371600" lvl="2" indent="-317500" rtl="0">
              <a:lnSpc>
                <a:spcPct val="100000"/>
              </a:lnSpc>
              <a:spcBef>
                <a:spcPts val="0"/>
              </a:spcBef>
              <a:spcAft>
                <a:spcPts val="0"/>
              </a:spcAft>
              <a:buSzPts val="1400"/>
              <a:buFont typeface="Figtree Light"/>
              <a:buChar char="■"/>
              <a:defRPr/>
            </a:lvl3pPr>
            <a:lvl4pPr marL="1828800" lvl="3" indent="-317500" rtl="0">
              <a:lnSpc>
                <a:spcPct val="100000"/>
              </a:lnSpc>
              <a:spcBef>
                <a:spcPts val="0"/>
              </a:spcBef>
              <a:spcAft>
                <a:spcPts val="0"/>
              </a:spcAft>
              <a:buSzPts val="1400"/>
              <a:buFont typeface="Figtree Light"/>
              <a:buChar char="●"/>
              <a:defRPr/>
            </a:lvl4pPr>
            <a:lvl5pPr marL="2286000" lvl="4" indent="-317500" rtl="0">
              <a:lnSpc>
                <a:spcPct val="100000"/>
              </a:lnSpc>
              <a:spcBef>
                <a:spcPts val="0"/>
              </a:spcBef>
              <a:spcAft>
                <a:spcPts val="0"/>
              </a:spcAft>
              <a:buSzPts val="1400"/>
              <a:buFont typeface="Figtree Light"/>
              <a:buChar char="○"/>
              <a:defRPr/>
            </a:lvl5pPr>
            <a:lvl6pPr marL="2743200" lvl="5" indent="-317500" rtl="0">
              <a:lnSpc>
                <a:spcPct val="100000"/>
              </a:lnSpc>
              <a:spcBef>
                <a:spcPts val="0"/>
              </a:spcBef>
              <a:spcAft>
                <a:spcPts val="0"/>
              </a:spcAft>
              <a:buSzPts val="1400"/>
              <a:buFont typeface="Figtree Light"/>
              <a:buChar char="■"/>
              <a:defRPr/>
            </a:lvl6pPr>
            <a:lvl7pPr marL="3200400" lvl="6" indent="-317500" rtl="0">
              <a:lnSpc>
                <a:spcPct val="100000"/>
              </a:lnSpc>
              <a:spcBef>
                <a:spcPts val="0"/>
              </a:spcBef>
              <a:spcAft>
                <a:spcPts val="0"/>
              </a:spcAft>
              <a:buSzPts val="1400"/>
              <a:buFont typeface="Figtree Light"/>
              <a:buChar char="●"/>
              <a:defRPr/>
            </a:lvl7pPr>
            <a:lvl8pPr marL="3657600" lvl="7" indent="-317500" rtl="0">
              <a:lnSpc>
                <a:spcPct val="100000"/>
              </a:lnSpc>
              <a:spcBef>
                <a:spcPts val="0"/>
              </a:spcBef>
              <a:spcAft>
                <a:spcPts val="0"/>
              </a:spcAft>
              <a:buSzPts val="1400"/>
              <a:buFont typeface="Figtree Light"/>
              <a:buChar char="○"/>
              <a:defRPr/>
            </a:lvl8pPr>
            <a:lvl9pPr marL="4114800" lvl="8" indent="-317500" rtl="0">
              <a:lnSpc>
                <a:spcPct val="100000"/>
              </a:lnSpc>
              <a:spcBef>
                <a:spcPts val="0"/>
              </a:spcBef>
              <a:spcAft>
                <a:spcPts val="0"/>
              </a:spcAft>
              <a:buSzPts val="1400"/>
              <a:buFont typeface="Figtree Light"/>
              <a:buChar char="■"/>
              <a:defRPr/>
            </a:lvl9pPr>
          </a:lstStyle>
          <a:p>
            <a:endParaRPr/>
          </a:p>
        </p:txBody>
      </p:sp>
      <p:grpSp>
        <p:nvGrpSpPr>
          <p:cNvPr id="34" name="Google Shape;34;p4"/>
          <p:cNvGrpSpPr/>
          <p:nvPr/>
        </p:nvGrpSpPr>
        <p:grpSpPr>
          <a:xfrm>
            <a:off x="58809" y="260063"/>
            <a:ext cx="8830369" cy="4612073"/>
            <a:chOff x="58809" y="260063"/>
            <a:chExt cx="8830369" cy="4612073"/>
          </a:xfrm>
        </p:grpSpPr>
        <p:sp>
          <p:nvSpPr>
            <p:cNvPr id="35" name="Google Shape;35;p4"/>
            <p:cNvSpPr/>
            <p:nvPr/>
          </p:nvSpPr>
          <p:spPr>
            <a:xfrm>
              <a:off x="675375" y="4102850"/>
              <a:ext cx="250500" cy="2505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8291475" y="773000"/>
              <a:ext cx="207600" cy="2076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4"/>
            <p:cNvGrpSpPr/>
            <p:nvPr/>
          </p:nvGrpSpPr>
          <p:grpSpPr>
            <a:xfrm>
              <a:off x="263514" y="4151536"/>
              <a:ext cx="449702" cy="720600"/>
              <a:chOff x="5029670" y="1742067"/>
              <a:chExt cx="554708" cy="888861"/>
            </a:xfrm>
          </p:grpSpPr>
          <p:sp>
            <p:nvSpPr>
              <p:cNvPr id="38" name="Google Shape;38;p4"/>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4"/>
            <p:cNvGrpSpPr/>
            <p:nvPr/>
          </p:nvGrpSpPr>
          <p:grpSpPr>
            <a:xfrm>
              <a:off x="8334466" y="260063"/>
              <a:ext cx="554712" cy="558873"/>
              <a:chOff x="2235848" y="1207369"/>
              <a:chExt cx="793012" cy="798961"/>
            </a:xfrm>
          </p:grpSpPr>
          <p:sp>
            <p:nvSpPr>
              <p:cNvPr id="47" name="Google Shape;47;p4"/>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4"/>
              <p:cNvGrpSpPr/>
              <p:nvPr/>
            </p:nvGrpSpPr>
            <p:grpSpPr>
              <a:xfrm>
                <a:off x="2291377" y="1249060"/>
                <a:ext cx="678668" cy="431239"/>
                <a:chOff x="2291377" y="1249060"/>
                <a:chExt cx="678668" cy="431239"/>
              </a:xfrm>
            </p:grpSpPr>
            <p:sp>
              <p:nvSpPr>
                <p:cNvPr id="50" name="Google Shape;50;p4"/>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 name="Google Shape;73;p4"/>
            <p:cNvGrpSpPr/>
            <p:nvPr/>
          </p:nvGrpSpPr>
          <p:grpSpPr>
            <a:xfrm>
              <a:off x="58809" y="3706610"/>
              <a:ext cx="739958" cy="563012"/>
              <a:chOff x="3321334" y="1134860"/>
              <a:chExt cx="739958" cy="563012"/>
            </a:xfrm>
          </p:grpSpPr>
          <p:sp>
            <p:nvSpPr>
              <p:cNvPr id="74" name="Google Shape;74;p4"/>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4"/>
              <p:cNvGrpSpPr/>
              <p:nvPr/>
            </p:nvGrpSpPr>
            <p:grpSpPr>
              <a:xfrm>
                <a:off x="3401954" y="1228537"/>
                <a:ext cx="641456" cy="452252"/>
                <a:chOff x="3401954" y="1228537"/>
                <a:chExt cx="641456" cy="452252"/>
              </a:xfrm>
            </p:grpSpPr>
            <p:sp>
              <p:nvSpPr>
                <p:cNvPr id="77" name="Google Shape;77;p4"/>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9" name="Google Shape;159;p4"/>
            <p:cNvGrpSpPr/>
            <p:nvPr/>
          </p:nvGrpSpPr>
          <p:grpSpPr>
            <a:xfrm>
              <a:off x="8040996" y="427548"/>
              <a:ext cx="250486" cy="223908"/>
              <a:chOff x="4426251" y="1823065"/>
              <a:chExt cx="279935" cy="250232"/>
            </a:xfrm>
          </p:grpSpPr>
          <p:sp>
            <p:nvSpPr>
              <p:cNvPr id="160" name="Google Shape;160;p4"/>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4"/>
            <p:cNvSpPr/>
            <p:nvPr/>
          </p:nvSpPr>
          <p:spPr>
            <a:xfrm>
              <a:off x="798777" y="4415568"/>
              <a:ext cx="250463" cy="376871"/>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4"/>
            <p:cNvGrpSpPr/>
            <p:nvPr/>
          </p:nvGrpSpPr>
          <p:grpSpPr>
            <a:xfrm>
              <a:off x="8428649" y="980595"/>
              <a:ext cx="366369" cy="324010"/>
              <a:chOff x="4967212" y="3076095"/>
              <a:chExt cx="366369" cy="324010"/>
            </a:xfrm>
          </p:grpSpPr>
          <p:sp>
            <p:nvSpPr>
              <p:cNvPr id="164" name="Google Shape;164;p4"/>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pic>
        <p:nvPicPr>
          <p:cNvPr id="225" name="Google Shape;225;p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26" name="Google Shape;226;p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8" name="Google Shape;228;p6"/>
          <p:cNvGrpSpPr/>
          <p:nvPr/>
        </p:nvGrpSpPr>
        <p:grpSpPr>
          <a:xfrm>
            <a:off x="113145" y="58923"/>
            <a:ext cx="8971592" cy="4890423"/>
            <a:chOff x="113145" y="58923"/>
            <a:chExt cx="8971592" cy="4890423"/>
          </a:xfrm>
        </p:grpSpPr>
        <p:grpSp>
          <p:nvGrpSpPr>
            <p:cNvPr id="229" name="Google Shape;229;p6"/>
            <p:cNvGrpSpPr/>
            <p:nvPr/>
          </p:nvGrpSpPr>
          <p:grpSpPr>
            <a:xfrm>
              <a:off x="113145" y="95067"/>
              <a:ext cx="554708" cy="888861"/>
              <a:chOff x="5029670" y="1742067"/>
              <a:chExt cx="554708" cy="888861"/>
            </a:xfrm>
          </p:grpSpPr>
          <p:sp>
            <p:nvSpPr>
              <p:cNvPr id="230" name="Google Shape;230;p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6"/>
            <p:cNvGrpSpPr/>
            <p:nvPr/>
          </p:nvGrpSpPr>
          <p:grpSpPr>
            <a:xfrm>
              <a:off x="8507609" y="3673566"/>
              <a:ext cx="577117" cy="523110"/>
              <a:chOff x="5752459" y="1744741"/>
              <a:chExt cx="577117" cy="523110"/>
            </a:xfrm>
          </p:grpSpPr>
          <p:sp>
            <p:nvSpPr>
              <p:cNvPr id="239" name="Google Shape;239;p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6"/>
              <p:cNvGrpSpPr/>
              <p:nvPr/>
            </p:nvGrpSpPr>
            <p:grpSpPr>
              <a:xfrm>
                <a:off x="5876129" y="1859008"/>
                <a:ext cx="343285" cy="332191"/>
                <a:chOff x="5876129" y="1859008"/>
                <a:chExt cx="343285" cy="332191"/>
              </a:xfrm>
            </p:grpSpPr>
            <p:sp>
              <p:nvSpPr>
                <p:cNvPr id="242" name="Google Shape;242;p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 name="Google Shape;246;p6"/>
            <p:cNvGrpSpPr/>
            <p:nvPr/>
          </p:nvGrpSpPr>
          <p:grpSpPr>
            <a:xfrm>
              <a:off x="8507601" y="4258657"/>
              <a:ext cx="577136" cy="690689"/>
              <a:chOff x="4512263" y="939351"/>
              <a:chExt cx="673517" cy="806032"/>
            </a:xfrm>
          </p:grpSpPr>
          <p:sp>
            <p:nvSpPr>
              <p:cNvPr id="247" name="Google Shape;247;p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6"/>
            <p:cNvGrpSpPr/>
            <p:nvPr/>
          </p:nvGrpSpPr>
          <p:grpSpPr>
            <a:xfrm>
              <a:off x="597285" y="58923"/>
              <a:ext cx="554667" cy="395388"/>
              <a:chOff x="5497632" y="1159795"/>
              <a:chExt cx="679822" cy="484604"/>
            </a:xfrm>
          </p:grpSpPr>
          <p:sp>
            <p:nvSpPr>
              <p:cNvPr id="257" name="Google Shape;257;p6"/>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6"/>
            <p:cNvSpPr/>
            <p:nvPr/>
          </p:nvSpPr>
          <p:spPr>
            <a:xfrm>
              <a:off x="209500" y="967740"/>
              <a:ext cx="288900" cy="2889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286325" y="4595373"/>
              <a:ext cx="288900" cy="2889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3"/>
        <p:cNvGrpSpPr/>
        <p:nvPr/>
      </p:nvGrpSpPr>
      <p:grpSpPr>
        <a:xfrm>
          <a:off x="0" y="0"/>
          <a:ext cx="0" cy="0"/>
          <a:chOff x="0" y="0"/>
          <a:chExt cx="0" cy="0"/>
        </a:xfrm>
      </p:grpSpPr>
      <p:pic>
        <p:nvPicPr>
          <p:cNvPr id="264" name="Google Shape;264;p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65" name="Google Shape;265;p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txBox="1">
            <a:spLocks noGrp="1"/>
          </p:cNvSpPr>
          <p:nvPr>
            <p:ph type="title"/>
          </p:nvPr>
        </p:nvSpPr>
        <p:spPr>
          <a:xfrm>
            <a:off x="71655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7" name="Google Shape;267;p7"/>
          <p:cNvSpPr txBox="1">
            <a:spLocks noGrp="1"/>
          </p:cNvSpPr>
          <p:nvPr>
            <p:ph type="subTitle" idx="1"/>
          </p:nvPr>
        </p:nvSpPr>
        <p:spPr>
          <a:xfrm>
            <a:off x="869575" y="1756550"/>
            <a:ext cx="3916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Font typeface="Figtree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68" name="Google Shape;268;p7"/>
          <p:cNvSpPr>
            <a:spLocks noGrp="1"/>
          </p:cNvSpPr>
          <p:nvPr>
            <p:ph type="pic" idx="2"/>
          </p:nvPr>
        </p:nvSpPr>
        <p:spPr>
          <a:xfrm>
            <a:off x="5205000" y="1358300"/>
            <a:ext cx="3069300" cy="3094800"/>
          </a:xfrm>
          <a:prstGeom prst="rect">
            <a:avLst/>
          </a:prstGeom>
          <a:noFill/>
          <a:ln w="9525" cap="flat" cmpd="sng">
            <a:solidFill>
              <a:schemeClr val="dk1"/>
            </a:solidFill>
            <a:prstDash val="solid"/>
            <a:round/>
            <a:headEnd type="none" w="sm" len="sm"/>
            <a:tailEnd type="none" w="sm" len="sm"/>
          </a:ln>
        </p:spPr>
      </p:sp>
      <p:grpSp>
        <p:nvGrpSpPr>
          <p:cNvPr id="269" name="Google Shape;269;p7"/>
          <p:cNvGrpSpPr/>
          <p:nvPr/>
        </p:nvGrpSpPr>
        <p:grpSpPr>
          <a:xfrm>
            <a:off x="141534" y="184130"/>
            <a:ext cx="8747650" cy="4833355"/>
            <a:chOff x="141534" y="184130"/>
            <a:chExt cx="8747650" cy="4833355"/>
          </a:xfrm>
        </p:grpSpPr>
        <p:sp>
          <p:nvSpPr>
            <p:cNvPr id="270" name="Google Shape;270;p7"/>
            <p:cNvSpPr/>
            <p:nvPr/>
          </p:nvSpPr>
          <p:spPr>
            <a:xfrm>
              <a:off x="718650" y="433175"/>
              <a:ext cx="219000" cy="219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8430775" y="4190525"/>
              <a:ext cx="219000" cy="2190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7"/>
            <p:cNvGrpSpPr/>
            <p:nvPr/>
          </p:nvGrpSpPr>
          <p:grpSpPr>
            <a:xfrm>
              <a:off x="141534" y="610241"/>
              <a:ext cx="577117" cy="523110"/>
              <a:chOff x="5752459" y="1744741"/>
              <a:chExt cx="577117" cy="523110"/>
            </a:xfrm>
          </p:grpSpPr>
          <p:sp>
            <p:nvSpPr>
              <p:cNvPr id="273" name="Google Shape;273;p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7"/>
              <p:cNvGrpSpPr/>
              <p:nvPr/>
            </p:nvGrpSpPr>
            <p:grpSpPr>
              <a:xfrm>
                <a:off x="5876129" y="1859008"/>
                <a:ext cx="343285" cy="332191"/>
                <a:chOff x="5876129" y="1859008"/>
                <a:chExt cx="343285" cy="332191"/>
              </a:xfrm>
            </p:grpSpPr>
            <p:sp>
              <p:nvSpPr>
                <p:cNvPr id="276" name="Google Shape;276;p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 name="Google Shape;280;p7"/>
            <p:cNvGrpSpPr/>
            <p:nvPr/>
          </p:nvGrpSpPr>
          <p:grpSpPr>
            <a:xfrm>
              <a:off x="7945712" y="4603989"/>
              <a:ext cx="366356" cy="261202"/>
              <a:chOff x="5497632" y="1159795"/>
              <a:chExt cx="679822" cy="484604"/>
            </a:xfrm>
          </p:grpSpPr>
          <p:sp>
            <p:nvSpPr>
              <p:cNvPr id="281" name="Google Shape;281;p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7"/>
            <p:cNvGrpSpPr/>
            <p:nvPr/>
          </p:nvGrpSpPr>
          <p:grpSpPr>
            <a:xfrm>
              <a:off x="8312086" y="4190513"/>
              <a:ext cx="577098" cy="826972"/>
              <a:chOff x="2511197" y="2270995"/>
              <a:chExt cx="614915" cy="881164"/>
            </a:xfrm>
          </p:grpSpPr>
          <p:sp>
            <p:nvSpPr>
              <p:cNvPr id="286" name="Google Shape;286;p7"/>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7"/>
            <p:cNvGrpSpPr/>
            <p:nvPr/>
          </p:nvGrpSpPr>
          <p:grpSpPr>
            <a:xfrm rot="5159506">
              <a:off x="230141" y="202723"/>
              <a:ext cx="614899" cy="619512"/>
              <a:chOff x="2235848" y="1207369"/>
              <a:chExt cx="793012" cy="798961"/>
            </a:xfrm>
          </p:grpSpPr>
          <p:sp>
            <p:nvSpPr>
              <p:cNvPr id="296" name="Google Shape;296;p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a:off x="2291377" y="1249060"/>
                <a:ext cx="678668" cy="431239"/>
                <a:chOff x="2291377" y="1249060"/>
                <a:chExt cx="678668" cy="431239"/>
              </a:xfrm>
            </p:grpSpPr>
            <p:sp>
              <p:nvSpPr>
                <p:cNvPr id="299" name="Google Shape;299;p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4"/>
        <p:cNvGrpSpPr/>
        <p:nvPr/>
      </p:nvGrpSpPr>
      <p:grpSpPr>
        <a:xfrm>
          <a:off x="0" y="0"/>
          <a:ext cx="0" cy="0"/>
          <a:chOff x="0" y="0"/>
          <a:chExt cx="0" cy="0"/>
        </a:xfrm>
      </p:grpSpPr>
      <p:pic>
        <p:nvPicPr>
          <p:cNvPr id="345" name="Google Shape;345;p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46" name="Google Shape;346;p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txBox="1">
            <a:spLocks noGrp="1"/>
          </p:cNvSpPr>
          <p:nvPr>
            <p:ph type="title"/>
          </p:nvPr>
        </p:nvSpPr>
        <p:spPr>
          <a:xfrm>
            <a:off x="3781975" y="1603050"/>
            <a:ext cx="4648800" cy="13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48" name="Google Shape;348;p9"/>
          <p:cNvSpPr txBox="1">
            <a:spLocks noGrp="1"/>
          </p:cNvSpPr>
          <p:nvPr>
            <p:ph type="subTitle" idx="1"/>
          </p:nvPr>
        </p:nvSpPr>
        <p:spPr>
          <a:xfrm>
            <a:off x="3781975" y="2869345"/>
            <a:ext cx="46488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49" name="Google Shape;349;p9"/>
          <p:cNvGrpSpPr/>
          <p:nvPr/>
        </p:nvGrpSpPr>
        <p:grpSpPr>
          <a:xfrm>
            <a:off x="7954056" y="3898925"/>
            <a:ext cx="789521" cy="945826"/>
            <a:chOff x="8188872" y="4040480"/>
            <a:chExt cx="695552" cy="833254"/>
          </a:xfrm>
        </p:grpSpPr>
        <p:sp>
          <p:nvSpPr>
            <p:cNvPr id="350" name="Google Shape;350;p9"/>
            <p:cNvSpPr/>
            <p:nvPr/>
          </p:nvSpPr>
          <p:spPr>
            <a:xfrm>
              <a:off x="8327928" y="4040480"/>
              <a:ext cx="248700" cy="2487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9"/>
            <p:cNvGrpSpPr/>
            <p:nvPr/>
          </p:nvGrpSpPr>
          <p:grpSpPr>
            <a:xfrm>
              <a:off x="8188872" y="4258633"/>
              <a:ext cx="695552" cy="615101"/>
              <a:chOff x="4967212" y="3076095"/>
              <a:chExt cx="366369" cy="324010"/>
            </a:xfrm>
          </p:grpSpPr>
          <p:sp>
            <p:nvSpPr>
              <p:cNvPr id="352" name="Google Shape;352;p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3"/>
        <p:cNvGrpSpPr/>
        <p:nvPr/>
      </p:nvGrpSpPr>
      <p:grpSpPr>
        <a:xfrm>
          <a:off x="0" y="0"/>
          <a:ext cx="0" cy="0"/>
          <a:chOff x="0" y="0"/>
          <a:chExt cx="0" cy="0"/>
        </a:xfrm>
      </p:grpSpPr>
      <p:pic>
        <p:nvPicPr>
          <p:cNvPr id="364" name="Google Shape;364;p1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65" name="Google Shape;365;p1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txBox="1">
            <a:spLocks noGrp="1"/>
          </p:cNvSpPr>
          <p:nvPr>
            <p:ph type="title" hasCustomPrompt="1"/>
          </p:nvPr>
        </p:nvSpPr>
        <p:spPr>
          <a:xfrm>
            <a:off x="1284000" y="959800"/>
            <a:ext cx="6576000" cy="108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7" name="Google Shape;367;p11"/>
          <p:cNvSpPr txBox="1">
            <a:spLocks noGrp="1"/>
          </p:cNvSpPr>
          <p:nvPr>
            <p:ph type="subTitle" idx="1"/>
          </p:nvPr>
        </p:nvSpPr>
        <p:spPr>
          <a:xfrm>
            <a:off x="1284000" y="1965174"/>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69"/>
        <p:cNvGrpSpPr/>
        <p:nvPr/>
      </p:nvGrpSpPr>
      <p:grpSpPr>
        <a:xfrm>
          <a:off x="0" y="0"/>
          <a:ext cx="0" cy="0"/>
          <a:chOff x="0" y="0"/>
          <a:chExt cx="0" cy="0"/>
        </a:xfrm>
      </p:grpSpPr>
      <p:pic>
        <p:nvPicPr>
          <p:cNvPr id="370" name="Google Shape;370;p1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71" name="Google Shape;371;p1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13"/>
          <p:cNvSpPr txBox="1">
            <a:spLocks noGrp="1"/>
          </p:cNvSpPr>
          <p:nvPr>
            <p:ph type="subTitle" idx="1"/>
          </p:nvPr>
        </p:nvSpPr>
        <p:spPr>
          <a:xfrm>
            <a:off x="1408188" y="2263899"/>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3"/>
          <p:cNvSpPr txBox="1">
            <a:spLocks noGrp="1"/>
          </p:cNvSpPr>
          <p:nvPr>
            <p:ph type="subTitle" idx="2"/>
          </p:nvPr>
        </p:nvSpPr>
        <p:spPr>
          <a:xfrm>
            <a:off x="1408188"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3"/>
          </p:nvPr>
        </p:nvSpPr>
        <p:spPr>
          <a:xfrm>
            <a:off x="4816821" y="22639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3"/>
          <p:cNvSpPr txBox="1">
            <a:spLocks noGrp="1"/>
          </p:cNvSpPr>
          <p:nvPr>
            <p:ph type="title" idx="4" hasCustomPrompt="1"/>
          </p:nvPr>
        </p:nvSpPr>
        <p:spPr>
          <a:xfrm>
            <a:off x="2402538"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7" name="Google Shape;377;p13"/>
          <p:cNvSpPr txBox="1">
            <a:spLocks noGrp="1"/>
          </p:cNvSpPr>
          <p:nvPr>
            <p:ph type="title" idx="5" hasCustomPrompt="1"/>
          </p:nvPr>
        </p:nvSpPr>
        <p:spPr>
          <a:xfrm>
            <a:off x="2402538"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8" name="Google Shape;378;p13"/>
          <p:cNvSpPr txBox="1">
            <a:spLocks noGrp="1"/>
          </p:cNvSpPr>
          <p:nvPr>
            <p:ph type="title" idx="6" hasCustomPrompt="1"/>
          </p:nvPr>
        </p:nvSpPr>
        <p:spPr>
          <a:xfrm>
            <a:off x="5811171"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9" name="Google Shape;379;p13"/>
          <p:cNvSpPr txBox="1">
            <a:spLocks noGrp="1"/>
          </p:cNvSpPr>
          <p:nvPr>
            <p:ph type="subTitle" idx="7"/>
          </p:nvPr>
        </p:nvSpPr>
        <p:spPr>
          <a:xfrm>
            <a:off x="1408188" y="1896899"/>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0" name="Google Shape;380;p13"/>
          <p:cNvSpPr txBox="1">
            <a:spLocks noGrp="1"/>
          </p:cNvSpPr>
          <p:nvPr>
            <p:ph type="subTitle" idx="8"/>
          </p:nvPr>
        </p:nvSpPr>
        <p:spPr>
          <a:xfrm>
            <a:off x="1408188"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1" name="Google Shape;381;p13"/>
          <p:cNvSpPr txBox="1">
            <a:spLocks noGrp="1"/>
          </p:cNvSpPr>
          <p:nvPr>
            <p:ph type="subTitle" idx="9"/>
          </p:nvPr>
        </p:nvSpPr>
        <p:spPr>
          <a:xfrm>
            <a:off x="4816821" y="18969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2" name="Google Shape;382;p13"/>
          <p:cNvSpPr txBox="1">
            <a:spLocks noGrp="1"/>
          </p:cNvSpPr>
          <p:nvPr>
            <p:ph type="subTitle" idx="13"/>
          </p:nvPr>
        </p:nvSpPr>
        <p:spPr>
          <a:xfrm>
            <a:off x="4816821"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13"/>
          <p:cNvSpPr txBox="1">
            <a:spLocks noGrp="1"/>
          </p:cNvSpPr>
          <p:nvPr>
            <p:ph type="title" idx="14" hasCustomPrompt="1"/>
          </p:nvPr>
        </p:nvSpPr>
        <p:spPr>
          <a:xfrm>
            <a:off x="5811171"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13"/>
          <p:cNvSpPr txBox="1">
            <a:spLocks noGrp="1"/>
          </p:cNvSpPr>
          <p:nvPr>
            <p:ph type="subTitle" idx="15"/>
          </p:nvPr>
        </p:nvSpPr>
        <p:spPr>
          <a:xfrm>
            <a:off x="4816821"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85" name="Google Shape;385;p13"/>
          <p:cNvGrpSpPr/>
          <p:nvPr/>
        </p:nvGrpSpPr>
        <p:grpSpPr>
          <a:xfrm>
            <a:off x="125573" y="159712"/>
            <a:ext cx="8943278" cy="5066988"/>
            <a:chOff x="125573" y="159712"/>
            <a:chExt cx="8943278" cy="5066988"/>
          </a:xfrm>
        </p:grpSpPr>
        <p:grpSp>
          <p:nvGrpSpPr>
            <p:cNvPr id="386" name="Google Shape;386;p13"/>
            <p:cNvGrpSpPr/>
            <p:nvPr/>
          </p:nvGrpSpPr>
          <p:grpSpPr>
            <a:xfrm rot="-4722753">
              <a:off x="8549153" y="825885"/>
              <a:ext cx="399615" cy="572642"/>
              <a:chOff x="2511197" y="2270995"/>
              <a:chExt cx="614915" cy="881164"/>
            </a:xfrm>
          </p:grpSpPr>
          <p:sp>
            <p:nvSpPr>
              <p:cNvPr id="387" name="Google Shape;387;p1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3"/>
            <p:cNvGrpSpPr/>
            <p:nvPr/>
          </p:nvGrpSpPr>
          <p:grpSpPr>
            <a:xfrm>
              <a:off x="8430774" y="159712"/>
              <a:ext cx="636366" cy="759567"/>
              <a:chOff x="5935824" y="3413524"/>
              <a:chExt cx="636366" cy="759567"/>
            </a:xfrm>
          </p:grpSpPr>
          <p:grpSp>
            <p:nvGrpSpPr>
              <p:cNvPr id="397" name="Google Shape;397;p13"/>
              <p:cNvGrpSpPr/>
              <p:nvPr/>
            </p:nvGrpSpPr>
            <p:grpSpPr>
              <a:xfrm>
                <a:off x="5935824" y="3514688"/>
                <a:ext cx="636366" cy="658403"/>
                <a:chOff x="5935824" y="3514688"/>
                <a:chExt cx="636366" cy="658403"/>
              </a:xfrm>
            </p:grpSpPr>
            <p:sp>
              <p:nvSpPr>
                <p:cNvPr id="398" name="Google Shape;398;p1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3"/>
              <p:cNvGrpSpPr/>
              <p:nvPr/>
            </p:nvGrpSpPr>
            <p:grpSpPr>
              <a:xfrm>
                <a:off x="5962764" y="3413524"/>
                <a:ext cx="537142" cy="571969"/>
                <a:chOff x="5962764" y="3413524"/>
                <a:chExt cx="537142" cy="571969"/>
              </a:xfrm>
            </p:grpSpPr>
            <p:sp>
              <p:nvSpPr>
                <p:cNvPr id="407" name="Google Shape;407;p1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3" name="Google Shape;413;p13"/>
            <p:cNvSpPr/>
            <p:nvPr/>
          </p:nvSpPr>
          <p:spPr>
            <a:xfrm>
              <a:off x="491650" y="3910575"/>
              <a:ext cx="786650" cy="1316125"/>
            </a:xfrm>
            <a:custGeom>
              <a:avLst/>
              <a:gdLst/>
              <a:ahLst/>
              <a:cxnLst/>
              <a:rect l="l" t="t" r="r" b="b"/>
              <a:pathLst>
                <a:path w="31466" h="52645" extrusionOk="0">
                  <a:moveTo>
                    <a:pt x="0" y="0"/>
                  </a:moveTo>
                  <a:cubicBezTo>
                    <a:pt x="9251" y="6164"/>
                    <a:pt x="-2009" y="22959"/>
                    <a:pt x="2118" y="33281"/>
                  </a:cubicBezTo>
                  <a:cubicBezTo>
                    <a:pt x="4365" y="38901"/>
                    <a:pt x="14530" y="31065"/>
                    <a:pt x="20272" y="32979"/>
                  </a:cubicBezTo>
                  <a:cubicBezTo>
                    <a:pt x="23488" y="34051"/>
                    <a:pt x="24344" y="38537"/>
                    <a:pt x="25415" y="41753"/>
                  </a:cubicBezTo>
                  <a:cubicBezTo>
                    <a:pt x="26728" y="45693"/>
                    <a:pt x="30155" y="48704"/>
                    <a:pt x="31466" y="52645"/>
                  </a:cubicBezTo>
                </a:path>
              </a:pathLst>
            </a:custGeom>
            <a:noFill/>
            <a:ln w="9525" cap="flat" cmpd="sng">
              <a:solidFill>
                <a:schemeClr val="dk2"/>
              </a:solidFill>
              <a:prstDash val="dash"/>
              <a:round/>
              <a:headEnd type="none" w="med" len="med"/>
              <a:tailEnd type="none" w="med" len="med"/>
            </a:ln>
          </p:spPr>
        </p:sp>
        <p:grpSp>
          <p:nvGrpSpPr>
            <p:cNvPr id="414" name="Google Shape;414;p13"/>
            <p:cNvGrpSpPr/>
            <p:nvPr/>
          </p:nvGrpSpPr>
          <p:grpSpPr>
            <a:xfrm>
              <a:off x="125573" y="4204519"/>
              <a:ext cx="793012" cy="798961"/>
              <a:chOff x="2235848" y="1207369"/>
              <a:chExt cx="793012" cy="798961"/>
            </a:xfrm>
          </p:grpSpPr>
          <p:sp>
            <p:nvSpPr>
              <p:cNvPr id="415" name="Google Shape;415;p13"/>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3"/>
              <p:cNvGrpSpPr/>
              <p:nvPr/>
            </p:nvGrpSpPr>
            <p:grpSpPr>
              <a:xfrm>
                <a:off x="2291377" y="1249060"/>
                <a:ext cx="678668" cy="431239"/>
                <a:chOff x="2291377" y="1249060"/>
                <a:chExt cx="678668" cy="431239"/>
              </a:xfrm>
            </p:grpSpPr>
            <p:sp>
              <p:nvSpPr>
                <p:cNvPr id="418" name="Google Shape;418;p13"/>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13"/>
            <p:cNvGrpSpPr/>
            <p:nvPr/>
          </p:nvGrpSpPr>
          <p:grpSpPr>
            <a:xfrm>
              <a:off x="125576" y="3698279"/>
              <a:ext cx="549838" cy="333558"/>
              <a:chOff x="3319039" y="1881112"/>
              <a:chExt cx="449839" cy="272894"/>
            </a:xfrm>
          </p:grpSpPr>
          <p:sp>
            <p:nvSpPr>
              <p:cNvPr id="442" name="Google Shape;442;p13"/>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3"/>
            <p:cNvSpPr/>
            <p:nvPr/>
          </p:nvSpPr>
          <p:spPr>
            <a:xfrm>
              <a:off x="8202300" y="264725"/>
              <a:ext cx="221700" cy="221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586325" y="4197950"/>
              <a:ext cx="253800" cy="253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ven Pro ExtraBold"/>
              <a:buNone/>
              <a:defRPr sz="3500">
                <a:solidFill>
                  <a:schemeClr val="dk1"/>
                </a:solidFill>
                <a:latin typeface="Maven Pro ExtraBold"/>
                <a:ea typeface="Maven Pro ExtraBold"/>
                <a:cs typeface="Maven Pro ExtraBold"/>
                <a:sym typeface="Maven Pro ExtraBol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289450"/>
            <a:ext cx="7717500" cy="3279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marL="914400" lvl="1"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marL="1371600" lvl="2"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marL="1828800" lvl="3"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marL="2286000" lvl="4"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marL="2743200" lvl="5"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marL="3200400" lvl="6"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marL="3657600" lvl="7"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marL="4114800" lvl="8"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7" r:id="rId7"/>
    <p:sldLayoutId id="2147483658" r:id="rId8"/>
    <p:sldLayoutId id="2147483659" r:id="rId9"/>
    <p:sldLayoutId id="2147483660" r:id="rId10"/>
    <p:sldLayoutId id="2147483661" r:id="rId11"/>
    <p:sldLayoutId id="2147483663" r:id="rId12"/>
    <p:sldLayoutId id="2147483664" r:id="rId13"/>
    <p:sldLayoutId id="2147483665" r:id="rId14"/>
    <p:sldLayoutId id="2147483666" r:id="rId15"/>
    <p:sldLayoutId id="2147483668" r:id="rId16"/>
    <p:sldLayoutId id="2147483669" r:id="rId17"/>
    <p:sldLayoutId id="2147483670" r:id="rId18"/>
    <p:sldLayoutId id="2147483671" r:id="rId19"/>
    <p:sldLayoutId id="2147483672" r:id="rId20"/>
    <p:sldLayoutId id="2147483673" r:id="rId21"/>
    <p:sldLayoutId id="2147483674" r:id="rId22"/>
    <p:sldLayoutId id="2147483676" r:id="rId23"/>
    <p:sldLayoutId id="2147483678" r:id="rId24"/>
    <p:sldLayoutId id="2147483679"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slideLayout" Target="../slideLayouts/slideLayout22.xml"/><Relationship Id="rId4" Type="http://schemas.openxmlformats.org/officeDocument/2006/relationships/audio" Target="../media/media2.mp3"/><Relationship Id="rId14" Type="http://schemas.openxmlformats.org/officeDocument/2006/relationships/image" Target="NULL"/></Relationships>
</file>

<file path=ppt/slides/_rels/slide29.xml.rels><?xml version="1.0" encoding="UTF-8" standalone="yes"?>
<Relationships xmlns="http://schemas.openxmlformats.org/package/2006/relationships"><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slideLayout" Target="../slideLayouts/slideLayout22.xml"/><Relationship Id="rId4" Type="http://schemas.openxmlformats.org/officeDocument/2006/relationships/audio" Target="../media/media2.mp3"/><Relationship Id="rId14" Type="http://schemas.openxmlformats.org/officeDocument/2006/relationships/image" Target="NUL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slideLayout" Target="../slideLayouts/slideLayout22.xml"/><Relationship Id="rId4" Type="http://schemas.openxmlformats.org/officeDocument/2006/relationships/audio" Target="../media/media2.mp3"/><Relationship Id="rId14" Type="http://schemas.openxmlformats.org/officeDocument/2006/relationships/image" Target="NUL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6.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11" Type="http://schemas.openxmlformats.org/officeDocument/2006/relationships/image" Target="../media/image13.png"/><Relationship Id="rId5" Type="http://schemas.openxmlformats.org/officeDocument/2006/relationships/slideLayout" Target="../slideLayouts/slideLayout22.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8.png"/><Relationship Id="rId14" Type="http://schemas.openxmlformats.org/officeDocument/2006/relationships/image" Target="NULL"/></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2.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8.xml"/><Relationship Id="rId5" Type="http://schemas.openxmlformats.org/officeDocument/2006/relationships/slideLayout" Target="../slideLayouts/slideLayout18.xml"/><Relationship Id="rId4" Type="http://schemas.openxmlformats.org/officeDocument/2006/relationships/audio" Target="../media/media2.mp3"/><Relationship Id="rId14"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p37"/>
          <p:cNvSpPr txBox="1">
            <a:spLocks noGrp="1"/>
          </p:cNvSpPr>
          <p:nvPr>
            <p:ph type="ctrTitle"/>
          </p:nvPr>
        </p:nvSpPr>
        <p:spPr>
          <a:xfrm>
            <a:off x="295180" y="1059090"/>
            <a:ext cx="5846601" cy="2843100"/>
          </a:xfrm>
          <a:prstGeom prst="rect">
            <a:avLst/>
          </a:prstGeom>
        </p:spPr>
        <p:txBody>
          <a:bodyPr spcFirstLastPara="1" wrap="square" lIns="91425" tIns="91425" rIns="91425" bIns="91425" anchor="b" anchorCtr="0">
            <a:noAutofit/>
          </a:bodyPr>
          <a:lstStyle/>
          <a:p>
            <a:pPr lvl="0">
              <a:lnSpc>
                <a:spcPct val="150000"/>
              </a:lnSpc>
            </a:pPr>
            <a:r>
              <a:rPr lang="en-US" sz="4300" b="1">
                <a:latin typeface="+mj-lt"/>
              </a:rPr>
              <a:t>CHÀO MỪNG </a:t>
            </a:r>
            <a:br>
              <a:rPr lang="en-US" sz="4300" b="1">
                <a:latin typeface="+mj-lt"/>
              </a:rPr>
            </a:br>
            <a:r>
              <a:rPr lang="en-US" sz="4300" b="1">
                <a:latin typeface="+mj-lt"/>
              </a:rPr>
              <a:t>TẤT CẢ CÁC EM </a:t>
            </a:r>
            <a:br>
              <a:rPr lang="en-US" sz="4300" b="1">
                <a:latin typeface="+mj-lt"/>
              </a:rPr>
            </a:br>
            <a:r>
              <a:rPr lang="en-US" sz="4300" b="1">
                <a:latin typeface="+mj-lt"/>
              </a:rPr>
              <a:t>ĐẾN VỚI TIẾT HỌC!</a:t>
            </a:r>
          </a:p>
        </p:txBody>
      </p:sp>
      <p:grpSp>
        <p:nvGrpSpPr>
          <p:cNvPr id="118" name="Google Shape;1876;p37"/>
          <p:cNvGrpSpPr/>
          <p:nvPr/>
        </p:nvGrpSpPr>
        <p:grpSpPr>
          <a:xfrm>
            <a:off x="6043917" y="413468"/>
            <a:ext cx="2663687" cy="4371571"/>
            <a:chOff x="6145448" y="106155"/>
            <a:chExt cx="2851637" cy="4742495"/>
          </a:xfrm>
        </p:grpSpPr>
        <p:sp>
          <p:nvSpPr>
            <p:cNvPr id="119" name="Google Shape;1877;p37"/>
            <p:cNvSpPr/>
            <p:nvPr/>
          </p:nvSpPr>
          <p:spPr>
            <a:xfrm>
              <a:off x="6394875" y="468965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878;p37"/>
            <p:cNvGrpSpPr/>
            <p:nvPr/>
          </p:nvGrpSpPr>
          <p:grpSpPr>
            <a:xfrm>
              <a:off x="7220320" y="834167"/>
              <a:ext cx="554708" cy="888861"/>
              <a:chOff x="5029670" y="1742067"/>
              <a:chExt cx="554708" cy="888861"/>
            </a:xfrm>
          </p:grpSpPr>
          <p:sp>
            <p:nvSpPr>
              <p:cNvPr id="221" name="Google Shape;1879;p37"/>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880;p37"/>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881;p37"/>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882;p37"/>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883;p37"/>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884;p37"/>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885;p37"/>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886;p37"/>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887;p37"/>
            <p:cNvGrpSpPr/>
            <p:nvPr/>
          </p:nvGrpSpPr>
          <p:grpSpPr>
            <a:xfrm>
              <a:off x="6467342" y="352445"/>
              <a:ext cx="510540" cy="657406"/>
              <a:chOff x="5578942" y="2478983"/>
              <a:chExt cx="510540" cy="657406"/>
            </a:xfrm>
          </p:grpSpPr>
          <p:sp>
            <p:nvSpPr>
              <p:cNvPr id="207" name="Google Shape;1888;p3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89;p3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890;p3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891;p3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892;p3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893;p3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894;p3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895;p3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1896;p37"/>
              <p:cNvGrpSpPr/>
              <p:nvPr/>
            </p:nvGrpSpPr>
            <p:grpSpPr>
              <a:xfrm>
                <a:off x="5803732" y="2564727"/>
                <a:ext cx="252754" cy="252842"/>
                <a:chOff x="5803732" y="2564727"/>
                <a:chExt cx="252754" cy="252842"/>
              </a:xfrm>
            </p:grpSpPr>
            <p:sp>
              <p:nvSpPr>
                <p:cNvPr id="216" name="Google Shape;1897;p3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898;p3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899;p3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900;p3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901;p3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 name="Google Shape;1902;p37"/>
            <p:cNvGrpSpPr/>
            <p:nvPr/>
          </p:nvGrpSpPr>
          <p:grpSpPr>
            <a:xfrm>
              <a:off x="8204073" y="539494"/>
              <a:ext cx="793012" cy="798961"/>
              <a:chOff x="2235848" y="1207369"/>
              <a:chExt cx="793012" cy="798961"/>
            </a:xfrm>
          </p:grpSpPr>
          <p:sp>
            <p:nvSpPr>
              <p:cNvPr id="181" name="Google Shape;1903;p3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04;p3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905;p37"/>
              <p:cNvGrpSpPr/>
              <p:nvPr/>
            </p:nvGrpSpPr>
            <p:grpSpPr>
              <a:xfrm>
                <a:off x="2291377" y="1249060"/>
                <a:ext cx="678668" cy="431239"/>
                <a:chOff x="2291377" y="1249060"/>
                <a:chExt cx="678668" cy="431239"/>
              </a:xfrm>
            </p:grpSpPr>
            <p:sp>
              <p:nvSpPr>
                <p:cNvPr id="184" name="Google Shape;1906;p3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07;p3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08;p3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09;p3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10;p3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11;p3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12;p3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3;p3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14;p3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15;p3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16;p3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17;p3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18;p3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19;p3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20;p3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21;p3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922;p3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923;p3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924;p3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925;p3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926;p3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927;p3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928;p3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 name="Google Shape;1929;p37"/>
            <p:cNvGrpSpPr/>
            <p:nvPr/>
          </p:nvGrpSpPr>
          <p:grpSpPr>
            <a:xfrm>
              <a:off x="6394869" y="1928475"/>
              <a:ext cx="2337472" cy="2843097"/>
              <a:chOff x="2903598" y="83200"/>
              <a:chExt cx="710888" cy="864663"/>
            </a:xfrm>
          </p:grpSpPr>
          <p:sp>
            <p:nvSpPr>
              <p:cNvPr id="127" name="Google Shape;1930;p37"/>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31;p37"/>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32;p37"/>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33;p37"/>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34;p37"/>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35;p37"/>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36;p37"/>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37;p37"/>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38;p37"/>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39;p37"/>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40;p37"/>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41;p37"/>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42;p37"/>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43;p37"/>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44;p37"/>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45;p37"/>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46;p37"/>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47;p37"/>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48;p37"/>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49;p37"/>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50;p37"/>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51;p37"/>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52;p37"/>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53;p37"/>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54;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55;p37"/>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56;p37"/>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57;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58;p37"/>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59;p37"/>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60;p37"/>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61;p37"/>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62;p37"/>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63;p37"/>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64;p37"/>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65;p37"/>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66;p37"/>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67;p37"/>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968;p37"/>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969;p37"/>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970;p37"/>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971;p37"/>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72;p37"/>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73;p37"/>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74;p37"/>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75;p37"/>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76;p37"/>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77;p37"/>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78;p37"/>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79;p37"/>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80;p37"/>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81;p37"/>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982;p37"/>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983;p37"/>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984;p37"/>
            <p:cNvSpPr/>
            <p:nvPr/>
          </p:nvSpPr>
          <p:spPr>
            <a:xfrm>
              <a:off x="6145448" y="1401125"/>
              <a:ext cx="321900" cy="3219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85;p37"/>
            <p:cNvSpPr/>
            <p:nvPr/>
          </p:nvSpPr>
          <p:spPr>
            <a:xfrm>
              <a:off x="8307631" y="1588697"/>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86;p37"/>
            <p:cNvSpPr/>
            <p:nvPr/>
          </p:nvSpPr>
          <p:spPr>
            <a:xfrm>
              <a:off x="7440463" y="106155"/>
              <a:ext cx="246300" cy="24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9484435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1"/>
          <p:cNvSpPr txBox="1">
            <a:spLocks noGrp="1"/>
          </p:cNvSpPr>
          <p:nvPr>
            <p:ph type="title"/>
          </p:nvPr>
        </p:nvSpPr>
        <p:spPr>
          <a:xfrm>
            <a:off x="2367126" y="1984169"/>
            <a:ext cx="6453192" cy="1707600"/>
          </a:xfrm>
          <a:prstGeom prst="rect">
            <a:avLst/>
          </a:prstGeom>
        </p:spPr>
        <p:txBody>
          <a:bodyPr spcFirstLastPara="1" wrap="square" lIns="91425" tIns="91425" rIns="91425" bIns="91425" anchor="b" anchorCtr="0">
            <a:noAutofit/>
          </a:bodyPr>
          <a:lstStyle/>
          <a:p>
            <a:pPr lvl="0">
              <a:lnSpc>
                <a:spcPct val="150000"/>
              </a:lnSpc>
            </a:pPr>
            <a:r>
              <a:rPr lang="en-US" b="1" smtClean="0">
                <a:latin typeface="+mn-lt"/>
              </a:rPr>
              <a:t>PHÂN LOẠI VÀ </a:t>
            </a:r>
            <a:br>
              <a:rPr lang="en-US" b="1" smtClean="0">
                <a:latin typeface="+mn-lt"/>
              </a:rPr>
            </a:br>
            <a:r>
              <a:rPr lang="en-US" b="1" smtClean="0">
                <a:latin typeface="+mn-lt"/>
              </a:rPr>
              <a:t>TỔ CHỨC DỮ LIỆU</a:t>
            </a:r>
            <a:endParaRPr b="1">
              <a:latin typeface="+mn-lt"/>
            </a:endParaRPr>
          </a:p>
        </p:txBody>
      </p:sp>
      <p:sp>
        <p:nvSpPr>
          <p:cNvPr id="2130" name="Google Shape;2130;p41"/>
          <p:cNvSpPr txBox="1">
            <a:spLocks noGrp="1"/>
          </p:cNvSpPr>
          <p:nvPr>
            <p:ph type="title" idx="2"/>
          </p:nvPr>
        </p:nvSpPr>
        <p:spPr>
          <a:xfrm>
            <a:off x="790654" y="613845"/>
            <a:ext cx="14913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latin typeface="+mj-lt"/>
              </a:rPr>
              <a:t>II</a:t>
            </a:r>
            <a:endParaRPr b="1">
              <a:latin typeface="+mj-lt"/>
            </a:endParaRPr>
          </a:p>
        </p:txBody>
      </p:sp>
      <p:pic>
        <p:nvPicPr>
          <p:cNvPr id="2" name="Picture 1"/>
          <p:cNvPicPr>
            <a:picLocks noChangeAspect="1"/>
          </p:cNvPicPr>
          <p:nvPr/>
        </p:nvPicPr>
        <p:blipFill>
          <a:blip r:embed="rId3"/>
          <a:stretch>
            <a:fillRect/>
          </a:stretch>
        </p:blipFill>
        <p:spPr>
          <a:xfrm>
            <a:off x="722185" y="2316091"/>
            <a:ext cx="1628238" cy="2484286"/>
          </a:xfrm>
          <a:prstGeom prst="rect">
            <a:avLst/>
          </a:prstGeom>
        </p:spPr>
      </p:pic>
    </p:spTree>
    <p:extLst>
      <p:ext uri="{BB962C8B-B14F-4D97-AF65-F5344CB8AC3E}">
        <p14:creationId xmlns:p14="http://schemas.microsoft.com/office/powerpoint/2010/main" val="295735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8" name="Title 21"/>
          <p:cNvSpPr>
            <a:spLocks noGrp="1"/>
          </p:cNvSpPr>
          <p:nvPr>
            <p:ph type="title" idx="4294967295"/>
          </p:nvPr>
        </p:nvSpPr>
        <p:spPr>
          <a:xfrm>
            <a:off x="796704" y="375915"/>
            <a:ext cx="829795" cy="441380"/>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nl-NL" sz="2100" b="1" kern="1200" smtClean="0">
                <a:solidFill>
                  <a:srgbClr val="000000"/>
                </a:solidFill>
                <a:latin typeface="Arial" panose="020B0604020202020204" pitchFamily="34" charset="0"/>
                <a:ea typeface="+mn-ea"/>
                <a:cs typeface="Arial" panose="020B0604020202020204" pitchFamily="34" charset="0"/>
                <a:sym typeface="Arial"/>
              </a:rPr>
              <a:t>HĐ 2</a:t>
            </a:r>
            <a:endParaRPr lang="en-US" sz="2100" b="1" kern="1200" dirty="0">
              <a:solidFill>
                <a:srgbClr val="000000"/>
              </a:solidFill>
              <a:latin typeface="Arial" panose="020B0604020202020204" pitchFamily="34" charset="0"/>
              <a:ea typeface="+mn-ea"/>
              <a:cs typeface="Arial" panose="020B0604020202020204" pitchFamily="34" charset="0"/>
              <a:sym typeface="Arial"/>
            </a:endParaRPr>
          </a:p>
        </p:txBody>
      </p:sp>
      <p:sp>
        <p:nvSpPr>
          <p:cNvPr id="9" name="Rectangle 8"/>
          <p:cNvSpPr/>
          <p:nvPr/>
        </p:nvSpPr>
        <p:spPr>
          <a:xfrm>
            <a:off x="686118" y="335455"/>
            <a:ext cx="7702380" cy="3687035"/>
          </a:xfrm>
          <a:prstGeom prst="rect">
            <a:avLst/>
          </a:prstGeom>
        </p:spPr>
        <p:txBody>
          <a:bodyPr wrap="square">
            <a:spAutoFit/>
          </a:bodyPr>
          <a:lstStyle/>
          <a:p>
            <a:pPr lvl="0" algn="just">
              <a:lnSpc>
                <a:spcPct val="165000"/>
              </a:lnSpc>
            </a:pPr>
            <a:r>
              <a:rPr lang="en-US" sz="1800" smtClean="0">
                <a:latin typeface="+mn-lt"/>
              </a:rPr>
              <a:t>               </a:t>
            </a:r>
            <a:r>
              <a:rPr lang="vi-VN" sz="1800" smtClean="0">
                <a:latin typeface="+mn-lt"/>
              </a:rPr>
              <a:t>Bạn </a:t>
            </a:r>
            <a:r>
              <a:rPr lang="vi-VN" sz="1800">
                <a:latin typeface="+mn-lt"/>
              </a:rPr>
              <a:t>Ngân thu thập thông tin từ </a:t>
            </a:r>
            <a:r>
              <a:rPr lang="vi-VN" sz="1800" i="1">
                <a:latin typeface="+mn-lt"/>
              </a:rPr>
              <a:t>Niên giám Thống kê 2020 (NXB Thống kê, 2021) </a:t>
            </a:r>
            <a:r>
              <a:rPr lang="vi-VN" sz="1800">
                <a:latin typeface="+mn-lt"/>
              </a:rPr>
              <a:t>về số lượng các tỉnh/thành phố thuộc các vùng kinh tế – xã hội của nước ta năm 2020 như </a:t>
            </a:r>
            <a:r>
              <a:rPr lang="vi-VN" sz="1800">
                <a:latin typeface="+mn-lt"/>
              </a:rPr>
              <a:t>sau</a:t>
            </a:r>
            <a:r>
              <a:rPr lang="vi-VN" sz="1800" smtClean="0">
                <a:latin typeface="+mn-lt"/>
              </a:rPr>
              <a:t>:</a:t>
            </a:r>
            <a:endParaRPr lang="vi-VN" sz="1800">
              <a:latin typeface="+mn-lt"/>
            </a:endParaRPr>
          </a:p>
          <a:p>
            <a:pPr lvl="0" algn="just">
              <a:lnSpc>
                <a:spcPct val="165000"/>
              </a:lnSpc>
            </a:pPr>
            <a:r>
              <a:rPr lang="vi-VN" sz="1800">
                <a:latin typeface="+mn-lt"/>
              </a:rPr>
              <a:t>– Sáu vùng kinh tế – xã hội là: Đồng bằng sông Hồng, Trung du </a:t>
            </a:r>
            <a:r>
              <a:rPr lang="vi-VN" sz="1800">
                <a:latin typeface="+mn-lt"/>
              </a:rPr>
              <a:t>và </a:t>
            </a:r>
            <a:r>
              <a:rPr lang="en-US" sz="1800" smtClean="0">
                <a:latin typeface="+mn-lt"/>
              </a:rPr>
              <a:t>m</a:t>
            </a:r>
            <a:r>
              <a:rPr lang="vi-VN" sz="1800" smtClean="0">
                <a:latin typeface="+mn-lt"/>
              </a:rPr>
              <a:t>iền </a:t>
            </a:r>
            <a:r>
              <a:rPr lang="vi-VN" sz="1800">
                <a:latin typeface="+mn-lt"/>
              </a:rPr>
              <a:t>núi phía Bắc, Bắc Trung Bộ và Duyên hải miền Trung, Tây Nguyên, Đông Nam Bộ, Đồng bằng sông Cửu </a:t>
            </a:r>
            <a:r>
              <a:rPr lang="vi-VN" sz="1800">
                <a:latin typeface="+mn-lt"/>
              </a:rPr>
              <a:t>Long</a:t>
            </a:r>
            <a:r>
              <a:rPr lang="vi-VN" sz="1800" smtClean="0">
                <a:latin typeface="+mn-lt"/>
              </a:rPr>
              <a:t>;</a:t>
            </a:r>
            <a:endParaRPr lang="vi-VN" sz="1800">
              <a:latin typeface="+mn-lt"/>
            </a:endParaRPr>
          </a:p>
          <a:p>
            <a:pPr lvl="0" algn="just">
              <a:lnSpc>
                <a:spcPct val="165000"/>
              </a:lnSpc>
            </a:pPr>
            <a:r>
              <a:rPr lang="vi-VN" sz="1800">
                <a:latin typeface="+mn-lt"/>
              </a:rPr>
              <a:t>– Số lượng các tỉnh/thành phố thuộc các vùng kinh tế – xã hội đó lần lượt là: 11,14, 14, 5, 6, </a:t>
            </a:r>
            <a:r>
              <a:rPr lang="vi-VN" sz="1800">
                <a:latin typeface="+mn-lt"/>
              </a:rPr>
              <a:t>13</a:t>
            </a:r>
            <a:r>
              <a:rPr lang="vi-VN" sz="1800" smtClean="0">
                <a:latin typeface="+mn-lt"/>
              </a:rPr>
              <a:t>.</a:t>
            </a:r>
            <a:endParaRPr lang="vi-VN" sz="1800">
              <a:latin typeface="+mn-lt"/>
            </a:endParaRPr>
          </a:p>
        </p:txBody>
      </p:sp>
      <p:sp>
        <p:nvSpPr>
          <p:cNvPr id="3" name="Rectangle 2"/>
          <p:cNvSpPr/>
          <p:nvPr/>
        </p:nvSpPr>
        <p:spPr>
          <a:xfrm>
            <a:off x="1557717" y="3944669"/>
            <a:ext cx="6830781" cy="923330"/>
          </a:xfrm>
          <a:prstGeom prst="rect">
            <a:avLst/>
          </a:prstGeom>
        </p:spPr>
        <p:txBody>
          <a:bodyPr wrap="square">
            <a:spAutoFit/>
          </a:bodyPr>
          <a:lstStyle/>
          <a:p>
            <a:pPr lvl="0" algn="just">
              <a:lnSpc>
                <a:spcPct val="150000"/>
              </a:lnSpc>
            </a:pPr>
            <a:r>
              <a:rPr lang="vi-VN" sz="1800">
                <a:latin typeface="Arial" panose="020B0604020202020204" pitchFamily="34" charset="0"/>
              </a:rPr>
              <a:t>Hãy phân loại các dữ liệu đó dựa trên tiêu chí: dữ liệu là số liệu, dữ liệu không phải là số liệu.</a:t>
            </a:r>
            <a:endParaRPr lang="en-US" sz="180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5" name="Rectangle 4"/>
          <p:cNvSpPr/>
          <p:nvPr/>
        </p:nvSpPr>
        <p:spPr>
          <a:xfrm>
            <a:off x="4234318" y="34838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1041961" y="724222"/>
                <a:ext cx="7051885" cy="4144083"/>
              </a:xfrm>
              <a:prstGeom prst="rect">
                <a:avLst/>
              </a:prstGeom>
            </p:spPr>
            <p:txBody>
              <a:bodyPr wrap="square">
                <a:spAutoFit/>
              </a:bodyPr>
              <a:lstStyle/>
              <a:p>
                <a:pPr marL="285750" indent="-285750" algn="just">
                  <a:lnSpc>
                    <a:spcPct val="165000"/>
                  </a:lnSpc>
                  <a:buFontTx/>
                  <a:buChar char="-"/>
                </a:pPr>
                <a:r>
                  <a:rPr lang="en-US" sz="1800" smtClean="0">
                    <a:latin typeface="+mn-lt"/>
                    <a:ea typeface="Calibri" panose="020F0502020204030204" pitchFamily="34" charset="0"/>
                    <a:cs typeface="Times New Roman" panose="02020603050405020304" pitchFamily="18" charset="0"/>
                  </a:rPr>
                  <a:t>Dữ </a:t>
                </a:r>
                <a:r>
                  <a:rPr lang="en-US" sz="1800">
                    <a:latin typeface="+mn-lt"/>
                    <a:ea typeface="Calibri" panose="020F0502020204030204" pitchFamily="34" charset="0"/>
                    <a:cs typeface="Times New Roman" panose="02020603050405020304" pitchFamily="18" charset="0"/>
                  </a:rPr>
                  <a:t>liệu là số liệu: </a:t>
                </a:r>
                <a14:m>
                  <m:oMath xmlns:m="http://schemas.openxmlformats.org/officeDocument/2006/math">
                    <m:r>
                      <a:rPr lang="en-US" sz="1800" i="1">
                        <a:effectLst/>
                        <a:latin typeface="+mn-lt"/>
                        <a:ea typeface="Calibri" panose="020F0502020204030204" pitchFamily="34" charset="0"/>
                        <a:cs typeface="Times New Roman" panose="02020603050405020304" pitchFamily="18" charset="0"/>
                      </a:rPr>
                      <m:t>11;14;14;5;6;13</m:t>
                    </m:r>
                  </m:oMath>
                </a14:m>
                <a:endParaRPr lang="en-US" sz="1800">
                  <a:effectLst/>
                  <a:latin typeface="+mn-lt"/>
                  <a:ea typeface="Arial" panose="020B0604020202020204" pitchFamily="34" charset="0"/>
                  <a:cs typeface="Times New Roman" panose="02020603050405020304" pitchFamily="18" charset="0"/>
                </a:endParaRPr>
              </a:p>
              <a:p>
                <a:pPr marL="285750" indent="-285750" algn="just">
                  <a:lnSpc>
                    <a:spcPct val="165000"/>
                  </a:lnSpc>
                  <a:buFontTx/>
                  <a:buChar char="-"/>
                </a:pPr>
                <a:r>
                  <a:rPr lang="en-US" sz="1800" smtClean="0">
                    <a:effectLst/>
                    <a:latin typeface="+mn-lt"/>
                    <a:ea typeface="Calibri" panose="020F0502020204030204" pitchFamily="34" charset="0"/>
                    <a:cs typeface="Times New Roman" panose="02020603050405020304" pitchFamily="18" charset="0"/>
                  </a:rPr>
                  <a:t>Dữ </a:t>
                </a:r>
                <a:r>
                  <a:rPr lang="en-US" sz="1800">
                    <a:effectLst/>
                    <a:latin typeface="+mn-lt"/>
                    <a:ea typeface="Calibri" panose="020F0502020204030204" pitchFamily="34" charset="0"/>
                    <a:cs typeface="Times New Roman" panose="02020603050405020304" pitchFamily="18" charset="0"/>
                  </a:rPr>
                  <a:t>liệu không phải là số liệu: Đồng bằng sông Hồng, Trung du và Miền núi phía Bắc, Bắc Trung Bộ và Duyên hải miền Trung, Tây Nguyên, Đông Nam Bộ, Đồng bằng sông Cửu </a:t>
                </a:r>
                <a:r>
                  <a:rPr lang="en-US" sz="1800">
                    <a:effectLst/>
                    <a:latin typeface="+mn-lt"/>
                    <a:ea typeface="Calibri" panose="020F0502020204030204" pitchFamily="34" charset="0"/>
                    <a:cs typeface="Times New Roman" panose="02020603050405020304" pitchFamily="18" charset="0"/>
                  </a:rPr>
                  <a:t>Long</a:t>
                </a:r>
                <a:r>
                  <a:rPr lang="en-US" sz="1800" smtClean="0">
                    <a:effectLst/>
                    <a:latin typeface="+mn-lt"/>
                    <a:ea typeface="Calibri" panose="020F0502020204030204" pitchFamily="34" charset="0"/>
                    <a:cs typeface="Times New Roman" panose="02020603050405020304" pitchFamily="18" charset="0"/>
                  </a:rPr>
                  <a:t>.</a:t>
                </a:r>
              </a:p>
              <a:p>
                <a:pPr algn="just">
                  <a:lnSpc>
                    <a:spcPct val="165000"/>
                  </a:lnSpc>
                </a:pPr>
                <a:r>
                  <a:rPr lang="en-US" sz="1800" smtClean="0">
                    <a:effectLst/>
                    <a:latin typeface="+mn-lt"/>
                    <a:ea typeface="Calibri" panose="020F0502020204030204" pitchFamily="34" charset="0"/>
                    <a:cs typeface="Times New Roman" panose="02020603050405020304" pitchFamily="18" charset="0"/>
                  </a:rPr>
                  <a:t>Trong </a:t>
                </a:r>
                <a:r>
                  <a:rPr lang="en-US" sz="1800">
                    <a:effectLst/>
                    <a:latin typeface="+mn-lt"/>
                    <a:ea typeface="Calibri" panose="020F0502020204030204" pitchFamily="34" charset="0"/>
                    <a:cs typeface="Times New Roman" panose="02020603050405020304" pitchFamily="18" charset="0"/>
                  </a:rPr>
                  <a:t>các dữ liệu thống kê thu thập được:</a:t>
                </a:r>
                <a:endParaRPr lang="en-US" sz="1800">
                  <a:effectLst/>
                  <a:latin typeface="+mn-lt"/>
                  <a:ea typeface="Arial" panose="020B0604020202020204" pitchFamily="34" charset="0"/>
                  <a:cs typeface="Times New Roman" panose="02020603050405020304" pitchFamily="18" charset="0"/>
                </a:endParaRPr>
              </a:p>
              <a:p>
                <a:pPr marL="285750" indent="-285750" algn="just">
                  <a:lnSpc>
                    <a:spcPct val="165000"/>
                  </a:lnSpc>
                  <a:buFontTx/>
                  <a:buChar char="-"/>
                </a:pPr>
                <a:r>
                  <a:rPr lang="en-US" sz="1800" smtClean="0">
                    <a:effectLst/>
                    <a:latin typeface="+mn-lt"/>
                    <a:ea typeface="Calibri" panose="020F0502020204030204" pitchFamily="34" charset="0"/>
                    <a:cs typeface="Times New Roman" panose="02020603050405020304" pitchFamily="18" charset="0"/>
                  </a:rPr>
                  <a:t>Có </a:t>
                </a:r>
                <a:r>
                  <a:rPr lang="en-US" sz="1800">
                    <a:effectLst/>
                    <a:latin typeface="+mn-lt"/>
                    <a:ea typeface="Calibri" panose="020F0502020204030204" pitchFamily="34" charset="0"/>
                    <a:cs typeface="Times New Roman" panose="02020603050405020304" pitchFamily="18" charset="0"/>
                  </a:rPr>
                  <a:t>những dữ liệu thống kê là số (số liệu), những dữ liệu này còn gọi là dữ liệu định </a:t>
                </a:r>
                <a:r>
                  <a:rPr lang="en-US" sz="1800">
                    <a:effectLst/>
                    <a:latin typeface="+mn-lt"/>
                    <a:ea typeface="Calibri" panose="020F0502020204030204" pitchFamily="34" charset="0"/>
                    <a:cs typeface="Times New Roman" panose="02020603050405020304" pitchFamily="18" charset="0"/>
                  </a:rPr>
                  <a:t>lượng</a:t>
                </a:r>
                <a:r>
                  <a:rPr lang="en-US" sz="1800" smtClean="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a:p>
                <a:pPr marL="285750" indent="-285750" algn="just">
                  <a:lnSpc>
                    <a:spcPct val="165000"/>
                  </a:lnSpc>
                  <a:buFontTx/>
                  <a:buChar char="-"/>
                </a:pPr>
                <a:r>
                  <a:rPr lang="en-US" sz="1800" smtClean="0">
                    <a:effectLst/>
                    <a:latin typeface="+mn-lt"/>
                    <a:ea typeface="Calibri" panose="020F0502020204030204" pitchFamily="34" charset="0"/>
                    <a:cs typeface="Times New Roman" panose="02020603050405020304" pitchFamily="18" charset="0"/>
                  </a:rPr>
                  <a:t>Có </a:t>
                </a:r>
                <a:r>
                  <a:rPr lang="en-US" sz="1800">
                    <a:effectLst/>
                    <a:latin typeface="+mn-lt"/>
                    <a:ea typeface="Calibri" panose="020F0502020204030204" pitchFamily="34" charset="0"/>
                    <a:cs typeface="Times New Roman" panose="02020603050405020304" pitchFamily="18" charset="0"/>
                  </a:rPr>
                  <a:t>những dữ liệu thống kê không phải là số, những dữ liệu này còn được gọi là dữ liệu định </a:t>
                </a:r>
                <a:r>
                  <a:rPr lang="en-US" sz="1800">
                    <a:effectLst/>
                    <a:latin typeface="+mn-lt"/>
                    <a:ea typeface="Calibri" panose="020F0502020204030204" pitchFamily="34" charset="0"/>
                    <a:cs typeface="Times New Roman" panose="02020603050405020304" pitchFamily="18" charset="0"/>
                  </a:rPr>
                  <a:t>tính</a:t>
                </a:r>
                <a:r>
                  <a:rPr lang="en-US" sz="1800" smtClean="0">
                    <a:effectLst/>
                    <a:latin typeface="+mn-lt"/>
                    <a:ea typeface="Calibri" panose="020F0502020204030204" pitchFamily="34" charset="0"/>
                    <a:cs typeface="Times New Roman" panose="02020603050405020304" pitchFamily="18" charset="0"/>
                  </a:rPr>
                  <a:t>.</a:t>
                </a:r>
              </a:p>
            </p:txBody>
          </p:sp>
        </mc:Choice>
        <mc:Fallback>
          <p:sp>
            <p:nvSpPr>
              <p:cNvPr id="2" name="Rectangle 1"/>
              <p:cNvSpPr>
                <a:spLocks noRot="1" noChangeAspect="1" noMove="1" noResize="1" noEditPoints="1" noAdjustHandles="1" noChangeArrowheads="1" noChangeShapeType="1" noTextEdit="1"/>
              </p:cNvSpPr>
              <p:nvPr/>
            </p:nvSpPr>
            <p:spPr>
              <a:xfrm>
                <a:off x="1041961" y="724222"/>
                <a:ext cx="7051885" cy="4144083"/>
              </a:xfrm>
              <a:prstGeom prst="rect">
                <a:avLst/>
              </a:prstGeom>
              <a:blipFill>
                <a:blip r:embed="rId3"/>
                <a:stretch>
                  <a:fillRect l="-778" r="-691" b="-1471"/>
                </a:stretch>
              </a:blipFill>
            </p:spPr>
            <p:txBody>
              <a:bodyPr/>
              <a:lstStyle/>
              <a:p>
                <a:r>
                  <a:rPr lang="en-US">
                    <a:noFill/>
                  </a:rPr>
                  <a:t> </a:t>
                </a:r>
              </a:p>
            </p:txBody>
          </p:sp>
        </mc:Fallback>
      </mc:AlternateContent>
    </p:spTree>
    <p:extLst>
      <p:ext uri="{BB962C8B-B14F-4D97-AF65-F5344CB8AC3E}">
        <p14:creationId xmlns:p14="http://schemas.microsoft.com/office/powerpoint/2010/main" val="669291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5" name="Google Shape;2540;p49"/>
          <p:cNvSpPr txBox="1">
            <a:spLocks noGrp="1"/>
          </p:cNvSpPr>
          <p:nvPr>
            <p:ph type="title"/>
          </p:nvPr>
        </p:nvSpPr>
        <p:spPr>
          <a:xfrm>
            <a:off x="2984448" y="340396"/>
            <a:ext cx="3125797" cy="661800"/>
          </a:xfrm>
          <a:prstGeom prst="rect">
            <a:avLst/>
          </a:prstGeom>
        </p:spPr>
        <p:txBody>
          <a:bodyPr spcFirstLastPara="1" wrap="square" lIns="91425" tIns="91425" rIns="91425" bIns="91425" anchor="t" anchorCtr="0">
            <a:noAutofit/>
          </a:bodyPr>
          <a:lstStyle/>
          <a:p>
            <a:pPr lvl="0" algn="ctr"/>
            <a:r>
              <a:rPr lang="en-US" b="1" smtClean="0">
                <a:solidFill>
                  <a:srgbClr val="C00000"/>
                </a:solidFill>
                <a:latin typeface="+mn-lt"/>
              </a:rPr>
              <a:t>Ghi nhớ</a:t>
            </a:r>
            <a:endParaRPr b="1">
              <a:solidFill>
                <a:srgbClr val="C00000"/>
              </a:solidFill>
              <a:latin typeface="+mn-lt"/>
            </a:endParaRPr>
          </a:p>
        </p:txBody>
      </p:sp>
      <p:sp>
        <p:nvSpPr>
          <p:cNvPr id="6" name="Rectangle 5"/>
          <p:cNvSpPr/>
          <p:nvPr/>
        </p:nvSpPr>
        <p:spPr>
          <a:xfrm>
            <a:off x="745490" y="1158221"/>
            <a:ext cx="7603707"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60000"/>
              </a:lnSpc>
              <a:spcBef>
                <a:spcPts val="300"/>
              </a:spcBef>
              <a:spcAft>
                <a:spcPts val="300"/>
              </a:spcAft>
              <a:buClr>
                <a:srgbClr val="BFDBF7">
                  <a:lumMod val="25000"/>
                </a:srgbClr>
              </a:buClr>
            </a:pPr>
            <a:r>
              <a:rPr lang="vi-VN" sz="2200">
                <a:solidFill>
                  <a:srgbClr val="070185"/>
                </a:solidFill>
                <a:ea typeface="Dotum" panose="020B0600000101010101" pitchFamily="34" charset="-127"/>
                <a:cs typeface="Times New Roman" panose="02020603050405020304" pitchFamily="18" charset="0"/>
              </a:rPr>
              <a:t>Việc sắp xếp thông tin theo những tiêu chí nhất định gọi là Phân loại dữ </a:t>
            </a:r>
            <a:r>
              <a:rPr lang="vi-VN" sz="2200">
                <a:solidFill>
                  <a:srgbClr val="070185"/>
                </a:solidFill>
                <a:ea typeface="Dotum" panose="020B0600000101010101" pitchFamily="34" charset="-127"/>
                <a:cs typeface="Times New Roman" panose="02020603050405020304" pitchFamily="18" charset="0"/>
              </a:rPr>
              <a:t>liệu</a:t>
            </a:r>
            <a:r>
              <a:rPr lang="vi-VN" sz="2200" smtClean="0">
                <a:solidFill>
                  <a:srgbClr val="070185"/>
                </a:solidFill>
                <a:ea typeface="Dotum" panose="020B0600000101010101" pitchFamily="34" charset="-127"/>
                <a:cs typeface="Times New Roman" panose="02020603050405020304" pitchFamily="18" charset="0"/>
              </a:rPr>
              <a:t>.</a:t>
            </a:r>
            <a:endParaRPr lang="vi-VN" sz="2200">
              <a:solidFill>
                <a:srgbClr val="070185"/>
              </a:solidFill>
              <a:ea typeface="Dotum" panose="020B0600000101010101" pitchFamily="34" charset="-127"/>
              <a:cs typeface="Times New Roman" panose="02020603050405020304" pitchFamily="18" charset="0"/>
            </a:endParaRPr>
          </a:p>
        </p:txBody>
      </p:sp>
      <p:sp>
        <p:nvSpPr>
          <p:cNvPr id="7" name="Rectangle 6"/>
          <p:cNvSpPr/>
          <p:nvPr/>
        </p:nvSpPr>
        <p:spPr>
          <a:xfrm>
            <a:off x="695000" y="2446518"/>
            <a:ext cx="7688502" cy="2185214"/>
          </a:xfrm>
          <a:prstGeom prst="rect">
            <a:avLst/>
          </a:prstGeom>
        </p:spPr>
        <p:txBody>
          <a:bodyPr wrap="square">
            <a:spAutoFit/>
          </a:bodyPr>
          <a:lstStyle/>
          <a:p>
            <a:pPr lvl="0" algn="just">
              <a:lnSpc>
                <a:spcPct val="150000"/>
              </a:lnSpc>
              <a:spcBef>
                <a:spcPts val="300"/>
              </a:spcBef>
              <a:spcAft>
                <a:spcPts val="300"/>
              </a:spcAft>
              <a:buClr>
                <a:srgbClr val="BFDBF7">
                  <a:lumMod val="25000"/>
                </a:srgbClr>
              </a:buClr>
            </a:pPr>
            <a:r>
              <a:rPr lang="vi-VN" sz="2100" smtClean="0">
                <a:latin typeface="Arial" panose="020B0604020202020204" pitchFamily="34" charset="0"/>
                <a:ea typeface="Dotum" panose="020B0600000101010101" pitchFamily="34" charset="-127"/>
                <a:cs typeface="Times New Roman" panose="02020603050405020304" pitchFamily="18" charset="0"/>
              </a:rPr>
              <a:t>Dựa </a:t>
            </a:r>
            <a:r>
              <a:rPr lang="vi-VN" sz="2100">
                <a:latin typeface="Arial" panose="020B0604020202020204" pitchFamily="34" charset="0"/>
                <a:ea typeface="Dotum" panose="020B0600000101010101" pitchFamily="34" charset="-127"/>
                <a:cs typeface="Times New Roman" panose="02020603050405020304" pitchFamily="18" charset="0"/>
              </a:rPr>
              <a:t>trên </a:t>
            </a:r>
            <a:r>
              <a:rPr lang="vi-VN" sz="2100" smtClean="0">
                <a:latin typeface="Arial" panose="020B0604020202020204" pitchFamily="34" charset="0"/>
                <a:ea typeface="Dotum" panose="020B0600000101010101" pitchFamily="34" charset="-127"/>
                <a:cs typeface="Times New Roman" panose="02020603050405020304" pitchFamily="18" charset="0"/>
              </a:rPr>
              <a:t>ti</a:t>
            </a:r>
            <a:r>
              <a:rPr lang="en-US" sz="2100">
                <a:latin typeface="Arial" panose="020B0604020202020204" pitchFamily="34" charset="0"/>
                <a:ea typeface="Dotum" panose="020B0600000101010101" pitchFamily="34" charset="-127"/>
                <a:cs typeface="Times New Roman" panose="02020603050405020304" pitchFamily="18" charset="0"/>
              </a:rPr>
              <a:t>ê</a:t>
            </a:r>
            <a:r>
              <a:rPr lang="vi-VN" sz="2100" smtClean="0">
                <a:latin typeface="Arial" panose="020B0604020202020204" pitchFamily="34" charset="0"/>
                <a:ea typeface="Dotum" panose="020B0600000101010101" pitchFamily="34" charset="-127"/>
                <a:cs typeface="Times New Roman" panose="02020603050405020304" pitchFamily="18" charset="0"/>
              </a:rPr>
              <a:t>u </a:t>
            </a:r>
            <a:r>
              <a:rPr lang="vi-VN" sz="2100">
                <a:latin typeface="Arial" panose="020B0604020202020204" pitchFamily="34" charset="0"/>
                <a:ea typeface="Dotum" panose="020B0600000101010101" pitchFamily="34" charset="-127"/>
                <a:cs typeface="Times New Roman" panose="02020603050405020304" pitchFamily="18" charset="0"/>
              </a:rPr>
              <a:t>chí định tính và định lượng, ta có thể phân loại các dữ liệu thành hai loại:</a:t>
            </a:r>
          </a:p>
          <a:p>
            <a:pPr marL="342900" lvl="0" indent="119063" algn="just">
              <a:lnSpc>
                <a:spcPct val="150000"/>
              </a:lnSpc>
              <a:spcBef>
                <a:spcPts val="300"/>
              </a:spcBef>
              <a:spcAft>
                <a:spcPts val="300"/>
              </a:spcAft>
              <a:buClr>
                <a:srgbClr val="BFDBF7">
                  <a:lumMod val="25000"/>
                </a:srgbClr>
              </a:buClr>
              <a:buFontTx/>
              <a:buChar char="-"/>
            </a:pPr>
            <a:r>
              <a:rPr lang="en-US" sz="2100" smtClean="0">
                <a:latin typeface="Arial" panose="020B0604020202020204" pitchFamily="34" charset="0"/>
                <a:ea typeface="Dotum" panose="020B0600000101010101" pitchFamily="34" charset="-127"/>
                <a:cs typeface="Times New Roman" panose="02020603050405020304" pitchFamily="18" charset="0"/>
              </a:rPr>
              <a:t> </a:t>
            </a:r>
            <a:r>
              <a:rPr lang="vi-VN" sz="2100" smtClean="0">
                <a:latin typeface="Arial" panose="020B0604020202020204" pitchFamily="34" charset="0"/>
                <a:ea typeface="Dotum" panose="020B0600000101010101" pitchFamily="34" charset="-127"/>
                <a:cs typeface="Times New Roman" panose="02020603050405020304" pitchFamily="18" charset="0"/>
              </a:rPr>
              <a:t>Dữ </a:t>
            </a:r>
            <a:r>
              <a:rPr lang="vi-VN" sz="2100">
                <a:latin typeface="Arial" panose="020B0604020202020204" pitchFamily="34" charset="0"/>
                <a:ea typeface="Dotum" panose="020B0600000101010101" pitchFamily="34" charset="-127"/>
                <a:cs typeface="Times New Roman" panose="02020603050405020304" pitchFamily="18" charset="0"/>
              </a:rPr>
              <a:t>liệu định lượng được biểu diễn bằng </a:t>
            </a:r>
            <a:r>
              <a:rPr lang="vi-VN" sz="2100">
                <a:latin typeface="Arial" panose="020B0604020202020204" pitchFamily="34" charset="0"/>
                <a:ea typeface="Dotum" panose="020B0600000101010101" pitchFamily="34" charset="-127"/>
                <a:cs typeface="Times New Roman" panose="02020603050405020304" pitchFamily="18" charset="0"/>
              </a:rPr>
              <a:t>số </a:t>
            </a:r>
            <a:r>
              <a:rPr lang="vi-VN" sz="2100" smtClean="0">
                <a:latin typeface="Arial" panose="020B0604020202020204" pitchFamily="34" charset="0"/>
                <a:ea typeface="Dotum" panose="020B0600000101010101" pitchFamily="34" charset="-127"/>
                <a:cs typeface="Times New Roman" panose="02020603050405020304" pitchFamily="18" charset="0"/>
              </a:rPr>
              <a:t>thực;</a:t>
            </a:r>
            <a:endParaRPr lang="en-US" sz="2100">
              <a:latin typeface="Arial" panose="020B0604020202020204" pitchFamily="34" charset="0"/>
              <a:ea typeface="Dotum" panose="020B0600000101010101" pitchFamily="34" charset="-127"/>
              <a:cs typeface="Times New Roman" panose="02020603050405020304" pitchFamily="18" charset="0"/>
            </a:endParaRPr>
          </a:p>
          <a:p>
            <a:pPr marL="342900" lvl="0" indent="-3175" algn="just">
              <a:lnSpc>
                <a:spcPct val="150000"/>
              </a:lnSpc>
              <a:spcBef>
                <a:spcPts val="300"/>
              </a:spcBef>
              <a:spcAft>
                <a:spcPts val="300"/>
              </a:spcAft>
              <a:buClr>
                <a:srgbClr val="BFDBF7">
                  <a:lumMod val="25000"/>
                </a:srgbClr>
              </a:buClr>
              <a:buFontTx/>
              <a:buChar char="-"/>
            </a:pPr>
            <a:r>
              <a:rPr lang="en-US" sz="2100" smtClean="0">
                <a:latin typeface="Arial" panose="020B0604020202020204" pitchFamily="34" charset="0"/>
                <a:ea typeface="Dotum" panose="020B0600000101010101" pitchFamily="34" charset="-127"/>
                <a:cs typeface="Times New Roman" panose="02020603050405020304" pitchFamily="18" charset="0"/>
              </a:rPr>
              <a:t> </a:t>
            </a:r>
            <a:r>
              <a:rPr lang="vi-VN" sz="2100" smtClean="0">
                <a:latin typeface="Arial" panose="020B0604020202020204" pitchFamily="34" charset="0"/>
                <a:ea typeface="Dotum" panose="020B0600000101010101" pitchFamily="34" charset="-127"/>
                <a:cs typeface="Times New Roman" panose="02020603050405020304" pitchFamily="18" charset="0"/>
              </a:rPr>
              <a:t>Dữ </a:t>
            </a:r>
            <a:r>
              <a:rPr lang="vi-VN" sz="2100">
                <a:latin typeface="Arial" panose="020B0604020202020204" pitchFamily="34" charset="0"/>
                <a:ea typeface="Dotum" panose="020B0600000101010101" pitchFamily="34" charset="-127"/>
                <a:cs typeface="Times New Roman" panose="02020603050405020304" pitchFamily="18" charset="0"/>
              </a:rPr>
              <a:t>liệu định tính được biểu diễn bằng từ, chữ cái</a:t>
            </a:r>
            <a:r>
              <a:rPr lang="vi-VN" sz="2100">
                <a:latin typeface="Arial" panose="020B0604020202020204" pitchFamily="34" charset="0"/>
                <a:ea typeface="Dotum" panose="020B0600000101010101" pitchFamily="34" charset="-127"/>
                <a:cs typeface="Times New Roman" panose="02020603050405020304" pitchFamily="18" charset="0"/>
              </a:rPr>
              <a:t>, </a:t>
            </a:r>
            <a:r>
              <a:rPr lang="vi-VN" sz="2100" smtClean="0">
                <a:latin typeface="Arial" panose="020B0604020202020204" pitchFamily="34" charset="0"/>
                <a:ea typeface="Dotum" panose="020B0600000101010101" pitchFamily="34" charset="-127"/>
                <a:cs typeface="Times New Roman" panose="02020603050405020304" pitchFamily="18" charset="0"/>
              </a:rPr>
              <a:t>kí hiệu</a:t>
            </a:r>
            <a:r>
              <a:rPr lang="en-US" sz="2100" smtClean="0">
                <a:latin typeface="Arial" panose="020B0604020202020204" pitchFamily="34" charset="0"/>
                <a:ea typeface="Dotum" panose="020B0600000101010101" pitchFamily="34" charset="-127"/>
                <a:cs typeface="Times New Roman" panose="02020603050405020304" pitchFamily="18" charset="0"/>
              </a:rPr>
              <a:t>...</a:t>
            </a:r>
            <a:endParaRPr lang="vi-VN" sz="2100">
              <a:latin typeface="Arial" panose="020B0604020202020204" pitchFamily="34" charset="0"/>
              <a:ea typeface="Dotum"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368142358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6" name="TextBox 5"/>
          <p:cNvSpPr txBox="1"/>
          <p:nvPr/>
        </p:nvSpPr>
        <p:spPr>
          <a:xfrm>
            <a:off x="690615" y="523023"/>
            <a:ext cx="7789839" cy="4247317"/>
          </a:xfrm>
          <a:prstGeom prst="rect">
            <a:avLst/>
          </a:prstGeom>
          <a:noFill/>
        </p:spPr>
        <p:txBody>
          <a:bodyPr wrap="square" rtlCol="0">
            <a:spAutoFit/>
          </a:bodyPr>
          <a:lstStyle/>
          <a:p>
            <a:pPr lvl="0" algn="just">
              <a:lnSpc>
                <a:spcPct val="150000"/>
              </a:lnSpc>
              <a:buClr>
                <a:srgbClr val="2D1549"/>
              </a:buClr>
              <a:buSzPts val="1100"/>
              <a:defRPr/>
            </a:pPr>
            <a:r>
              <a:rPr lang="en-US" sz="1800" b="1">
                <a:solidFill>
                  <a:srgbClr val="FFFFFF"/>
                </a:solidFill>
                <a:highlight>
                  <a:srgbClr val="CE4D8E"/>
                </a:highlight>
                <a:cs typeface="Poppins SemiBold"/>
                <a:sym typeface="Poppins SemiBold"/>
              </a:rPr>
              <a:t>Ví </a:t>
            </a:r>
            <a:r>
              <a:rPr lang="en-US" sz="1800" b="1">
                <a:solidFill>
                  <a:srgbClr val="FFFFFF"/>
                </a:solidFill>
                <a:highlight>
                  <a:srgbClr val="CE4D8E"/>
                </a:highlight>
                <a:cs typeface="Poppins SemiBold"/>
                <a:sym typeface="Poppins SemiBold"/>
              </a:rPr>
              <a:t>dụ </a:t>
            </a:r>
            <a:r>
              <a:rPr lang="en-US" sz="1800" b="1" smtClean="0">
                <a:solidFill>
                  <a:srgbClr val="FFFFFF"/>
                </a:solidFill>
                <a:highlight>
                  <a:srgbClr val="CE4D8E"/>
                </a:highlight>
                <a:cs typeface="Poppins SemiBold"/>
                <a:sym typeface="Poppins SemiBold"/>
              </a:rPr>
              <a:t>2:</a:t>
            </a:r>
            <a:r>
              <a:rPr lang="en-US" sz="1800" kern="1200" smtClean="0">
                <a:latin typeface="Arial" panose="020B0604020202020204" pitchFamily="34" charset="0"/>
                <a:ea typeface="+mn-ea"/>
                <a:cs typeface="Arial" panose="020B0604020202020204" pitchFamily="34" charset="0"/>
              </a:rPr>
              <a:t> Đ</a:t>
            </a:r>
            <a:r>
              <a:rPr lang="vi-VN" sz="1800" kern="1200" smtClean="0">
                <a:latin typeface="Arial" panose="020B0604020202020204" pitchFamily="34" charset="0"/>
                <a:ea typeface="+mn-ea"/>
                <a:cs typeface="Arial" panose="020B0604020202020204" pitchFamily="34" charset="0"/>
              </a:rPr>
              <a:t>ể </a:t>
            </a:r>
            <a:r>
              <a:rPr lang="vi-VN" sz="1800" kern="1200">
                <a:latin typeface="Arial" panose="020B0604020202020204" pitchFamily="34" charset="0"/>
                <a:ea typeface="+mn-ea"/>
                <a:cs typeface="Arial" panose="020B0604020202020204" pitchFamily="34" charset="0"/>
              </a:rPr>
              <a:t>nâng cao hiệu quả kinh doanh, một siêu thị tiến hành hỏi những mặt hàng mà 50 khách hàng dự định mua khi vào siêu thị. Kết quả thu được như sau: gạo, mì ăn liền, thịt, cá, rau củ, trứng, hoa quả, sữa tươi, quần áo, nước khoáng, nước giải khát, nước sinh tố, xà phòng, kem đánh răng, bột giặt, xoong nồi, bát đĩa, bút viết, vở học sinh, cặp sách.</a:t>
            </a:r>
          </a:p>
          <a:p>
            <a:pPr algn="just" defTabSz="457200">
              <a:lnSpc>
                <a:spcPct val="150000"/>
              </a:lnSpc>
              <a:buClrTx/>
              <a:defRPr/>
            </a:pPr>
            <a:r>
              <a:rPr lang="vi-VN" sz="1800" kern="1200">
                <a:latin typeface="Arial" panose="020B0604020202020204" pitchFamily="34" charset="0"/>
                <a:ea typeface="+mn-ea"/>
                <a:cs typeface="Arial" panose="020B0604020202020204" pitchFamily="34" charset="0"/>
              </a:rPr>
              <a:t>a) Có bao nhiêu mặt hàng được khách hàng dự định mua?</a:t>
            </a:r>
          </a:p>
          <a:p>
            <a:pPr algn="just" defTabSz="457200">
              <a:lnSpc>
                <a:spcPct val="150000"/>
              </a:lnSpc>
              <a:buClrTx/>
              <a:defRPr/>
            </a:pPr>
            <a:r>
              <a:rPr lang="vi-VN" sz="1800" kern="1200">
                <a:latin typeface="Arial" panose="020B0604020202020204" pitchFamily="34" charset="0"/>
                <a:ea typeface="+mn-ea"/>
                <a:cs typeface="Arial" panose="020B0604020202020204" pitchFamily="34" charset="0"/>
              </a:rPr>
              <a:t>b) Hãy sắp xếp các mặt hàng đó theo những nhóm sau</a:t>
            </a:r>
            <a:r>
              <a:rPr lang="vi-VN" sz="1800" kern="1200">
                <a:latin typeface="Arial" panose="020B0604020202020204" pitchFamily="34" charset="0"/>
                <a:ea typeface="+mn-ea"/>
                <a:cs typeface="Arial" panose="020B0604020202020204" pitchFamily="34" charset="0"/>
              </a:rPr>
              <a:t>: </a:t>
            </a:r>
            <a:endParaRPr lang="en-US" sz="1800" kern="1200" smtClean="0">
              <a:latin typeface="Arial" panose="020B0604020202020204" pitchFamily="34" charset="0"/>
              <a:ea typeface="+mn-ea"/>
              <a:cs typeface="Arial" panose="020B0604020202020204" pitchFamily="34" charset="0"/>
            </a:endParaRPr>
          </a:p>
          <a:p>
            <a:pPr algn="just" defTabSz="457200">
              <a:lnSpc>
                <a:spcPct val="150000"/>
              </a:lnSpc>
              <a:buClrTx/>
              <a:defRPr/>
            </a:pPr>
            <a:r>
              <a:rPr lang="vi-VN" sz="1800" kern="1200" smtClean="0">
                <a:latin typeface="Arial" panose="020B0604020202020204" pitchFamily="34" charset="0"/>
                <a:ea typeface="+mn-ea"/>
                <a:cs typeface="Arial" panose="020B0604020202020204" pitchFamily="34" charset="0"/>
              </a:rPr>
              <a:t>Nhóm </a:t>
            </a:r>
            <a:r>
              <a:rPr lang="vi-VN" sz="1800" kern="1200">
                <a:latin typeface="Arial" panose="020B0604020202020204" pitchFamily="34" charset="0"/>
                <a:ea typeface="+mn-ea"/>
                <a:cs typeface="Arial" panose="020B0604020202020204" pitchFamily="34" charset="0"/>
              </a:rPr>
              <a:t>1: Mặt hàng </a:t>
            </a:r>
            <a:r>
              <a:rPr lang="vi-VN" sz="1800" kern="1200">
                <a:latin typeface="Arial" panose="020B0604020202020204" pitchFamily="34" charset="0"/>
                <a:ea typeface="+mn-ea"/>
                <a:cs typeface="Arial" panose="020B0604020202020204" pitchFamily="34" charset="0"/>
              </a:rPr>
              <a:t>thực </a:t>
            </a:r>
            <a:r>
              <a:rPr lang="vi-VN" sz="1800" kern="1200" smtClean="0">
                <a:latin typeface="Arial" panose="020B0604020202020204" pitchFamily="34" charset="0"/>
                <a:ea typeface="+mn-ea"/>
                <a:cs typeface="Arial" panose="020B0604020202020204" pitchFamily="34" charset="0"/>
              </a:rPr>
              <a:t>phẩm;</a:t>
            </a:r>
            <a:r>
              <a:rPr lang="en-US" sz="1800" kern="1200">
                <a:latin typeface="Arial" panose="020B0604020202020204" pitchFamily="34" charset="0"/>
                <a:ea typeface="+mn-ea"/>
                <a:cs typeface="Arial" panose="020B0604020202020204" pitchFamily="34" charset="0"/>
              </a:rPr>
              <a:t>	</a:t>
            </a:r>
            <a:r>
              <a:rPr lang="en-US" sz="1800" kern="1200" smtClean="0">
                <a:latin typeface="Arial" panose="020B0604020202020204" pitchFamily="34" charset="0"/>
                <a:ea typeface="+mn-ea"/>
                <a:cs typeface="Arial" panose="020B0604020202020204" pitchFamily="34" charset="0"/>
              </a:rPr>
              <a:t>			   </a:t>
            </a:r>
            <a:r>
              <a:rPr lang="vi-VN" sz="1800" kern="1200" smtClean="0">
                <a:latin typeface="Arial" panose="020B0604020202020204" pitchFamily="34" charset="0"/>
                <a:ea typeface="+mn-ea"/>
                <a:cs typeface="Arial" panose="020B0604020202020204" pitchFamily="34" charset="0"/>
              </a:rPr>
              <a:t>Nhóm 2: Mặt hàng đồ uống;</a:t>
            </a:r>
          </a:p>
          <a:p>
            <a:pPr algn="just" defTabSz="457200">
              <a:lnSpc>
                <a:spcPct val="150000"/>
              </a:lnSpc>
              <a:buClrTx/>
              <a:defRPr/>
            </a:pPr>
            <a:r>
              <a:rPr lang="vi-VN" sz="1800" kern="1200" smtClean="0">
                <a:latin typeface="Arial" panose="020B0604020202020204" pitchFamily="34" charset="0"/>
                <a:ea typeface="+mn-ea"/>
                <a:cs typeface="Arial" panose="020B0604020202020204" pitchFamily="34" charset="0"/>
              </a:rPr>
              <a:t>Nhóm </a:t>
            </a:r>
            <a:r>
              <a:rPr lang="vi-VN" sz="1800" kern="1200">
                <a:latin typeface="Arial" panose="020B0604020202020204" pitchFamily="34" charset="0"/>
                <a:ea typeface="+mn-ea"/>
                <a:cs typeface="Arial" panose="020B0604020202020204" pitchFamily="34" charset="0"/>
              </a:rPr>
              <a:t>3: Mặt hàng đồ dùng trong </a:t>
            </a:r>
            <a:r>
              <a:rPr lang="vi-VN" sz="1800" kern="1200">
                <a:latin typeface="Arial" panose="020B0604020202020204" pitchFamily="34" charset="0"/>
                <a:ea typeface="+mn-ea"/>
                <a:cs typeface="Arial" panose="020B0604020202020204" pitchFamily="34" charset="0"/>
              </a:rPr>
              <a:t>gia </a:t>
            </a:r>
            <a:r>
              <a:rPr lang="vi-VN" sz="1800" kern="1200" smtClean="0">
                <a:latin typeface="Arial" panose="020B0604020202020204" pitchFamily="34" charset="0"/>
                <a:ea typeface="+mn-ea"/>
                <a:cs typeface="Arial" panose="020B0604020202020204" pitchFamily="34" charset="0"/>
              </a:rPr>
              <a:t>đình;</a:t>
            </a:r>
          </a:p>
          <a:p>
            <a:pPr algn="just" defTabSz="457200">
              <a:lnSpc>
                <a:spcPct val="150000"/>
              </a:lnSpc>
              <a:buClrTx/>
              <a:defRPr/>
            </a:pPr>
            <a:r>
              <a:rPr lang="vi-VN" sz="1800" kern="1200" smtClean="0">
                <a:latin typeface="Arial" panose="020B0604020202020204" pitchFamily="34" charset="0"/>
                <a:ea typeface="+mn-ea"/>
                <a:cs typeface="Arial" panose="020B0604020202020204" pitchFamily="34" charset="0"/>
              </a:rPr>
              <a:t>Nhóm 4: Mặt hàng văn phòng phẩm.</a:t>
            </a:r>
            <a:endParaRPr lang="vi-VN" sz="1800"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903238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4" name="Rectangle 3"/>
          <p:cNvSpPr/>
          <p:nvPr/>
        </p:nvSpPr>
        <p:spPr>
          <a:xfrm>
            <a:off x="4198032" y="527008"/>
            <a:ext cx="75213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549478" y="1112273"/>
            <a:ext cx="8049238" cy="3439083"/>
          </a:xfrm>
          <a:prstGeom prst="rect">
            <a:avLst/>
          </a:prstGeom>
        </p:spPr>
        <p:txBody>
          <a:bodyPr wrap="square">
            <a:spAutoFit/>
          </a:bodyPr>
          <a:lstStyle/>
          <a:p>
            <a:pPr>
              <a:lnSpc>
                <a:spcPct val="150000"/>
              </a:lnSpc>
              <a:spcBef>
                <a:spcPts val="600"/>
              </a:spcBef>
              <a:spcAft>
                <a:spcPts val="600"/>
              </a:spcAft>
            </a:pPr>
            <a:r>
              <a:rPr lang="vi-VN" sz="1900">
                <a:latin typeface="+mn-lt"/>
              </a:rPr>
              <a:t>a) Có 20 mặt hàng được khách hàng dự định mua.</a:t>
            </a:r>
          </a:p>
          <a:p>
            <a:pPr>
              <a:lnSpc>
                <a:spcPct val="150000"/>
              </a:lnSpc>
              <a:spcBef>
                <a:spcPts val="600"/>
              </a:spcBef>
              <a:spcAft>
                <a:spcPts val="600"/>
              </a:spcAft>
            </a:pPr>
            <a:r>
              <a:rPr lang="vi-VN" sz="1900">
                <a:latin typeface="+mn-lt"/>
              </a:rPr>
              <a:t>b) Ta phân nhóm 20 mặt hàng đó như sau:</a:t>
            </a:r>
          </a:p>
          <a:p>
            <a:pPr>
              <a:lnSpc>
                <a:spcPct val="150000"/>
              </a:lnSpc>
              <a:spcBef>
                <a:spcPts val="600"/>
              </a:spcBef>
              <a:spcAft>
                <a:spcPts val="600"/>
              </a:spcAft>
            </a:pPr>
            <a:r>
              <a:rPr lang="vi-VN" sz="1900" smtClean="0">
                <a:latin typeface="+mn-lt"/>
              </a:rPr>
              <a:t>Nhóm </a:t>
            </a:r>
            <a:r>
              <a:rPr lang="vi-VN" sz="1900">
                <a:latin typeface="+mn-lt"/>
              </a:rPr>
              <a:t>1: gạo, mì ăn liền, thịt, cá, rau củ, trứng, hoa quả;</a:t>
            </a:r>
          </a:p>
          <a:p>
            <a:pPr>
              <a:lnSpc>
                <a:spcPct val="150000"/>
              </a:lnSpc>
              <a:spcBef>
                <a:spcPts val="600"/>
              </a:spcBef>
              <a:spcAft>
                <a:spcPts val="600"/>
              </a:spcAft>
            </a:pPr>
            <a:r>
              <a:rPr lang="vi-VN" sz="1900">
                <a:latin typeface="+mn-lt"/>
              </a:rPr>
              <a:t>Nhóm 2: sữa tươi, nước khoáng, nước giải khát, nước sinh tố;</a:t>
            </a:r>
          </a:p>
          <a:p>
            <a:pPr>
              <a:lnSpc>
                <a:spcPct val="150000"/>
              </a:lnSpc>
              <a:spcBef>
                <a:spcPts val="600"/>
              </a:spcBef>
              <a:spcAft>
                <a:spcPts val="600"/>
              </a:spcAft>
            </a:pPr>
            <a:r>
              <a:rPr lang="vi-VN" sz="1900">
                <a:latin typeface="+mn-lt"/>
              </a:rPr>
              <a:t>Nhóm 3: xà phòng, kem đánh răng, bột giặt, xoong nồi, bát đĩa, quần áo</a:t>
            </a:r>
            <a:r>
              <a:rPr lang="vi-VN" sz="1900">
                <a:latin typeface="+mn-lt"/>
              </a:rPr>
              <a:t>; </a:t>
            </a:r>
            <a:endParaRPr lang="en-US" sz="1900" smtClean="0">
              <a:latin typeface="+mn-lt"/>
            </a:endParaRPr>
          </a:p>
          <a:p>
            <a:pPr>
              <a:lnSpc>
                <a:spcPct val="150000"/>
              </a:lnSpc>
              <a:spcBef>
                <a:spcPts val="600"/>
              </a:spcBef>
              <a:spcAft>
                <a:spcPts val="600"/>
              </a:spcAft>
            </a:pPr>
            <a:r>
              <a:rPr lang="vi-VN" sz="1900" smtClean="0">
                <a:latin typeface="+mn-lt"/>
              </a:rPr>
              <a:t>Nhóm </a:t>
            </a:r>
            <a:r>
              <a:rPr lang="vi-VN" sz="1900">
                <a:latin typeface="+mn-lt"/>
              </a:rPr>
              <a:t>4: bút viết, vở học sinh, </a:t>
            </a:r>
            <a:r>
              <a:rPr lang="vi-VN" sz="1900">
                <a:latin typeface="+mn-lt"/>
              </a:rPr>
              <a:t>cặp </a:t>
            </a:r>
            <a:r>
              <a:rPr lang="vi-VN" sz="1900" smtClean="0">
                <a:latin typeface="+mn-lt"/>
              </a:rPr>
              <a:t>sách</a:t>
            </a:r>
            <a:r>
              <a:rPr lang="en-US" sz="1900" smtClean="0">
                <a:latin typeface="+mn-lt"/>
              </a:rPr>
              <a:t>.</a:t>
            </a:r>
            <a:endParaRPr lang="en-US" sz="1900">
              <a:latin typeface="+mn-lt"/>
            </a:endParaRPr>
          </a:p>
        </p:txBody>
      </p:sp>
    </p:spTree>
    <p:extLst>
      <p:ext uri="{BB962C8B-B14F-4D97-AF65-F5344CB8AC3E}">
        <p14:creationId xmlns:p14="http://schemas.microsoft.com/office/powerpoint/2010/main" val="611805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 name="TextBox 30"/>
          <p:cNvSpPr txBox="1"/>
          <p:nvPr/>
        </p:nvSpPr>
        <p:spPr>
          <a:xfrm>
            <a:off x="870118" y="564946"/>
            <a:ext cx="1918032" cy="60016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defTabSz="457200">
              <a:lnSpc>
                <a:spcPct val="150000"/>
              </a:lnSpc>
              <a:buClrTx/>
              <a:defRPr/>
            </a:pPr>
            <a:r>
              <a:rPr lang="en-US" sz="2200" b="1" kern="1200" smtClean="0">
                <a:solidFill>
                  <a:schemeClr val="tx1"/>
                </a:solidFill>
                <a:latin typeface="Arial" panose="020B0604020202020204" pitchFamily="34" charset="0"/>
                <a:ea typeface="+mn-ea"/>
                <a:cs typeface="Arial" panose="020B0604020202020204" pitchFamily="34" charset="0"/>
              </a:rPr>
              <a:t>Luyện tập 2</a:t>
            </a:r>
            <a:endParaRPr lang="en-US" sz="2200" b="1" kern="1200">
              <a:solidFill>
                <a:schemeClr val="tx1"/>
              </a:solidFill>
              <a:latin typeface="Arial" panose="020B0604020202020204" pitchFamily="34" charset="0"/>
              <a:ea typeface="+mn-ea"/>
              <a:cs typeface="Arial" panose="020B0604020202020204" pitchFamily="34" charset="0"/>
            </a:endParaRPr>
          </a:p>
        </p:txBody>
      </p:sp>
      <p:sp>
        <p:nvSpPr>
          <p:cNvPr id="32" name="Rectangle 1"/>
          <p:cNvSpPr>
            <a:spLocks noChangeArrowheads="1"/>
          </p:cNvSpPr>
          <p:nvPr/>
        </p:nvSpPr>
        <p:spPr bwMode="auto">
          <a:xfrm>
            <a:off x="778861" y="1295944"/>
            <a:ext cx="761237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600"/>
              </a:spcBef>
              <a:spcAft>
                <a:spcPts val="600"/>
              </a:spcAft>
              <a:buClrTx/>
            </a:pPr>
            <a:r>
              <a:rPr lang="vi-VN" altLang="en-US" sz="2000">
                <a:solidFill>
                  <a:srgbClr val="000000"/>
                </a:solidFill>
                <a:ea typeface="Open Sans"/>
              </a:rPr>
              <a:t>Để tìm hiểu về các động vật có xương sống trên Trái Đất, bạn Loan đã sưu tầm tư liệu về những động vật sau: cá rô đồng, cá chép, cá thu, ếch, nhái, cóc, rắn hổ mang, thằn lằn, cá sấu, gà Đông Tảo, chim bồ câu, chim ưng, trâu, mèo, sư tử. Em hãy giúp bạn Loan phân nhóm các động vật đó theo những tiêu chí sau: Cá; Lưỡng cư; Bò sát; Chim; Động vật có vú. </a:t>
            </a:r>
            <a:endParaRPr kumimoji="0" lang="en-US" altLang="en-US" sz="2000" b="0" i="0" u="none" strike="noStrike" cap="none" normalizeH="0" baseline="0" smtClean="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anim calcmode="lin" valueType="num">
                                      <p:cBhvr>
                                        <p:cTn id="13" dur="500" fill="hold"/>
                                        <p:tgtEl>
                                          <p:spTgt spid="32"/>
                                        </p:tgtEl>
                                        <p:attrNameLst>
                                          <p:attrName>ppt_x</p:attrName>
                                        </p:attrNameLst>
                                      </p:cBhvr>
                                      <p:tavLst>
                                        <p:tav tm="0">
                                          <p:val>
                                            <p:strVal val="#ppt_x"/>
                                          </p:val>
                                        </p:tav>
                                        <p:tav tm="100000">
                                          <p:val>
                                            <p:strVal val="#ppt_x"/>
                                          </p:val>
                                        </p:tav>
                                      </p:tavLst>
                                    </p:anim>
                                    <p:anim calcmode="lin" valueType="num">
                                      <p:cBhvr>
                                        <p:cTn id="14"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4" name="Rectangle 3"/>
          <p:cNvSpPr/>
          <p:nvPr/>
        </p:nvSpPr>
        <p:spPr>
          <a:xfrm>
            <a:off x="1216457" y="611728"/>
            <a:ext cx="771365" cy="40780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5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5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2082304" y="532441"/>
            <a:ext cx="6016428" cy="2343655"/>
          </a:xfrm>
          <a:prstGeom prst="rect">
            <a:avLst/>
          </a:prstGeom>
        </p:spPr>
        <p:txBody>
          <a:bodyPr wrap="square">
            <a:spAutoFit/>
          </a:bodyPr>
          <a:lstStyle/>
          <a:p>
            <a:pPr marL="342900" indent="-342900" algn="just">
              <a:lnSpc>
                <a:spcPct val="150000"/>
              </a:lnSpc>
              <a:buFontTx/>
              <a:buChar char="-"/>
            </a:pPr>
            <a:r>
              <a:rPr lang="en-US" sz="2000" smtClean="0">
                <a:latin typeface="+mn-lt"/>
                <a:ea typeface="Calibri" panose="020F0502020204030204" pitchFamily="34" charset="0"/>
                <a:cs typeface="Times New Roman" panose="02020603050405020304" pitchFamily="18" charset="0"/>
              </a:rPr>
              <a:t>Cá</a:t>
            </a:r>
            <a:r>
              <a:rPr lang="en-US" sz="2000">
                <a:latin typeface="+mn-lt"/>
                <a:ea typeface="Calibri" panose="020F0502020204030204" pitchFamily="34" charset="0"/>
                <a:cs typeface="Times New Roman" panose="02020603050405020304" pitchFamily="18" charset="0"/>
              </a:rPr>
              <a:t>: Cá rô đồng, cá chép, </a:t>
            </a:r>
            <a:r>
              <a:rPr lang="en-US" sz="2000">
                <a:latin typeface="+mn-lt"/>
                <a:ea typeface="Calibri" panose="020F0502020204030204" pitchFamily="34" charset="0"/>
                <a:cs typeface="Times New Roman" panose="02020603050405020304" pitchFamily="18" charset="0"/>
              </a:rPr>
              <a:t>cá </a:t>
            </a:r>
            <a:r>
              <a:rPr lang="en-US" sz="2000" smtClean="0">
                <a:latin typeface="+mn-lt"/>
                <a:ea typeface="Calibri" panose="020F0502020204030204" pitchFamily="34" charset="0"/>
                <a:cs typeface="Times New Roman" panose="02020603050405020304" pitchFamily="18" charset="0"/>
              </a:rPr>
              <a:t>thu.</a:t>
            </a:r>
          </a:p>
          <a:p>
            <a:pPr marL="342900" indent="-342900" algn="just">
              <a:lnSpc>
                <a:spcPct val="150000"/>
              </a:lnSpc>
              <a:buFontTx/>
              <a:buChar char="-"/>
            </a:pPr>
            <a:r>
              <a:rPr lang="en-US" sz="2000" smtClean="0">
                <a:latin typeface="+mn-lt"/>
                <a:ea typeface="Calibri" panose="020F0502020204030204" pitchFamily="34" charset="0"/>
                <a:cs typeface="Times New Roman" panose="02020603050405020304" pitchFamily="18" charset="0"/>
              </a:rPr>
              <a:t>Lưỡng </a:t>
            </a:r>
            <a:r>
              <a:rPr lang="en-US" sz="2000">
                <a:latin typeface="+mn-lt"/>
                <a:ea typeface="Calibri" panose="020F0502020204030204" pitchFamily="34" charset="0"/>
                <a:cs typeface="Times New Roman" panose="02020603050405020304" pitchFamily="18" charset="0"/>
              </a:rPr>
              <a:t>cư: ếch, nhái</a:t>
            </a:r>
            <a:r>
              <a:rPr lang="en-US" sz="2000">
                <a:latin typeface="+mn-lt"/>
                <a:ea typeface="Calibri" panose="020F0502020204030204" pitchFamily="34" charset="0"/>
                <a:cs typeface="Times New Roman" panose="02020603050405020304" pitchFamily="18" charset="0"/>
              </a:rPr>
              <a:t>, </a:t>
            </a:r>
            <a:r>
              <a:rPr lang="en-US" sz="2000" smtClean="0">
                <a:latin typeface="+mn-lt"/>
                <a:ea typeface="Calibri" panose="020F0502020204030204" pitchFamily="34" charset="0"/>
                <a:cs typeface="Times New Roman" panose="02020603050405020304" pitchFamily="18" charset="0"/>
              </a:rPr>
              <a:t>cóc.</a:t>
            </a:r>
          </a:p>
          <a:p>
            <a:pPr marL="342900" indent="-342900" algn="just">
              <a:lnSpc>
                <a:spcPct val="150000"/>
              </a:lnSpc>
              <a:buFontTx/>
              <a:buChar char="-"/>
            </a:pPr>
            <a:r>
              <a:rPr lang="en-US" sz="2000" smtClean="0">
                <a:latin typeface="+mn-lt"/>
                <a:ea typeface="Calibri" panose="020F0502020204030204" pitchFamily="34" charset="0"/>
                <a:cs typeface="Times New Roman" panose="02020603050405020304" pitchFamily="18" charset="0"/>
              </a:rPr>
              <a:t>Bò </a:t>
            </a:r>
            <a:r>
              <a:rPr lang="en-US" sz="2000">
                <a:latin typeface="+mn-lt"/>
                <a:ea typeface="Calibri" panose="020F0502020204030204" pitchFamily="34" charset="0"/>
                <a:cs typeface="Times New Roman" panose="02020603050405020304" pitchFamily="18" charset="0"/>
              </a:rPr>
              <a:t>sát: rắn hổ mang, thằn lằn, </a:t>
            </a:r>
            <a:r>
              <a:rPr lang="en-US" sz="2000">
                <a:latin typeface="+mn-lt"/>
                <a:ea typeface="Calibri" panose="020F0502020204030204" pitchFamily="34" charset="0"/>
                <a:cs typeface="Times New Roman" panose="02020603050405020304" pitchFamily="18" charset="0"/>
              </a:rPr>
              <a:t>cá </a:t>
            </a:r>
            <a:r>
              <a:rPr lang="en-US" sz="2000" smtClean="0">
                <a:latin typeface="+mn-lt"/>
                <a:ea typeface="Calibri" panose="020F0502020204030204" pitchFamily="34" charset="0"/>
                <a:cs typeface="Times New Roman" panose="02020603050405020304" pitchFamily="18" charset="0"/>
              </a:rPr>
              <a:t>sấu.</a:t>
            </a:r>
          </a:p>
          <a:p>
            <a:pPr marL="342900" indent="-342900" algn="just">
              <a:lnSpc>
                <a:spcPct val="150000"/>
              </a:lnSpc>
              <a:buFontTx/>
              <a:buChar char="-"/>
            </a:pPr>
            <a:r>
              <a:rPr lang="en-US" sz="2000" smtClean="0">
                <a:latin typeface="+mn-lt"/>
                <a:ea typeface="Calibri" panose="020F0502020204030204" pitchFamily="34" charset="0"/>
                <a:cs typeface="Times New Roman" panose="02020603050405020304" pitchFamily="18" charset="0"/>
              </a:rPr>
              <a:t>Chim</a:t>
            </a:r>
            <a:r>
              <a:rPr lang="en-US" sz="2000">
                <a:latin typeface="+mn-lt"/>
                <a:ea typeface="Calibri" panose="020F0502020204030204" pitchFamily="34" charset="0"/>
                <a:cs typeface="Times New Roman" panose="02020603050405020304" pitchFamily="18" charset="0"/>
              </a:rPr>
              <a:t>: gà Đông Tảo, chim bồ câu, </a:t>
            </a:r>
            <a:r>
              <a:rPr lang="en-US" sz="2000">
                <a:latin typeface="+mn-lt"/>
                <a:ea typeface="Calibri" panose="020F0502020204030204" pitchFamily="34" charset="0"/>
                <a:cs typeface="Times New Roman" panose="02020603050405020304" pitchFamily="18" charset="0"/>
              </a:rPr>
              <a:t>chim </a:t>
            </a:r>
            <a:r>
              <a:rPr lang="en-US" sz="2000" smtClean="0">
                <a:latin typeface="+mn-lt"/>
                <a:ea typeface="Calibri" panose="020F0502020204030204" pitchFamily="34" charset="0"/>
                <a:cs typeface="Times New Roman" panose="02020603050405020304" pitchFamily="18" charset="0"/>
              </a:rPr>
              <a:t>ưng.</a:t>
            </a:r>
          </a:p>
          <a:p>
            <a:pPr marL="342900" indent="-342900" algn="just">
              <a:lnSpc>
                <a:spcPct val="150000"/>
              </a:lnSpc>
              <a:buFontTx/>
              <a:buChar char="-"/>
            </a:pPr>
            <a:r>
              <a:rPr lang="en-US" sz="2000" smtClean="0">
                <a:latin typeface="+mn-lt"/>
                <a:ea typeface="Calibri" panose="020F0502020204030204" pitchFamily="34" charset="0"/>
                <a:cs typeface="Times New Roman" panose="02020603050405020304" pitchFamily="18" charset="0"/>
              </a:rPr>
              <a:t>Động </a:t>
            </a:r>
            <a:r>
              <a:rPr lang="en-US" sz="2000">
                <a:latin typeface="+mn-lt"/>
                <a:ea typeface="Calibri" panose="020F0502020204030204" pitchFamily="34" charset="0"/>
                <a:cs typeface="Times New Roman" panose="02020603050405020304" pitchFamily="18" charset="0"/>
              </a:rPr>
              <a:t>vật có vú: trâu, mèo, sư tử.</a:t>
            </a:r>
            <a:endParaRPr lang="en-US" sz="2000">
              <a:effectLst/>
              <a:latin typeface="+mn-lt"/>
              <a:ea typeface="Arial" panose="020B0604020202020204" pitchFamily="34" charset="0"/>
              <a:cs typeface="Times New Roman" panose="02020603050405020304" pitchFamily="18" charset="0"/>
            </a:endParaRPr>
          </a:p>
        </p:txBody>
      </p:sp>
      <p:sp>
        <p:nvSpPr>
          <p:cNvPr id="6" name="Rectangle 5"/>
          <p:cNvSpPr/>
          <p:nvPr/>
        </p:nvSpPr>
        <p:spPr>
          <a:xfrm>
            <a:off x="1108191" y="3082304"/>
            <a:ext cx="6974357"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defTabSz="457200">
              <a:lnSpc>
                <a:spcPct val="150000"/>
              </a:lnSpc>
              <a:buClrTx/>
              <a:defRPr/>
            </a:pPr>
            <a:r>
              <a:rPr lang="en-US" sz="2000" b="1" kern="1200">
                <a:solidFill>
                  <a:srgbClr val="C00000"/>
                </a:solidFill>
                <a:cs typeface="Arial" panose="020B0604020202020204" pitchFamily="34" charset="0"/>
              </a:rPr>
              <a:t>Nhận </a:t>
            </a:r>
            <a:r>
              <a:rPr lang="en-US" sz="2000" b="1" kern="1200" smtClean="0">
                <a:solidFill>
                  <a:srgbClr val="C00000"/>
                </a:solidFill>
                <a:cs typeface="Arial" panose="020B0604020202020204" pitchFamily="34" charset="0"/>
              </a:rPr>
              <a:t>xét: </a:t>
            </a:r>
            <a:r>
              <a:rPr lang="vi-VN" sz="2000" smtClean="0">
                <a:ea typeface="Dotum" panose="020B0600000101010101" pitchFamily="34" charset="-127"/>
                <a:cs typeface="Times New Roman" panose="02020603050405020304" pitchFamily="18" charset="0"/>
              </a:rPr>
              <a:t>Việc </a:t>
            </a:r>
            <a:r>
              <a:rPr lang="vi-VN" sz="2000">
                <a:ea typeface="Dotum" panose="020B0600000101010101" pitchFamily="34" charset="-127"/>
                <a:cs typeface="Times New Roman" panose="02020603050405020304" pitchFamily="18" charset="0"/>
              </a:rPr>
              <a:t>phân loại dữ liệu thống kê phụ thuộc vào những tiêu chí đưa ra, hay nói cách khác, phụ thuộc vào mục đích phân loại.</a:t>
            </a:r>
            <a:endParaRPr lang="en-US" sz="200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49570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up)">
                                      <p:cBhvr>
                                        <p:cTn id="16" dur="500"/>
                                        <p:tgtEl>
                                          <p:spTgt spid="2">
                                            <p:txEl>
                                              <p:pRg st="1" end="1"/>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500"/>
                                        <p:tgtEl>
                                          <p:spTgt spid="2">
                                            <p:txEl>
                                              <p:pRg st="2" end="2"/>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up)">
                                      <p:cBhvr>
                                        <p:cTn id="24" dur="500"/>
                                        <p:tgtEl>
                                          <p:spTgt spid="2">
                                            <p:txEl>
                                              <p:pRg st="3" end="3"/>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up)">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1"/>
          <p:cNvSpPr txBox="1">
            <a:spLocks noGrp="1"/>
          </p:cNvSpPr>
          <p:nvPr>
            <p:ph type="title"/>
          </p:nvPr>
        </p:nvSpPr>
        <p:spPr>
          <a:xfrm>
            <a:off x="2762451" y="1937748"/>
            <a:ext cx="5830106" cy="1707600"/>
          </a:xfrm>
          <a:prstGeom prst="rect">
            <a:avLst/>
          </a:prstGeom>
        </p:spPr>
        <p:txBody>
          <a:bodyPr spcFirstLastPara="1" wrap="square" lIns="91425" tIns="91425" rIns="91425" bIns="91425" anchor="b" anchorCtr="0">
            <a:noAutofit/>
          </a:bodyPr>
          <a:lstStyle/>
          <a:p>
            <a:pPr lvl="0">
              <a:lnSpc>
                <a:spcPct val="150000"/>
              </a:lnSpc>
            </a:pPr>
            <a:r>
              <a:rPr lang="en-US" sz="5700" b="1" smtClean="0">
                <a:latin typeface="+mn-lt"/>
              </a:rPr>
              <a:t>TÍNH HỢP LÝ CỦA DỮ LIỆU</a:t>
            </a:r>
            <a:endParaRPr sz="5700" b="1">
              <a:latin typeface="+mn-lt"/>
            </a:endParaRPr>
          </a:p>
        </p:txBody>
      </p:sp>
      <p:sp>
        <p:nvSpPr>
          <p:cNvPr id="2130" name="Google Shape;2130;p41"/>
          <p:cNvSpPr txBox="1">
            <a:spLocks noGrp="1"/>
          </p:cNvSpPr>
          <p:nvPr>
            <p:ph type="title" idx="2"/>
          </p:nvPr>
        </p:nvSpPr>
        <p:spPr>
          <a:xfrm>
            <a:off x="1090999" y="573495"/>
            <a:ext cx="1334056"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latin typeface="+mj-lt"/>
              </a:rPr>
              <a:t>III</a:t>
            </a:r>
            <a:endParaRPr b="1">
              <a:latin typeface="+mj-lt"/>
            </a:endParaRPr>
          </a:p>
        </p:txBody>
      </p:sp>
      <p:grpSp>
        <p:nvGrpSpPr>
          <p:cNvPr id="2132" name="Google Shape;2132;p41"/>
          <p:cNvGrpSpPr/>
          <p:nvPr/>
        </p:nvGrpSpPr>
        <p:grpSpPr>
          <a:xfrm>
            <a:off x="720061" y="2443794"/>
            <a:ext cx="2200595" cy="2335533"/>
            <a:chOff x="713213" y="1009588"/>
            <a:chExt cx="3434987" cy="3673912"/>
          </a:xfrm>
        </p:grpSpPr>
        <p:sp>
          <p:nvSpPr>
            <p:cNvPr id="2133" name="Google Shape;2133;p41"/>
            <p:cNvSpPr/>
            <p:nvPr/>
          </p:nvSpPr>
          <p:spPr>
            <a:xfrm>
              <a:off x="1438238"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34" name="Google Shape;2134;p41"/>
            <p:cNvGrpSpPr/>
            <p:nvPr/>
          </p:nvGrpSpPr>
          <p:grpSpPr>
            <a:xfrm>
              <a:off x="1490863" y="2174662"/>
              <a:ext cx="2100349" cy="2429370"/>
              <a:chOff x="3809440" y="119922"/>
              <a:chExt cx="720803" cy="833689"/>
            </a:xfrm>
          </p:grpSpPr>
          <p:sp>
            <p:nvSpPr>
              <p:cNvPr id="2135" name="Google Shape;2135;p4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6" name="Google Shape;2136;p4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7" name="Google Shape;2137;p4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8" name="Google Shape;2138;p4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9" name="Google Shape;2139;p4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0" name="Google Shape;2140;p4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1" name="Google Shape;2141;p4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2" name="Google Shape;2142;p4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3" name="Google Shape;2143;p4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4" name="Google Shape;2144;p4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5" name="Google Shape;2145;p4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6" name="Google Shape;2146;p4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7" name="Google Shape;2147;p4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8" name="Google Shape;2148;p4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9" name="Google Shape;2149;p4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0" name="Google Shape;2150;p4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4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4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4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4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4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4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4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4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4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4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1" name="Google Shape;2161;p4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2" name="Google Shape;2162;p4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3" name="Google Shape;2163;p4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4" name="Google Shape;2164;p4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4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4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4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4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4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4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4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4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4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4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5" name="Google Shape;2175;p4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6" name="Google Shape;2176;p4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4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4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4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80" name="Google Shape;2180;p41"/>
            <p:cNvGrpSpPr/>
            <p:nvPr/>
          </p:nvGrpSpPr>
          <p:grpSpPr>
            <a:xfrm>
              <a:off x="837631" y="3518371"/>
              <a:ext cx="1050211" cy="1085637"/>
              <a:chOff x="4774220" y="148489"/>
              <a:chExt cx="710707" cy="734680"/>
            </a:xfrm>
          </p:grpSpPr>
          <p:sp>
            <p:nvSpPr>
              <p:cNvPr id="2181" name="Google Shape;2181;p41"/>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2" name="Google Shape;2182;p41"/>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3" name="Google Shape;2183;p41"/>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4" name="Google Shape;2184;p41"/>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5" name="Google Shape;2185;p41"/>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6" name="Google Shape;2186;p41"/>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7" name="Google Shape;2187;p41"/>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8" name="Google Shape;2188;p41"/>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9" name="Google Shape;2189;p41"/>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0" name="Google Shape;2190;p41"/>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1" name="Google Shape;2191;p41"/>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2" name="Google Shape;2192;p41"/>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3" name="Google Shape;2193;p41"/>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4" name="Google Shape;2194;p41"/>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5" name="Google Shape;2195;p41"/>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6" name="Google Shape;2196;p41"/>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7" name="Google Shape;2197;p41"/>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8" name="Google Shape;2198;p41"/>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9" name="Google Shape;2199;p41"/>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0" name="Google Shape;2200;p41"/>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1" name="Google Shape;2201;p41"/>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2" name="Google Shape;2202;p41"/>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3" name="Google Shape;2203;p41"/>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04" name="Google Shape;2204;p41"/>
            <p:cNvGrpSpPr/>
            <p:nvPr/>
          </p:nvGrpSpPr>
          <p:grpSpPr>
            <a:xfrm>
              <a:off x="713213" y="2556901"/>
              <a:ext cx="673517" cy="806032"/>
              <a:chOff x="4512263" y="939351"/>
              <a:chExt cx="673517" cy="806032"/>
            </a:xfrm>
          </p:grpSpPr>
          <p:sp>
            <p:nvSpPr>
              <p:cNvPr id="2205" name="Google Shape;2205;p41"/>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6" name="Google Shape;2206;p41"/>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7" name="Google Shape;2207;p41"/>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8" name="Google Shape;2208;p41"/>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9" name="Google Shape;2209;p41"/>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0" name="Google Shape;2210;p41"/>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41"/>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2212;p41"/>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2213;p41"/>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14" name="Google Shape;2214;p41"/>
            <p:cNvSpPr/>
            <p:nvPr/>
          </p:nvSpPr>
          <p:spPr>
            <a:xfrm>
              <a:off x="3643850" y="2256875"/>
              <a:ext cx="264300" cy="2643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5" name="Google Shape;2215;p41"/>
            <p:cNvSpPr/>
            <p:nvPr/>
          </p:nvSpPr>
          <p:spPr>
            <a:xfrm>
              <a:off x="3883900" y="4053238"/>
              <a:ext cx="264300" cy="2643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16" name="Google Shape;2216;p41"/>
            <p:cNvGrpSpPr/>
            <p:nvPr/>
          </p:nvGrpSpPr>
          <p:grpSpPr>
            <a:xfrm>
              <a:off x="2735162" y="1009588"/>
              <a:ext cx="503009" cy="806019"/>
              <a:chOff x="5029670" y="1742067"/>
              <a:chExt cx="554708" cy="888861"/>
            </a:xfrm>
          </p:grpSpPr>
          <p:sp>
            <p:nvSpPr>
              <p:cNvPr id="2217" name="Google Shape;2217;p4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4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4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4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4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4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4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4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5" name="Google Shape;2225;p41"/>
            <p:cNvGrpSpPr/>
            <p:nvPr/>
          </p:nvGrpSpPr>
          <p:grpSpPr>
            <a:xfrm>
              <a:off x="3091657" y="3690897"/>
              <a:ext cx="973341" cy="740586"/>
              <a:chOff x="3321334" y="1134860"/>
              <a:chExt cx="739958" cy="563012"/>
            </a:xfrm>
          </p:grpSpPr>
          <p:sp>
            <p:nvSpPr>
              <p:cNvPr id="2226" name="Google Shape;2226;p41"/>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41"/>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28" name="Google Shape;2228;p41"/>
              <p:cNvGrpSpPr/>
              <p:nvPr/>
            </p:nvGrpSpPr>
            <p:grpSpPr>
              <a:xfrm>
                <a:off x="3401954" y="1228537"/>
                <a:ext cx="641456" cy="452252"/>
                <a:chOff x="3401954" y="1228537"/>
                <a:chExt cx="641456" cy="452252"/>
              </a:xfrm>
            </p:grpSpPr>
            <p:sp>
              <p:nvSpPr>
                <p:cNvPr id="2229" name="Google Shape;2229;p41"/>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41"/>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41"/>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41"/>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41"/>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2234;p41"/>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41"/>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41"/>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41"/>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41"/>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41"/>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41"/>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41"/>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41"/>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41"/>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41"/>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2245;p41"/>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6" name="Google Shape;2246;p41"/>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41"/>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41"/>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41"/>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41"/>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41"/>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41"/>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41"/>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41"/>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41"/>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41"/>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2257;p41"/>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2258;p41"/>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2259;p41"/>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41"/>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41"/>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41"/>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41"/>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41"/>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41"/>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41"/>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41"/>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41"/>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41"/>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41"/>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41"/>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41"/>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41"/>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41"/>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41"/>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41"/>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41"/>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41"/>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41"/>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41"/>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41"/>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2282;p41"/>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3" name="Google Shape;2283;p41"/>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4" name="Google Shape;2284;p41"/>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2285;p41"/>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41"/>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41"/>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41"/>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41"/>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41"/>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41"/>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41"/>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41"/>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41"/>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41"/>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41"/>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41"/>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41"/>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41"/>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41"/>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41"/>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41"/>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41"/>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41"/>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41"/>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41"/>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2307;p41"/>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2308;p41"/>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41"/>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41"/>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1451628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8" name="Title 21"/>
          <p:cNvSpPr>
            <a:spLocks noGrp="1"/>
          </p:cNvSpPr>
          <p:nvPr>
            <p:ph type="title" idx="4294967295"/>
          </p:nvPr>
        </p:nvSpPr>
        <p:spPr>
          <a:xfrm>
            <a:off x="977684" y="426661"/>
            <a:ext cx="1023723" cy="447600"/>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nl-NL" sz="2100" b="1" kern="1200" smtClean="0">
                <a:solidFill>
                  <a:srgbClr val="000000"/>
                </a:solidFill>
                <a:latin typeface="Arial" panose="020B0604020202020204" pitchFamily="34" charset="0"/>
                <a:ea typeface="+mn-ea"/>
                <a:cs typeface="Arial" panose="020B0604020202020204" pitchFamily="34" charset="0"/>
                <a:sym typeface="Arial"/>
              </a:rPr>
              <a:t>HĐ </a:t>
            </a:r>
            <a:r>
              <a:rPr lang="nl-NL" sz="2100" b="1" kern="1200" smtClean="0">
                <a:solidFill>
                  <a:srgbClr val="000000"/>
                </a:solidFill>
                <a:latin typeface="Arial" panose="020B0604020202020204" pitchFamily="34" charset="0"/>
                <a:ea typeface="+mn-ea"/>
                <a:cs typeface="Arial" panose="020B0604020202020204" pitchFamily="34" charset="0"/>
                <a:sym typeface="Arial"/>
              </a:rPr>
              <a:t>3</a:t>
            </a:r>
            <a:endParaRPr lang="en-US" sz="2100" b="1" kern="1200" dirty="0">
              <a:solidFill>
                <a:srgbClr val="000000"/>
              </a:solidFill>
              <a:latin typeface="Arial" panose="020B0604020202020204" pitchFamily="34" charset="0"/>
              <a:ea typeface="+mn-ea"/>
              <a:cs typeface="Arial" panose="020B0604020202020204" pitchFamily="34" charset="0"/>
              <a:sym typeface="Arial"/>
            </a:endParaRPr>
          </a:p>
        </p:txBody>
      </p:sp>
      <p:sp>
        <p:nvSpPr>
          <p:cNvPr id="30" name="Rectangle 29"/>
          <p:cNvSpPr/>
          <p:nvPr/>
        </p:nvSpPr>
        <p:spPr>
          <a:xfrm>
            <a:off x="977684" y="925951"/>
            <a:ext cx="7127851" cy="872034"/>
          </a:xfrm>
          <a:prstGeom prst="rect">
            <a:avLst/>
          </a:prstGeom>
        </p:spPr>
        <p:txBody>
          <a:bodyPr wrap="square">
            <a:spAutoFit/>
          </a:bodyPr>
          <a:lstStyle/>
          <a:p>
            <a:pPr lvl="0" algn="just">
              <a:lnSpc>
                <a:spcPct val="150000"/>
              </a:lnSpc>
            </a:pPr>
            <a:r>
              <a:rPr lang="vi-VN" sz="1800" smtClean="0">
                <a:latin typeface="+mn-lt"/>
              </a:rPr>
              <a:t>a</a:t>
            </a:r>
            <a:r>
              <a:rPr lang="vi-VN" sz="1800">
                <a:latin typeface="+mn-lt"/>
              </a:rPr>
              <a:t>) Danh sách email của các bạn trong đội văn nghệ lớp 8C </a:t>
            </a:r>
            <a:r>
              <a:rPr lang="vi-VN" sz="1800">
                <a:latin typeface="+mn-lt"/>
              </a:rPr>
              <a:t>như </a:t>
            </a:r>
            <a:r>
              <a:rPr lang="vi-VN" sz="1800" smtClean="0">
                <a:latin typeface="+mn-lt"/>
              </a:rPr>
              <a:t>sau</a:t>
            </a:r>
            <a:r>
              <a:rPr lang="en-US" sz="1800" smtClean="0">
                <a:latin typeface="+mn-lt"/>
              </a:rPr>
              <a:t> </a:t>
            </a:r>
            <a:r>
              <a:rPr lang="vi-VN" sz="1800" smtClean="0">
                <a:latin typeface="+mn-lt"/>
              </a:rPr>
              <a:t>(</a:t>
            </a:r>
            <a:r>
              <a:rPr lang="vi-VN" sz="1800">
                <a:latin typeface="+mn-lt"/>
              </a:rPr>
              <a:t>Bảng 2):</a:t>
            </a:r>
            <a:endParaRPr lang="en-US" sz="1800">
              <a:latin typeface="+mn-lt"/>
              <a:ea typeface="Arial" panose="020B0604020202020204" pitchFamily="34" charset="0"/>
              <a:cs typeface="Times New Roman" panose="02020603050405020304" pitchFamily="18" charset="0"/>
            </a:endParaRPr>
          </a:p>
        </p:txBody>
      </p:sp>
      <p:sp>
        <p:nvSpPr>
          <p:cNvPr id="2" name="Rectangle 1"/>
          <p:cNvSpPr/>
          <p:nvPr/>
        </p:nvSpPr>
        <p:spPr>
          <a:xfrm>
            <a:off x="2058075" y="362720"/>
            <a:ext cx="6090628" cy="563231"/>
          </a:xfrm>
          <a:prstGeom prst="rect">
            <a:avLst/>
          </a:prstGeom>
        </p:spPr>
        <p:txBody>
          <a:bodyPr wrap="square">
            <a:spAutoFit/>
          </a:bodyPr>
          <a:lstStyle/>
          <a:p>
            <a:pPr lvl="0" algn="just">
              <a:lnSpc>
                <a:spcPct val="170000"/>
              </a:lnSpc>
            </a:pPr>
            <a:r>
              <a:rPr lang="vi-VN" sz="1800">
                <a:latin typeface="Arial" panose="020B0604020202020204" pitchFamily="34" charset="0"/>
              </a:rPr>
              <a:t>Tìm điểm không hợp lí trong những dữ liệu cho dưới đây.</a:t>
            </a:r>
            <a:endParaRPr lang="vi-VN" sz="1800">
              <a:latin typeface="Arial" panose="020B060402020202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1177552" y="1873951"/>
            <a:ext cx="6808523" cy="2031911"/>
          </a:xfrm>
          <a:prstGeom prst="rect">
            <a:avLst/>
          </a:prstGeom>
        </p:spPr>
      </p:pic>
      <p:sp>
        <p:nvSpPr>
          <p:cNvPr id="4" name="Rectangle 3"/>
          <p:cNvSpPr/>
          <p:nvPr/>
        </p:nvSpPr>
        <p:spPr>
          <a:xfrm>
            <a:off x="1217757" y="3958099"/>
            <a:ext cx="6728111" cy="872034"/>
          </a:xfrm>
          <a:prstGeom prst="rect">
            <a:avLst/>
          </a:prstGeom>
        </p:spPr>
        <p:txBody>
          <a:bodyPr wrap="square">
            <a:spAutoFit/>
          </a:bodyPr>
          <a:lstStyle/>
          <a:p>
            <a:pPr algn="ctr">
              <a:lnSpc>
                <a:spcPct val="150000"/>
              </a:lnSpc>
            </a:pPr>
            <a:r>
              <a:rPr lang="vi-VN" sz="1800">
                <a:latin typeface="+mn-lt"/>
              </a:rPr>
              <a:t>b) Kết quả 5 bài kiểm tra môn Toán của bạn Dũng lần lượt là</a:t>
            </a:r>
            <a:r>
              <a:rPr lang="vi-VN" sz="1800">
                <a:latin typeface="+mn-lt"/>
              </a:rPr>
              <a:t>: </a:t>
            </a:r>
            <a:endParaRPr lang="en-US" sz="1800" smtClean="0">
              <a:latin typeface="+mn-lt"/>
            </a:endParaRPr>
          </a:p>
          <a:p>
            <a:pPr algn="ctr">
              <a:lnSpc>
                <a:spcPct val="150000"/>
              </a:lnSpc>
            </a:pPr>
            <a:r>
              <a:rPr lang="vi-VN" sz="1800" smtClean="0">
                <a:latin typeface="+mn-lt"/>
              </a:rPr>
              <a:t>8</a:t>
            </a:r>
            <a:r>
              <a:rPr lang="vi-VN" sz="1800">
                <a:latin typeface="+mn-lt"/>
              </a:rPr>
              <a:t>; –6; 7; 5; 9.</a:t>
            </a:r>
            <a:endParaRPr lang="en-US" sz="18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38"/>
          <p:cNvSpPr txBox="1">
            <a:spLocks noGrp="1"/>
          </p:cNvSpPr>
          <p:nvPr>
            <p:ph type="title"/>
          </p:nvPr>
        </p:nvSpPr>
        <p:spPr>
          <a:xfrm>
            <a:off x="828641" y="485427"/>
            <a:ext cx="7704000" cy="572700"/>
          </a:xfrm>
          <a:prstGeom prst="rect">
            <a:avLst/>
          </a:prstGeom>
        </p:spPr>
        <p:txBody>
          <a:bodyPr spcFirstLastPara="1" wrap="square" lIns="91425" tIns="91425" rIns="91425" bIns="91425" anchor="t" anchorCtr="0">
            <a:noAutofit/>
          </a:bodyPr>
          <a:lstStyle/>
          <a:p>
            <a:pPr lvl="0"/>
            <a:r>
              <a:rPr lang="en-US" sz="3200" b="1" smtClean="0">
                <a:latin typeface="+mn-lt"/>
              </a:rPr>
              <a:t>KHỞI ĐỘNG</a:t>
            </a:r>
            <a:endParaRPr lang="en-US" sz="3200" b="1">
              <a:latin typeface="+mn-lt"/>
            </a:endParaRPr>
          </a:p>
        </p:txBody>
      </p:sp>
      <p:sp>
        <p:nvSpPr>
          <p:cNvPr id="2" name="Rectangle 1"/>
          <p:cNvSpPr/>
          <p:nvPr/>
        </p:nvSpPr>
        <p:spPr>
          <a:xfrm>
            <a:off x="595455" y="1258483"/>
            <a:ext cx="7937186" cy="1706942"/>
          </a:xfrm>
          <a:prstGeom prst="rect">
            <a:avLst/>
          </a:prstGeom>
        </p:spPr>
        <p:txBody>
          <a:bodyPr wrap="square">
            <a:spAutoFit/>
          </a:bodyPr>
          <a:lstStyle/>
          <a:p>
            <a:pPr>
              <a:lnSpc>
                <a:spcPct val="150000"/>
              </a:lnSpc>
              <a:spcBef>
                <a:spcPts val="600"/>
              </a:spcBef>
              <a:spcAft>
                <a:spcPts val="600"/>
              </a:spcAft>
            </a:pPr>
            <a:r>
              <a:rPr lang="da-DK" sz="2200">
                <a:latin typeface="+mj-lt"/>
                <a:ea typeface="Calibri" panose="020F0502020204030204" pitchFamily="34" charset="0"/>
                <a:cs typeface="Times New Roman" panose="02020603050405020304" pitchFamily="18" charset="0"/>
              </a:rPr>
              <a:t>Ở lớp 6 và lớp 7, chúng ta đã làm quen với tiến trình thống kê, trong đó có thu thập và phân loại dữ liệu.</a:t>
            </a:r>
          </a:p>
          <a:p>
            <a:pPr>
              <a:lnSpc>
                <a:spcPct val="150000"/>
              </a:lnSpc>
              <a:spcBef>
                <a:spcPts val="600"/>
              </a:spcBef>
              <a:spcAft>
                <a:spcPts val="600"/>
              </a:spcAft>
            </a:pPr>
            <a:r>
              <a:rPr lang="da-DK" sz="2200">
                <a:latin typeface="+mj-lt"/>
                <a:ea typeface="Calibri" panose="020F0502020204030204" pitchFamily="34" charset="0"/>
                <a:cs typeface="Times New Roman" panose="02020603050405020304" pitchFamily="18" charset="0"/>
              </a:rPr>
              <a:t>Làm thế nào để thu thập và phân loại dữ liệu?</a:t>
            </a:r>
            <a:endParaRPr lang="da-DK" sz="2200">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100238" y="3484499"/>
            <a:ext cx="1160805" cy="1362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91"/>
                                        </p:tgtEl>
                                        <p:attrNameLst>
                                          <p:attrName>style.visibility</p:attrName>
                                        </p:attrNameLst>
                                      </p:cBhvr>
                                      <p:to>
                                        <p:strVal val="visible"/>
                                      </p:to>
                                    </p:set>
                                    <p:animEffect transition="in" filter="barn(inVertical)">
                                      <p:cBhvr>
                                        <p:cTn id="7" dur="500"/>
                                        <p:tgtEl>
                                          <p:spTgt spid="199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7" name="Rectangle 6"/>
          <p:cNvSpPr/>
          <p:nvPr/>
        </p:nvSpPr>
        <p:spPr>
          <a:xfrm>
            <a:off x="4209176" y="643174"/>
            <a:ext cx="813044"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2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271665" y="1242765"/>
                <a:ext cx="6688067" cy="2731261"/>
              </a:xfrm>
              <a:prstGeom prst="rect">
                <a:avLst/>
              </a:prstGeom>
            </p:spPr>
            <p:txBody>
              <a:bodyPr wrap="square">
                <a:spAutoFit/>
              </a:bodyPr>
              <a:lstStyle/>
              <a:p>
                <a:pPr algn="just">
                  <a:lnSpc>
                    <a:spcPct val="200000"/>
                  </a:lnSpc>
                  <a:spcBef>
                    <a:spcPts val="600"/>
                  </a:spcBef>
                  <a:spcAft>
                    <a:spcPts val="600"/>
                  </a:spcAft>
                </a:pPr>
                <a:r>
                  <a:rPr lang="fr-FR" sz="2100">
                    <a:latin typeface="+mn-lt"/>
                    <a:ea typeface="Arial" panose="020B0604020202020204" pitchFamily="34" charset="0"/>
                    <a:cs typeface="Times New Roman" panose="02020603050405020304" pitchFamily="18" charset="0"/>
                  </a:rPr>
                  <a:t>a) Dữ liệu thuhang_chu.vn là không hợp lí vì dữ liệu đó không đúng với định dạng của email.</a:t>
                </a:r>
                <a:endParaRPr lang="en-US" sz="2100">
                  <a:effectLst/>
                  <a:latin typeface="+mn-lt"/>
                  <a:ea typeface="Arial" panose="020B0604020202020204" pitchFamily="34" charset="0"/>
                  <a:cs typeface="Times New Roman" panose="02020603050405020304" pitchFamily="18" charset="0"/>
                </a:endParaRPr>
              </a:p>
              <a:p>
                <a:pPr algn="just">
                  <a:lnSpc>
                    <a:spcPct val="200000"/>
                  </a:lnSpc>
                  <a:spcBef>
                    <a:spcPts val="600"/>
                  </a:spcBef>
                  <a:spcAft>
                    <a:spcPts val="600"/>
                  </a:spcAft>
                </a:pPr>
                <a:r>
                  <a:rPr lang="fr-FR" sz="2100">
                    <a:effectLst/>
                    <a:latin typeface="+mn-lt"/>
                    <a:ea typeface="Arial" panose="020B0604020202020204" pitchFamily="34" charset="0"/>
                    <a:cs typeface="Times New Roman" panose="02020603050405020304" pitchFamily="18" charset="0"/>
                  </a:rPr>
                  <a:t>b) Dữ liệu </a:t>
                </a:r>
                <a14:m>
                  <m:oMath xmlns:m="http://schemas.openxmlformats.org/officeDocument/2006/math">
                    <m:r>
                      <a:rPr lang="fr-FR" sz="2100" i="1">
                        <a:effectLst/>
                        <a:latin typeface="+mn-lt"/>
                        <a:ea typeface="Arial" panose="020B0604020202020204" pitchFamily="34" charset="0"/>
                        <a:cs typeface="Times New Roman" panose="02020603050405020304" pitchFamily="18" charset="0"/>
                      </a:rPr>
                      <m:t>−6</m:t>
                    </m:r>
                  </m:oMath>
                </a14:m>
                <a:r>
                  <a:rPr lang="fr-FR" sz="2100">
                    <a:effectLst/>
                    <a:latin typeface="+mn-lt"/>
                    <a:ea typeface="Arial" panose="020B0604020202020204" pitchFamily="34" charset="0"/>
                    <a:cs typeface="Times New Roman" panose="02020603050405020304" pitchFamily="18" charset="0"/>
                  </a:rPr>
                  <a:t> không hợp lí vì kết quả một bài kiểm tra không được là số âm.</a:t>
                </a:r>
                <a:endParaRPr lang="en-US" sz="2100">
                  <a:effectLst/>
                  <a:latin typeface="+mn-l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71665" y="1242765"/>
                <a:ext cx="6688067" cy="2731261"/>
              </a:xfrm>
              <a:prstGeom prst="rect">
                <a:avLst/>
              </a:prstGeom>
              <a:blipFill>
                <a:blip r:embed="rId3"/>
                <a:stretch>
                  <a:fillRect l="-1094" r="-1094" b="-3348"/>
                </a:stretch>
              </a:blipFill>
            </p:spPr>
            <p:txBody>
              <a:bodyPr/>
              <a:lstStyle/>
              <a:p>
                <a:r>
                  <a:rPr lang="en-US">
                    <a:noFill/>
                  </a:rPr>
                  <a:t> </a:t>
                </a:r>
              </a:p>
            </p:txBody>
          </p:sp>
        </mc:Fallback>
      </mc:AlternateContent>
    </p:spTree>
    <p:extLst>
      <p:ext uri="{BB962C8B-B14F-4D97-AF65-F5344CB8AC3E}">
        <p14:creationId xmlns:p14="http://schemas.microsoft.com/office/powerpoint/2010/main" val="2567856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5" name="TextBox 4"/>
          <p:cNvSpPr txBox="1"/>
          <p:nvPr/>
        </p:nvSpPr>
        <p:spPr>
          <a:xfrm>
            <a:off x="1503166" y="98862"/>
            <a:ext cx="1088833" cy="1490090"/>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 name="Rectangle 1"/>
          <p:cNvSpPr/>
          <p:nvPr/>
        </p:nvSpPr>
        <p:spPr>
          <a:xfrm>
            <a:off x="865598" y="1361944"/>
            <a:ext cx="7424443" cy="2631490"/>
          </a:xfrm>
          <a:prstGeom prst="rect">
            <a:avLst/>
          </a:prstGeom>
        </p:spPr>
        <p:txBody>
          <a:bodyPr wrap="square">
            <a:spAutoFit/>
          </a:bodyPr>
          <a:lstStyle/>
          <a:p>
            <a:pPr algn="just">
              <a:lnSpc>
                <a:spcPct val="165000"/>
              </a:lnSpc>
            </a:pPr>
            <a:r>
              <a:rPr lang="fr-FR" sz="2000">
                <a:latin typeface="+mj-lt"/>
                <a:ea typeface="Arial" panose="020B0604020202020204" pitchFamily="34" charset="0"/>
                <a:cs typeface="Times New Roman" panose="02020603050405020304" pitchFamily="18" charset="0"/>
              </a:rPr>
              <a:t>Để đánh giá tính hợp lí của dữ liệu, ta cần đưa ra các tiêu chí đánh giá, chẳng hạn như những dữ </a:t>
            </a:r>
            <a:r>
              <a:rPr lang="fr-FR" sz="2000">
                <a:latin typeface="+mj-lt"/>
                <a:ea typeface="Arial" panose="020B0604020202020204" pitchFamily="34" charset="0"/>
                <a:cs typeface="Times New Roman" panose="02020603050405020304" pitchFamily="18" charset="0"/>
              </a:rPr>
              <a:t>liệu </a:t>
            </a:r>
            <a:r>
              <a:rPr lang="fr-FR" sz="2000" smtClean="0">
                <a:latin typeface="+mj-lt"/>
                <a:ea typeface="Arial" panose="020B0604020202020204" pitchFamily="34" charset="0"/>
                <a:cs typeface="Times New Roman" panose="02020603050405020304" pitchFamily="18" charset="0"/>
              </a:rPr>
              <a:t>phải:</a:t>
            </a:r>
            <a:endParaRPr lang="en-US" sz="2000">
              <a:latin typeface="+mj-lt"/>
              <a:ea typeface="Arial" panose="020B0604020202020204" pitchFamily="34" charset="0"/>
              <a:cs typeface="Times New Roman" panose="02020603050405020304" pitchFamily="18" charset="0"/>
            </a:endParaRPr>
          </a:p>
          <a:p>
            <a:pPr marL="342900" indent="-342900" algn="just">
              <a:lnSpc>
                <a:spcPct val="165000"/>
              </a:lnSpc>
              <a:buFontTx/>
              <a:buChar char="-"/>
            </a:pPr>
            <a:r>
              <a:rPr lang="fr-FR" sz="2000" smtClean="0">
                <a:latin typeface="+mj-lt"/>
                <a:ea typeface="Arial" panose="020B0604020202020204" pitchFamily="34" charset="0"/>
                <a:cs typeface="Times New Roman" panose="02020603050405020304" pitchFamily="18" charset="0"/>
              </a:rPr>
              <a:t>Đúng </a:t>
            </a:r>
            <a:r>
              <a:rPr lang="fr-FR" sz="2000">
                <a:latin typeface="+mj-lt"/>
                <a:ea typeface="Arial" panose="020B0604020202020204" pitchFamily="34" charset="0"/>
                <a:cs typeface="Times New Roman" panose="02020603050405020304" pitchFamily="18" charset="0"/>
              </a:rPr>
              <a:t>định </a:t>
            </a:r>
            <a:r>
              <a:rPr lang="fr-FR" sz="2000" smtClean="0">
                <a:latin typeface="+mj-lt"/>
                <a:ea typeface="Arial" panose="020B0604020202020204" pitchFamily="34" charset="0"/>
                <a:cs typeface="Times New Roman" panose="02020603050405020304" pitchFamily="18" charset="0"/>
              </a:rPr>
              <a:t>dạng;</a:t>
            </a:r>
          </a:p>
          <a:p>
            <a:pPr marL="342900" indent="-342900" algn="just">
              <a:lnSpc>
                <a:spcPct val="165000"/>
              </a:lnSpc>
              <a:buFontTx/>
              <a:buChar char="-"/>
            </a:pPr>
            <a:r>
              <a:rPr lang="fr-FR" sz="2000" smtClean="0">
                <a:latin typeface="+mj-lt"/>
                <a:ea typeface="Arial" panose="020B0604020202020204" pitchFamily="34" charset="0"/>
                <a:cs typeface="Times New Roman" panose="02020603050405020304" pitchFamily="18" charset="0"/>
              </a:rPr>
              <a:t>Nằm </a:t>
            </a:r>
            <a:r>
              <a:rPr lang="fr-FR" sz="2000">
                <a:latin typeface="+mj-lt"/>
                <a:ea typeface="Arial" panose="020B0604020202020204" pitchFamily="34" charset="0"/>
                <a:cs typeface="Times New Roman" panose="02020603050405020304" pitchFamily="18" charset="0"/>
              </a:rPr>
              <a:t>trong phạm vi </a:t>
            </a:r>
            <a:r>
              <a:rPr lang="fr-FR" sz="2000">
                <a:latin typeface="+mj-lt"/>
                <a:ea typeface="Arial" panose="020B0604020202020204" pitchFamily="34" charset="0"/>
                <a:cs typeface="Times New Roman" panose="02020603050405020304" pitchFamily="18" charset="0"/>
              </a:rPr>
              <a:t>dự </a:t>
            </a:r>
            <a:r>
              <a:rPr lang="fr-FR" sz="2000" smtClean="0">
                <a:latin typeface="+mj-lt"/>
                <a:ea typeface="Arial" panose="020B0604020202020204" pitchFamily="34" charset="0"/>
                <a:cs typeface="Times New Roman" panose="02020603050405020304" pitchFamily="18" charset="0"/>
              </a:rPr>
              <a:t>kiến;</a:t>
            </a:r>
            <a:endParaRPr lang="en-US" sz="2000" smtClean="0">
              <a:latin typeface="+mj-lt"/>
              <a:ea typeface="Arial" panose="020B0604020202020204" pitchFamily="34" charset="0"/>
              <a:cs typeface="Times New Roman" panose="02020603050405020304" pitchFamily="18" charset="0"/>
            </a:endParaRPr>
          </a:p>
          <a:p>
            <a:pPr marL="342900" indent="-342900" algn="just">
              <a:lnSpc>
                <a:spcPct val="165000"/>
              </a:lnSpc>
              <a:buFontTx/>
              <a:buChar char="-"/>
            </a:pPr>
            <a:r>
              <a:rPr lang="fr-FR" sz="2000" smtClean="0">
                <a:latin typeface="+mj-lt"/>
                <a:ea typeface="Arial" panose="020B0604020202020204" pitchFamily="34" charset="0"/>
                <a:cs typeface="Times New Roman" panose="02020603050405020304" pitchFamily="18" charset="0"/>
              </a:rPr>
              <a:t>Phải </a:t>
            </a:r>
            <a:r>
              <a:rPr lang="fr-FR" sz="2000">
                <a:latin typeface="+mj-lt"/>
                <a:ea typeface="Arial" panose="020B0604020202020204" pitchFamily="34" charset="0"/>
                <a:cs typeface="Times New Roman" panose="02020603050405020304" pitchFamily="18" charset="0"/>
              </a:rPr>
              <a:t>có tính đại diện đối với vấn đề cần thống kê.</a:t>
            </a:r>
            <a:endParaRPr lang="en-US" sz="2000">
              <a:effectLst/>
              <a:latin typeface="+mj-lt"/>
              <a:ea typeface="Arial" panose="020B0604020202020204" pitchFamily="34" charset="0"/>
              <a:cs typeface="Times New Roman" panose="02020603050405020304" pitchFamily="18" charset="0"/>
            </a:endParaRPr>
          </a:p>
        </p:txBody>
      </p:sp>
      <p:grpSp>
        <p:nvGrpSpPr>
          <p:cNvPr id="3" name="Group 2"/>
          <p:cNvGrpSpPr/>
          <p:nvPr/>
        </p:nvGrpSpPr>
        <p:grpSpPr>
          <a:xfrm>
            <a:off x="3647235" y="526113"/>
            <a:ext cx="1861168" cy="635587"/>
            <a:chOff x="2298983" y="98862"/>
            <a:chExt cx="1861168" cy="635587"/>
          </a:xfrm>
        </p:grpSpPr>
        <p:sp>
          <p:nvSpPr>
            <p:cNvPr id="16" name="Freeform 3"/>
            <p:cNvSpPr/>
            <p:nvPr/>
          </p:nvSpPr>
          <p:spPr>
            <a:xfrm>
              <a:off x="2298983" y="116693"/>
              <a:ext cx="1861168" cy="61775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p:spPr>
          <p:style>
            <a:lnRef idx="3">
              <a:schemeClr val="lt1"/>
            </a:lnRef>
            <a:fillRef idx="1">
              <a:schemeClr val="accent1"/>
            </a:fillRef>
            <a:effectRef idx="1">
              <a:schemeClr val="accent1"/>
            </a:effectRef>
            <a:fontRef idx="minor">
              <a:schemeClr val="lt1"/>
            </a:fontRef>
          </p:style>
        </p:sp>
        <p:sp>
          <p:nvSpPr>
            <p:cNvPr id="17" name="Rectangle 16"/>
            <p:cNvSpPr/>
            <p:nvPr/>
          </p:nvSpPr>
          <p:spPr>
            <a:xfrm>
              <a:off x="2516070" y="98862"/>
              <a:ext cx="1426994" cy="557653"/>
            </a:xfrm>
            <a:prstGeom prst="rect">
              <a:avLst/>
            </a:prstGeom>
          </p:spPr>
          <p:txBody>
            <a:bodyPr wrap="none">
              <a:spAutoFit/>
            </a:bodyPr>
            <a:lstStyle/>
            <a:p>
              <a:pPr marL="0" marR="0" lvl="0" indent="0" algn="ctr" defTabSz="457200" rtl="0" eaLnBrk="1" fontAlgn="auto" latinLnBrk="0" hangingPunct="1">
                <a:lnSpc>
                  <a:spcPct val="150000"/>
                </a:lnSpc>
                <a:spcBef>
                  <a:spcPts val="0"/>
                </a:spcBef>
                <a:spcAft>
                  <a:spcPts val="300"/>
                </a:spcAft>
                <a:buClrTx/>
                <a:buSzTx/>
                <a:buFont typeface="Arial"/>
                <a:buNone/>
                <a:tabLst/>
                <a:defRPr/>
              </a:pPr>
              <a:r>
                <a:rPr lang="nl-NL" sz="2300" b="1" kern="1200" noProof="0" smtClean="0">
                  <a:solidFill>
                    <a:srgbClr val="002060"/>
                  </a:solidFill>
                  <a:latin typeface="Arial" panose="020B0604020202020204" pitchFamily="34" charset="0"/>
                  <a:ea typeface="Times New Roman" panose="02020603050405020304" pitchFamily="18" charset="0"/>
                  <a:cs typeface="Arial" panose="020B0604020202020204" pitchFamily="34" charset="0"/>
                </a:rPr>
                <a:t>Nhận xét</a:t>
              </a:r>
              <a:endParaRPr kumimoji="0" lang="en-US" sz="2300" b="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73" name="TextBox 72"/>
          <p:cNvSpPr txBox="1"/>
          <p:nvPr/>
        </p:nvSpPr>
        <p:spPr>
          <a:xfrm>
            <a:off x="801264" y="224510"/>
            <a:ext cx="7480933" cy="3023905"/>
          </a:xfrm>
          <a:prstGeom prst="rect">
            <a:avLst/>
          </a:prstGeom>
          <a:noFill/>
        </p:spPr>
        <p:txBody>
          <a:bodyPr wrap="square" rtlCol="0">
            <a:spAutoFit/>
          </a:bodyPr>
          <a:lstStyle/>
          <a:p>
            <a:pPr lvl="0" algn="just">
              <a:lnSpc>
                <a:spcPct val="150000"/>
              </a:lnSpc>
              <a:buClr>
                <a:srgbClr val="2D1549"/>
              </a:buClr>
              <a:buSzPts val="1100"/>
              <a:defRPr/>
            </a:pPr>
            <a:r>
              <a:rPr lang="en-US" sz="1900" b="1">
                <a:solidFill>
                  <a:srgbClr val="FFFFFF"/>
                </a:solidFill>
                <a:highlight>
                  <a:srgbClr val="CE4D8E"/>
                </a:highlight>
                <a:cs typeface="Poppins SemiBold"/>
                <a:sym typeface="Poppins SemiBold"/>
              </a:rPr>
              <a:t>Ví </a:t>
            </a:r>
            <a:r>
              <a:rPr lang="en-US" sz="1900" b="1">
                <a:solidFill>
                  <a:srgbClr val="FFFFFF"/>
                </a:solidFill>
                <a:highlight>
                  <a:srgbClr val="CE4D8E"/>
                </a:highlight>
                <a:cs typeface="Poppins SemiBold"/>
                <a:sym typeface="Poppins SemiBold"/>
              </a:rPr>
              <a:t>dụ </a:t>
            </a:r>
            <a:r>
              <a:rPr lang="en-US" sz="1900" b="1" smtClean="0">
                <a:solidFill>
                  <a:srgbClr val="FFFFFF"/>
                </a:solidFill>
                <a:highlight>
                  <a:srgbClr val="CE4D8E"/>
                </a:highlight>
                <a:cs typeface="Poppins SemiBold"/>
                <a:sym typeface="Poppins SemiBold"/>
              </a:rPr>
              <a:t>3:</a:t>
            </a:r>
            <a:r>
              <a:rPr lang="en-US" sz="1900" kern="1200" smtClean="0">
                <a:latin typeface="Arial" panose="020B0604020202020204" pitchFamily="34" charset="0"/>
                <a:ea typeface="+mn-ea"/>
                <a:cs typeface="Arial" panose="020B0604020202020204" pitchFamily="34" charset="0"/>
              </a:rPr>
              <a:t> </a:t>
            </a:r>
            <a:r>
              <a:rPr lang="en-US" sz="1800" kern="1200" smtClean="0">
                <a:latin typeface="Arial" panose="020B0604020202020204" pitchFamily="34" charset="0"/>
                <a:ea typeface="+mn-ea"/>
                <a:cs typeface="Arial" panose="020B0604020202020204" pitchFamily="34" charset="0"/>
              </a:rPr>
              <a:t>Đ</a:t>
            </a:r>
            <a:r>
              <a:rPr lang="vi-VN" sz="1800" kern="1200" smtClean="0">
                <a:latin typeface="Arial" panose="020B0604020202020204" pitchFamily="34" charset="0"/>
                <a:ea typeface="+mn-ea"/>
                <a:cs typeface="Arial" panose="020B0604020202020204" pitchFamily="34" charset="0"/>
              </a:rPr>
              <a:t>ể </a:t>
            </a:r>
            <a:r>
              <a:rPr lang="vi-VN" sz="1800" kern="1200">
                <a:latin typeface="Arial" panose="020B0604020202020204" pitchFamily="34" charset="0"/>
                <a:ea typeface="+mn-ea"/>
                <a:cs typeface="Arial" panose="020B0604020202020204" pitchFamily="34" charset="0"/>
              </a:rPr>
              <a:t>chuẩn bị cho năm học mới, một công ty may thiết kế mẫu đồng phục cho học sinh của một trường trung học cơ sở. Công ty đã </a:t>
            </a:r>
            <a:r>
              <a:rPr lang="vi-VN" sz="1800" kern="1200">
                <a:latin typeface="Arial" panose="020B0604020202020204" pitchFamily="34" charset="0"/>
                <a:ea typeface="+mn-ea"/>
                <a:cs typeface="Arial" panose="020B0604020202020204" pitchFamily="34" charset="0"/>
              </a:rPr>
              <a:t>hỏi </a:t>
            </a:r>
            <a:r>
              <a:rPr lang="vi-VN" sz="1800" kern="1200" smtClean="0">
                <a:latin typeface="Arial" panose="020B0604020202020204" pitchFamily="34" charset="0"/>
                <a:ea typeface="+mn-ea"/>
                <a:cs typeface="Arial" panose="020B0604020202020204" pitchFamily="34" charset="0"/>
              </a:rPr>
              <a:t>ý </a:t>
            </a:r>
            <a:r>
              <a:rPr lang="vi-VN" sz="1800" kern="1200">
                <a:latin typeface="Arial" panose="020B0604020202020204" pitchFamily="34" charset="0"/>
                <a:ea typeface="+mn-ea"/>
                <a:cs typeface="Arial" panose="020B0604020202020204" pitchFamily="34" charset="0"/>
              </a:rPr>
              <a:t>kiến của 50 học sinh lớp 6 về mẫu đồng phục đã thiết kế và nhận được kết quả là có 40 học sinh thích mẫu đồng phục đó. Từ đó, công ty đưa ra kết luận rằng có 80% số học sinh của trường thích mẫu đồng phục đó. Theo em, công ty may đưa ra kết luận như thế thì có hợp lí không</a:t>
            </a:r>
            <a:r>
              <a:rPr lang="vi-VN" sz="1800" kern="1200">
                <a:latin typeface="Arial" panose="020B0604020202020204" pitchFamily="34" charset="0"/>
                <a:ea typeface="+mn-ea"/>
                <a:cs typeface="Arial" panose="020B0604020202020204" pitchFamily="34" charset="0"/>
              </a:rPr>
              <a:t>? </a:t>
            </a:r>
            <a:r>
              <a:rPr lang="vi-VN" sz="1800" kern="1200" smtClean="0">
                <a:latin typeface="Arial" panose="020B0604020202020204" pitchFamily="34" charset="0"/>
                <a:ea typeface="+mn-ea"/>
                <a:cs typeface="Arial" panose="020B0604020202020204" pitchFamily="34" charset="0"/>
              </a:rPr>
              <a:t>Vì </a:t>
            </a:r>
            <a:r>
              <a:rPr lang="vi-VN" sz="1800" kern="1200">
                <a:latin typeface="Arial" panose="020B0604020202020204" pitchFamily="34" charset="0"/>
                <a:ea typeface="+mn-ea"/>
                <a:cs typeface="Arial" panose="020B0604020202020204" pitchFamily="34" charset="0"/>
              </a:rPr>
              <a:t>sao?</a:t>
            </a:r>
          </a:p>
        </p:txBody>
      </p:sp>
      <p:sp>
        <p:nvSpPr>
          <p:cNvPr id="74" name="Rectangle 73"/>
          <p:cNvSpPr/>
          <p:nvPr/>
        </p:nvSpPr>
        <p:spPr>
          <a:xfrm>
            <a:off x="801263" y="3451726"/>
            <a:ext cx="7480933" cy="1338828"/>
          </a:xfrm>
          <a:prstGeom prst="rect">
            <a:avLst/>
          </a:prstGeom>
        </p:spPr>
        <p:txBody>
          <a:bodyPr wrap="square">
            <a:spAutoFit/>
          </a:bodyPr>
          <a:lstStyle/>
          <a:p>
            <a:pPr algn="just">
              <a:lnSpc>
                <a:spcPct val="150000"/>
              </a:lnSpc>
              <a:spcAft>
                <a:spcPts val="500"/>
              </a:spcAft>
            </a:pPr>
            <a:r>
              <a:rPr lang="vi-VN" sz="1800">
                <a:latin typeface="+mn-lt"/>
              </a:rPr>
              <a:t>Kết luận mà công ty may nêu ra là không hợp lí vì đối tượng hỏi ý kiến chỉ là những học sinh lớp 6 không đảm bảo tính đại diện cho toàn bộ học sinh của trường trung học cơ sở (ở các khối lớp 6, 7, 8, </a:t>
            </a:r>
            <a:r>
              <a:rPr lang="vi-VN" sz="1800">
                <a:latin typeface="+mn-lt"/>
              </a:rPr>
              <a:t>9</a:t>
            </a:r>
            <a:r>
              <a:rPr lang="vi-VN" sz="1800" smtClean="0">
                <a:latin typeface="+mn-lt"/>
              </a:rPr>
              <a:t>).</a:t>
            </a:r>
            <a:endParaRPr lang="en-US" sz="1800">
              <a:latin typeface="+mn-lt"/>
            </a:endParaRPr>
          </a:p>
        </p:txBody>
      </p:sp>
      <p:sp>
        <p:nvSpPr>
          <p:cNvPr id="75" name="Rectangle 74"/>
          <p:cNvSpPr/>
          <p:nvPr/>
        </p:nvSpPr>
        <p:spPr>
          <a:xfrm>
            <a:off x="4186503" y="3074700"/>
            <a:ext cx="710451" cy="3770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50" b="1" i="1" u="sng" strike="noStrike" kern="1200" cap="none" spc="0" normalizeH="0" baseline="0" noProof="0" smtClean="0">
                <a:ln>
                  <a:noFill/>
                </a:ln>
                <a:solidFill>
                  <a:schemeClr val="bg1">
                    <a:lumMod val="25000"/>
                  </a:schemeClr>
                </a:solidFill>
                <a:effectLst/>
                <a:uLnTx/>
                <a:uFillTx/>
                <a:latin typeface="Arial" panose="020B0604020202020204" pitchFamily="34" charset="0"/>
                <a:ea typeface="+mn-ea"/>
                <a:cs typeface="Arial"/>
                <a:sym typeface="Arial"/>
              </a:rPr>
              <a:t>Giải:</a:t>
            </a:r>
            <a:endParaRPr kumimoji="0" lang="en-US" sz="1850" b="1" i="1" u="sng" strike="noStrike" kern="1200" cap="none" spc="0" normalizeH="0" baseline="0" noProof="0" dirty="0">
              <a:ln>
                <a:noFill/>
              </a:ln>
              <a:solidFill>
                <a:schemeClr val="bg1">
                  <a:lumMod val="25000"/>
                </a:schemeClr>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anim calcmode="lin" valueType="num">
                                      <p:cBhvr>
                                        <p:cTn id="8" dur="500" fill="hold"/>
                                        <p:tgtEl>
                                          <p:spTgt spid="73"/>
                                        </p:tgtEl>
                                        <p:attrNameLst>
                                          <p:attrName>ppt_x</p:attrName>
                                        </p:attrNameLst>
                                      </p:cBhvr>
                                      <p:tavLst>
                                        <p:tav tm="0">
                                          <p:val>
                                            <p:strVal val="#ppt_x"/>
                                          </p:val>
                                        </p:tav>
                                        <p:tav tm="100000">
                                          <p:val>
                                            <p:strVal val="#ppt_x"/>
                                          </p:val>
                                        </p:tav>
                                      </p:tavLst>
                                    </p:anim>
                                    <p:anim calcmode="lin" valueType="num">
                                      <p:cBhvr>
                                        <p:cTn id="9" dur="5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randombar(horizontal)">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74">
                                            <p:txEl>
                                              <p:pRg st="0" end="0"/>
                                            </p:txEl>
                                          </p:spTgt>
                                        </p:tgtEl>
                                        <p:attrNameLst>
                                          <p:attrName>style.visibility</p:attrName>
                                        </p:attrNameLst>
                                      </p:cBhvr>
                                      <p:to>
                                        <p:strVal val="visible"/>
                                      </p:to>
                                    </p:set>
                                    <p:animEffect transition="in" filter="dissolve">
                                      <p:cBhvr>
                                        <p:cTn id="19" dur="500"/>
                                        <p:tgtEl>
                                          <p:spTgt spid="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sp>
        <p:nvSpPr>
          <p:cNvPr id="23" name="Title 21"/>
          <p:cNvSpPr>
            <a:spLocks noGrp="1"/>
          </p:cNvSpPr>
          <p:nvPr>
            <p:ph type="title" idx="4294967295"/>
          </p:nvPr>
        </p:nvSpPr>
        <p:spPr>
          <a:xfrm>
            <a:off x="940251" y="400773"/>
            <a:ext cx="1009931" cy="447600"/>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nl-NL" sz="2100" b="1" kern="1200" smtClean="0">
                <a:solidFill>
                  <a:srgbClr val="000000"/>
                </a:solidFill>
                <a:latin typeface="Arial" panose="020B0604020202020204" pitchFamily="34" charset="0"/>
                <a:ea typeface="+mn-ea"/>
                <a:cs typeface="Arial" panose="020B0604020202020204" pitchFamily="34" charset="0"/>
                <a:sym typeface="Arial"/>
              </a:rPr>
              <a:t>HĐ </a:t>
            </a:r>
            <a:r>
              <a:rPr lang="nl-NL" sz="2100" b="1" kern="1200" smtClean="0">
                <a:solidFill>
                  <a:srgbClr val="000000"/>
                </a:solidFill>
                <a:latin typeface="Arial" panose="020B0604020202020204" pitchFamily="34" charset="0"/>
                <a:ea typeface="+mn-ea"/>
                <a:cs typeface="Arial" panose="020B0604020202020204" pitchFamily="34" charset="0"/>
                <a:sym typeface="Arial"/>
              </a:rPr>
              <a:t>4</a:t>
            </a:r>
            <a:endParaRPr lang="en-US" sz="2100" b="1" kern="1200" dirty="0">
              <a:solidFill>
                <a:srgbClr val="000000"/>
              </a:solidFill>
              <a:latin typeface="Arial" panose="020B0604020202020204" pitchFamily="34" charset="0"/>
              <a:ea typeface="+mn-ea"/>
              <a:cs typeface="Arial" panose="020B0604020202020204" pitchFamily="34" charset="0"/>
              <a:sym typeface="Arial"/>
            </a:endParaRPr>
          </a:p>
        </p:txBody>
      </p:sp>
      <p:sp>
        <p:nvSpPr>
          <p:cNvPr id="2" name="Rectangle 1"/>
          <p:cNvSpPr/>
          <p:nvPr/>
        </p:nvSpPr>
        <p:spPr>
          <a:xfrm>
            <a:off x="867422" y="392681"/>
            <a:ext cx="7596848" cy="2169825"/>
          </a:xfrm>
          <a:prstGeom prst="rect">
            <a:avLst/>
          </a:prstGeom>
        </p:spPr>
        <p:txBody>
          <a:bodyPr wrap="square">
            <a:spAutoFit/>
          </a:bodyPr>
          <a:lstStyle/>
          <a:p>
            <a:pPr algn="just">
              <a:lnSpc>
                <a:spcPct val="150000"/>
              </a:lnSpc>
            </a:pPr>
            <a:r>
              <a:rPr lang="en-US" sz="1800" smtClean="0">
                <a:latin typeface="+mn-lt"/>
              </a:rPr>
              <a:t>                 </a:t>
            </a:r>
            <a:r>
              <a:rPr lang="vi-VN" sz="1800" smtClean="0">
                <a:latin typeface="+mn-lt"/>
              </a:rPr>
              <a:t>Bạn </a:t>
            </a:r>
            <a:r>
              <a:rPr lang="vi-VN" sz="1800">
                <a:latin typeface="+mn-lt"/>
              </a:rPr>
              <a:t>Châu vẽ biểu đồ hình quạt tròn như ở </a:t>
            </a:r>
            <a:r>
              <a:rPr lang="vi-VN" sz="1800" i="1">
                <a:latin typeface="+mn-lt"/>
              </a:rPr>
              <a:t>Hình 1</a:t>
            </a:r>
            <a:r>
              <a:rPr lang="vi-VN" sz="1800">
                <a:latin typeface="+mn-lt"/>
              </a:rPr>
              <a:t> để biểu diễn tỉ lệ các loại sách trong thư viện: Khoa học (KH); Kĩ thuật và Công nghệ (KT – CN); Văn học và Nghệ thuật (VH – NT); Sách khác. Hỏi những số liệu mà bạn Châu nêu ra trong biểu đồ hình quạt tròn ở </a:t>
            </a:r>
            <a:r>
              <a:rPr lang="vi-VN" sz="1800" i="1">
                <a:latin typeface="+mn-lt"/>
              </a:rPr>
              <a:t>Hình 1</a:t>
            </a:r>
            <a:r>
              <a:rPr lang="vi-VN" sz="1800" i="1">
                <a:latin typeface="+mn-lt"/>
              </a:rPr>
              <a:t> </a:t>
            </a:r>
            <a:r>
              <a:rPr lang="vi-VN" sz="1800" smtClean="0">
                <a:latin typeface="+mn-lt"/>
              </a:rPr>
              <a:t>đã</a:t>
            </a:r>
            <a:r>
              <a:rPr lang="en-US" sz="1800" smtClean="0">
                <a:latin typeface="+mn-lt"/>
              </a:rPr>
              <a:t>     </a:t>
            </a:r>
            <a:r>
              <a:rPr lang="vi-VN" sz="1800" smtClean="0">
                <a:latin typeface="+mn-lt"/>
              </a:rPr>
              <a:t> </a:t>
            </a:r>
            <a:r>
              <a:rPr lang="vi-VN" sz="1800">
                <a:latin typeface="+mn-lt"/>
              </a:rPr>
              <a:t>chính xác chưa? Vì sao?</a:t>
            </a:r>
            <a:endParaRPr lang="en-US" sz="1800">
              <a:latin typeface="+mn-lt"/>
            </a:endParaRPr>
          </a:p>
        </p:txBody>
      </p:sp>
      <p:pic>
        <p:nvPicPr>
          <p:cNvPr id="3" name="Picture 2"/>
          <p:cNvPicPr>
            <a:picLocks noChangeAspect="1"/>
          </p:cNvPicPr>
          <p:nvPr/>
        </p:nvPicPr>
        <p:blipFill>
          <a:blip r:embed="rId3"/>
          <a:stretch>
            <a:fillRect/>
          </a:stretch>
        </p:blipFill>
        <p:spPr>
          <a:xfrm>
            <a:off x="5907186" y="2215967"/>
            <a:ext cx="2557084" cy="2662169"/>
          </a:xfrm>
          <a:prstGeom prst="rect">
            <a:avLst/>
          </a:prstGeom>
        </p:spPr>
      </p:pic>
      <p:sp>
        <p:nvSpPr>
          <p:cNvPr id="14" name="Rectangle 13"/>
          <p:cNvSpPr/>
          <p:nvPr/>
        </p:nvSpPr>
        <p:spPr>
          <a:xfrm>
            <a:off x="2195862" y="2621546"/>
            <a:ext cx="710451" cy="3770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50" b="1" i="1" u="sng" strike="noStrike" kern="1200" cap="none" spc="0" normalizeH="0" baseline="0" noProof="0" smtClean="0">
                <a:ln>
                  <a:noFill/>
                </a:ln>
                <a:solidFill>
                  <a:schemeClr val="bg1">
                    <a:lumMod val="25000"/>
                  </a:schemeClr>
                </a:solidFill>
                <a:effectLst/>
                <a:uLnTx/>
                <a:uFillTx/>
                <a:latin typeface="Arial" panose="020B0604020202020204" pitchFamily="34" charset="0"/>
                <a:ea typeface="+mn-ea"/>
                <a:cs typeface="Arial"/>
                <a:sym typeface="Arial"/>
              </a:rPr>
              <a:t>Giải:</a:t>
            </a:r>
            <a:endParaRPr kumimoji="0" lang="en-US" sz="1850" b="1" i="1" u="sng" strike="noStrike" kern="1200" cap="none" spc="0" normalizeH="0" baseline="0" noProof="0" dirty="0">
              <a:ln>
                <a:noFill/>
              </a:ln>
              <a:solidFill>
                <a:schemeClr val="bg1">
                  <a:lumMod val="25000"/>
                </a:schemeClr>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867422" y="3057612"/>
                <a:ext cx="4788911" cy="1703030"/>
              </a:xfrm>
              <a:prstGeom prst="rect">
                <a:avLst/>
              </a:prstGeom>
            </p:spPr>
            <p:txBody>
              <a:bodyPr wrap="square">
                <a:spAutoFit/>
              </a:bodyPr>
              <a:lstStyle/>
              <a:p>
                <a:pPr algn="just">
                  <a:lnSpc>
                    <a:spcPct val="150000"/>
                  </a:lnSpc>
                </a:pPr>
                <a:r>
                  <a:rPr lang="fr-FR" sz="1800">
                    <a:latin typeface="+mj-lt"/>
                    <a:ea typeface="Arial" panose="020B0604020202020204" pitchFamily="34" charset="0"/>
                    <a:cs typeface="Times New Roman" panose="02020603050405020304" pitchFamily="18" charset="0"/>
                  </a:rPr>
                  <a:t>Những số liệu bạn Châu nêu ra trong biểu đồ hình quạt tròn ở </a:t>
                </a:r>
                <a:r>
                  <a:rPr lang="fr-FR" sz="1800" i="1">
                    <a:effectLst/>
                    <a:latin typeface="+mj-lt"/>
                    <a:ea typeface="Arial" panose="020B0604020202020204" pitchFamily="34" charset="0"/>
                    <a:cs typeface="Times New Roman" panose="02020603050405020304" pitchFamily="18" charset="0"/>
                  </a:rPr>
                  <a:t>Hình 1</a:t>
                </a:r>
                <a:r>
                  <a:rPr lang="fr-FR" sz="1800">
                    <a:effectLst/>
                    <a:latin typeface="+mj-lt"/>
                    <a:ea typeface="Arial" panose="020B0604020202020204" pitchFamily="34" charset="0"/>
                    <a:cs typeface="Times New Roman" panose="02020603050405020304" pitchFamily="18" charset="0"/>
                  </a:rPr>
                  <a:t> là chưa chính xác</a:t>
                </a:r>
                <a:r>
                  <a:rPr lang="fr-FR" sz="1800">
                    <a:effectLst/>
                    <a:latin typeface="+mj-lt"/>
                    <a:ea typeface="Arial" panose="020B0604020202020204" pitchFamily="34" charset="0"/>
                    <a:cs typeface="Times New Roman" panose="02020603050405020304" pitchFamily="18" charset="0"/>
                  </a:rPr>
                  <a:t>. </a:t>
                </a:r>
                <a:endParaRPr lang="fr-FR" sz="1800" smtClean="0">
                  <a:effectLst/>
                  <a:latin typeface="+mj-lt"/>
                  <a:ea typeface="Arial" panose="020B0604020202020204" pitchFamily="34" charset="0"/>
                  <a:cs typeface="Times New Roman" panose="02020603050405020304" pitchFamily="18" charset="0"/>
                </a:endParaRPr>
              </a:p>
              <a:p>
                <a:pPr algn="just">
                  <a:lnSpc>
                    <a:spcPct val="150000"/>
                  </a:lnSpc>
                </a:pPr>
                <a:r>
                  <a:rPr lang="fr-FR" sz="1800" smtClean="0">
                    <a:effectLst/>
                    <a:latin typeface="+mj-lt"/>
                    <a:ea typeface="Arial" panose="020B0604020202020204" pitchFamily="34" charset="0"/>
                    <a:cs typeface="Times New Roman" panose="02020603050405020304" pitchFamily="18" charset="0"/>
                  </a:rPr>
                  <a:t>Vì </a:t>
                </a:r>
                <a:r>
                  <a:rPr lang="fr-FR" sz="1800">
                    <a:effectLst/>
                    <a:latin typeface="+mj-lt"/>
                    <a:ea typeface="Arial" panose="020B0604020202020204" pitchFamily="34" charset="0"/>
                    <a:cs typeface="Times New Roman" panose="02020603050405020304" pitchFamily="18" charset="0"/>
                  </a:rPr>
                  <a:t>tổng tất cả tỉ lệ của các số liệu thành phần là </a:t>
                </a:r>
                <a14:m>
                  <m:oMath xmlns:m="http://schemas.openxmlformats.org/officeDocument/2006/math">
                    <m:r>
                      <a:rPr lang="fr-FR" sz="1800" i="1">
                        <a:effectLst/>
                        <a:latin typeface="+mj-lt"/>
                        <a:ea typeface="Arial" panose="020B0604020202020204" pitchFamily="34" charset="0"/>
                        <a:cs typeface="Times New Roman" panose="02020603050405020304" pitchFamily="18" charset="0"/>
                      </a:rPr>
                      <m:t>95%</m:t>
                    </m:r>
                  </m:oMath>
                </a14:m>
                <a:r>
                  <a:rPr lang="fr-FR" sz="1800">
                    <a:effectLst/>
                    <a:latin typeface="+mj-lt"/>
                    <a:ea typeface="Arial" panose="020B0604020202020204" pitchFamily="34" charset="0"/>
                    <a:cs typeface="Times New Roman" panose="02020603050405020304" pitchFamily="18" charset="0"/>
                  </a:rPr>
                  <a:t> không phải </a:t>
                </a:r>
                <a14:m>
                  <m:oMath xmlns:m="http://schemas.openxmlformats.org/officeDocument/2006/math">
                    <m:r>
                      <a:rPr lang="fr-FR" sz="1800" i="1">
                        <a:effectLst/>
                        <a:latin typeface="+mj-lt"/>
                        <a:ea typeface="Arial" panose="020B0604020202020204" pitchFamily="34" charset="0"/>
                        <a:cs typeface="Times New Roman" panose="02020603050405020304" pitchFamily="18" charset="0"/>
                      </a:rPr>
                      <m:t>100%.</m:t>
                    </m:r>
                  </m:oMath>
                </a14:m>
                <a:endParaRPr lang="en-US" sz="1800">
                  <a:effectLst/>
                  <a:latin typeface="+mj-l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867422" y="3057612"/>
                <a:ext cx="4788911" cy="1703030"/>
              </a:xfrm>
              <a:prstGeom prst="rect">
                <a:avLst/>
              </a:prstGeom>
              <a:blipFill>
                <a:blip r:embed="rId4"/>
                <a:stretch>
                  <a:fillRect l="-1018" r="-1018" b="-501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circle(in)">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5" name="Google Shape;2540;p49"/>
          <p:cNvSpPr txBox="1">
            <a:spLocks noGrp="1"/>
          </p:cNvSpPr>
          <p:nvPr>
            <p:ph type="title"/>
          </p:nvPr>
        </p:nvSpPr>
        <p:spPr>
          <a:xfrm>
            <a:off x="2984448" y="340396"/>
            <a:ext cx="3125797" cy="661800"/>
          </a:xfrm>
          <a:prstGeom prst="rect">
            <a:avLst/>
          </a:prstGeom>
        </p:spPr>
        <p:txBody>
          <a:bodyPr spcFirstLastPara="1" wrap="square" lIns="91425" tIns="91425" rIns="91425" bIns="91425" anchor="t" anchorCtr="0">
            <a:noAutofit/>
          </a:bodyPr>
          <a:lstStyle/>
          <a:p>
            <a:pPr lvl="0" algn="ctr"/>
            <a:r>
              <a:rPr lang="en-US" sz="3300" b="1" smtClean="0">
                <a:solidFill>
                  <a:srgbClr val="C00000"/>
                </a:solidFill>
                <a:latin typeface="+mn-lt"/>
              </a:rPr>
              <a:t>Ghi nhớ</a:t>
            </a:r>
            <a:endParaRPr sz="3300" b="1">
              <a:solidFill>
                <a:srgbClr val="C00000"/>
              </a:solidFill>
              <a:latin typeface="+mn-lt"/>
            </a:endParaRPr>
          </a:p>
        </p:txBody>
      </p:sp>
      <p:sp>
        <p:nvSpPr>
          <p:cNvPr id="6" name="Rectangle 5"/>
          <p:cNvSpPr/>
          <p:nvPr/>
        </p:nvSpPr>
        <p:spPr>
          <a:xfrm>
            <a:off x="590852" y="1152382"/>
            <a:ext cx="7912988" cy="11264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60000"/>
              </a:lnSpc>
              <a:spcBef>
                <a:spcPts val="300"/>
              </a:spcBef>
              <a:spcAft>
                <a:spcPts val="300"/>
              </a:spcAft>
              <a:buClr>
                <a:srgbClr val="BFDBF7">
                  <a:lumMod val="25000"/>
                </a:srgbClr>
              </a:buClr>
            </a:pPr>
            <a:r>
              <a:rPr lang="vi-VN" sz="2100">
                <a:solidFill>
                  <a:srgbClr val="070185"/>
                </a:solidFill>
                <a:ea typeface="Dotum" panose="020B0600000101010101" pitchFamily="34" charset="-127"/>
                <a:cs typeface="Times New Roman" panose="02020603050405020304" pitchFamily="18" charset="0"/>
              </a:rPr>
              <a:t>Để đánh giá tính hợp lí của dữ liệu, ta có thể dựa vào mối liên hệ toán học đơn giản giữa các số liệu.</a:t>
            </a:r>
            <a:endParaRPr lang="vi-VN" sz="2100">
              <a:solidFill>
                <a:srgbClr val="070185"/>
              </a:solidFill>
              <a:ea typeface="Dotum" panose="020B0600000101010101" pitchFamily="34" charset="-127"/>
              <a:cs typeface="Times New Roman" panose="02020603050405020304" pitchFamily="18" charset="0"/>
            </a:endParaRPr>
          </a:p>
        </p:txBody>
      </p:sp>
      <p:sp>
        <p:nvSpPr>
          <p:cNvPr id="7" name="Rectangle 6"/>
          <p:cNvSpPr/>
          <p:nvPr/>
        </p:nvSpPr>
        <p:spPr>
          <a:xfrm>
            <a:off x="529193" y="2409032"/>
            <a:ext cx="8036306" cy="958660"/>
          </a:xfrm>
          <a:prstGeom prst="rect">
            <a:avLst/>
          </a:prstGeom>
        </p:spPr>
        <p:txBody>
          <a:bodyPr wrap="square">
            <a:spAutoFit/>
          </a:bodyPr>
          <a:lstStyle/>
          <a:p>
            <a:pPr lvl="0" algn="just">
              <a:lnSpc>
                <a:spcPct val="150000"/>
              </a:lnSpc>
              <a:buClr>
                <a:srgbClr val="BFDBF7">
                  <a:lumMod val="25000"/>
                </a:srgbClr>
              </a:buClr>
            </a:pPr>
            <a:r>
              <a:rPr lang="vi-VN" sz="2000">
                <a:latin typeface="Arial" panose="020B0604020202020204" pitchFamily="34" charset="0"/>
                <a:ea typeface="Dotum" panose="020B0600000101010101" pitchFamily="34" charset="-127"/>
                <a:cs typeface="Times New Roman" panose="02020603050405020304" pitchFamily="18" charset="0"/>
              </a:rPr>
              <a:t>Để đảm bảo tính hợp lí, dữ liệu cần phải đáp ứng đúng các tiêu chí toán học đơn </a:t>
            </a:r>
            <a:r>
              <a:rPr lang="vi-VN" sz="2000">
                <a:latin typeface="Arial" panose="020B0604020202020204" pitchFamily="34" charset="0"/>
                <a:ea typeface="Dotum" panose="020B0600000101010101" pitchFamily="34" charset="-127"/>
                <a:cs typeface="Times New Roman" panose="02020603050405020304" pitchFamily="18" charset="0"/>
              </a:rPr>
              <a:t>giản </a:t>
            </a:r>
            <a:r>
              <a:rPr lang="vi-VN" sz="2000" smtClean="0">
                <a:latin typeface="Arial" panose="020B0604020202020204" pitchFamily="34" charset="0"/>
                <a:ea typeface="Dotum" panose="020B0600000101010101" pitchFamily="34" charset="-127"/>
                <a:cs typeface="Times New Roman" panose="02020603050405020304" pitchFamily="18" charset="0"/>
              </a:rPr>
              <a:t>như:</a:t>
            </a:r>
            <a:endParaRPr lang="vi-VN" sz="2000">
              <a:latin typeface="Arial" panose="020B0604020202020204" pitchFamily="34" charset="0"/>
              <a:ea typeface="Dotum" panose="020B0600000101010101" pitchFamily="34" charset="-127"/>
              <a:cs typeface="Times New Roman" panose="02020603050405020304" pitchFamily="18" charset="0"/>
            </a:endParaRPr>
          </a:p>
        </p:txBody>
      </p:sp>
      <p:sp>
        <p:nvSpPr>
          <p:cNvPr id="2" name="Rectangle 1"/>
          <p:cNvSpPr/>
          <p:nvPr/>
        </p:nvSpPr>
        <p:spPr>
          <a:xfrm>
            <a:off x="1168409" y="3351508"/>
            <a:ext cx="7397090" cy="1477328"/>
          </a:xfrm>
          <a:prstGeom prst="rect">
            <a:avLst/>
          </a:prstGeom>
        </p:spPr>
        <p:txBody>
          <a:bodyPr wrap="square">
            <a:spAutoFit/>
          </a:bodyPr>
          <a:lstStyle/>
          <a:p>
            <a:pPr marL="342900" lvl="0" indent="-342900" algn="just">
              <a:lnSpc>
                <a:spcPct val="150000"/>
              </a:lnSpc>
              <a:buClr>
                <a:srgbClr val="BFDBF7">
                  <a:lumMod val="25000"/>
                </a:srgbClr>
              </a:buClr>
              <a:buFontTx/>
              <a:buChar char="-"/>
            </a:pPr>
            <a:r>
              <a:rPr lang="vi-VN" sz="2000">
                <a:latin typeface="Arial" panose="020B0604020202020204" pitchFamily="34" charset="0"/>
                <a:ea typeface="Dotum" panose="020B0600000101010101" pitchFamily="34" charset="-127"/>
                <a:cs typeface="Times New Roman" panose="02020603050405020304" pitchFamily="18" charset="0"/>
              </a:rPr>
              <a:t>Tổng tất cả các số liệu thành phần phải bằng số liệu của toàn thể.</a:t>
            </a:r>
            <a:endParaRPr lang="en-US" sz="2000">
              <a:latin typeface="Arial" panose="020B0604020202020204" pitchFamily="34" charset="0"/>
              <a:ea typeface="Dotum" panose="020B0600000101010101" pitchFamily="34" charset="-127"/>
              <a:cs typeface="Times New Roman" panose="02020603050405020304" pitchFamily="18" charset="0"/>
            </a:endParaRPr>
          </a:p>
          <a:p>
            <a:pPr marL="342900" lvl="0" indent="-342900" algn="just">
              <a:lnSpc>
                <a:spcPct val="150000"/>
              </a:lnSpc>
              <a:buClr>
                <a:srgbClr val="BFDBF7">
                  <a:lumMod val="25000"/>
                </a:srgbClr>
              </a:buClr>
              <a:buFontTx/>
              <a:buChar char="-"/>
            </a:pPr>
            <a:r>
              <a:rPr lang="vi-VN" sz="2000">
                <a:latin typeface="Arial" panose="020B0604020202020204" pitchFamily="34" charset="0"/>
                <a:ea typeface="Dotum" panose="020B0600000101010101" pitchFamily="34" charset="-127"/>
                <a:cs typeface="Times New Roman" panose="02020603050405020304" pitchFamily="18" charset="0"/>
              </a:rPr>
              <a:t>Số lượng của bộ phận phải nhỏ hơn số lượng của toàn thể.</a:t>
            </a:r>
            <a:endParaRPr lang="vi-VN" sz="2000">
              <a:latin typeface="Arial" panose="020B0604020202020204" pitchFamily="34" charset="0"/>
              <a:ea typeface="Dotum"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396010177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grpSp>
        <p:nvGrpSpPr>
          <p:cNvPr id="127" name="Google Shape;3950;p73"/>
          <p:cNvGrpSpPr/>
          <p:nvPr/>
        </p:nvGrpSpPr>
        <p:grpSpPr>
          <a:xfrm>
            <a:off x="8251624" y="4658759"/>
            <a:ext cx="732785" cy="436918"/>
            <a:chOff x="2372189" y="1808450"/>
            <a:chExt cx="4030971" cy="2365062"/>
          </a:xfrm>
        </p:grpSpPr>
        <p:sp>
          <p:nvSpPr>
            <p:cNvPr id="128" name="Google Shape;3951;p73"/>
            <p:cNvSpPr/>
            <p:nvPr/>
          </p:nvSpPr>
          <p:spPr>
            <a:xfrm>
              <a:off x="4761315" y="2251496"/>
              <a:ext cx="1641844" cy="1921996"/>
            </a:xfrm>
            <a:custGeom>
              <a:avLst/>
              <a:gdLst/>
              <a:ahLst/>
              <a:cxnLst/>
              <a:rect l="l" t="t" r="r" b="b"/>
              <a:pathLst>
                <a:path w="25804" h="30207" extrusionOk="0">
                  <a:moveTo>
                    <a:pt x="25803" y="0"/>
                  </a:moveTo>
                  <a:lnTo>
                    <a:pt x="0" y="23495"/>
                  </a:lnTo>
                  <a:lnTo>
                    <a:pt x="1400" y="30207"/>
                  </a:lnTo>
                  <a:lnTo>
                    <a:pt x="24266" y="9852"/>
                  </a:lnTo>
                  <a:cubicBezTo>
                    <a:pt x="24716" y="9453"/>
                    <a:pt x="24997" y="8897"/>
                    <a:pt x="25049" y="8298"/>
                  </a:cubicBezTo>
                  <a:lnTo>
                    <a:pt x="258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952;p73"/>
            <p:cNvSpPr/>
            <p:nvPr/>
          </p:nvSpPr>
          <p:spPr>
            <a:xfrm>
              <a:off x="2372189" y="3392166"/>
              <a:ext cx="2478164" cy="781346"/>
            </a:xfrm>
            <a:custGeom>
              <a:avLst/>
              <a:gdLst/>
              <a:ahLst/>
              <a:cxnLst/>
              <a:rect l="l" t="t" r="r" b="b"/>
              <a:pathLst>
                <a:path w="38948" h="12280" extrusionOk="0">
                  <a:moveTo>
                    <a:pt x="463" y="0"/>
                  </a:moveTo>
                  <a:cubicBezTo>
                    <a:pt x="260" y="0"/>
                    <a:pt x="104" y="10"/>
                    <a:pt x="0" y="30"/>
                  </a:cubicBezTo>
                  <a:lnTo>
                    <a:pt x="731" y="5449"/>
                  </a:lnTo>
                  <a:cubicBezTo>
                    <a:pt x="846" y="6312"/>
                    <a:pt x="1524" y="6994"/>
                    <a:pt x="2386" y="7117"/>
                  </a:cubicBezTo>
                  <a:lnTo>
                    <a:pt x="38948" y="12280"/>
                  </a:lnTo>
                  <a:lnTo>
                    <a:pt x="37548" y="5568"/>
                  </a:lnTo>
                  <a:cubicBezTo>
                    <a:pt x="37548" y="5568"/>
                    <a:pt x="5343" y="0"/>
                    <a:pt x="4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953;p73"/>
            <p:cNvSpPr/>
            <p:nvPr/>
          </p:nvSpPr>
          <p:spPr>
            <a:xfrm>
              <a:off x="2372189" y="2164388"/>
              <a:ext cx="4030929" cy="1582034"/>
            </a:xfrm>
            <a:custGeom>
              <a:avLst/>
              <a:gdLst/>
              <a:ahLst/>
              <a:cxnLst/>
              <a:rect l="l" t="t" r="r" b="b"/>
              <a:pathLst>
                <a:path w="63352" h="24864" extrusionOk="0">
                  <a:moveTo>
                    <a:pt x="22668" y="0"/>
                  </a:moveTo>
                  <a:lnTo>
                    <a:pt x="0" y="19326"/>
                  </a:lnTo>
                  <a:cubicBezTo>
                    <a:pt x="106" y="19306"/>
                    <a:pt x="261" y="19296"/>
                    <a:pt x="464" y="19296"/>
                  </a:cubicBezTo>
                  <a:cubicBezTo>
                    <a:pt x="5346" y="19296"/>
                    <a:pt x="37548" y="24864"/>
                    <a:pt x="37548" y="24864"/>
                  </a:cubicBezTo>
                  <a:lnTo>
                    <a:pt x="63351" y="1369"/>
                  </a:lnTo>
                  <a:lnTo>
                    <a:pt x="22668" y="0"/>
                  </a:lnTo>
                  <a:close/>
                </a:path>
              </a:pathLst>
            </a:custGeom>
            <a:solidFill>
              <a:srgbClr val="B0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954;p73"/>
            <p:cNvSpPr/>
            <p:nvPr/>
          </p:nvSpPr>
          <p:spPr>
            <a:xfrm>
              <a:off x="4761315" y="2251496"/>
              <a:ext cx="1641844" cy="1653997"/>
            </a:xfrm>
            <a:custGeom>
              <a:avLst/>
              <a:gdLst/>
              <a:ahLst/>
              <a:cxnLst/>
              <a:rect l="l" t="t" r="r" b="b"/>
              <a:pathLst>
                <a:path w="25804" h="25995" extrusionOk="0">
                  <a:moveTo>
                    <a:pt x="25803" y="0"/>
                  </a:moveTo>
                  <a:lnTo>
                    <a:pt x="0" y="23495"/>
                  </a:lnTo>
                  <a:lnTo>
                    <a:pt x="522" y="25994"/>
                  </a:lnTo>
                  <a:lnTo>
                    <a:pt x="25506" y="3284"/>
                  </a:lnTo>
                  <a:lnTo>
                    <a:pt x="258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955;p73"/>
            <p:cNvSpPr/>
            <p:nvPr/>
          </p:nvSpPr>
          <p:spPr>
            <a:xfrm>
              <a:off x="2372189" y="3392166"/>
              <a:ext cx="2422299" cy="513347"/>
            </a:xfrm>
            <a:custGeom>
              <a:avLst/>
              <a:gdLst/>
              <a:ahLst/>
              <a:cxnLst/>
              <a:rect l="l" t="t" r="r" b="b"/>
              <a:pathLst>
                <a:path w="38070" h="8068" extrusionOk="0">
                  <a:moveTo>
                    <a:pt x="464" y="0"/>
                  </a:moveTo>
                  <a:cubicBezTo>
                    <a:pt x="261" y="0"/>
                    <a:pt x="106" y="10"/>
                    <a:pt x="0" y="30"/>
                  </a:cubicBezTo>
                  <a:lnTo>
                    <a:pt x="278" y="2081"/>
                  </a:lnTo>
                  <a:lnTo>
                    <a:pt x="38070" y="8067"/>
                  </a:lnTo>
                  <a:lnTo>
                    <a:pt x="37548" y="5568"/>
                  </a:lnTo>
                  <a:cubicBezTo>
                    <a:pt x="37548" y="5568"/>
                    <a:pt x="5346" y="0"/>
                    <a:pt x="4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956;p73"/>
            <p:cNvSpPr/>
            <p:nvPr/>
          </p:nvSpPr>
          <p:spPr>
            <a:xfrm>
              <a:off x="2372189" y="1808450"/>
              <a:ext cx="4030929" cy="1937966"/>
            </a:xfrm>
            <a:custGeom>
              <a:avLst/>
              <a:gdLst/>
              <a:ahLst/>
              <a:cxnLst/>
              <a:rect l="l" t="t" r="r" b="b"/>
              <a:pathLst>
                <a:path w="63352" h="30458" extrusionOk="0">
                  <a:moveTo>
                    <a:pt x="32933" y="1"/>
                  </a:moveTo>
                  <a:cubicBezTo>
                    <a:pt x="31706" y="1"/>
                    <a:pt x="30723" y="23"/>
                    <a:pt x="30064" y="44"/>
                  </a:cubicBezTo>
                  <a:cubicBezTo>
                    <a:pt x="29467" y="63"/>
                    <a:pt x="28896" y="285"/>
                    <a:pt x="28442" y="673"/>
                  </a:cubicBezTo>
                  <a:lnTo>
                    <a:pt x="0" y="24920"/>
                  </a:lnTo>
                  <a:cubicBezTo>
                    <a:pt x="6296" y="25424"/>
                    <a:pt x="37548" y="30458"/>
                    <a:pt x="37548" y="30458"/>
                  </a:cubicBezTo>
                  <a:lnTo>
                    <a:pt x="63351" y="6963"/>
                  </a:lnTo>
                  <a:cubicBezTo>
                    <a:pt x="55636" y="764"/>
                    <a:pt x="40110" y="1"/>
                    <a:pt x="329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957;p73"/>
            <p:cNvSpPr/>
            <p:nvPr/>
          </p:nvSpPr>
          <p:spPr>
            <a:xfrm>
              <a:off x="4127511" y="1932462"/>
              <a:ext cx="1904562" cy="512901"/>
            </a:xfrm>
            <a:custGeom>
              <a:avLst/>
              <a:gdLst/>
              <a:ahLst/>
              <a:cxnLst/>
              <a:rect l="l" t="t" r="r" b="b"/>
              <a:pathLst>
                <a:path w="29933" h="8061" extrusionOk="0">
                  <a:moveTo>
                    <a:pt x="3411" y="1"/>
                  </a:moveTo>
                  <a:cubicBezTo>
                    <a:pt x="2888" y="1"/>
                    <a:pt x="2384" y="206"/>
                    <a:pt x="2006" y="572"/>
                  </a:cubicBezTo>
                  <a:lnTo>
                    <a:pt x="385" y="2149"/>
                  </a:lnTo>
                  <a:cubicBezTo>
                    <a:pt x="0" y="2522"/>
                    <a:pt x="256" y="3170"/>
                    <a:pt x="789" y="3182"/>
                  </a:cubicBezTo>
                  <a:cubicBezTo>
                    <a:pt x="11877" y="3407"/>
                    <a:pt x="22872" y="6829"/>
                    <a:pt x="26225" y="7963"/>
                  </a:cubicBezTo>
                  <a:cubicBezTo>
                    <a:pt x="26419" y="8029"/>
                    <a:pt x="26618" y="8060"/>
                    <a:pt x="26817" y="8060"/>
                  </a:cubicBezTo>
                  <a:cubicBezTo>
                    <a:pt x="27276" y="8060"/>
                    <a:pt x="27727" y="7889"/>
                    <a:pt x="28073" y="7566"/>
                  </a:cubicBezTo>
                  <a:lnTo>
                    <a:pt x="29318" y="6405"/>
                  </a:lnTo>
                  <a:cubicBezTo>
                    <a:pt x="29932" y="5833"/>
                    <a:pt x="29775" y="4824"/>
                    <a:pt x="29019" y="4461"/>
                  </a:cubicBezTo>
                  <a:cubicBezTo>
                    <a:pt x="21615" y="912"/>
                    <a:pt x="7161" y="144"/>
                    <a:pt x="3487" y="2"/>
                  </a:cubicBezTo>
                  <a:cubicBezTo>
                    <a:pt x="3461" y="1"/>
                    <a:pt x="3436" y="1"/>
                    <a:pt x="34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958;p73"/>
            <p:cNvSpPr/>
            <p:nvPr/>
          </p:nvSpPr>
          <p:spPr>
            <a:xfrm>
              <a:off x="4132537" y="1932462"/>
              <a:ext cx="1884074" cy="351033"/>
            </a:xfrm>
            <a:custGeom>
              <a:avLst/>
              <a:gdLst/>
              <a:ahLst/>
              <a:cxnLst/>
              <a:rect l="l" t="t" r="r" b="b"/>
              <a:pathLst>
                <a:path w="29611" h="5517" extrusionOk="0">
                  <a:moveTo>
                    <a:pt x="3332" y="1"/>
                  </a:moveTo>
                  <a:cubicBezTo>
                    <a:pt x="2809" y="1"/>
                    <a:pt x="2305" y="206"/>
                    <a:pt x="1927" y="572"/>
                  </a:cubicBezTo>
                  <a:lnTo>
                    <a:pt x="306" y="2149"/>
                  </a:lnTo>
                  <a:cubicBezTo>
                    <a:pt x="1" y="2445"/>
                    <a:pt x="102" y="2912"/>
                    <a:pt x="424" y="3098"/>
                  </a:cubicBezTo>
                  <a:cubicBezTo>
                    <a:pt x="455" y="3018"/>
                    <a:pt x="497" y="2941"/>
                    <a:pt x="565" y="2874"/>
                  </a:cubicBezTo>
                  <a:lnTo>
                    <a:pt x="2187" y="1296"/>
                  </a:lnTo>
                  <a:cubicBezTo>
                    <a:pt x="2564" y="931"/>
                    <a:pt x="3066" y="726"/>
                    <a:pt x="3589" y="726"/>
                  </a:cubicBezTo>
                  <a:cubicBezTo>
                    <a:pt x="3615" y="726"/>
                    <a:pt x="3642" y="726"/>
                    <a:pt x="3668" y="727"/>
                  </a:cubicBezTo>
                  <a:cubicBezTo>
                    <a:pt x="7341" y="868"/>
                    <a:pt x="21796" y="1636"/>
                    <a:pt x="29201" y="5187"/>
                  </a:cubicBezTo>
                  <a:cubicBezTo>
                    <a:pt x="29369" y="5267"/>
                    <a:pt x="29502" y="5383"/>
                    <a:pt x="29611" y="5516"/>
                  </a:cubicBezTo>
                  <a:cubicBezTo>
                    <a:pt x="29601" y="5088"/>
                    <a:pt x="29373" y="4669"/>
                    <a:pt x="28940" y="4461"/>
                  </a:cubicBezTo>
                  <a:cubicBezTo>
                    <a:pt x="21536" y="912"/>
                    <a:pt x="7082" y="144"/>
                    <a:pt x="3408" y="2"/>
                  </a:cubicBezTo>
                  <a:cubicBezTo>
                    <a:pt x="3382" y="1"/>
                    <a:pt x="3357" y="1"/>
                    <a:pt x="33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959;p73"/>
            <p:cNvSpPr/>
            <p:nvPr/>
          </p:nvSpPr>
          <p:spPr>
            <a:xfrm>
              <a:off x="3805295" y="3149995"/>
              <a:ext cx="547833" cy="322910"/>
            </a:xfrm>
            <a:custGeom>
              <a:avLst/>
              <a:gdLst/>
              <a:ahLst/>
              <a:cxnLst/>
              <a:rect l="l" t="t" r="r" b="b"/>
              <a:pathLst>
                <a:path w="8610" h="5075" extrusionOk="0">
                  <a:moveTo>
                    <a:pt x="7948" y="1"/>
                  </a:moveTo>
                  <a:lnTo>
                    <a:pt x="7948" y="1"/>
                  </a:lnTo>
                  <a:cubicBezTo>
                    <a:pt x="6704" y="406"/>
                    <a:pt x="6080" y="608"/>
                    <a:pt x="4830" y="1010"/>
                  </a:cubicBezTo>
                  <a:cubicBezTo>
                    <a:pt x="4788" y="1004"/>
                    <a:pt x="4746" y="1001"/>
                    <a:pt x="4703" y="1001"/>
                  </a:cubicBezTo>
                  <a:cubicBezTo>
                    <a:pt x="4471" y="1001"/>
                    <a:pt x="4228" y="1085"/>
                    <a:pt x="4031" y="1237"/>
                  </a:cubicBezTo>
                  <a:cubicBezTo>
                    <a:pt x="2918" y="1654"/>
                    <a:pt x="2360" y="1862"/>
                    <a:pt x="1242" y="2277"/>
                  </a:cubicBezTo>
                  <a:cubicBezTo>
                    <a:pt x="666" y="2717"/>
                    <a:pt x="1" y="4676"/>
                    <a:pt x="1389" y="4702"/>
                  </a:cubicBezTo>
                  <a:cubicBezTo>
                    <a:pt x="2355" y="4844"/>
                    <a:pt x="2836" y="4916"/>
                    <a:pt x="3804" y="5064"/>
                  </a:cubicBezTo>
                  <a:cubicBezTo>
                    <a:pt x="3850" y="5071"/>
                    <a:pt x="3896" y="5074"/>
                    <a:pt x="3942" y="5074"/>
                  </a:cubicBezTo>
                  <a:cubicBezTo>
                    <a:pt x="4174" y="5074"/>
                    <a:pt x="4415" y="4990"/>
                    <a:pt x="4610" y="4839"/>
                  </a:cubicBezTo>
                  <a:cubicBezTo>
                    <a:pt x="5749" y="3945"/>
                    <a:pt x="6317" y="3501"/>
                    <a:pt x="7448" y="2614"/>
                  </a:cubicBezTo>
                  <a:cubicBezTo>
                    <a:pt x="8019" y="2167"/>
                    <a:pt x="8610" y="90"/>
                    <a:pt x="79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960;p73"/>
            <p:cNvSpPr/>
            <p:nvPr/>
          </p:nvSpPr>
          <p:spPr>
            <a:xfrm>
              <a:off x="3866570" y="3118308"/>
              <a:ext cx="470207" cy="256928"/>
            </a:xfrm>
            <a:custGeom>
              <a:avLst/>
              <a:gdLst/>
              <a:ahLst/>
              <a:cxnLst/>
              <a:rect l="l" t="t" r="r" b="b"/>
              <a:pathLst>
                <a:path w="7390" h="4038" extrusionOk="0">
                  <a:moveTo>
                    <a:pt x="4092" y="1"/>
                  </a:moveTo>
                  <a:cubicBezTo>
                    <a:pt x="3860" y="1"/>
                    <a:pt x="3615" y="86"/>
                    <a:pt x="3420" y="237"/>
                  </a:cubicBezTo>
                  <a:cubicBezTo>
                    <a:pt x="2289" y="1112"/>
                    <a:pt x="1718" y="1549"/>
                    <a:pt x="576" y="2421"/>
                  </a:cubicBezTo>
                  <a:cubicBezTo>
                    <a:pt x="1" y="2860"/>
                    <a:pt x="117" y="3589"/>
                    <a:pt x="783" y="3683"/>
                  </a:cubicBezTo>
                  <a:cubicBezTo>
                    <a:pt x="1743" y="3820"/>
                    <a:pt x="2225" y="3889"/>
                    <a:pt x="3187" y="4028"/>
                  </a:cubicBezTo>
                  <a:cubicBezTo>
                    <a:pt x="3231" y="4035"/>
                    <a:pt x="3275" y="4038"/>
                    <a:pt x="3320" y="4038"/>
                  </a:cubicBezTo>
                  <a:cubicBezTo>
                    <a:pt x="3553" y="4038"/>
                    <a:pt x="3796" y="3954"/>
                    <a:pt x="3991" y="3802"/>
                  </a:cubicBezTo>
                  <a:cubicBezTo>
                    <a:pt x="5129" y="2918"/>
                    <a:pt x="5695" y="2477"/>
                    <a:pt x="6821" y="1596"/>
                  </a:cubicBezTo>
                  <a:cubicBezTo>
                    <a:pt x="7389" y="1151"/>
                    <a:pt x="7259" y="421"/>
                    <a:pt x="6598" y="331"/>
                  </a:cubicBezTo>
                  <a:cubicBezTo>
                    <a:pt x="5644" y="202"/>
                    <a:pt x="5167" y="137"/>
                    <a:pt x="4215" y="9"/>
                  </a:cubicBezTo>
                  <a:cubicBezTo>
                    <a:pt x="4175" y="4"/>
                    <a:pt x="4134" y="1"/>
                    <a:pt x="40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961;p73"/>
            <p:cNvSpPr/>
            <p:nvPr/>
          </p:nvSpPr>
          <p:spPr>
            <a:xfrm>
              <a:off x="3305938" y="3064733"/>
              <a:ext cx="550951" cy="316292"/>
            </a:xfrm>
            <a:custGeom>
              <a:avLst/>
              <a:gdLst/>
              <a:ahLst/>
              <a:cxnLst/>
              <a:rect l="l" t="t" r="r" b="b"/>
              <a:pathLst>
                <a:path w="8659" h="4971" extrusionOk="0">
                  <a:moveTo>
                    <a:pt x="8004" y="1"/>
                  </a:moveTo>
                  <a:lnTo>
                    <a:pt x="8004" y="1"/>
                  </a:lnTo>
                  <a:cubicBezTo>
                    <a:pt x="6758" y="406"/>
                    <a:pt x="6134" y="607"/>
                    <a:pt x="4881" y="1009"/>
                  </a:cubicBezTo>
                  <a:cubicBezTo>
                    <a:pt x="4842" y="1004"/>
                    <a:pt x="4802" y="1001"/>
                    <a:pt x="4762" y="1001"/>
                  </a:cubicBezTo>
                  <a:cubicBezTo>
                    <a:pt x="4529" y="1001"/>
                    <a:pt x="4283" y="1086"/>
                    <a:pt x="4083" y="1237"/>
                  </a:cubicBezTo>
                  <a:cubicBezTo>
                    <a:pt x="2967" y="1655"/>
                    <a:pt x="2407" y="1862"/>
                    <a:pt x="1289" y="2279"/>
                  </a:cubicBezTo>
                  <a:cubicBezTo>
                    <a:pt x="706" y="2714"/>
                    <a:pt x="0" y="4624"/>
                    <a:pt x="1374" y="4636"/>
                  </a:cubicBezTo>
                  <a:cubicBezTo>
                    <a:pt x="2328" y="4764"/>
                    <a:pt x="2805" y="4830"/>
                    <a:pt x="3762" y="4962"/>
                  </a:cubicBezTo>
                  <a:cubicBezTo>
                    <a:pt x="3805" y="4968"/>
                    <a:pt x="3848" y="4971"/>
                    <a:pt x="3892" y="4971"/>
                  </a:cubicBezTo>
                  <a:cubicBezTo>
                    <a:pt x="4124" y="4971"/>
                    <a:pt x="4369" y="4889"/>
                    <a:pt x="4568" y="4740"/>
                  </a:cubicBezTo>
                  <a:cubicBezTo>
                    <a:pt x="5720" y="3874"/>
                    <a:pt x="6296" y="3442"/>
                    <a:pt x="7441" y="2573"/>
                  </a:cubicBezTo>
                  <a:cubicBezTo>
                    <a:pt x="8019" y="2135"/>
                    <a:pt x="8659" y="89"/>
                    <a:pt x="80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962;p73"/>
            <p:cNvSpPr/>
            <p:nvPr/>
          </p:nvSpPr>
          <p:spPr>
            <a:xfrm>
              <a:off x="3370139" y="3033746"/>
              <a:ext cx="469698" cy="253047"/>
            </a:xfrm>
            <a:custGeom>
              <a:avLst/>
              <a:gdLst/>
              <a:ahLst/>
              <a:cxnLst/>
              <a:rect l="l" t="t" r="r" b="b"/>
              <a:pathLst>
                <a:path w="7382" h="3977" extrusionOk="0">
                  <a:moveTo>
                    <a:pt x="4140" y="1"/>
                  </a:moveTo>
                  <a:cubicBezTo>
                    <a:pt x="3908" y="1"/>
                    <a:pt x="3662" y="86"/>
                    <a:pt x="3462" y="239"/>
                  </a:cubicBezTo>
                  <a:cubicBezTo>
                    <a:pt x="2316" y="1114"/>
                    <a:pt x="1739" y="1548"/>
                    <a:pt x="584" y="2414"/>
                  </a:cubicBezTo>
                  <a:cubicBezTo>
                    <a:pt x="1" y="2850"/>
                    <a:pt x="99" y="3563"/>
                    <a:pt x="756" y="3650"/>
                  </a:cubicBezTo>
                  <a:cubicBezTo>
                    <a:pt x="1705" y="3776"/>
                    <a:pt x="2181" y="3839"/>
                    <a:pt x="3134" y="3968"/>
                  </a:cubicBezTo>
                  <a:cubicBezTo>
                    <a:pt x="3174" y="3973"/>
                    <a:pt x="3216" y="3976"/>
                    <a:pt x="3258" y="3976"/>
                  </a:cubicBezTo>
                  <a:cubicBezTo>
                    <a:pt x="3491" y="3976"/>
                    <a:pt x="3738" y="3893"/>
                    <a:pt x="3937" y="3743"/>
                  </a:cubicBezTo>
                  <a:cubicBezTo>
                    <a:pt x="5088" y="2877"/>
                    <a:pt x="5662" y="2444"/>
                    <a:pt x="6806" y="1572"/>
                  </a:cubicBezTo>
                  <a:cubicBezTo>
                    <a:pt x="7381" y="1133"/>
                    <a:pt x="7269" y="410"/>
                    <a:pt x="6617" y="323"/>
                  </a:cubicBezTo>
                  <a:cubicBezTo>
                    <a:pt x="5672" y="197"/>
                    <a:pt x="5202" y="134"/>
                    <a:pt x="4260" y="9"/>
                  </a:cubicBezTo>
                  <a:cubicBezTo>
                    <a:pt x="4220" y="3"/>
                    <a:pt x="4180" y="1"/>
                    <a:pt x="41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3963;p73"/>
            <p:cNvSpPr/>
            <p:nvPr/>
          </p:nvSpPr>
          <p:spPr>
            <a:xfrm>
              <a:off x="2814153" y="2981189"/>
              <a:ext cx="552159" cy="316165"/>
            </a:xfrm>
            <a:custGeom>
              <a:avLst/>
              <a:gdLst/>
              <a:ahLst/>
              <a:cxnLst/>
              <a:rect l="l" t="t" r="r" b="b"/>
              <a:pathLst>
                <a:path w="8678" h="4969" extrusionOk="0">
                  <a:moveTo>
                    <a:pt x="8031" y="1"/>
                  </a:moveTo>
                  <a:cubicBezTo>
                    <a:pt x="6781" y="411"/>
                    <a:pt x="6156" y="616"/>
                    <a:pt x="4904" y="1025"/>
                  </a:cubicBezTo>
                  <a:cubicBezTo>
                    <a:pt x="4867" y="1020"/>
                    <a:pt x="4829" y="1017"/>
                    <a:pt x="4790" y="1017"/>
                  </a:cubicBezTo>
                  <a:cubicBezTo>
                    <a:pt x="4557" y="1017"/>
                    <a:pt x="4310" y="1104"/>
                    <a:pt x="4106" y="1257"/>
                  </a:cubicBezTo>
                  <a:cubicBezTo>
                    <a:pt x="2988" y="1683"/>
                    <a:pt x="2430" y="1894"/>
                    <a:pt x="1313" y="2321"/>
                  </a:cubicBezTo>
                  <a:cubicBezTo>
                    <a:pt x="729" y="2762"/>
                    <a:pt x="0" y="4669"/>
                    <a:pt x="1350" y="4669"/>
                  </a:cubicBezTo>
                  <a:cubicBezTo>
                    <a:pt x="1352" y="4669"/>
                    <a:pt x="1354" y="4669"/>
                    <a:pt x="1356" y="4669"/>
                  </a:cubicBezTo>
                  <a:cubicBezTo>
                    <a:pt x="2296" y="4784"/>
                    <a:pt x="2766" y="4842"/>
                    <a:pt x="3709" y="4961"/>
                  </a:cubicBezTo>
                  <a:cubicBezTo>
                    <a:pt x="3747" y="4966"/>
                    <a:pt x="3786" y="4968"/>
                    <a:pt x="3825" y="4968"/>
                  </a:cubicBezTo>
                  <a:cubicBezTo>
                    <a:pt x="4059" y="4968"/>
                    <a:pt x="4308" y="4884"/>
                    <a:pt x="4510" y="4733"/>
                  </a:cubicBezTo>
                  <a:cubicBezTo>
                    <a:pt x="5671" y="3873"/>
                    <a:pt x="6250" y="3440"/>
                    <a:pt x="7409" y="2571"/>
                  </a:cubicBezTo>
                  <a:cubicBezTo>
                    <a:pt x="7993" y="2133"/>
                    <a:pt x="8678" y="87"/>
                    <a:pt x="8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3964;p73"/>
            <p:cNvSpPr/>
            <p:nvPr/>
          </p:nvSpPr>
          <p:spPr>
            <a:xfrm>
              <a:off x="2879881" y="2950520"/>
              <a:ext cx="468617" cy="253619"/>
            </a:xfrm>
            <a:custGeom>
              <a:avLst/>
              <a:gdLst/>
              <a:ahLst/>
              <a:cxnLst/>
              <a:rect l="l" t="t" r="r" b="b"/>
              <a:pathLst>
                <a:path w="7365" h="3986" extrusionOk="0">
                  <a:moveTo>
                    <a:pt x="4169" y="0"/>
                  </a:moveTo>
                  <a:cubicBezTo>
                    <a:pt x="3938" y="0"/>
                    <a:pt x="3690" y="87"/>
                    <a:pt x="3487" y="242"/>
                  </a:cubicBezTo>
                  <a:cubicBezTo>
                    <a:pt x="2330" y="1129"/>
                    <a:pt x="1749" y="1569"/>
                    <a:pt x="587" y="2448"/>
                  </a:cubicBezTo>
                  <a:cubicBezTo>
                    <a:pt x="1" y="2891"/>
                    <a:pt x="88" y="3604"/>
                    <a:pt x="736" y="3684"/>
                  </a:cubicBezTo>
                  <a:cubicBezTo>
                    <a:pt x="1674" y="3801"/>
                    <a:pt x="2144" y="3860"/>
                    <a:pt x="3084" y="3979"/>
                  </a:cubicBezTo>
                  <a:cubicBezTo>
                    <a:pt x="3122" y="3983"/>
                    <a:pt x="3160" y="3985"/>
                    <a:pt x="3198" y="3985"/>
                  </a:cubicBezTo>
                  <a:cubicBezTo>
                    <a:pt x="3433" y="3985"/>
                    <a:pt x="3681" y="3901"/>
                    <a:pt x="3885" y="3748"/>
                  </a:cubicBezTo>
                  <a:cubicBezTo>
                    <a:pt x="5046" y="2882"/>
                    <a:pt x="5625" y="2446"/>
                    <a:pt x="6782" y="1570"/>
                  </a:cubicBezTo>
                  <a:cubicBezTo>
                    <a:pt x="7365" y="1129"/>
                    <a:pt x="7272" y="403"/>
                    <a:pt x="6624" y="318"/>
                  </a:cubicBezTo>
                  <a:cubicBezTo>
                    <a:pt x="5687" y="194"/>
                    <a:pt x="5219" y="132"/>
                    <a:pt x="4285" y="8"/>
                  </a:cubicBezTo>
                  <a:cubicBezTo>
                    <a:pt x="4247" y="3"/>
                    <a:pt x="4208" y="0"/>
                    <a:pt x="416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3965;p73"/>
            <p:cNvSpPr/>
            <p:nvPr/>
          </p:nvSpPr>
          <p:spPr>
            <a:xfrm>
              <a:off x="4181277" y="2824408"/>
              <a:ext cx="537143" cy="323864"/>
            </a:xfrm>
            <a:custGeom>
              <a:avLst/>
              <a:gdLst/>
              <a:ahLst/>
              <a:cxnLst/>
              <a:rect l="l" t="t" r="r" b="b"/>
              <a:pathLst>
                <a:path w="8442" h="5090" extrusionOk="0">
                  <a:moveTo>
                    <a:pt x="7786" y="0"/>
                  </a:moveTo>
                  <a:lnTo>
                    <a:pt x="7786" y="0"/>
                  </a:lnTo>
                  <a:cubicBezTo>
                    <a:pt x="6564" y="421"/>
                    <a:pt x="5950" y="629"/>
                    <a:pt x="4723" y="1045"/>
                  </a:cubicBezTo>
                  <a:cubicBezTo>
                    <a:pt x="4684" y="1039"/>
                    <a:pt x="4643" y="1037"/>
                    <a:pt x="4603" y="1037"/>
                  </a:cubicBezTo>
                  <a:cubicBezTo>
                    <a:pt x="4371" y="1037"/>
                    <a:pt x="4130" y="1124"/>
                    <a:pt x="3938" y="1280"/>
                  </a:cubicBezTo>
                  <a:cubicBezTo>
                    <a:pt x="2846" y="1710"/>
                    <a:pt x="2299" y="1924"/>
                    <a:pt x="1203" y="2349"/>
                  </a:cubicBezTo>
                  <a:cubicBezTo>
                    <a:pt x="640" y="2796"/>
                    <a:pt x="0" y="4749"/>
                    <a:pt x="1371" y="4757"/>
                  </a:cubicBezTo>
                  <a:cubicBezTo>
                    <a:pt x="2325" y="4886"/>
                    <a:pt x="2802" y="4951"/>
                    <a:pt x="3759" y="5081"/>
                  </a:cubicBezTo>
                  <a:cubicBezTo>
                    <a:pt x="3799" y="5087"/>
                    <a:pt x="3840" y="5090"/>
                    <a:pt x="3882" y="5090"/>
                  </a:cubicBezTo>
                  <a:cubicBezTo>
                    <a:pt x="4114" y="5090"/>
                    <a:pt x="4358" y="5005"/>
                    <a:pt x="4551" y="4851"/>
                  </a:cubicBezTo>
                  <a:cubicBezTo>
                    <a:pt x="5668" y="3969"/>
                    <a:pt x="6224" y="3529"/>
                    <a:pt x="7329" y="2641"/>
                  </a:cubicBezTo>
                  <a:cubicBezTo>
                    <a:pt x="7887" y="2193"/>
                    <a:pt x="8442" y="90"/>
                    <a:pt x="77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3966;p73"/>
            <p:cNvSpPr/>
            <p:nvPr/>
          </p:nvSpPr>
          <p:spPr>
            <a:xfrm>
              <a:off x="4240197" y="2792339"/>
              <a:ext cx="462636" cy="260046"/>
            </a:xfrm>
            <a:custGeom>
              <a:avLst/>
              <a:gdLst/>
              <a:ahLst/>
              <a:cxnLst/>
              <a:rect l="l" t="t" r="r" b="b"/>
              <a:pathLst>
                <a:path w="7271" h="4087" extrusionOk="0">
                  <a:moveTo>
                    <a:pt x="4000" y="1"/>
                  </a:moveTo>
                  <a:cubicBezTo>
                    <a:pt x="3768" y="1"/>
                    <a:pt x="3528" y="89"/>
                    <a:pt x="3335" y="248"/>
                  </a:cubicBezTo>
                  <a:cubicBezTo>
                    <a:pt x="2234" y="1157"/>
                    <a:pt x="1679" y="1604"/>
                    <a:pt x="564" y="2493"/>
                  </a:cubicBezTo>
                  <a:cubicBezTo>
                    <a:pt x="1" y="2940"/>
                    <a:pt x="125" y="3670"/>
                    <a:pt x="783" y="3758"/>
                  </a:cubicBezTo>
                  <a:cubicBezTo>
                    <a:pt x="1731" y="3886"/>
                    <a:pt x="2206" y="3950"/>
                    <a:pt x="3160" y="4078"/>
                  </a:cubicBezTo>
                  <a:cubicBezTo>
                    <a:pt x="3200" y="4084"/>
                    <a:pt x="3241" y="4087"/>
                    <a:pt x="3282" y="4087"/>
                  </a:cubicBezTo>
                  <a:cubicBezTo>
                    <a:pt x="3515" y="4087"/>
                    <a:pt x="3756" y="4002"/>
                    <a:pt x="3949" y="3848"/>
                  </a:cubicBezTo>
                  <a:cubicBezTo>
                    <a:pt x="5062" y="2964"/>
                    <a:pt x="5615" y="2521"/>
                    <a:pt x="6715" y="1623"/>
                  </a:cubicBezTo>
                  <a:cubicBezTo>
                    <a:pt x="7271" y="1172"/>
                    <a:pt x="7130" y="423"/>
                    <a:pt x="6475" y="333"/>
                  </a:cubicBezTo>
                  <a:cubicBezTo>
                    <a:pt x="5530" y="203"/>
                    <a:pt x="5059" y="138"/>
                    <a:pt x="4117" y="9"/>
                  </a:cubicBezTo>
                  <a:cubicBezTo>
                    <a:pt x="4078" y="3"/>
                    <a:pt x="4039" y="1"/>
                    <a:pt x="40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967;p73"/>
            <p:cNvSpPr/>
            <p:nvPr/>
          </p:nvSpPr>
          <p:spPr>
            <a:xfrm>
              <a:off x="4383298" y="3109146"/>
              <a:ext cx="626604" cy="460918"/>
            </a:xfrm>
            <a:custGeom>
              <a:avLst/>
              <a:gdLst/>
              <a:ahLst/>
              <a:cxnLst/>
              <a:rect l="l" t="t" r="r" b="b"/>
              <a:pathLst>
                <a:path w="9848" h="7244" extrusionOk="0">
                  <a:moveTo>
                    <a:pt x="9794" y="0"/>
                  </a:moveTo>
                  <a:cubicBezTo>
                    <a:pt x="6044" y="1816"/>
                    <a:pt x="4161" y="2731"/>
                    <a:pt x="348" y="4558"/>
                  </a:cubicBezTo>
                  <a:cubicBezTo>
                    <a:pt x="264" y="4925"/>
                    <a:pt x="221" y="5110"/>
                    <a:pt x="135" y="5481"/>
                  </a:cubicBezTo>
                  <a:cubicBezTo>
                    <a:pt x="1" y="6065"/>
                    <a:pt x="326" y="6597"/>
                    <a:pt x="916" y="6747"/>
                  </a:cubicBezTo>
                  <a:cubicBezTo>
                    <a:pt x="1572" y="6917"/>
                    <a:pt x="1901" y="7003"/>
                    <a:pt x="2555" y="7173"/>
                  </a:cubicBezTo>
                  <a:cubicBezTo>
                    <a:pt x="2735" y="7220"/>
                    <a:pt x="2921" y="7243"/>
                    <a:pt x="3110" y="7243"/>
                  </a:cubicBezTo>
                  <a:cubicBezTo>
                    <a:pt x="3806" y="7243"/>
                    <a:pt x="4530" y="6930"/>
                    <a:pt x="5053" y="6385"/>
                  </a:cubicBezTo>
                  <a:cubicBezTo>
                    <a:pt x="6726" y="4737"/>
                    <a:pt x="7558" y="3938"/>
                    <a:pt x="9209" y="2365"/>
                  </a:cubicBezTo>
                  <a:cubicBezTo>
                    <a:pt x="9621" y="1973"/>
                    <a:pt x="9848" y="1471"/>
                    <a:pt x="9830" y="992"/>
                  </a:cubicBezTo>
                  <a:cubicBezTo>
                    <a:pt x="9817" y="594"/>
                    <a:pt x="9809" y="396"/>
                    <a:pt x="979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968;p73"/>
            <p:cNvSpPr/>
            <p:nvPr/>
          </p:nvSpPr>
          <p:spPr>
            <a:xfrm>
              <a:off x="4961045" y="2537125"/>
              <a:ext cx="620241" cy="464799"/>
            </a:xfrm>
            <a:custGeom>
              <a:avLst/>
              <a:gdLst/>
              <a:ahLst/>
              <a:cxnLst/>
              <a:rect l="l" t="t" r="r" b="b"/>
              <a:pathLst>
                <a:path w="9748" h="7305" extrusionOk="0">
                  <a:moveTo>
                    <a:pt x="9685" y="0"/>
                  </a:moveTo>
                  <a:cubicBezTo>
                    <a:pt x="5883" y="2001"/>
                    <a:pt x="4040" y="2935"/>
                    <a:pt x="316" y="4784"/>
                  </a:cubicBezTo>
                  <a:cubicBezTo>
                    <a:pt x="239" y="5149"/>
                    <a:pt x="200" y="5329"/>
                    <a:pt x="122" y="5691"/>
                  </a:cubicBezTo>
                  <a:cubicBezTo>
                    <a:pt x="0" y="6258"/>
                    <a:pt x="329" y="6753"/>
                    <a:pt x="915" y="6885"/>
                  </a:cubicBezTo>
                  <a:cubicBezTo>
                    <a:pt x="1563" y="7031"/>
                    <a:pt x="1889" y="7104"/>
                    <a:pt x="2539" y="7250"/>
                  </a:cubicBezTo>
                  <a:cubicBezTo>
                    <a:pt x="2705" y="7287"/>
                    <a:pt x="2875" y="7305"/>
                    <a:pt x="3048" y="7305"/>
                  </a:cubicBezTo>
                  <a:cubicBezTo>
                    <a:pt x="3750" y="7305"/>
                    <a:pt x="4480" y="7006"/>
                    <a:pt x="5001" y="6483"/>
                  </a:cubicBezTo>
                  <a:cubicBezTo>
                    <a:pt x="6638" y="4935"/>
                    <a:pt x="7456" y="4163"/>
                    <a:pt x="9109" y="2544"/>
                  </a:cubicBezTo>
                  <a:cubicBezTo>
                    <a:pt x="9520" y="2141"/>
                    <a:pt x="9747" y="1614"/>
                    <a:pt x="9727" y="1094"/>
                  </a:cubicBezTo>
                  <a:cubicBezTo>
                    <a:pt x="9711" y="662"/>
                    <a:pt x="9703" y="444"/>
                    <a:pt x="9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969;p73"/>
            <p:cNvSpPr/>
            <p:nvPr/>
          </p:nvSpPr>
          <p:spPr>
            <a:xfrm>
              <a:off x="3687137" y="2737682"/>
              <a:ext cx="540134" cy="325073"/>
            </a:xfrm>
            <a:custGeom>
              <a:avLst/>
              <a:gdLst/>
              <a:ahLst/>
              <a:cxnLst/>
              <a:rect l="l" t="t" r="r" b="b"/>
              <a:pathLst>
                <a:path w="8489" h="5109" extrusionOk="0">
                  <a:moveTo>
                    <a:pt x="7843" y="1"/>
                  </a:moveTo>
                  <a:lnTo>
                    <a:pt x="7843" y="1"/>
                  </a:lnTo>
                  <a:cubicBezTo>
                    <a:pt x="6622" y="429"/>
                    <a:pt x="6010" y="640"/>
                    <a:pt x="4783" y="1061"/>
                  </a:cubicBezTo>
                  <a:cubicBezTo>
                    <a:pt x="4745" y="1056"/>
                    <a:pt x="4707" y="1053"/>
                    <a:pt x="4668" y="1053"/>
                  </a:cubicBezTo>
                  <a:cubicBezTo>
                    <a:pt x="4437" y="1053"/>
                    <a:pt x="4194" y="1141"/>
                    <a:pt x="3998" y="1299"/>
                  </a:cubicBezTo>
                  <a:cubicBezTo>
                    <a:pt x="2905" y="1733"/>
                    <a:pt x="2358" y="1949"/>
                    <a:pt x="1256" y="2378"/>
                  </a:cubicBezTo>
                  <a:cubicBezTo>
                    <a:pt x="685" y="2827"/>
                    <a:pt x="1" y="4779"/>
                    <a:pt x="1361" y="4784"/>
                  </a:cubicBezTo>
                  <a:cubicBezTo>
                    <a:pt x="2304" y="4911"/>
                    <a:pt x="2776" y="4974"/>
                    <a:pt x="3722" y="5101"/>
                  </a:cubicBezTo>
                  <a:cubicBezTo>
                    <a:pt x="3762" y="5106"/>
                    <a:pt x="3802" y="5108"/>
                    <a:pt x="3843" y="5108"/>
                  </a:cubicBezTo>
                  <a:cubicBezTo>
                    <a:pt x="4075" y="5108"/>
                    <a:pt x="4320" y="5024"/>
                    <a:pt x="4517" y="4871"/>
                  </a:cubicBezTo>
                  <a:cubicBezTo>
                    <a:pt x="5649" y="3994"/>
                    <a:pt x="6211" y="3553"/>
                    <a:pt x="7329" y="2661"/>
                  </a:cubicBezTo>
                  <a:cubicBezTo>
                    <a:pt x="7892" y="2211"/>
                    <a:pt x="8488" y="90"/>
                    <a:pt x="78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970;p73"/>
            <p:cNvSpPr/>
            <p:nvPr/>
          </p:nvSpPr>
          <p:spPr>
            <a:xfrm>
              <a:off x="3749557" y="2705804"/>
              <a:ext cx="461490" cy="261509"/>
            </a:xfrm>
            <a:custGeom>
              <a:avLst/>
              <a:gdLst/>
              <a:ahLst/>
              <a:cxnLst/>
              <a:rect l="l" t="t" r="r" b="b"/>
              <a:pathLst>
                <a:path w="7253" h="4110" extrusionOk="0">
                  <a:moveTo>
                    <a:pt x="4042" y="0"/>
                  </a:moveTo>
                  <a:cubicBezTo>
                    <a:pt x="3813" y="0"/>
                    <a:pt x="3571" y="91"/>
                    <a:pt x="3377" y="252"/>
                  </a:cubicBezTo>
                  <a:cubicBezTo>
                    <a:pt x="2263" y="1171"/>
                    <a:pt x="1702" y="1623"/>
                    <a:pt x="571" y="2517"/>
                  </a:cubicBezTo>
                  <a:cubicBezTo>
                    <a:pt x="1" y="2968"/>
                    <a:pt x="104" y="3699"/>
                    <a:pt x="755" y="3786"/>
                  </a:cubicBezTo>
                  <a:cubicBezTo>
                    <a:pt x="1693" y="3912"/>
                    <a:pt x="2163" y="3975"/>
                    <a:pt x="3105" y="4102"/>
                  </a:cubicBezTo>
                  <a:cubicBezTo>
                    <a:pt x="3144" y="4107"/>
                    <a:pt x="3184" y="4109"/>
                    <a:pt x="3224" y="4109"/>
                  </a:cubicBezTo>
                  <a:cubicBezTo>
                    <a:pt x="3456" y="4109"/>
                    <a:pt x="3699" y="4024"/>
                    <a:pt x="3895" y="3869"/>
                  </a:cubicBezTo>
                  <a:cubicBezTo>
                    <a:pt x="5021" y="2984"/>
                    <a:pt x="5581" y="2539"/>
                    <a:pt x="6692" y="1632"/>
                  </a:cubicBezTo>
                  <a:cubicBezTo>
                    <a:pt x="7252" y="1175"/>
                    <a:pt x="7130" y="419"/>
                    <a:pt x="6485" y="330"/>
                  </a:cubicBezTo>
                  <a:cubicBezTo>
                    <a:pt x="5551" y="201"/>
                    <a:pt x="5086" y="137"/>
                    <a:pt x="4155" y="8"/>
                  </a:cubicBezTo>
                  <a:cubicBezTo>
                    <a:pt x="4118" y="3"/>
                    <a:pt x="4080" y="0"/>
                    <a:pt x="404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971;p73"/>
            <p:cNvSpPr/>
            <p:nvPr/>
          </p:nvSpPr>
          <p:spPr>
            <a:xfrm>
              <a:off x="3233974" y="2651211"/>
              <a:ext cx="543697" cy="327745"/>
            </a:xfrm>
            <a:custGeom>
              <a:avLst/>
              <a:gdLst/>
              <a:ahLst/>
              <a:cxnLst/>
              <a:rect l="l" t="t" r="r" b="b"/>
              <a:pathLst>
                <a:path w="8545" h="5151" extrusionOk="0">
                  <a:moveTo>
                    <a:pt x="7902" y="0"/>
                  </a:moveTo>
                  <a:lnTo>
                    <a:pt x="7902" y="0"/>
                  </a:lnTo>
                  <a:cubicBezTo>
                    <a:pt x="6681" y="434"/>
                    <a:pt x="6067" y="648"/>
                    <a:pt x="4837" y="1073"/>
                  </a:cubicBezTo>
                  <a:cubicBezTo>
                    <a:pt x="4799" y="1067"/>
                    <a:pt x="4760" y="1065"/>
                    <a:pt x="4721" y="1065"/>
                  </a:cubicBezTo>
                  <a:cubicBezTo>
                    <a:pt x="4492" y="1065"/>
                    <a:pt x="4248" y="1154"/>
                    <a:pt x="4052" y="1312"/>
                  </a:cubicBezTo>
                  <a:cubicBezTo>
                    <a:pt x="2953" y="1751"/>
                    <a:pt x="2402" y="1969"/>
                    <a:pt x="1297" y="2403"/>
                  </a:cubicBezTo>
                  <a:cubicBezTo>
                    <a:pt x="718" y="2858"/>
                    <a:pt x="0" y="4830"/>
                    <a:pt x="1354" y="4832"/>
                  </a:cubicBezTo>
                  <a:cubicBezTo>
                    <a:pt x="2288" y="4956"/>
                    <a:pt x="2756" y="5018"/>
                    <a:pt x="3695" y="5143"/>
                  </a:cubicBezTo>
                  <a:cubicBezTo>
                    <a:pt x="3734" y="5148"/>
                    <a:pt x="3773" y="5150"/>
                    <a:pt x="3813" y="5150"/>
                  </a:cubicBezTo>
                  <a:cubicBezTo>
                    <a:pt x="4044" y="5150"/>
                    <a:pt x="4288" y="5064"/>
                    <a:pt x="4489" y="4910"/>
                  </a:cubicBezTo>
                  <a:cubicBezTo>
                    <a:pt x="5635" y="4028"/>
                    <a:pt x="6205" y="3584"/>
                    <a:pt x="7336" y="2684"/>
                  </a:cubicBezTo>
                  <a:cubicBezTo>
                    <a:pt x="7906" y="2231"/>
                    <a:pt x="8545" y="90"/>
                    <a:pt x="79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972;p73"/>
            <p:cNvSpPr/>
            <p:nvPr/>
          </p:nvSpPr>
          <p:spPr>
            <a:xfrm>
              <a:off x="3298875" y="2619078"/>
              <a:ext cx="461936" cy="263927"/>
            </a:xfrm>
            <a:custGeom>
              <a:avLst/>
              <a:gdLst/>
              <a:ahLst/>
              <a:cxnLst/>
              <a:rect l="l" t="t" r="r" b="b"/>
              <a:pathLst>
                <a:path w="7260" h="4148" extrusionOk="0">
                  <a:moveTo>
                    <a:pt x="4083" y="1"/>
                  </a:moveTo>
                  <a:cubicBezTo>
                    <a:pt x="3854" y="1"/>
                    <a:pt x="3611" y="92"/>
                    <a:pt x="3415" y="254"/>
                  </a:cubicBezTo>
                  <a:cubicBezTo>
                    <a:pt x="2288" y="1182"/>
                    <a:pt x="1720" y="1638"/>
                    <a:pt x="576" y="2542"/>
                  </a:cubicBezTo>
                  <a:cubicBezTo>
                    <a:pt x="1" y="2998"/>
                    <a:pt x="91" y="3737"/>
                    <a:pt x="736" y="3824"/>
                  </a:cubicBezTo>
                  <a:cubicBezTo>
                    <a:pt x="1669" y="3950"/>
                    <a:pt x="2136" y="4013"/>
                    <a:pt x="3071" y="4139"/>
                  </a:cubicBezTo>
                  <a:cubicBezTo>
                    <a:pt x="3110" y="4145"/>
                    <a:pt x="3149" y="4147"/>
                    <a:pt x="3189" y="4147"/>
                  </a:cubicBezTo>
                  <a:cubicBezTo>
                    <a:pt x="3419" y="4147"/>
                    <a:pt x="3663" y="4061"/>
                    <a:pt x="3861" y="3905"/>
                  </a:cubicBezTo>
                  <a:cubicBezTo>
                    <a:pt x="5003" y="3012"/>
                    <a:pt x="5569" y="2562"/>
                    <a:pt x="6693" y="1646"/>
                  </a:cubicBezTo>
                  <a:cubicBezTo>
                    <a:pt x="7260" y="1184"/>
                    <a:pt x="7153" y="422"/>
                    <a:pt x="6511" y="333"/>
                  </a:cubicBezTo>
                  <a:cubicBezTo>
                    <a:pt x="5586" y="204"/>
                    <a:pt x="5123" y="139"/>
                    <a:pt x="4197" y="9"/>
                  </a:cubicBezTo>
                  <a:cubicBezTo>
                    <a:pt x="4159" y="3"/>
                    <a:pt x="4121" y="1"/>
                    <a:pt x="40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973;p73"/>
            <p:cNvSpPr/>
            <p:nvPr/>
          </p:nvSpPr>
          <p:spPr>
            <a:xfrm>
              <a:off x="4565403" y="2435255"/>
              <a:ext cx="528808" cy="350842"/>
            </a:xfrm>
            <a:custGeom>
              <a:avLst/>
              <a:gdLst/>
              <a:ahLst/>
              <a:cxnLst/>
              <a:rect l="l" t="t" r="r" b="b"/>
              <a:pathLst>
                <a:path w="8311" h="5514" extrusionOk="0">
                  <a:moveTo>
                    <a:pt x="7652" y="0"/>
                  </a:moveTo>
                  <a:cubicBezTo>
                    <a:pt x="6433" y="481"/>
                    <a:pt x="5826" y="717"/>
                    <a:pt x="4612" y="1182"/>
                  </a:cubicBezTo>
                  <a:cubicBezTo>
                    <a:pt x="4574" y="1176"/>
                    <a:pt x="4536" y="1174"/>
                    <a:pt x="4497" y="1174"/>
                  </a:cubicBezTo>
                  <a:cubicBezTo>
                    <a:pt x="4266" y="1174"/>
                    <a:pt x="4026" y="1271"/>
                    <a:pt x="3835" y="1444"/>
                  </a:cubicBezTo>
                  <a:cubicBezTo>
                    <a:pt x="2759" y="1924"/>
                    <a:pt x="2221" y="2158"/>
                    <a:pt x="1144" y="2623"/>
                  </a:cubicBezTo>
                  <a:cubicBezTo>
                    <a:pt x="595" y="3108"/>
                    <a:pt x="1" y="5174"/>
                    <a:pt x="1354" y="5178"/>
                  </a:cubicBezTo>
                  <a:cubicBezTo>
                    <a:pt x="2298" y="5309"/>
                    <a:pt x="2771" y="5375"/>
                    <a:pt x="3719" y="5506"/>
                  </a:cubicBezTo>
                  <a:cubicBezTo>
                    <a:pt x="3758" y="5511"/>
                    <a:pt x="3797" y="5514"/>
                    <a:pt x="3837" y="5514"/>
                  </a:cubicBezTo>
                  <a:cubicBezTo>
                    <a:pt x="4069" y="5514"/>
                    <a:pt x="4310" y="5426"/>
                    <a:pt x="4502" y="5265"/>
                  </a:cubicBezTo>
                  <a:cubicBezTo>
                    <a:pt x="5594" y="4346"/>
                    <a:pt x="6139" y="3880"/>
                    <a:pt x="7231" y="2920"/>
                  </a:cubicBezTo>
                  <a:cubicBezTo>
                    <a:pt x="7779" y="2436"/>
                    <a:pt x="8310" y="99"/>
                    <a:pt x="7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974;p73"/>
            <p:cNvSpPr/>
            <p:nvPr/>
          </p:nvSpPr>
          <p:spPr>
            <a:xfrm>
              <a:off x="4620950" y="2400069"/>
              <a:ext cx="457991" cy="285497"/>
            </a:xfrm>
            <a:custGeom>
              <a:avLst/>
              <a:gdLst/>
              <a:ahLst/>
              <a:cxnLst/>
              <a:rect l="l" t="t" r="r" b="b"/>
              <a:pathLst>
                <a:path w="7198" h="4487" extrusionOk="0">
                  <a:moveTo>
                    <a:pt x="3922" y="1"/>
                  </a:moveTo>
                  <a:cubicBezTo>
                    <a:pt x="3689" y="1"/>
                    <a:pt x="3450" y="103"/>
                    <a:pt x="3259" y="286"/>
                  </a:cubicBezTo>
                  <a:cubicBezTo>
                    <a:pt x="2177" y="1319"/>
                    <a:pt x="1637" y="1814"/>
                    <a:pt x="550" y="2785"/>
                  </a:cubicBezTo>
                  <a:cubicBezTo>
                    <a:pt x="1" y="3274"/>
                    <a:pt x="137" y="4054"/>
                    <a:pt x="788" y="4146"/>
                  </a:cubicBezTo>
                  <a:cubicBezTo>
                    <a:pt x="1730" y="4278"/>
                    <a:pt x="2201" y="4345"/>
                    <a:pt x="3146" y="4478"/>
                  </a:cubicBezTo>
                  <a:cubicBezTo>
                    <a:pt x="3186" y="4484"/>
                    <a:pt x="3226" y="4487"/>
                    <a:pt x="3267" y="4487"/>
                  </a:cubicBezTo>
                  <a:cubicBezTo>
                    <a:pt x="3497" y="4487"/>
                    <a:pt x="3736" y="4396"/>
                    <a:pt x="3926" y="4232"/>
                  </a:cubicBezTo>
                  <a:cubicBezTo>
                    <a:pt x="5016" y="3286"/>
                    <a:pt x="5560" y="2805"/>
                    <a:pt x="6648" y="1807"/>
                  </a:cubicBezTo>
                  <a:cubicBezTo>
                    <a:pt x="7197" y="1304"/>
                    <a:pt x="7048" y="460"/>
                    <a:pt x="6394" y="362"/>
                  </a:cubicBezTo>
                  <a:cubicBezTo>
                    <a:pt x="5445" y="220"/>
                    <a:pt x="4973" y="148"/>
                    <a:pt x="4033" y="9"/>
                  </a:cubicBezTo>
                  <a:cubicBezTo>
                    <a:pt x="3997" y="3"/>
                    <a:pt x="3959" y="1"/>
                    <a:pt x="39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975;p73"/>
            <p:cNvSpPr/>
            <p:nvPr/>
          </p:nvSpPr>
          <p:spPr>
            <a:xfrm>
              <a:off x="4077435" y="2341530"/>
              <a:ext cx="525945" cy="357078"/>
            </a:xfrm>
            <a:custGeom>
              <a:avLst/>
              <a:gdLst/>
              <a:ahLst/>
              <a:cxnLst/>
              <a:rect l="l" t="t" r="r" b="b"/>
              <a:pathLst>
                <a:path w="8266" h="5612" extrusionOk="0">
                  <a:moveTo>
                    <a:pt x="7624" y="0"/>
                  </a:moveTo>
                  <a:lnTo>
                    <a:pt x="7624" y="0"/>
                  </a:lnTo>
                  <a:cubicBezTo>
                    <a:pt x="6424" y="500"/>
                    <a:pt x="5825" y="744"/>
                    <a:pt x="4623" y="1223"/>
                  </a:cubicBezTo>
                  <a:cubicBezTo>
                    <a:pt x="4588" y="1218"/>
                    <a:pt x="4553" y="1216"/>
                    <a:pt x="4518" y="1216"/>
                  </a:cubicBezTo>
                  <a:cubicBezTo>
                    <a:pt x="4289" y="1216"/>
                    <a:pt x="4048" y="1317"/>
                    <a:pt x="3855" y="1495"/>
                  </a:cubicBezTo>
                  <a:cubicBezTo>
                    <a:pt x="2788" y="1987"/>
                    <a:pt x="2254" y="2227"/>
                    <a:pt x="1182" y="2701"/>
                  </a:cubicBezTo>
                  <a:cubicBezTo>
                    <a:pt x="630" y="3193"/>
                    <a:pt x="0" y="5281"/>
                    <a:pt x="1338" y="5281"/>
                  </a:cubicBezTo>
                  <a:cubicBezTo>
                    <a:pt x="2268" y="5410"/>
                    <a:pt x="2735" y="5475"/>
                    <a:pt x="3667" y="5604"/>
                  </a:cubicBezTo>
                  <a:cubicBezTo>
                    <a:pt x="3705" y="5609"/>
                    <a:pt x="3744" y="5612"/>
                    <a:pt x="3783" y="5612"/>
                  </a:cubicBezTo>
                  <a:cubicBezTo>
                    <a:pt x="4013" y="5612"/>
                    <a:pt x="4253" y="5522"/>
                    <a:pt x="4446" y="5358"/>
                  </a:cubicBezTo>
                  <a:cubicBezTo>
                    <a:pt x="5542" y="4422"/>
                    <a:pt x="6089" y="3946"/>
                    <a:pt x="7173" y="2964"/>
                  </a:cubicBezTo>
                  <a:cubicBezTo>
                    <a:pt x="7721" y="2468"/>
                    <a:pt x="8266" y="92"/>
                    <a:pt x="76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3976;p73"/>
            <p:cNvSpPr/>
            <p:nvPr/>
          </p:nvSpPr>
          <p:spPr>
            <a:xfrm>
              <a:off x="4135528" y="2308062"/>
              <a:ext cx="452582" cy="288678"/>
            </a:xfrm>
            <a:custGeom>
              <a:avLst/>
              <a:gdLst/>
              <a:ahLst/>
              <a:cxnLst/>
              <a:rect l="l" t="t" r="r" b="b"/>
              <a:pathLst>
                <a:path w="7113" h="4537" extrusionOk="0">
                  <a:moveTo>
                    <a:pt x="3919" y="0"/>
                  </a:moveTo>
                  <a:cubicBezTo>
                    <a:pt x="3689" y="0"/>
                    <a:pt x="3449" y="107"/>
                    <a:pt x="3257" y="294"/>
                  </a:cubicBezTo>
                  <a:cubicBezTo>
                    <a:pt x="2181" y="1342"/>
                    <a:pt x="1641" y="1846"/>
                    <a:pt x="549" y="2831"/>
                  </a:cubicBezTo>
                  <a:cubicBezTo>
                    <a:pt x="0" y="3327"/>
                    <a:pt x="120" y="4114"/>
                    <a:pt x="761" y="4204"/>
                  </a:cubicBezTo>
                  <a:cubicBezTo>
                    <a:pt x="1689" y="4334"/>
                    <a:pt x="2152" y="4399"/>
                    <a:pt x="3082" y="4529"/>
                  </a:cubicBezTo>
                  <a:cubicBezTo>
                    <a:pt x="3119" y="4534"/>
                    <a:pt x="3157" y="4537"/>
                    <a:pt x="3195" y="4537"/>
                  </a:cubicBezTo>
                  <a:cubicBezTo>
                    <a:pt x="3424" y="4537"/>
                    <a:pt x="3664" y="4443"/>
                    <a:pt x="3856" y="4275"/>
                  </a:cubicBezTo>
                  <a:cubicBezTo>
                    <a:pt x="4946" y="3311"/>
                    <a:pt x="5489" y="2819"/>
                    <a:pt x="6568" y="1797"/>
                  </a:cubicBezTo>
                  <a:cubicBezTo>
                    <a:pt x="7112" y="1281"/>
                    <a:pt x="6974" y="428"/>
                    <a:pt x="6333" y="336"/>
                  </a:cubicBezTo>
                  <a:cubicBezTo>
                    <a:pt x="5406" y="204"/>
                    <a:pt x="4944" y="138"/>
                    <a:pt x="4022" y="8"/>
                  </a:cubicBezTo>
                  <a:cubicBezTo>
                    <a:pt x="3988" y="3"/>
                    <a:pt x="3954" y="0"/>
                    <a:pt x="391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3977;p73"/>
            <p:cNvSpPr/>
            <p:nvPr/>
          </p:nvSpPr>
          <p:spPr>
            <a:xfrm>
              <a:off x="3629681" y="2251560"/>
              <a:ext cx="526899" cy="360068"/>
            </a:xfrm>
            <a:custGeom>
              <a:avLst/>
              <a:gdLst/>
              <a:ahLst/>
              <a:cxnLst/>
              <a:rect l="l" t="t" r="r" b="b"/>
              <a:pathLst>
                <a:path w="8281" h="5659" extrusionOk="0">
                  <a:moveTo>
                    <a:pt x="7647" y="0"/>
                  </a:moveTo>
                  <a:lnTo>
                    <a:pt x="7647" y="0"/>
                  </a:lnTo>
                  <a:cubicBezTo>
                    <a:pt x="6454" y="509"/>
                    <a:pt x="5857" y="757"/>
                    <a:pt x="4658" y="1243"/>
                  </a:cubicBezTo>
                  <a:cubicBezTo>
                    <a:pt x="4625" y="1238"/>
                    <a:pt x="4590" y="1236"/>
                    <a:pt x="4556" y="1236"/>
                  </a:cubicBezTo>
                  <a:cubicBezTo>
                    <a:pt x="4326" y="1236"/>
                    <a:pt x="4085" y="1338"/>
                    <a:pt x="3892" y="1517"/>
                  </a:cubicBezTo>
                  <a:cubicBezTo>
                    <a:pt x="2823" y="2013"/>
                    <a:pt x="2288" y="2255"/>
                    <a:pt x="1213" y="2732"/>
                  </a:cubicBezTo>
                  <a:cubicBezTo>
                    <a:pt x="658" y="3226"/>
                    <a:pt x="0" y="5328"/>
                    <a:pt x="1331" y="5328"/>
                  </a:cubicBezTo>
                  <a:cubicBezTo>
                    <a:pt x="1332" y="5328"/>
                    <a:pt x="1332" y="5328"/>
                    <a:pt x="1332" y="5328"/>
                  </a:cubicBezTo>
                  <a:cubicBezTo>
                    <a:pt x="2257" y="5457"/>
                    <a:pt x="2719" y="5521"/>
                    <a:pt x="3644" y="5650"/>
                  </a:cubicBezTo>
                  <a:cubicBezTo>
                    <a:pt x="3682" y="5656"/>
                    <a:pt x="3720" y="5658"/>
                    <a:pt x="3759" y="5658"/>
                  </a:cubicBezTo>
                  <a:cubicBezTo>
                    <a:pt x="3987" y="5658"/>
                    <a:pt x="4227" y="5566"/>
                    <a:pt x="4421" y="5400"/>
                  </a:cubicBezTo>
                  <a:cubicBezTo>
                    <a:pt x="5528" y="4454"/>
                    <a:pt x="6077" y="3973"/>
                    <a:pt x="7165" y="2978"/>
                  </a:cubicBezTo>
                  <a:cubicBezTo>
                    <a:pt x="7714" y="2476"/>
                    <a:pt x="8281" y="88"/>
                    <a:pt x="76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3978;p73"/>
            <p:cNvSpPr/>
            <p:nvPr/>
          </p:nvSpPr>
          <p:spPr>
            <a:xfrm>
              <a:off x="3689746" y="2219491"/>
              <a:ext cx="451437" cy="289378"/>
            </a:xfrm>
            <a:custGeom>
              <a:avLst/>
              <a:gdLst/>
              <a:ahLst/>
              <a:cxnLst/>
              <a:rect l="l" t="t" r="r" b="b"/>
              <a:pathLst>
                <a:path w="7095" h="4548" extrusionOk="0">
                  <a:moveTo>
                    <a:pt x="3943" y="0"/>
                  </a:moveTo>
                  <a:cubicBezTo>
                    <a:pt x="3711" y="0"/>
                    <a:pt x="3469" y="107"/>
                    <a:pt x="3275" y="295"/>
                  </a:cubicBezTo>
                  <a:cubicBezTo>
                    <a:pt x="2196" y="1345"/>
                    <a:pt x="1652" y="1850"/>
                    <a:pt x="554" y="2839"/>
                  </a:cubicBezTo>
                  <a:cubicBezTo>
                    <a:pt x="1" y="3336"/>
                    <a:pt x="111" y="4127"/>
                    <a:pt x="748" y="4217"/>
                  </a:cubicBezTo>
                  <a:cubicBezTo>
                    <a:pt x="1671" y="4347"/>
                    <a:pt x="2131" y="4411"/>
                    <a:pt x="3053" y="4540"/>
                  </a:cubicBezTo>
                  <a:cubicBezTo>
                    <a:pt x="3089" y="4545"/>
                    <a:pt x="3126" y="4547"/>
                    <a:pt x="3163" y="4547"/>
                  </a:cubicBezTo>
                  <a:cubicBezTo>
                    <a:pt x="3391" y="4547"/>
                    <a:pt x="3632" y="4453"/>
                    <a:pt x="3825" y="4282"/>
                  </a:cubicBezTo>
                  <a:cubicBezTo>
                    <a:pt x="4923" y="3309"/>
                    <a:pt x="5468" y="2811"/>
                    <a:pt x="6548" y="1779"/>
                  </a:cubicBezTo>
                  <a:cubicBezTo>
                    <a:pt x="7094" y="1258"/>
                    <a:pt x="6965" y="405"/>
                    <a:pt x="6331" y="318"/>
                  </a:cubicBezTo>
                  <a:cubicBezTo>
                    <a:pt x="5414" y="193"/>
                    <a:pt x="4956" y="130"/>
                    <a:pt x="4038" y="6"/>
                  </a:cubicBezTo>
                  <a:cubicBezTo>
                    <a:pt x="4006" y="2"/>
                    <a:pt x="3975" y="0"/>
                    <a:pt x="3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3979;p73"/>
            <p:cNvSpPr/>
            <p:nvPr/>
          </p:nvSpPr>
          <p:spPr>
            <a:xfrm>
              <a:off x="4389597" y="3047172"/>
              <a:ext cx="632585" cy="445838"/>
            </a:xfrm>
            <a:custGeom>
              <a:avLst/>
              <a:gdLst/>
              <a:ahLst/>
              <a:cxnLst/>
              <a:rect l="l" t="t" r="r" b="b"/>
              <a:pathLst>
                <a:path w="9942" h="7007" extrusionOk="0">
                  <a:moveTo>
                    <a:pt x="6920" y="1"/>
                  </a:moveTo>
                  <a:cubicBezTo>
                    <a:pt x="6628" y="1"/>
                    <a:pt x="6325" y="113"/>
                    <a:pt x="6090" y="314"/>
                  </a:cubicBezTo>
                  <a:cubicBezTo>
                    <a:pt x="3920" y="2178"/>
                    <a:pt x="2823" y="3102"/>
                    <a:pt x="609" y="4992"/>
                  </a:cubicBezTo>
                  <a:cubicBezTo>
                    <a:pt x="1" y="5511"/>
                    <a:pt x="122" y="6338"/>
                    <a:pt x="834" y="6513"/>
                  </a:cubicBezTo>
                  <a:cubicBezTo>
                    <a:pt x="1578" y="6698"/>
                    <a:pt x="1950" y="6791"/>
                    <a:pt x="2694" y="6977"/>
                  </a:cubicBezTo>
                  <a:cubicBezTo>
                    <a:pt x="2774" y="6997"/>
                    <a:pt x="2858" y="7007"/>
                    <a:pt x="2943" y="7007"/>
                  </a:cubicBezTo>
                  <a:cubicBezTo>
                    <a:pt x="3231" y="7007"/>
                    <a:pt x="3532" y="6893"/>
                    <a:pt x="3766" y="6685"/>
                  </a:cubicBezTo>
                  <a:cubicBezTo>
                    <a:pt x="6012" y="4704"/>
                    <a:pt x="7122" y="3746"/>
                    <a:pt x="9328" y="1844"/>
                  </a:cubicBezTo>
                  <a:cubicBezTo>
                    <a:pt x="9942" y="1316"/>
                    <a:pt x="9782" y="498"/>
                    <a:pt x="9043" y="365"/>
                  </a:cubicBezTo>
                  <a:cubicBezTo>
                    <a:pt x="8269" y="226"/>
                    <a:pt x="7882" y="157"/>
                    <a:pt x="7110" y="18"/>
                  </a:cubicBezTo>
                  <a:cubicBezTo>
                    <a:pt x="7048" y="6"/>
                    <a:pt x="6984" y="1"/>
                    <a:pt x="692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3980;p73"/>
            <p:cNvSpPr/>
            <p:nvPr/>
          </p:nvSpPr>
          <p:spPr>
            <a:xfrm>
              <a:off x="4965627" y="2465543"/>
              <a:ext cx="627622" cy="464863"/>
            </a:xfrm>
            <a:custGeom>
              <a:avLst/>
              <a:gdLst/>
              <a:ahLst/>
              <a:cxnLst/>
              <a:rect l="l" t="t" r="r" b="b"/>
              <a:pathLst>
                <a:path w="9864" h="7306" extrusionOk="0">
                  <a:moveTo>
                    <a:pt x="6794" y="1"/>
                  </a:moveTo>
                  <a:cubicBezTo>
                    <a:pt x="6500" y="1"/>
                    <a:pt x="6198" y="130"/>
                    <a:pt x="5966" y="358"/>
                  </a:cubicBezTo>
                  <a:cubicBezTo>
                    <a:pt x="3803" y="2481"/>
                    <a:pt x="2738" y="3452"/>
                    <a:pt x="589" y="5368"/>
                  </a:cubicBezTo>
                  <a:cubicBezTo>
                    <a:pt x="1" y="5893"/>
                    <a:pt x="133" y="6702"/>
                    <a:pt x="838" y="6862"/>
                  </a:cubicBezTo>
                  <a:cubicBezTo>
                    <a:pt x="1576" y="7030"/>
                    <a:pt x="1944" y="7113"/>
                    <a:pt x="2682" y="7280"/>
                  </a:cubicBezTo>
                  <a:cubicBezTo>
                    <a:pt x="2758" y="7297"/>
                    <a:pt x="2837" y="7305"/>
                    <a:pt x="2917" y="7305"/>
                  </a:cubicBezTo>
                  <a:cubicBezTo>
                    <a:pt x="3207" y="7305"/>
                    <a:pt x="3509" y="7193"/>
                    <a:pt x="3741" y="6991"/>
                  </a:cubicBezTo>
                  <a:cubicBezTo>
                    <a:pt x="5935" y="5086"/>
                    <a:pt x="7023" y="4135"/>
                    <a:pt x="9247" y="2083"/>
                  </a:cubicBezTo>
                  <a:cubicBezTo>
                    <a:pt x="9863" y="1514"/>
                    <a:pt x="9698" y="587"/>
                    <a:pt x="8947" y="430"/>
                  </a:cubicBezTo>
                  <a:cubicBezTo>
                    <a:pt x="8162" y="266"/>
                    <a:pt x="7770" y="184"/>
                    <a:pt x="6990" y="21"/>
                  </a:cubicBezTo>
                  <a:cubicBezTo>
                    <a:pt x="6925" y="8"/>
                    <a:pt x="6860" y="1"/>
                    <a:pt x="67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8" name="TextBox 157"/>
          <p:cNvSpPr txBox="1"/>
          <p:nvPr/>
        </p:nvSpPr>
        <p:spPr>
          <a:xfrm>
            <a:off x="461400" y="346095"/>
            <a:ext cx="4515160" cy="2446824"/>
          </a:xfrm>
          <a:prstGeom prst="rect">
            <a:avLst/>
          </a:prstGeom>
          <a:noFill/>
        </p:spPr>
        <p:txBody>
          <a:bodyPr wrap="square" rtlCol="0">
            <a:spAutoFit/>
          </a:bodyPr>
          <a:lstStyle/>
          <a:p>
            <a:pPr lvl="0" algn="just">
              <a:lnSpc>
                <a:spcPct val="150000"/>
              </a:lnSpc>
              <a:buClr>
                <a:srgbClr val="2D1549"/>
              </a:buClr>
              <a:buSzPts val="1100"/>
              <a:defRPr/>
            </a:pPr>
            <a:r>
              <a:rPr lang="en-US" sz="1700" b="1">
                <a:solidFill>
                  <a:srgbClr val="FFFFFF"/>
                </a:solidFill>
                <a:highlight>
                  <a:srgbClr val="CE4D8E"/>
                </a:highlight>
                <a:cs typeface="Poppins SemiBold"/>
                <a:sym typeface="Poppins SemiBold"/>
              </a:rPr>
              <a:t>Ví </a:t>
            </a:r>
            <a:r>
              <a:rPr lang="en-US" sz="1700" b="1">
                <a:solidFill>
                  <a:srgbClr val="FFFFFF"/>
                </a:solidFill>
                <a:highlight>
                  <a:srgbClr val="CE4D8E"/>
                </a:highlight>
                <a:cs typeface="Poppins SemiBold"/>
                <a:sym typeface="Poppins SemiBold"/>
              </a:rPr>
              <a:t>dụ </a:t>
            </a:r>
            <a:r>
              <a:rPr lang="en-US" sz="1700" b="1" smtClean="0">
                <a:solidFill>
                  <a:srgbClr val="FFFFFF"/>
                </a:solidFill>
                <a:highlight>
                  <a:srgbClr val="CE4D8E"/>
                </a:highlight>
                <a:cs typeface="Poppins SemiBold"/>
                <a:sym typeface="Poppins SemiBold"/>
              </a:rPr>
              <a:t>4:</a:t>
            </a:r>
            <a:r>
              <a:rPr lang="en-US" sz="1700" kern="1200" smtClean="0">
                <a:latin typeface="Arial" panose="020B0604020202020204" pitchFamily="34" charset="0"/>
                <a:ea typeface="+mn-ea"/>
                <a:cs typeface="Arial" panose="020B0604020202020204" pitchFamily="34" charset="0"/>
              </a:rPr>
              <a:t> </a:t>
            </a:r>
            <a:r>
              <a:rPr lang="vi-VN" sz="1700" kern="1200" smtClean="0">
                <a:latin typeface="Arial" panose="020B0604020202020204" pitchFamily="34" charset="0"/>
                <a:ea typeface="+mn-ea"/>
                <a:cs typeface="Arial" panose="020B0604020202020204" pitchFamily="34" charset="0"/>
              </a:rPr>
              <a:t>Một </a:t>
            </a:r>
            <a:r>
              <a:rPr lang="vi-VN" sz="1700" kern="1200">
                <a:latin typeface="Arial" panose="020B0604020202020204" pitchFamily="34" charset="0"/>
                <a:ea typeface="+mn-ea"/>
                <a:cs typeface="Arial" panose="020B0604020202020204" pitchFamily="34" charset="0"/>
              </a:rPr>
              <a:t>trường trung học cơ sở cho học sinh khối lớp 8 đăng kí tham gia hoạt động ngoại khoá. Bảng 3 thống kê số lượng học sinh đăng kí tham gia hoạt động ngoại khoá của từng lớp. Số liệu nào trong Bảng 3 là không hợp lí? Vì </a:t>
            </a:r>
            <a:r>
              <a:rPr lang="vi-VN" sz="1700" kern="1200">
                <a:latin typeface="Arial" panose="020B0604020202020204" pitchFamily="34" charset="0"/>
                <a:ea typeface="+mn-ea"/>
                <a:cs typeface="Arial" panose="020B0604020202020204" pitchFamily="34" charset="0"/>
              </a:rPr>
              <a:t>sao</a:t>
            </a:r>
            <a:r>
              <a:rPr lang="vi-VN" sz="1700" kern="1200" smtClean="0">
                <a:latin typeface="Arial" panose="020B0604020202020204" pitchFamily="34" charset="0"/>
                <a:ea typeface="+mn-ea"/>
                <a:cs typeface="Arial" panose="020B0604020202020204" pitchFamily="34" charset="0"/>
              </a:rPr>
              <a:t>?</a:t>
            </a:r>
            <a:endParaRPr lang="vi-VN" sz="1700" kern="1200">
              <a:latin typeface="Arial" panose="020B0604020202020204" pitchFamily="34" charset="0"/>
              <a:ea typeface="+mn-ea"/>
              <a:cs typeface="Arial" panose="020B0604020202020204" pitchFamily="34" charset="0"/>
            </a:endParaRPr>
          </a:p>
        </p:txBody>
      </p:sp>
      <p:sp>
        <p:nvSpPr>
          <p:cNvPr id="159" name="Rectangle 158"/>
          <p:cNvSpPr/>
          <p:nvPr/>
        </p:nvSpPr>
        <p:spPr>
          <a:xfrm>
            <a:off x="461400" y="3325061"/>
            <a:ext cx="8156617" cy="1333698"/>
          </a:xfrm>
          <a:prstGeom prst="rect">
            <a:avLst/>
          </a:prstGeom>
        </p:spPr>
        <p:txBody>
          <a:bodyPr wrap="square">
            <a:spAutoFit/>
          </a:bodyPr>
          <a:lstStyle/>
          <a:p>
            <a:pPr algn="just">
              <a:lnSpc>
                <a:spcPct val="150000"/>
              </a:lnSpc>
              <a:spcAft>
                <a:spcPts val="500"/>
              </a:spcAft>
            </a:pPr>
            <a:r>
              <a:rPr lang="vi-VN" sz="1700">
                <a:latin typeface="+mn-lt"/>
              </a:rPr>
              <a:t>Ta thấy: Sĩ số của lớp 8B chỉ là 38 (học sinh), nhưng số học sinh của lớp </a:t>
            </a:r>
            <a:r>
              <a:rPr lang="vi-VN" sz="1700">
                <a:latin typeface="+mn-lt"/>
              </a:rPr>
              <a:t>đó </a:t>
            </a:r>
            <a:r>
              <a:rPr lang="en-US" sz="1700" smtClean="0">
                <a:latin typeface="+mn-lt"/>
              </a:rPr>
              <a:t>     </a:t>
            </a:r>
            <a:r>
              <a:rPr lang="vi-VN" sz="1700" smtClean="0">
                <a:latin typeface="+mn-lt"/>
              </a:rPr>
              <a:t>đăng </a:t>
            </a:r>
            <a:r>
              <a:rPr lang="vi-VN" sz="1700">
                <a:latin typeface="+mn-lt"/>
              </a:rPr>
              <a:t>kí tham gia hoạt động ngoại khoá lại là 39 (học sinh</a:t>
            </a:r>
            <a:r>
              <a:rPr lang="vi-VN" sz="1700">
                <a:latin typeface="+mn-lt"/>
              </a:rPr>
              <a:t>). </a:t>
            </a:r>
            <a:endParaRPr lang="en-US" sz="1700" smtClean="0">
              <a:latin typeface="+mn-lt"/>
            </a:endParaRPr>
          </a:p>
          <a:p>
            <a:pPr lvl="0" algn="just">
              <a:lnSpc>
                <a:spcPct val="150000"/>
              </a:lnSpc>
              <a:spcAft>
                <a:spcPts val="500"/>
              </a:spcAft>
            </a:pPr>
            <a:r>
              <a:rPr lang="vi-VN" sz="1700">
                <a:latin typeface="Arial" panose="020B0604020202020204" pitchFamily="34" charset="0"/>
              </a:rPr>
              <a:t>Vì thế, trong hai số liệu 38 và 39 của lớp 8B có ít nhất một số liệu là không hợp </a:t>
            </a:r>
            <a:r>
              <a:rPr lang="vi-VN" sz="1700">
                <a:latin typeface="Arial" panose="020B0604020202020204" pitchFamily="34" charset="0"/>
              </a:rPr>
              <a:t>lí</a:t>
            </a:r>
            <a:r>
              <a:rPr lang="en-US" sz="1700" smtClean="0"/>
              <a:t>.</a:t>
            </a:r>
            <a:endParaRPr lang="vi-VN" sz="1700">
              <a:latin typeface="Arial" panose="020B0604020202020204" pitchFamily="34" charset="0"/>
            </a:endParaRPr>
          </a:p>
        </p:txBody>
      </p:sp>
      <p:pic>
        <p:nvPicPr>
          <p:cNvPr id="160" name="Picture 159"/>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4992744" y="467629"/>
            <a:ext cx="3803301" cy="2075955"/>
          </a:xfrm>
          <a:prstGeom prst="rect">
            <a:avLst/>
          </a:prstGeom>
        </p:spPr>
      </p:pic>
      <p:sp>
        <p:nvSpPr>
          <p:cNvPr id="162" name="Rectangle 161"/>
          <p:cNvSpPr/>
          <p:nvPr/>
        </p:nvSpPr>
        <p:spPr>
          <a:xfrm>
            <a:off x="4190894" y="278482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5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75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411816892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barn(inVertical)">
                                      <p:cBhvr>
                                        <p:cTn id="7" dur="500"/>
                                        <p:tgtEl>
                                          <p:spTgt spid="158"/>
                                        </p:tgtEl>
                                      </p:cBhvr>
                                    </p:animEffect>
                                  </p:childTnLst>
                                </p:cTn>
                              </p:par>
                              <p:par>
                                <p:cTn id="8" presetID="16" presetClass="entr" presetSubtype="21"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barn(inVertical)">
                                      <p:cBhvr>
                                        <p:cTn id="10" dur="500"/>
                                        <p:tgtEl>
                                          <p:spTgt spid="16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wipe(left)">
                                      <p:cBhvr>
                                        <p:cTn id="15" dur="500"/>
                                        <p:tgtEl>
                                          <p:spTgt spid="16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9">
                                            <p:txEl>
                                              <p:pRg st="0" end="0"/>
                                            </p:txEl>
                                          </p:spTgt>
                                        </p:tgtEl>
                                        <p:attrNameLst>
                                          <p:attrName>style.visibility</p:attrName>
                                        </p:attrNameLst>
                                      </p:cBhvr>
                                      <p:to>
                                        <p:strVal val="visible"/>
                                      </p:to>
                                    </p:set>
                                    <p:animEffect transition="in" filter="randombar(horizontal)">
                                      <p:cBhvr>
                                        <p:cTn id="20" dur="500"/>
                                        <p:tgtEl>
                                          <p:spTgt spid="15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9">
                                            <p:txEl>
                                              <p:pRg st="1" end="1"/>
                                            </p:txEl>
                                          </p:spTgt>
                                        </p:tgtEl>
                                        <p:attrNameLst>
                                          <p:attrName>style.visibility</p:attrName>
                                        </p:attrNameLst>
                                      </p:cBhvr>
                                      <p:to>
                                        <p:strVal val="visible"/>
                                      </p:to>
                                    </p:set>
                                    <p:animEffect transition="in" filter="wipe(down)">
                                      <p:cBhvr>
                                        <p:cTn id="25" dur="500"/>
                                        <p:tgtEl>
                                          <p:spTgt spid="1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2"/>
        <p:cNvGrpSpPr/>
        <p:nvPr/>
      </p:nvGrpSpPr>
      <p:grpSpPr>
        <a:xfrm>
          <a:off x="0" y="0"/>
          <a:ext cx="0" cy="0"/>
          <a:chOff x="0" y="0"/>
          <a:chExt cx="0" cy="0"/>
        </a:xfrm>
      </p:grpSpPr>
      <p:sp>
        <p:nvSpPr>
          <p:cNvPr id="7" name="TextBox 6"/>
          <p:cNvSpPr txBox="1"/>
          <p:nvPr/>
        </p:nvSpPr>
        <p:spPr>
          <a:xfrm>
            <a:off x="3541941" y="441860"/>
            <a:ext cx="1918032" cy="60016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defTabSz="457200">
              <a:lnSpc>
                <a:spcPct val="150000"/>
              </a:lnSpc>
              <a:buClrTx/>
              <a:defRPr/>
            </a:pPr>
            <a:r>
              <a:rPr lang="en-US" sz="2200" b="1" kern="1200" smtClean="0">
                <a:solidFill>
                  <a:schemeClr val="tx1"/>
                </a:solidFill>
                <a:latin typeface="Arial" panose="020B0604020202020204" pitchFamily="34" charset="0"/>
                <a:ea typeface="+mn-ea"/>
                <a:cs typeface="Arial" panose="020B0604020202020204" pitchFamily="34" charset="0"/>
              </a:rPr>
              <a:t>Luyện tập </a:t>
            </a:r>
            <a:r>
              <a:rPr lang="en-US" sz="2200" b="1" kern="1200" smtClean="0">
                <a:solidFill>
                  <a:schemeClr val="tx1"/>
                </a:solidFill>
                <a:latin typeface="Arial" panose="020B0604020202020204" pitchFamily="34" charset="0"/>
                <a:ea typeface="+mn-ea"/>
                <a:cs typeface="Arial" panose="020B0604020202020204" pitchFamily="34" charset="0"/>
              </a:rPr>
              <a:t>3</a:t>
            </a:r>
            <a:endParaRPr lang="en-US" sz="2200" b="1" kern="1200">
              <a:solidFill>
                <a:schemeClr val="tx1"/>
              </a:solidFill>
              <a:latin typeface="Arial" panose="020B0604020202020204" pitchFamily="34" charset="0"/>
              <a:ea typeface="+mn-ea"/>
              <a:cs typeface="Arial" panose="020B0604020202020204" pitchFamily="34" charset="0"/>
            </a:endParaRPr>
          </a:p>
        </p:txBody>
      </p:sp>
      <p:sp>
        <p:nvSpPr>
          <p:cNvPr id="12" name="TextBox 11"/>
          <p:cNvSpPr txBox="1"/>
          <p:nvPr/>
        </p:nvSpPr>
        <p:spPr>
          <a:xfrm>
            <a:off x="474935" y="1096223"/>
            <a:ext cx="8052048" cy="1754326"/>
          </a:xfrm>
          <a:prstGeom prst="rect">
            <a:avLst/>
          </a:prstGeom>
          <a:noFill/>
        </p:spPr>
        <p:txBody>
          <a:bodyPr wrap="square" rtlCol="0">
            <a:spAutoFit/>
          </a:bodyPr>
          <a:lstStyle/>
          <a:p>
            <a:pPr lvl="0" algn="just" defTabSz="457200">
              <a:lnSpc>
                <a:spcPct val="150000"/>
              </a:lnSpc>
              <a:buClrTx/>
              <a:defRPr/>
            </a:pPr>
            <a:r>
              <a:rPr lang="vi-VN" sz="1800" kern="1200">
                <a:latin typeface="Arial" panose="020B0604020202020204" pitchFamily="34" charset="0"/>
                <a:ea typeface="+mn-ea"/>
                <a:cs typeface="Arial" panose="020B0604020202020204" pitchFamily="34" charset="0"/>
              </a:rPr>
              <a:t>Một cửa hàng có 16 nhân viên (mỗi nhân viên chỉ làm một ca). Quản lý cửa hàng thống kê như </a:t>
            </a:r>
            <a:r>
              <a:rPr lang="vi-VN" sz="1800" kern="1200">
                <a:latin typeface="Arial" panose="020B0604020202020204" pitchFamily="34" charset="0"/>
                <a:ea typeface="+mn-ea"/>
                <a:cs typeface="Arial" panose="020B0604020202020204" pitchFamily="34" charset="0"/>
              </a:rPr>
              <a:t>sau</a:t>
            </a:r>
            <a:r>
              <a:rPr lang="vi-VN" sz="1800" kern="1200" smtClean="0">
                <a:latin typeface="Arial" panose="020B0604020202020204" pitchFamily="34" charset="0"/>
                <a:ea typeface="+mn-ea"/>
                <a:cs typeface="Arial" panose="020B0604020202020204" pitchFamily="34" charset="0"/>
              </a:rPr>
              <a:t>:</a:t>
            </a:r>
            <a:endParaRPr lang="vi-VN" sz="1800" kern="1200">
              <a:latin typeface="Arial" panose="020B0604020202020204" pitchFamily="34" charset="0"/>
              <a:ea typeface="+mn-ea"/>
              <a:cs typeface="Arial" panose="020B0604020202020204" pitchFamily="34" charset="0"/>
            </a:endParaRPr>
          </a:p>
          <a:p>
            <a:pPr lvl="0" algn="ctr" defTabSz="457200">
              <a:lnSpc>
                <a:spcPct val="150000"/>
              </a:lnSpc>
              <a:buClrTx/>
              <a:defRPr/>
            </a:pPr>
            <a:r>
              <a:rPr lang="vi-VN" sz="1800" kern="1200">
                <a:latin typeface="Arial" panose="020B0604020202020204" pitchFamily="34" charset="0"/>
                <a:ea typeface="+mn-ea"/>
                <a:cs typeface="Arial" panose="020B0604020202020204" pitchFamily="34" charset="0"/>
              </a:rPr>
              <a:t>Ca 1: gồm 6 </a:t>
            </a:r>
            <a:r>
              <a:rPr lang="vi-VN" sz="1800" kern="1200">
                <a:latin typeface="Arial" panose="020B0604020202020204" pitchFamily="34" charset="0"/>
                <a:ea typeface="+mn-ea"/>
                <a:cs typeface="Arial" panose="020B0604020202020204" pitchFamily="34" charset="0"/>
              </a:rPr>
              <a:t>nhân </a:t>
            </a:r>
            <a:r>
              <a:rPr lang="vi-VN" sz="1800" kern="1200" smtClean="0">
                <a:latin typeface="Arial" panose="020B0604020202020204" pitchFamily="34" charset="0"/>
                <a:ea typeface="+mn-ea"/>
                <a:cs typeface="Arial" panose="020B0604020202020204" pitchFamily="34" charset="0"/>
              </a:rPr>
              <a:t>viên;</a:t>
            </a:r>
            <a:r>
              <a:rPr lang="en-US" sz="1800" kern="1200" smtClean="0">
                <a:latin typeface="Arial" panose="020B0604020202020204" pitchFamily="34" charset="0"/>
                <a:ea typeface="+mn-ea"/>
                <a:cs typeface="Arial" panose="020B0604020202020204" pitchFamily="34" charset="0"/>
              </a:rPr>
              <a:t>	</a:t>
            </a:r>
            <a:r>
              <a:rPr lang="vi-VN" sz="1800" kern="1200" smtClean="0">
                <a:latin typeface="Arial" panose="020B0604020202020204" pitchFamily="34" charset="0"/>
                <a:ea typeface="+mn-ea"/>
                <a:cs typeface="Arial" panose="020B0604020202020204" pitchFamily="34" charset="0"/>
              </a:rPr>
              <a:t>Ca </a:t>
            </a:r>
            <a:r>
              <a:rPr lang="vi-VN" sz="1800" kern="1200">
                <a:latin typeface="Arial" panose="020B0604020202020204" pitchFamily="34" charset="0"/>
                <a:ea typeface="+mn-ea"/>
                <a:cs typeface="Arial" panose="020B0604020202020204" pitchFamily="34" charset="0"/>
              </a:rPr>
              <a:t>2: gồm 6 </a:t>
            </a:r>
            <a:r>
              <a:rPr lang="vi-VN" sz="1800" kern="1200">
                <a:latin typeface="Arial" panose="020B0604020202020204" pitchFamily="34" charset="0"/>
                <a:ea typeface="+mn-ea"/>
                <a:cs typeface="Arial" panose="020B0604020202020204" pitchFamily="34" charset="0"/>
              </a:rPr>
              <a:t>nhân </a:t>
            </a:r>
            <a:r>
              <a:rPr lang="vi-VN" sz="1800" kern="1200" smtClean="0">
                <a:latin typeface="Arial" panose="020B0604020202020204" pitchFamily="34" charset="0"/>
                <a:ea typeface="+mn-ea"/>
                <a:cs typeface="Arial" panose="020B0604020202020204" pitchFamily="34" charset="0"/>
              </a:rPr>
              <a:t>viên;</a:t>
            </a:r>
            <a:r>
              <a:rPr lang="en-US" sz="1800" kern="1200" smtClean="0">
                <a:latin typeface="Arial" panose="020B0604020202020204" pitchFamily="34" charset="0"/>
                <a:ea typeface="+mn-ea"/>
                <a:cs typeface="Arial" panose="020B0604020202020204" pitchFamily="34" charset="0"/>
              </a:rPr>
              <a:t>	</a:t>
            </a:r>
            <a:r>
              <a:rPr lang="vi-VN" sz="1800" kern="1200" smtClean="0">
                <a:latin typeface="Arial" panose="020B0604020202020204" pitchFamily="34" charset="0"/>
                <a:ea typeface="+mn-ea"/>
                <a:cs typeface="Arial" panose="020B0604020202020204" pitchFamily="34" charset="0"/>
              </a:rPr>
              <a:t>Ca </a:t>
            </a:r>
            <a:r>
              <a:rPr lang="vi-VN" sz="1800" kern="1200">
                <a:latin typeface="Arial" panose="020B0604020202020204" pitchFamily="34" charset="0"/>
                <a:ea typeface="+mn-ea"/>
                <a:cs typeface="Arial" panose="020B0604020202020204" pitchFamily="34" charset="0"/>
              </a:rPr>
              <a:t>3: gồm 5 nhân </a:t>
            </a:r>
            <a:r>
              <a:rPr lang="vi-VN" sz="1800" kern="1200">
                <a:latin typeface="Arial" panose="020B0604020202020204" pitchFamily="34" charset="0"/>
                <a:ea typeface="+mn-ea"/>
                <a:cs typeface="Arial" panose="020B0604020202020204" pitchFamily="34" charset="0"/>
              </a:rPr>
              <a:t>viên</a:t>
            </a:r>
            <a:r>
              <a:rPr lang="vi-VN" sz="1800" kern="1200" smtClean="0">
                <a:latin typeface="Arial" panose="020B0604020202020204" pitchFamily="34" charset="0"/>
                <a:ea typeface="+mn-ea"/>
                <a:cs typeface="Arial" panose="020B0604020202020204" pitchFamily="34" charset="0"/>
              </a:rPr>
              <a:t>.</a:t>
            </a:r>
            <a:endParaRPr lang="vi-VN" sz="1800" kern="1200">
              <a:latin typeface="Arial" panose="020B0604020202020204" pitchFamily="34" charset="0"/>
              <a:ea typeface="+mn-ea"/>
              <a:cs typeface="Arial" panose="020B0604020202020204" pitchFamily="34" charset="0"/>
            </a:endParaRPr>
          </a:p>
          <a:p>
            <a:pPr lvl="0" algn="just" defTabSz="457200">
              <a:lnSpc>
                <a:spcPct val="150000"/>
              </a:lnSpc>
              <a:buClrTx/>
              <a:defRPr/>
            </a:pPr>
            <a:r>
              <a:rPr lang="vi-VN" sz="1800" kern="1200">
                <a:latin typeface="Arial" panose="020B0604020202020204" pitchFamily="34" charset="0"/>
                <a:ea typeface="+mn-ea"/>
                <a:cs typeface="Arial" panose="020B0604020202020204" pitchFamily="34" charset="0"/>
              </a:rPr>
              <a:t>Hỏi những số liệu mà quản lý cửa hàng nêu ra đã chính xác chưa? Vì sao?</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19" name="Rectangle 18"/>
          <p:cNvSpPr/>
          <p:nvPr/>
        </p:nvSpPr>
        <p:spPr>
          <a:xfrm>
            <a:off x="4152144" y="2955745"/>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999905" y="3430273"/>
                <a:ext cx="7002106" cy="923330"/>
              </a:xfrm>
              <a:prstGeom prst="rect">
                <a:avLst/>
              </a:prstGeom>
            </p:spPr>
            <p:txBody>
              <a:bodyPr wrap="square">
                <a:spAutoFit/>
              </a:bodyPr>
              <a:lstStyle/>
              <a:p>
                <a:pPr algn="just">
                  <a:lnSpc>
                    <a:spcPct val="150000"/>
                  </a:lnSpc>
                  <a:spcBef>
                    <a:spcPts val="600"/>
                  </a:spcBef>
                  <a:spcAft>
                    <a:spcPts val="600"/>
                  </a:spcAft>
                </a:pPr>
                <a:r>
                  <a:rPr lang="vi-VN" sz="1800">
                    <a:latin typeface="+mn-lt"/>
                    <a:ea typeface="Arial" panose="020B0604020202020204" pitchFamily="34" charset="0"/>
                    <a:cs typeface="Times New Roman" panose="02020603050405020304" pitchFamily="18" charset="0"/>
                  </a:rPr>
                  <a:t>Tổng số nhân viên của cửa hàng là 16, mỗi nhân viên chỉ làm 1 ca, mà quản lí thống kê tổng 3 ca có </a:t>
                </a:r>
                <a14:m>
                  <m:oMath xmlns:m="http://schemas.openxmlformats.org/officeDocument/2006/math">
                    <m:r>
                      <a:rPr lang="vi-VN" sz="1800" i="1">
                        <a:effectLst/>
                        <a:latin typeface="+mn-lt"/>
                        <a:ea typeface="Arial" panose="020B0604020202020204" pitchFamily="34" charset="0"/>
                        <a:cs typeface="Times New Roman" panose="02020603050405020304" pitchFamily="18" charset="0"/>
                      </a:rPr>
                      <m:t>6+6+5=17</m:t>
                    </m:r>
                  </m:oMath>
                </a14:m>
                <a:r>
                  <a:rPr lang="vi-VN" sz="1800">
                    <a:effectLst/>
                    <a:latin typeface="+mn-lt"/>
                    <a:ea typeface="Arial" panose="020B0604020202020204" pitchFamily="34" charset="0"/>
                    <a:cs typeface="Times New Roman" panose="02020603050405020304" pitchFamily="18" charset="0"/>
                  </a:rPr>
                  <a:t> là không hợp lí.</a:t>
                </a:r>
                <a:endParaRPr lang="en-US" sz="1800">
                  <a:effectLst/>
                  <a:latin typeface="+mn-l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999905" y="3430273"/>
                <a:ext cx="7002106" cy="923330"/>
              </a:xfrm>
              <a:prstGeom prst="rect">
                <a:avLst/>
              </a:prstGeom>
              <a:blipFill>
                <a:blip r:embed="rId3"/>
                <a:stretch>
                  <a:fillRect l="-696" r="-696" b="-463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anim calcmode="lin" valueType="num">
                                      <p:cBhvr>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anim calcmode="lin" valueType="num">
                                      <p:cBhvr>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anim calcmode="lin" valueType="num">
                                      <p:cBhvr>
                                        <p:cTn id="2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randombar(horizontal)">
                                      <p:cBhvr>
                                        <p:cTn id="3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grpSp>
        <p:nvGrpSpPr>
          <p:cNvPr id="2995" name="Google Shape;2995;p53"/>
          <p:cNvGrpSpPr/>
          <p:nvPr/>
        </p:nvGrpSpPr>
        <p:grpSpPr>
          <a:xfrm>
            <a:off x="6028984" y="1577947"/>
            <a:ext cx="2532610" cy="3236302"/>
            <a:chOff x="5412461" y="539495"/>
            <a:chExt cx="2894914" cy="4144005"/>
          </a:xfrm>
        </p:grpSpPr>
        <p:sp>
          <p:nvSpPr>
            <p:cNvPr id="2996" name="Google Shape;2996;p53"/>
            <p:cNvSpPr/>
            <p:nvPr/>
          </p:nvSpPr>
          <p:spPr>
            <a:xfrm>
              <a:off x="6002050" y="1030600"/>
              <a:ext cx="332700" cy="332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3"/>
            <p:cNvSpPr/>
            <p:nvPr/>
          </p:nvSpPr>
          <p:spPr>
            <a:xfrm>
              <a:off x="7974675" y="1909400"/>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3"/>
            <p:cNvSpPr/>
            <p:nvPr/>
          </p:nvSpPr>
          <p:spPr>
            <a:xfrm>
              <a:off x="5843763"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9" name="Google Shape;2999;p53"/>
            <p:cNvGrpSpPr/>
            <p:nvPr/>
          </p:nvGrpSpPr>
          <p:grpSpPr>
            <a:xfrm>
              <a:off x="5870826" y="1961376"/>
              <a:ext cx="2151467" cy="2642623"/>
              <a:chOff x="2148700" y="110185"/>
              <a:chExt cx="681988" cy="837678"/>
            </a:xfrm>
          </p:grpSpPr>
          <p:sp>
            <p:nvSpPr>
              <p:cNvPr id="3000" name="Google Shape;3000;p53"/>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3"/>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3"/>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3"/>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3"/>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3"/>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3"/>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3"/>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3"/>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3"/>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3"/>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3"/>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3"/>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3"/>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3"/>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3"/>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3"/>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3"/>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3"/>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3"/>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3"/>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3"/>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3"/>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3"/>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3"/>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3"/>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3"/>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3"/>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3"/>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3"/>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3"/>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3"/>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3"/>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3"/>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3"/>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3"/>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3"/>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3"/>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3"/>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3"/>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3"/>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3"/>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3"/>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3"/>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3"/>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3"/>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3"/>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3"/>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3"/>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3"/>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3"/>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3"/>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3"/>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3"/>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3"/>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5" name="Google Shape;3055;p53"/>
              <p:cNvGrpSpPr/>
              <p:nvPr/>
            </p:nvGrpSpPr>
            <p:grpSpPr>
              <a:xfrm>
                <a:off x="2332266" y="277373"/>
                <a:ext cx="283726" cy="135367"/>
                <a:chOff x="2332266" y="277373"/>
                <a:chExt cx="283726" cy="135367"/>
              </a:xfrm>
            </p:grpSpPr>
            <p:sp>
              <p:nvSpPr>
                <p:cNvPr id="3056" name="Google Shape;3056;p53"/>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3"/>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3"/>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9" name="Google Shape;3059;p53"/>
            <p:cNvGrpSpPr/>
            <p:nvPr/>
          </p:nvGrpSpPr>
          <p:grpSpPr>
            <a:xfrm>
              <a:off x="7494658" y="667767"/>
              <a:ext cx="554708" cy="888861"/>
              <a:chOff x="5029670" y="1742067"/>
              <a:chExt cx="554708" cy="888861"/>
            </a:xfrm>
          </p:grpSpPr>
          <p:sp>
            <p:nvSpPr>
              <p:cNvPr id="3060" name="Google Shape;3060;p53"/>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3"/>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3"/>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3"/>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3"/>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3"/>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3"/>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3"/>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8" name="Google Shape;3068;p53"/>
            <p:cNvGrpSpPr/>
            <p:nvPr/>
          </p:nvGrpSpPr>
          <p:grpSpPr>
            <a:xfrm>
              <a:off x="5412461" y="1412919"/>
              <a:ext cx="793012" cy="798961"/>
              <a:chOff x="2235848" y="1207369"/>
              <a:chExt cx="793012" cy="798961"/>
            </a:xfrm>
          </p:grpSpPr>
          <p:sp>
            <p:nvSpPr>
              <p:cNvPr id="3069" name="Google Shape;3069;p53"/>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3"/>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1" name="Google Shape;3071;p53"/>
              <p:cNvGrpSpPr/>
              <p:nvPr/>
            </p:nvGrpSpPr>
            <p:grpSpPr>
              <a:xfrm>
                <a:off x="2291377" y="1249060"/>
                <a:ext cx="678668" cy="431239"/>
                <a:chOff x="2291377" y="1249060"/>
                <a:chExt cx="678668" cy="431239"/>
              </a:xfrm>
            </p:grpSpPr>
            <p:sp>
              <p:nvSpPr>
                <p:cNvPr id="3072" name="Google Shape;3072;p53"/>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3"/>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3"/>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3"/>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3"/>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3"/>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3"/>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3"/>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3"/>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3"/>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3"/>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3"/>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3"/>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3"/>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3"/>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3"/>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3"/>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3"/>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3"/>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3"/>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3"/>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3"/>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3"/>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95" name="Google Shape;3095;p53"/>
            <p:cNvGrpSpPr/>
            <p:nvPr/>
          </p:nvGrpSpPr>
          <p:grpSpPr>
            <a:xfrm>
              <a:off x="6754951" y="1438828"/>
              <a:ext cx="279935" cy="250232"/>
              <a:chOff x="4426251" y="1823065"/>
              <a:chExt cx="279935" cy="250232"/>
            </a:xfrm>
          </p:grpSpPr>
          <p:sp>
            <p:nvSpPr>
              <p:cNvPr id="3096" name="Google Shape;3096;p53"/>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3"/>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8" name="Google Shape;3098;p53"/>
            <p:cNvGrpSpPr/>
            <p:nvPr/>
          </p:nvGrpSpPr>
          <p:grpSpPr>
            <a:xfrm>
              <a:off x="6763387" y="539495"/>
              <a:ext cx="366369" cy="324010"/>
              <a:chOff x="4967212" y="3076095"/>
              <a:chExt cx="366369" cy="324010"/>
            </a:xfrm>
          </p:grpSpPr>
          <p:sp>
            <p:nvSpPr>
              <p:cNvPr id="3099" name="Google Shape;3099;p5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6" name="Google Shape;2129;p41"/>
          <p:cNvSpPr txBox="1">
            <a:spLocks noGrp="1"/>
          </p:cNvSpPr>
          <p:nvPr>
            <p:ph type="title"/>
          </p:nvPr>
        </p:nvSpPr>
        <p:spPr>
          <a:xfrm>
            <a:off x="287420" y="383792"/>
            <a:ext cx="5830106" cy="1707600"/>
          </a:xfrm>
          <a:prstGeom prst="rect">
            <a:avLst/>
          </a:prstGeom>
        </p:spPr>
        <p:txBody>
          <a:bodyPr spcFirstLastPara="1" wrap="square" lIns="91425" tIns="91425" rIns="91425" bIns="91425" anchor="b" anchorCtr="0">
            <a:noAutofit/>
          </a:bodyPr>
          <a:lstStyle/>
          <a:p>
            <a:pPr lvl="0">
              <a:lnSpc>
                <a:spcPct val="150000"/>
              </a:lnSpc>
            </a:pPr>
            <a:r>
              <a:rPr lang="en-US" sz="5800" b="1" smtClean="0">
                <a:latin typeface="+mn-lt"/>
              </a:rPr>
              <a:t>LUYỆN TẬP</a:t>
            </a:r>
            <a:endParaRPr sz="5800" b="1">
              <a:latin typeface="+mn-lt"/>
            </a:endParaRPr>
          </a:p>
        </p:txBody>
      </p:sp>
      <p:grpSp>
        <p:nvGrpSpPr>
          <p:cNvPr id="127" name="Google Shape;3950;p73"/>
          <p:cNvGrpSpPr/>
          <p:nvPr/>
        </p:nvGrpSpPr>
        <p:grpSpPr>
          <a:xfrm>
            <a:off x="529575" y="4269067"/>
            <a:ext cx="939619" cy="551296"/>
            <a:chOff x="2372189" y="1808450"/>
            <a:chExt cx="4030971" cy="2365062"/>
          </a:xfrm>
        </p:grpSpPr>
        <p:sp>
          <p:nvSpPr>
            <p:cNvPr id="128" name="Google Shape;3951;p73"/>
            <p:cNvSpPr/>
            <p:nvPr/>
          </p:nvSpPr>
          <p:spPr>
            <a:xfrm>
              <a:off x="4761315" y="2251496"/>
              <a:ext cx="1641844" cy="1921996"/>
            </a:xfrm>
            <a:custGeom>
              <a:avLst/>
              <a:gdLst/>
              <a:ahLst/>
              <a:cxnLst/>
              <a:rect l="l" t="t" r="r" b="b"/>
              <a:pathLst>
                <a:path w="25804" h="30207" extrusionOk="0">
                  <a:moveTo>
                    <a:pt x="25803" y="0"/>
                  </a:moveTo>
                  <a:lnTo>
                    <a:pt x="0" y="23495"/>
                  </a:lnTo>
                  <a:lnTo>
                    <a:pt x="1400" y="30207"/>
                  </a:lnTo>
                  <a:lnTo>
                    <a:pt x="24266" y="9852"/>
                  </a:lnTo>
                  <a:cubicBezTo>
                    <a:pt x="24716" y="9453"/>
                    <a:pt x="24997" y="8897"/>
                    <a:pt x="25049" y="8298"/>
                  </a:cubicBezTo>
                  <a:lnTo>
                    <a:pt x="258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952;p73"/>
            <p:cNvSpPr/>
            <p:nvPr/>
          </p:nvSpPr>
          <p:spPr>
            <a:xfrm>
              <a:off x="2372189" y="3392166"/>
              <a:ext cx="2478164" cy="781346"/>
            </a:xfrm>
            <a:custGeom>
              <a:avLst/>
              <a:gdLst/>
              <a:ahLst/>
              <a:cxnLst/>
              <a:rect l="l" t="t" r="r" b="b"/>
              <a:pathLst>
                <a:path w="38948" h="12280" extrusionOk="0">
                  <a:moveTo>
                    <a:pt x="463" y="0"/>
                  </a:moveTo>
                  <a:cubicBezTo>
                    <a:pt x="260" y="0"/>
                    <a:pt x="104" y="10"/>
                    <a:pt x="0" y="30"/>
                  </a:cubicBezTo>
                  <a:lnTo>
                    <a:pt x="731" y="5449"/>
                  </a:lnTo>
                  <a:cubicBezTo>
                    <a:pt x="846" y="6312"/>
                    <a:pt x="1524" y="6994"/>
                    <a:pt x="2386" y="7117"/>
                  </a:cubicBezTo>
                  <a:lnTo>
                    <a:pt x="38948" y="12280"/>
                  </a:lnTo>
                  <a:lnTo>
                    <a:pt x="37548" y="5568"/>
                  </a:lnTo>
                  <a:cubicBezTo>
                    <a:pt x="37548" y="5568"/>
                    <a:pt x="5343" y="0"/>
                    <a:pt x="4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953;p73"/>
            <p:cNvSpPr/>
            <p:nvPr/>
          </p:nvSpPr>
          <p:spPr>
            <a:xfrm>
              <a:off x="2372189" y="2164388"/>
              <a:ext cx="4030929" cy="1582034"/>
            </a:xfrm>
            <a:custGeom>
              <a:avLst/>
              <a:gdLst/>
              <a:ahLst/>
              <a:cxnLst/>
              <a:rect l="l" t="t" r="r" b="b"/>
              <a:pathLst>
                <a:path w="63352" h="24864" extrusionOk="0">
                  <a:moveTo>
                    <a:pt x="22668" y="0"/>
                  </a:moveTo>
                  <a:lnTo>
                    <a:pt x="0" y="19326"/>
                  </a:lnTo>
                  <a:cubicBezTo>
                    <a:pt x="106" y="19306"/>
                    <a:pt x="261" y="19296"/>
                    <a:pt x="464" y="19296"/>
                  </a:cubicBezTo>
                  <a:cubicBezTo>
                    <a:pt x="5346" y="19296"/>
                    <a:pt x="37548" y="24864"/>
                    <a:pt x="37548" y="24864"/>
                  </a:cubicBezTo>
                  <a:lnTo>
                    <a:pt x="63351" y="1369"/>
                  </a:lnTo>
                  <a:lnTo>
                    <a:pt x="22668" y="0"/>
                  </a:lnTo>
                  <a:close/>
                </a:path>
              </a:pathLst>
            </a:custGeom>
            <a:solidFill>
              <a:srgbClr val="B0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954;p73"/>
            <p:cNvSpPr/>
            <p:nvPr/>
          </p:nvSpPr>
          <p:spPr>
            <a:xfrm>
              <a:off x="4761315" y="2251496"/>
              <a:ext cx="1641844" cy="1653997"/>
            </a:xfrm>
            <a:custGeom>
              <a:avLst/>
              <a:gdLst/>
              <a:ahLst/>
              <a:cxnLst/>
              <a:rect l="l" t="t" r="r" b="b"/>
              <a:pathLst>
                <a:path w="25804" h="25995" extrusionOk="0">
                  <a:moveTo>
                    <a:pt x="25803" y="0"/>
                  </a:moveTo>
                  <a:lnTo>
                    <a:pt x="0" y="23495"/>
                  </a:lnTo>
                  <a:lnTo>
                    <a:pt x="522" y="25994"/>
                  </a:lnTo>
                  <a:lnTo>
                    <a:pt x="25506" y="3284"/>
                  </a:lnTo>
                  <a:lnTo>
                    <a:pt x="258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955;p73"/>
            <p:cNvSpPr/>
            <p:nvPr/>
          </p:nvSpPr>
          <p:spPr>
            <a:xfrm>
              <a:off x="2372189" y="3392166"/>
              <a:ext cx="2422299" cy="513347"/>
            </a:xfrm>
            <a:custGeom>
              <a:avLst/>
              <a:gdLst/>
              <a:ahLst/>
              <a:cxnLst/>
              <a:rect l="l" t="t" r="r" b="b"/>
              <a:pathLst>
                <a:path w="38070" h="8068" extrusionOk="0">
                  <a:moveTo>
                    <a:pt x="464" y="0"/>
                  </a:moveTo>
                  <a:cubicBezTo>
                    <a:pt x="261" y="0"/>
                    <a:pt x="106" y="10"/>
                    <a:pt x="0" y="30"/>
                  </a:cubicBezTo>
                  <a:lnTo>
                    <a:pt x="278" y="2081"/>
                  </a:lnTo>
                  <a:lnTo>
                    <a:pt x="38070" y="8067"/>
                  </a:lnTo>
                  <a:lnTo>
                    <a:pt x="37548" y="5568"/>
                  </a:lnTo>
                  <a:cubicBezTo>
                    <a:pt x="37548" y="5568"/>
                    <a:pt x="5346" y="0"/>
                    <a:pt x="4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956;p73"/>
            <p:cNvSpPr/>
            <p:nvPr/>
          </p:nvSpPr>
          <p:spPr>
            <a:xfrm>
              <a:off x="2372189" y="1808450"/>
              <a:ext cx="4030929" cy="1937966"/>
            </a:xfrm>
            <a:custGeom>
              <a:avLst/>
              <a:gdLst/>
              <a:ahLst/>
              <a:cxnLst/>
              <a:rect l="l" t="t" r="r" b="b"/>
              <a:pathLst>
                <a:path w="63352" h="30458" extrusionOk="0">
                  <a:moveTo>
                    <a:pt x="32933" y="1"/>
                  </a:moveTo>
                  <a:cubicBezTo>
                    <a:pt x="31706" y="1"/>
                    <a:pt x="30723" y="23"/>
                    <a:pt x="30064" y="44"/>
                  </a:cubicBezTo>
                  <a:cubicBezTo>
                    <a:pt x="29467" y="63"/>
                    <a:pt x="28896" y="285"/>
                    <a:pt x="28442" y="673"/>
                  </a:cubicBezTo>
                  <a:lnTo>
                    <a:pt x="0" y="24920"/>
                  </a:lnTo>
                  <a:cubicBezTo>
                    <a:pt x="6296" y="25424"/>
                    <a:pt x="37548" y="30458"/>
                    <a:pt x="37548" y="30458"/>
                  </a:cubicBezTo>
                  <a:lnTo>
                    <a:pt x="63351" y="6963"/>
                  </a:lnTo>
                  <a:cubicBezTo>
                    <a:pt x="55636" y="764"/>
                    <a:pt x="40110" y="1"/>
                    <a:pt x="329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957;p73"/>
            <p:cNvSpPr/>
            <p:nvPr/>
          </p:nvSpPr>
          <p:spPr>
            <a:xfrm>
              <a:off x="4127511" y="1932462"/>
              <a:ext cx="1904562" cy="512901"/>
            </a:xfrm>
            <a:custGeom>
              <a:avLst/>
              <a:gdLst/>
              <a:ahLst/>
              <a:cxnLst/>
              <a:rect l="l" t="t" r="r" b="b"/>
              <a:pathLst>
                <a:path w="29933" h="8061" extrusionOk="0">
                  <a:moveTo>
                    <a:pt x="3411" y="1"/>
                  </a:moveTo>
                  <a:cubicBezTo>
                    <a:pt x="2888" y="1"/>
                    <a:pt x="2384" y="206"/>
                    <a:pt x="2006" y="572"/>
                  </a:cubicBezTo>
                  <a:lnTo>
                    <a:pt x="385" y="2149"/>
                  </a:lnTo>
                  <a:cubicBezTo>
                    <a:pt x="0" y="2522"/>
                    <a:pt x="256" y="3170"/>
                    <a:pt x="789" y="3182"/>
                  </a:cubicBezTo>
                  <a:cubicBezTo>
                    <a:pt x="11877" y="3407"/>
                    <a:pt x="22872" y="6829"/>
                    <a:pt x="26225" y="7963"/>
                  </a:cubicBezTo>
                  <a:cubicBezTo>
                    <a:pt x="26419" y="8029"/>
                    <a:pt x="26618" y="8060"/>
                    <a:pt x="26817" y="8060"/>
                  </a:cubicBezTo>
                  <a:cubicBezTo>
                    <a:pt x="27276" y="8060"/>
                    <a:pt x="27727" y="7889"/>
                    <a:pt x="28073" y="7566"/>
                  </a:cubicBezTo>
                  <a:lnTo>
                    <a:pt x="29318" y="6405"/>
                  </a:lnTo>
                  <a:cubicBezTo>
                    <a:pt x="29932" y="5833"/>
                    <a:pt x="29775" y="4824"/>
                    <a:pt x="29019" y="4461"/>
                  </a:cubicBezTo>
                  <a:cubicBezTo>
                    <a:pt x="21615" y="912"/>
                    <a:pt x="7161" y="144"/>
                    <a:pt x="3487" y="2"/>
                  </a:cubicBezTo>
                  <a:cubicBezTo>
                    <a:pt x="3461" y="1"/>
                    <a:pt x="3436" y="1"/>
                    <a:pt x="34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958;p73"/>
            <p:cNvSpPr/>
            <p:nvPr/>
          </p:nvSpPr>
          <p:spPr>
            <a:xfrm>
              <a:off x="4132537" y="1932462"/>
              <a:ext cx="1884074" cy="351033"/>
            </a:xfrm>
            <a:custGeom>
              <a:avLst/>
              <a:gdLst/>
              <a:ahLst/>
              <a:cxnLst/>
              <a:rect l="l" t="t" r="r" b="b"/>
              <a:pathLst>
                <a:path w="29611" h="5517" extrusionOk="0">
                  <a:moveTo>
                    <a:pt x="3332" y="1"/>
                  </a:moveTo>
                  <a:cubicBezTo>
                    <a:pt x="2809" y="1"/>
                    <a:pt x="2305" y="206"/>
                    <a:pt x="1927" y="572"/>
                  </a:cubicBezTo>
                  <a:lnTo>
                    <a:pt x="306" y="2149"/>
                  </a:lnTo>
                  <a:cubicBezTo>
                    <a:pt x="1" y="2445"/>
                    <a:pt x="102" y="2912"/>
                    <a:pt x="424" y="3098"/>
                  </a:cubicBezTo>
                  <a:cubicBezTo>
                    <a:pt x="455" y="3018"/>
                    <a:pt x="497" y="2941"/>
                    <a:pt x="565" y="2874"/>
                  </a:cubicBezTo>
                  <a:lnTo>
                    <a:pt x="2187" y="1296"/>
                  </a:lnTo>
                  <a:cubicBezTo>
                    <a:pt x="2564" y="931"/>
                    <a:pt x="3066" y="726"/>
                    <a:pt x="3589" y="726"/>
                  </a:cubicBezTo>
                  <a:cubicBezTo>
                    <a:pt x="3615" y="726"/>
                    <a:pt x="3642" y="726"/>
                    <a:pt x="3668" y="727"/>
                  </a:cubicBezTo>
                  <a:cubicBezTo>
                    <a:pt x="7341" y="868"/>
                    <a:pt x="21796" y="1636"/>
                    <a:pt x="29201" y="5187"/>
                  </a:cubicBezTo>
                  <a:cubicBezTo>
                    <a:pt x="29369" y="5267"/>
                    <a:pt x="29502" y="5383"/>
                    <a:pt x="29611" y="5516"/>
                  </a:cubicBezTo>
                  <a:cubicBezTo>
                    <a:pt x="29601" y="5088"/>
                    <a:pt x="29373" y="4669"/>
                    <a:pt x="28940" y="4461"/>
                  </a:cubicBezTo>
                  <a:cubicBezTo>
                    <a:pt x="21536" y="912"/>
                    <a:pt x="7082" y="144"/>
                    <a:pt x="3408" y="2"/>
                  </a:cubicBezTo>
                  <a:cubicBezTo>
                    <a:pt x="3382" y="1"/>
                    <a:pt x="3357" y="1"/>
                    <a:pt x="33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959;p73"/>
            <p:cNvSpPr/>
            <p:nvPr/>
          </p:nvSpPr>
          <p:spPr>
            <a:xfrm>
              <a:off x="3805295" y="3149995"/>
              <a:ext cx="547833" cy="322910"/>
            </a:xfrm>
            <a:custGeom>
              <a:avLst/>
              <a:gdLst/>
              <a:ahLst/>
              <a:cxnLst/>
              <a:rect l="l" t="t" r="r" b="b"/>
              <a:pathLst>
                <a:path w="8610" h="5075" extrusionOk="0">
                  <a:moveTo>
                    <a:pt x="7948" y="1"/>
                  </a:moveTo>
                  <a:lnTo>
                    <a:pt x="7948" y="1"/>
                  </a:lnTo>
                  <a:cubicBezTo>
                    <a:pt x="6704" y="406"/>
                    <a:pt x="6080" y="608"/>
                    <a:pt x="4830" y="1010"/>
                  </a:cubicBezTo>
                  <a:cubicBezTo>
                    <a:pt x="4788" y="1004"/>
                    <a:pt x="4746" y="1001"/>
                    <a:pt x="4703" y="1001"/>
                  </a:cubicBezTo>
                  <a:cubicBezTo>
                    <a:pt x="4471" y="1001"/>
                    <a:pt x="4228" y="1085"/>
                    <a:pt x="4031" y="1237"/>
                  </a:cubicBezTo>
                  <a:cubicBezTo>
                    <a:pt x="2918" y="1654"/>
                    <a:pt x="2360" y="1862"/>
                    <a:pt x="1242" y="2277"/>
                  </a:cubicBezTo>
                  <a:cubicBezTo>
                    <a:pt x="666" y="2717"/>
                    <a:pt x="1" y="4676"/>
                    <a:pt x="1389" y="4702"/>
                  </a:cubicBezTo>
                  <a:cubicBezTo>
                    <a:pt x="2355" y="4844"/>
                    <a:pt x="2836" y="4916"/>
                    <a:pt x="3804" y="5064"/>
                  </a:cubicBezTo>
                  <a:cubicBezTo>
                    <a:pt x="3850" y="5071"/>
                    <a:pt x="3896" y="5074"/>
                    <a:pt x="3942" y="5074"/>
                  </a:cubicBezTo>
                  <a:cubicBezTo>
                    <a:pt x="4174" y="5074"/>
                    <a:pt x="4415" y="4990"/>
                    <a:pt x="4610" y="4839"/>
                  </a:cubicBezTo>
                  <a:cubicBezTo>
                    <a:pt x="5749" y="3945"/>
                    <a:pt x="6317" y="3501"/>
                    <a:pt x="7448" y="2614"/>
                  </a:cubicBezTo>
                  <a:cubicBezTo>
                    <a:pt x="8019" y="2167"/>
                    <a:pt x="8610" y="90"/>
                    <a:pt x="79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960;p73"/>
            <p:cNvSpPr/>
            <p:nvPr/>
          </p:nvSpPr>
          <p:spPr>
            <a:xfrm>
              <a:off x="3866570" y="3118308"/>
              <a:ext cx="470207" cy="256928"/>
            </a:xfrm>
            <a:custGeom>
              <a:avLst/>
              <a:gdLst/>
              <a:ahLst/>
              <a:cxnLst/>
              <a:rect l="l" t="t" r="r" b="b"/>
              <a:pathLst>
                <a:path w="7390" h="4038" extrusionOk="0">
                  <a:moveTo>
                    <a:pt x="4092" y="1"/>
                  </a:moveTo>
                  <a:cubicBezTo>
                    <a:pt x="3860" y="1"/>
                    <a:pt x="3615" y="86"/>
                    <a:pt x="3420" y="237"/>
                  </a:cubicBezTo>
                  <a:cubicBezTo>
                    <a:pt x="2289" y="1112"/>
                    <a:pt x="1718" y="1549"/>
                    <a:pt x="576" y="2421"/>
                  </a:cubicBezTo>
                  <a:cubicBezTo>
                    <a:pt x="1" y="2860"/>
                    <a:pt x="117" y="3589"/>
                    <a:pt x="783" y="3683"/>
                  </a:cubicBezTo>
                  <a:cubicBezTo>
                    <a:pt x="1743" y="3820"/>
                    <a:pt x="2225" y="3889"/>
                    <a:pt x="3187" y="4028"/>
                  </a:cubicBezTo>
                  <a:cubicBezTo>
                    <a:pt x="3231" y="4035"/>
                    <a:pt x="3275" y="4038"/>
                    <a:pt x="3320" y="4038"/>
                  </a:cubicBezTo>
                  <a:cubicBezTo>
                    <a:pt x="3553" y="4038"/>
                    <a:pt x="3796" y="3954"/>
                    <a:pt x="3991" y="3802"/>
                  </a:cubicBezTo>
                  <a:cubicBezTo>
                    <a:pt x="5129" y="2918"/>
                    <a:pt x="5695" y="2477"/>
                    <a:pt x="6821" y="1596"/>
                  </a:cubicBezTo>
                  <a:cubicBezTo>
                    <a:pt x="7389" y="1151"/>
                    <a:pt x="7259" y="421"/>
                    <a:pt x="6598" y="331"/>
                  </a:cubicBezTo>
                  <a:cubicBezTo>
                    <a:pt x="5644" y="202"/>
                    <a:pt x="5167" y="137"/>
                    <a:pt x="4215" y="9"/>
                  </a:cubicBezTo>
                  <a:cubicBezTo>
                    <a:pt x="4175" y="4"/>
                    <a:pt x="4134" y="1"/>
                    <a:pt x="40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961;p73"/>
            <p:cNvSpPr/>
            <p:nvPr/>
          </p:nvSpPr>
          <p:spPr>
            <a:xfrm>
              <a:off x="3305938" y="3064733"/>
              <a:ext cx="550951" cy="316292"/>
            </a:xfrm>
            <a:custGeom>
              <a:avLst/>
              <a:gdLst/>
              <a:ahLst/>
              <a:cxnLst/>
              <a:rect l="l" t="t" r="r" b="b"/>
              <a:pathLst>
                <a:path w="8659" h="4971" extrusionOk="0">
                  <a:moveTo>
                    <a:pt x="8004" y="1"/>
                  </a:moveTo>
                  <a:lnTo>
                    <a:pt x="8004" y="1"/>
                  </a:lnTo>
                  <a:cubicBezTo>
                    <a:pt x="6758" y="406"/>
                    <a:pt x="6134" y="607"/>
                    <a:pt x="4881" y="1009"/>
                  </a:cubicBezTo>
                  <a:cubicBezTo>
                    <a:pt x="4842" y="1004"/>
                    <a:pt x="4802" y="1001"/>
                    <a:pt x="4762" y="1001"/>
                  </a:cubicBezTo>
                  <a:cubicBezTo>
                    <a:pt x="4529" y="1001"/>
                    <a:pt x="4283" y="1086"/>
                    <a:pt x="4083" y="1237"/>
                  </a:cubicBezTo>
                  <a:cubicBezTo>
                    <a:pt x="2967" y="1655"/>
                    <a:pt x="2407" y="1862"/>
                    <a:pt x="1289" y="2279"/>
                  </a:cubicBezTo>
                  <a:cubicBezTo>
                    <a:pt x="706" y="2714"/>
                    <a:pt x="0" y="4624"/>
                    <a:pt x="1374" y="4636"/>
                  </a:cubicBezTo>
                  <a:cubicBezTo>
                    <a:pt x="2328" y="4764"/>
                    <a:pt x="2805" y="4830"/>
                    <a:pt x="3762" y="4962"/>
                  </a:cubicBezTo>
                  <a:cubicBezTo>
                    <a:pt x="3805" y="4968"/>
                    <a:pt x="3848" y="4971"/>
                    <a:pt x="3892" y="4971"/>
                  </a:cubicBezTo>
                  <a:cubicBezTo>
                    <a:pt x="4124" y="4971"/>
                    <a:pt x="4369" y="4889"/>
                    <a:pt x="4568" y="4740"/>
                  </a:cubicBezTo>
                  <a:cubicBezTo>
                    <a:pt x="5720" y="3874"/>
                    <a:pt x="6296" y="3442"/>
                    <a:pt x="7441" y="2573"/>
                  </a:cubicBezTo>
                  <a:cubicBezTo>
                    <a:pt x="8019" y="2135"/>
                    <a:pt x="8659" y="89"/>
                    <a:pt x="80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962;p73"/>
            <p:cNvSpPr/>
            <p:nvPr/>
          </p:nvSpPr>
          <p:spPr>
            <a:xfrm>
              <a:off x="3370139" y="3033746"/>
              <a:ext cx="469698" cy="253047"/>
            </a:xfrm>
            <a:custGeom>
              <a:avLst/>
              <a:gdLst/>
              <a:ahLst/>
              <a:cxnLst/>
              <a:rect l="l" t="t" r="r" b="b"/>
              <a:pathLst>
                <a:path w="7382" h="3977" extrusionOk="0">
                  <a:moveTo>
                    <a:pt x="4140" y="1"/>
                  </a:moveTo>
                  <a:cubicBezTo>
                    <a:pt x="3908" y="1"/>
                    <a:pt x="3662" y="86"/>
                    <a:pt x="3462" y="239"/>
                  </a:cubicBezTo>
                  <a:cubicBezTo>
                    <a:pt x="2316" y="1114"/>
                    <a:pt x="1739" y="1548"/>
                    <a:pt x="584" y="2414"/>
                  </a:cubicBezTo>
                  <a:cubicBezTo>
                    <a:pt x="1" y="2850"/>
                    <a:pt x="99" y="3563"/>
                    <a:pt x="756" y="3650"/>
                  </a:cubicBezTo>
                  <a:cubicBezTo>
                    <a:pt x="1705" y="3776"/>
                    <a:pt x="2181" y="3839"/>
                    <a:pt x="3134" y="3968"/>
                  </a:cubicBezTo>
                  <a:cubicBezTo>
                    <a:pt x="3174" y="3973"/>
                    <a:pt x="3216" y="3976"/>
                    <a:pt x="3258" y="3976"/>
                  </a:cubicBezTo>
                  <a:cubicBezTo>
                    <a:pt x="3491" y="3976"/>
                    <a:pt x="3738" y="3893"/>
                    <a:pt x="3937" y="3743"/>
                  </a:cubicBezTo>
                  <a:cubicBezTo>
                    <a:pt x="5088" y="2877"/>
                    <a:pt x="5662" y="2444"/>
                    <a:pt x="6806" y="1572"/>
                  </a:cubicBezTo>
                  <a:cubicBezTo>
                    <a:pt x="7381" y="1133"/>
                    <a:pt x="7269" y="410"/>
                    <a:pt x="6617" y="323"/>
                  </a:cubicBezTo>
                  <a:cubicBezTo>
                    <a:pt x="5672" y="197"/>
                    <a:pt x="5202" y="134"/>
                    <a:pt x="4260" y="9"/>
                  </a:cubicBezTo>
                  <a:cubicBezTo>
                    <a:pt x="4220" y="3"/>
                    <a:pt x="4180" y="1"/>
                    <a:pt x="41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3963;p73"/>
            <p:cNvSpPr/>
            <p:nvPr/>
          </p:nvSpPr>
          <p:spPr>
            <a:xfrm>
              <a:off x="2814153" y="2981189"/>
              <a:ext cx="552159" cy="316165"/>
            </a:xfrm>
            <a:custGeom>
              <a:avLst/>
              <a:gdLst/>
              <a:ahLst/>
              <a:cxnLst/>
              <a:rect l="l" t="t" r="r" b="b"/>
              <a:pathLst>
                <a:path w="8678" h="4969" extrusionOk="0">
                  <a:moveTo>
                    <a:pt x="8031" y="1"/>
                  </a:moveTo>
                  <a:cubicBezTo>
                    <a:pt x="6781" y="411"/>
                    <a:pt x="6156" y="616"/>
                    <a:pt x="4904" y="1025"/>
                  </a:cubicBezTo>
                  <a:cubicBezTo>
                    <a:pt x="4867" y="1020"/>
                    <a:pt x="4829" y="1017"/>
                    <a:pt x="4790" y="1017"/>
                  </a:cubicBezTo>
                  <a:cubicBezTo>
                    <a:pt x="4557" y="1017"/>
                    <a:pt x="4310" y="1104"/>
                    <a:pt x="4106" y="1257"/>
                  </a:cubicBezTo>
                  <a:cubicBezTo>
                    <a:pt x="2988" y="1683"/>
                    <a:pt x="2430" y="1894"/>
                    <a:pt x="1313" y="2321"/>
                  </a:cubicBezTo>
                  <a:cubicBezTo>
                    <a:pt x="729" y="2762"/>
                    <a:pt x="0" y="4669"/>
                    <a:pt x="1350" y="4669"/>
                  </a:cubicBezTo>
                  <a:cubicBezTo>
                    <a:pt x="1352" y="4669"/>
                    <a:pt x="1354" y="4669"/>
                    <a:pt x="1356" y="4669"/>
                  </a:cubicBezTo>
                  <a:cubicBezTo>
                    <a:pt x="2296" y="4784"/>
                    <a:pt x="2766" y="4842"/>
                    <a:pt x="3709" y="4961"/>
                  </a:cubicBezTo>
                  <a:cubicBezTo>
                    <a:pt x="3747" y="4966"/>
                    <a:pt x="3786" y="4968"/>
                    <a:pt x="3825" y="4968"/>
                  </a:cubicBezTo>
                  <a:cubicBezTo>
                    <a:pt x="4059" y="4968"/>
                    <a:pt x="4308" y="4884"/>
                    <a:pt x="4510" y="4733"/>
                  </a:cubicBezTo>
                  <a:cubicBezTo>
                    <a:pt x="5671" y="3873"/>
                    <a:pt x="6250" y="3440"/>
                    <a:pt x="7409" y="2571"/>
                  </a:cubicBezTo>
                  <a:cubicBezTo>
                    <a:pt x="7993" y="2133"/>
                    <a:pt x="8678" y="87"/>
                    <a:pt x="8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3964;p73"/>
            <p:cNvSpPr/>
            <p:nvPr/>
          </p:nvSpPr>
          <p:spPr>
            <a:xfrm>
              <a:off x="2879881" y="2950520"/>
              <a:ext cx="468617" cy="253619"/>
            </a:xfrm>
            <a:custGeom>
              <a:avLst/>
              <a:gdLst/>
              <a:ahLst/>
              <a:cxnLst/>
              <a:rect l="l" t="t" r="r" b="b"/>
              <a:pathLst>
                <a:path w="7365" h="3986" extrusionOk="0">
                  <a:moveTo>
                    <a:pt x="4169" y="0"/>
                  </a:moveTo>
                  <a:cubicBezTo>
                    <a:pt x="3938" y="0"/>
                    <a:pt x="3690" y="87"/>
                    <a:pt x="3487" y="242"/>
                  </a:cubicBezTo>
                  <a:cubicBezTo>
                    <a:pt x="2330" y="1129"/>
                    <a:pt x="1749" y="1569"/>
                    <a:pt x="587" y="2448"/>
                  </a:cubicBezTo>
                  <a:cubicBezTo>
                    <a:pt x="1" y="2891"/>
                    <a:pt x="88" y="3604"/>
                    <a:pt x="736" y="3684"/>
                  </a:cubicBezTo>
                  <a:cubicBezTo>
                    <a:pt x="1674" y="3801"/>
                    <a:pt x="2144" y="3860"/>
                    <a:pt x="3084" y="3979"/>
                  </a:cubicBezTo>
                  <a:cubicBezTo>
                    <a:pt x="3122" y="3983"/>
                    <a:pt x="3160" y="3985"/>
                    <a:pt x="3198" y="3985"/>
                  </a:cubicBezTo>
                  <a:cubicBezTo>
                    <a:pt x="3433" y="3985"/>
                    <a:pt x="3681" y="3901"/>
                    <a:pt x="3885" y="3748"/>
                  </a:cubicBezTo>
                  <a:cubicBezTo>
                    <a:pt x="5046" y="2882"/>
                    <a:pt x="5625" y="2446"/>
                    <a:pt x="6782" y="1570"/>
                  </a:cubicBezTo>
                  <a:cubicBezTo>
                    <a:pt x="7365" y="1129"/>
                    <a:pt x="7272" y="403"/>
                    <a:pt x="6624" y="318"/>
                  </a:cubicBezTo>
                  <a:cubicBezTo>
                    <a:pt x="5687" y="194"/>
                    <a:pt x="5219" y="132"/>
                    <a:pt x="4285" y="8"/>
                  </a:cubicBezTo>
                  <a:cubicBezTo>
                    <a:pt x="4247" y="3"/>
                    <a:pt x="4208" y="0"/>
                    <a:pt x="416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3965;p73"/>
            <p:cNvSpPr/>
            <p:nvPr/>
          </p:nvSpPr>
          <p:spPr>
            <a:xfrm>
              <a:off x="4181277" y="2824408"/>
              <a:ext cx="537143" cy="323864"/>
            </a:xfrm>
            <a:custGeom>
              <a:avLst/>
              <a:gdLst/>
              <a:ahLst/>
              <a:cxnLst/>
              <a:rect l="l" t="t" r="r" b="b"/>
              <a:pathLst>
                <a:path w="8442" h="5090" extrusionOk="0">
                  <a:moveTo>
                    <a:pt x="7786" y="0"/>
                  </a:moveTo>
                  <a:lnTo>
                    <a:pt x="7786" y="0"/>
                  </a:lnTo>
                  <a:cubicBezTo>
                    <a:pt x="6564" y="421"/>
                    <a:pt x="5950" y="629"/>
                    <a:pt x="4723" y="1045"/>
                  </a:cubicBezTo>
                  <a:cubicBezTo>
                    <a:pt x="4684" y="1039"/>
                    <a:pt x="4643" y="1037"/>
                    <a:pt x="4603" y="1037"/>
                  </a:cubicBezTo>
                  <a:cubicBezTo>
                    <a:pt x="4371" y="1037"/>
                    <a:pt x="4130" y="1124"/>
                    <a:pt x="3938" y="1280"/>
                  </a:cubicBezTo>
                  <a:cubicBezTo>
                    <a:pt x="2846" y="1710"/>
                    <a:pt x="2299" y="1924"/>
                    <a:pt x="1203" y="2349"/>
                  </a:cubicBezTo>
                  <a:cubicBezTo>
                    <a:pt x="640" y="2796"/>
                    <a:pt x="0" y="4749"/>
                    <a:pt x="1371" y="4757"/>
                  </a:cubicBezTo>
                  <a:cubicBezTo>
                    <a:pt x="2325" y="4886"/>
                    <a:pt x="2802" y="4951"/>
                    <a:pt x="3759" y="5081"/>
                  </a:cubicBezTo>
                  <a:cubicBezTo>
                    <a:pt x="3799" y="5087"/>
                    <a:pt x="3840" y="5090"/>
                    <a:pt x="3882" y="5090"/>
                  </a:cubicBezTo>
                  <a:cubicBezTo>
                    <a:pt x="4114" y="5090"/>
                    <a:pt x="4358" y="5005"/>
                    <a:pt x="4551" y="4851"/>
                  </a:cubicBezTo>
                  <a:cubicBezTo>
                    <a:pt x="5668" y="3969"/>
                    <a:pt x="6224" y="3529"/>
                    <a:pt x="7329" y="2641"/>
                  </a:cubicBezTo>
                  <a:cubicBezTo>
                    <a:pt x="7887" y="2193"/>
                    <a:pt x="8442" y="90"/>
                    <a:pt x="77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3966;p73"/>
            <p:cNvSpPr/>
            <p:nvPr/>
          </p:nvSpPr>
          <p:spPr>
            <a:xfrm>
              <a:off x="4240197" y="2792339"/>
              <a:ext cx="462636" cy="260046"/>
            </a:xfrm>
            <a:custGeom>
              <a:avLst/>
              <a:gdLst/>
              <a:ahLst/>
              <a:cxnLst/>
              <a:rect l="l" t="t" r="r" b="b"/>
              <a:pathLst>
                <a:path w="7271" h="4087" extrusionOk="0">
                  <a:moveTo>
                    <a:pt x="4000" y="1"/>
                  </a:moveTo>
                  <a:cubicBezTo>
                    <a:pt x="3768" y="1"/>
                    <a:pt x="3528" y="89"/>
                    <a:pt x="3335" y="248"/>
                  </a:cubicBezTo>
                  <a:cubicBezTo>
                    <a:pt x="2234" y="1157"/>
                    <a:pt x="1679" y="1604"/>
                    <a:pt x="564" y="2493"/>
                  </a:cubicBezTo>
                  <a:cubicBezTo>
                    <a:pt x="1" y="2940"/>
                    <a:pt x="125" y="3670"/>
                    <a:pt x="783" y="3758"/>
                  </a:cubicBezTo>
                  <a:cubicBezTo>
                    <a:pt x="1731" y="3886"/>
                    <a:pt x="2206" y="3950"/>
                    <a:pt x="3160" y="4078"/>
                  </a:cubicBezTo>
                  <a:cubicBezTo>
                    <a:pt x="3200" y="4084"/>
                    <a:pt x="3241" y="4087"/>
                    <a:pt x="3282" y="4087"/>
                  </a:cubicBezTo>
                  <a:cubicBezTo>
                    <a:pt x="3515" y="4087"/>
                    <a:pt x="3756" y="4002"/>
                    <a:pt x="3949" y="3848"/>
                  </a:cubicBezTo>
                  <a:cubicBezTo>
                    <a:pt x="5062" y="2964"/>
                    <a:pt x="5615" y="2521"/>
                    <a:pt x="6715" y="1623"/>
                  </a:cubicBezTo>
                  <a:cubicBezTo>
                    <a:pt x="7271" y="1172"/>
                    <a:pt x="7130" y="423"/>
                    <a:pt x="6475" y="333"/>
                  </a:cubicBezTo>
                  <a:cubicBezTo>
                    <a:pt x="5530" y="203"/>
                    <a:pt x="5059" y="138"/>
                    <a:pt x="4117" y="9"/>
                  </a:cubicBezTo>
                  <a:cubicBezTo>
                    <a:pt x="4078" y="3"/>
                    <a:pt x="4039" y="1"/>
                    <a:pt x="40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967;p73"/>
            <p:cNvSpPr/>
            <p:nvPr/>
          </p:nvSpPr>
          <p:spPr>
            <a:xfrm>
              <a:off x="4383298" y="3109146"/>
              <a:ext cx="626604" cy="460918"/>
            </a:xfrm>
            <a:custGeom>
              <a:avLst/>
              <a:gdLst/>
              <a:ahLst/>
              <a:cxnLst/>
              <a:rect l="l" t="t" r="r" b="b"/>
              <a:pathLst>
                <a:path w="9848" h="7244" extrusionOk="0">
                  <a:moveTo>
                    <a:pt x="9794" y="0"/>
                  </a:moveTo>
                  <a:cubicBezTo>
                    <a:pt x="6044" y="1816"/>
                    <a:pt x="4161" y="2731"/>
                    <a:pt x="348" y="4558"/>
                  </a:cubicBezTo>
                  <a:cubicBezTo>
                    <a:pt x="264" y="4925"/>
                    <a:pt x="221" y="5110"/>
                    <a:pt x="135" y="5481"/>
                  </a:cubicBezTo>
                  <a:cubicBezTo>
                    <a:pt x="1" y="6065"/>
                    <a:pt x="326" y="6597"/>
                    <a:pt x="916" y="6747"/>
                  </a:cubicBezTo>
                  <a:cubicBezTo>
                    <a:pt x="1572" y="6917"/>
                    <a:pt x="1901" y="7003"/>
                    <a:pt x="2555" y="7173"/>
                  </a:cubicBezTo>
                  <a:cubicBezTo>
                    <a:pt x="2735" y="7220"/>
                    <a:pt x="2921" y="7243"/>
                    <a:pt x="3110" y="7243"/>
                  </a:cubicBezTo>
                  <a:cubicBezTo>
                    <a:pt x="3806" y="7243"/>
                    <a:pt x="4530" y="6930"/>
                    <a:pt x="5053" y="6385"/>
                  </a:cubicBezTo>
                  <a:cubicBezTo>
                    <a:pt x="6726" y="4737"/>
                    <a:pt x="7558" y="3938"/>
                    <a:pt x="9209" y="2365"/>
                  </a:cubicBezTo>
                  <a:cubicBezTo>
                    <a:pt x="9621" y="1973"/>
                    <a:pt x="9848" y="1471"/>
                    <a:pt x="9830" y="992"/>
                  </a:cubicBezTo>
                  <a:cubicBezTo>
                    <a:pt x="9817" y="594"/>
                    <a:pt x="9809" y="396"/>
                    <a:pt x="979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968;p73"/>
            <p:cNvSpPr/>
            <p:nvPr/>
          </p:nvSpPr>
          <p:spPr>
            <a:xfrm>
              <a:off x="4961045" y="2537125"/>
              <a:ext cx="620241" cy="464799"/>
            </a:xfrm>
            <a:custGeom>
              <a:avLst/>
              <a:gdLst/>
              <a:ahLst/>
              <a:cxnLst/>
              <a:rect l="l" t="t" r="r" b="b"/>
              <a:pathLst>
                <a:path w="9748" h="7305" extrusionOk="0">
                  <a:moveTo>
                    <a:pt x="9685" y="0"/>
                  </a:moveTo>
                  <a:cubicBezTo>
                    <a:pt x="5883" y="2001"/>
                    <a:pt x="4040" y="2935"/>
                    <a:pt x="316" y="4784"/>
                  </a:cubicBezTo>
                  <a:cubicBezTo>
                    <a:pt x="239" y="5149"/>
                    <a:pt x="200" y="5329"/>
                    <a:pt x="122" y="5691"/>
                  </a:cubicBezTo>
                  <a:cubicBezTo>
                    <a:pt x="0" y="6258"/>
                    <a:pt x="329" y="6753"/>
                    <a:pt x="915" y="6885"/>
                  </a:cubicBezTo>
                  <a:cubicBezTo>
                    <a:pt x="1563" y="7031"/>
                    <a:pt x="1889" y="7104"/>
                    <a:pt x="2539" y="7250"/>
                  </a:cubicBezTo>
                  <a:cubicBezTo>
                    <a:pt x="2705" y="7287"/>
                    <a:pt x="2875" y="7305"/>
                    <a:pt x="3048" y="7305"/>
                  </a:cubicBezTo>
                  <a:cubicBezTo>
                    <a:pt x="3750" y="7305"/>
                    <a:pt x="4480" y="7006"/>
                    <a:pt x="5001" y="6483"/>
                  </a:cubicBezTo>
                  <a:cubicBezTo>
                    <a:pt x="6638" y="4935"/>
                    <a:pt x="7456" y="4163"/>
                    <a:pt x="9109" y="2544"/>
                  </a:cubicBezTo>
                  <a:cubicBezTo>
                    <a:pt x="9520" y="2141"/>
                    <a:pt x="9747" y="1614"/>
                    <a:pt x="9727" y="1094"/>
                  </a:cubicBezTo>
                  <a:cubicBezTo>
                    <a:pt x="9711" y="662"/>
                    <a:pt x="9703" y="444"/>
                    <a:pt x="9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969;p73"/>
            <p:cNvSpPr/>
            <p:nvPr/>
          </p:nvSpPr>
          <p:spPr>
            <a:xfrm>
              <a:off x="3687137" y="2737682"/>
              <a:ext cx="540134" cy="325073"/>
            </a:xfrm>
            <a:custGeom>
              <a:avLst/>
              <a:gdLst/>
              <a:ahLst/>
              <a:cxnLst/>
              <a:rect l="l" t="t" r="r" b="b"/>
              <a:pathLst>
                <a:path w="8489" h="5109" extrusionOk="0">
                  <a:moveTo>
                    <a:pt x="7843" y="1"/>
                  </a:moveTo>
                  <a:lnTo>
                    <a:pt x="7843" y="1"/>
                  </a:lnTo>
                  <a:cubicBezTo>
                    <a:pt x="6622" y="429"/>
                    <a:pt x="6010" y="640"/>
                    <a:pt x="4783" y="1061"/>
                  </a:cubicBezTo>
                  <a:cubicBezTo>
                    <a:pt x="4745" y="1056"/>
                    <a:pt x="4707" y="1053"/>
                    <a:pt x="4668" y="1053"/>
                  </a:cubicBezTo>
                  <a:cubicBezTo>
                    <a:pt x="4437" y="1053"/>
                    <a:pt x="4194" y="1141"/>
                    <a:pt x="3998" y="1299"/>
                  </a:cubicBezTo>
                  <a:cubicBezTo>
                    <a:pt x="2905" y="1733"/>
                    <a:pt x="2358" y="1949"/>
                    <a:pt x="1256" y="2378"/>
                  </a:cubicBezTo>
                  <a:cubicBezTo>
                    <a:pt x="685" y="2827"/>
                    <a:pt x="1" y="4779"/>
                    <a:pt x="1361" y="4784"/>
                  </a:cubicBezTo>
                  <a:cubicBezTo>
                    <a:pt x="2304" y="4911"/>
                    <a:pt x="2776" y="4974"/>
                    <a:pt x="3722" y="5101"/>
                  </a:cubicBezTo>
                  <a:cubicBezTo>
                    <a:pt x="3762" y="5106"/>
                    <a:pt x="3802" y="5108"/>
                    <a:pt x="3843" y="5108"/>
                  </a:cubicBezTo>
                  <a:cubicBezTo>
                    <a:pt x="4075" y="5108"/>
                    <a:pt x="4320" y="5024"/>
                    <a:pt x="4517" y="4871"/>
                  </a:cubicBezTo>
                  <a:cubicBezTo>
                    <a:pt x="5649" y="3994"/>
                    <a:pt x="6211" y="3553"/>
                    <a:pt x="7329" y="2661"/>
                  </a:cubicBezTo>
                  <a:cubicBezTo>
                    <a:pt x="7892" y="2211"/>
                    <a:pt x="8488" y="90"/>
                    <a:pt x="78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970;p73"/>
            <p:cNvSpPr/>
            <p:nvPr/>
          </p:nvSpPr>
          <p:spPr>
            <a:xfrm>
              <a:off x="3749557" y="2705804"/>
              <a:ext cx="461490" cy="261509"/>
            </a:xfrm>
            <a:custGeom>
              <a:avLst/>
              <a:gdLst/>
              <a:ahLst/>
              <a:cxnLst/>
              <a:rect l="l" t="t" r="r" b="b"/>
              <a:pathLst>
                <a:path w="7253" h="4110" extrusionOk="0">
                  <a:moveTo>
                    <a:pt x="4042" y="0"/>
                  </a:moveTo>
                  <a:cubicBezTo>
                    <a:pt x="3813" y="0"/>
                    <a:pt x="3571" y="91"/>
                    <a:pt x="3377" y="252"/>
                  </a:cubicBezTo>
                  <a:cubicBezTo>
                    <a:pt x="2263" y="1171"/>
                    <a:pt x="1702" y="1623"/>
                    <a:pt x="571" y="2517"/>
                  </a:cubicBezTo>
                  <a:cubicBezTo>
                    <a:pt x="1" y="2968"/>
                    <a:pt x="104" y="3699"/>
                    <a:pt x="755" y="3786"/>
                  </a:cubicBezTo>
                  <a:cubicBezTo>
                    <a:pt x="1693" y="3912"/>
                    <a:pt x="2163" y="3975"/>
                    <a:pt x="3105" y="4102"/>
                  </a:cubicBezTo>
                  <a:cubicBezTo>
                    <a:pt x="3144" y="4107"/>
                    <a:pt x="3184" y="4109"/>
                    <a:pt x="3224" y="4109"/>
                  </a:cubicBezTo>
                  <a:cubicBezTo>
                    <a:pt x="3456" y="4109"/>
                    <a:pt x="3699" y="4024"/>
                    <a:pt x="3895" y="3869"/>
                  </a:cubicBezTo>
                  <a:cubicBezTo>
                    <a:pt x="5021" y="2984"/>
                    <a:pt x="5581" y="2539"/>
                    <a:pt x="6692" y="1632"/>
                  </a:cubicBezTo>
                  <a:cubicBezTo>
                    <a:pt x="7252" y="1175"/>
                    <a:pt x="7130" y="419"/>
                    <a:pt x="6485" y="330"/>
                  </a:cubicBezTo>
                  <a:cubicBezTo>
                    <a:pt x="5551" y="201"/>
                    <a:pt x="5086" y="137"/>
                    <a:pt x="4155" y="8"/>
                  </a:cubicBezTo>
                  <a:cubicBezTo>
                    <a:pt x="4118" y="3"/>
                    <a:pt x="4080" y="0"/>
                    <a:pt x="404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971;p73"/>
            <p:cNvSpPr/>
            <p:nvPr/>
          </p:nvSpPr>
          <p:spPr>
            <a:xfrm>
              <a:off x="3233974" y="2651211"/>
              <a:ext cx="543697" cy="327745"/>
            </a:xfrm>
            <a:custGeom>
              <a:avLst/>
              <a:gdLst/>
              <a:ahLst/>
              <a:cxnLst/>
              <a:rect l="l" t="t" r="r" b="b"/>
              <a:pathLst>
                <a:path w="8545" h="5151" extrusionOk="0">
                  <a:moveTo>
                    <a:pt x="7902" y="0"/>
                  </a:moveTo>
                  <a:lnTo>
                    <a:pt x="7902" y="0"/>
                  </a:lnTo>
                  <a:cubicBezTo>
                    <a:pt x="6681" y="434"/>
                    <a:pt x="6067" y="648"/>
                    <a:pt x="4837" y="1073"/>
                  </a:cubicBezTo>
                  <a:cubicBezTo>
                    <a:pt x="4799" y="1067"/>
                    <a:pt x="4760" y="1065"/>
                    <a:pt x="4721" y="1065"/>
                  </a:cubicBezTo>
                  <a:cubicBezTo>
                    <a:pt x="4492" y="1065"/>
                    <a:pt x="4248" y="1154"/>
                    <a:pt x="4052" y="1312"/>
                  </a:cubicBezTo>
                  <a:cubicBezTo>
                    <a:pt x="2953" y="1751"/>
                    <a:pt x="2402" y="1969"/>
                    <a:pt x="1297" y="2403"/>
                  </a:cubicBezTo>
                  <a:cubicBezTo>
                    <a:pt x="718" y="2858"/>
                    <a:pt x="0" y="4830"/>
                    <a:pt x="1354" y="4832"/>
                  </a:cubicBezTo>
                  <a:cubicBezTo>
                    <a:pt x="2288" y="4956"/>
                    <a:pt x="2756" y="5018"/>
                    <a:pt x="3695" y="5143"/>
                  </a:cubicBezTo>
                  <a:cubicBezTo>
                    <a:pt x="3734" y="5148"/>
                    <a:pt x="3773" y="5150"/>
                    <a:pt x="3813" y="5150"/>
                  </a:cubicBezTo>
                  <a:cubicBezTo>
                    <a:pt x="4044" y="5150"/>
                    <a:pt x="4288" y="5064"/>
                    <a:pt x="4489" y="4910"/>
                  </a:cubicBezTo>
                  <a:cubicBezTo>
                    <a:pt x="5635" y="4028"/>
                    <a:pt x="6205" y="3584"/>
                    <a:pt x="7336" y="2684"/>
                  </a:cubicBezTo>
                  <a:cubicBezTo>
                    <a:pt x="7906" y="2231"/>
                    <a:pt x="8545" y="90"/>
                    <a:pt x="79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972;p73"/>
            <p:cNvSpPr/>
            <p:nvPr/>
          </p:nvSpPr>
          <p:spPr>
            <a:xfrm>
              <a:off x="3298875" y="2619078"/>
              <a:ext cx="461936" cy="263927"/>
            </a:xfrm>
            <a:custGeom>
              <a:avLst/>
              <a:gdLst/>
              <a:ahLst/>
              <a:cxnLst/>
              <a:rect l="l" t="t" r="r" b="b"/>
              <a:pathLst>
                <a:path w="7260" h="4148" extrusionOk="0">
                  <a:moveTo>
                    <a:pt x="4083" y="1"/>
                  </a:moveTo>
                  <a:cubicBezTo>
                    <a:pt x="3854" y="1"/>
                    <a:pt x="3611" y="92"/>
                    <a:pt x="3415" y="254"/>
                  </a:cubicBezTo>
                  <a:cubicBezTo>
                    <a:pt x="2288" y="1182"/>
                    <a:pt x="1720" y="1638"/>
                    <a:pt x="576" y="2542"/>
                  </a:cubicBezTo>
                  <a:cubicBezTo>
                    <a:pt x="1" y="2998"/>
                    <a:pt x="91" y="3737"/>
                    <a:pt x="736" y="3824"/>
                  </a:cubicBezTo>
                  <a:cubicBezTo>
                    <a:pt x="1669" y="3950"/>
                    <a:pt x="2136" y="4013"/>
                    <a:pt x="3071" y="4139"/>
                  </a:cubicBezTo>
                  <a:cubicBezTo>
                    <a:pt x="3110" y="4145"/>
                    <a:pt x="3149" y="4147"/>
                    <a:pt x="3189" y="4147"/>
                  </a:cubicBezTo>
                  <a:cubicBezTo>
                    <a:pt x="3419" y="4147"/>
                    <a:pt x="3663" y="4061"/>
                    <a:pt x="3861" y="3905"/>
                  </a:cubicBezTo>
                  <a:cubicBezTo>
                    <a:pt x="5003" y="3012"/>
                    <a:pt x="5569" y="2562"/>
                    <a:pt x="6693" y="1646"/>
                  </a:cubicBezTo>
                  <a:cubicBezTo>
                    <a:pt x="7260" y="1184"/>
                    <a:pt x="7153" y="422"/>
                    <a:pt x="6511" y="333"/>
                  </a:cubicBezTo>
                  <a:cubicBezTo>
                    <a:pt x="5586" y="204"/>
                    <a:pt x="5123" y="139"/>
                    <a:pt x="4197" y="9"/>
                  </a:cubicBezTo>
                  <a:cubicBezTo>
                    <a:pt x="4159" y="3"/>
                    <a:pt x="4121" y="1"/>
                    <a:pt x="40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973;p73"/>
            <p:cNvSpPr/>
            <p:nvPr/>
          </p:nvSpPr>
          <p:spPr>
            <a:xfrm>
              <a:off x="4565403" y="2435255"/>
              <a:ext cx="528808" cy="350842"/>
            </a:xfrm>
            <a:custGeom>
              <a:avLst/>
              <a:gdLst/>
              <a:ahLst/>
              <a:cxnLst/>
              <a:rect l="l" t="t" r="r" b="b"/>
              <a:pathLst>
                <a:path w="8311" h="5514" extrusionOk="0">
                  <a:moveTo>
                    <a:pt x="7652" y="0"/>
                  </a:moveTo>
                  <a:cubicBezTo>
                    <a:pt x="6433" y="481"/>
                    <a:pt x="5826" y="717"/>
                    <a:pt x="4612" y="1182"/>
                  </a:cubicBezTo>
                  <a:cubicBezTo>
                    <a:pt x="4574" y="1176"/>
                    <a:pt x="4536" y="1174"/>
                    <a:pt x="4497" y="1174"/>
                  </a:cubicBezTo>
                  <a:cubicBezTo>
                    <a:pt x="4266" y="1174"/>
                    <a:pt x="4026" y="1271"/>
                    <a:pt x="3835" y="1444"/>
                  </a:cubicBezTo>
                  <a:cubicBezTo>
                    <a:pt x="2759" y="1924"/>
                    <a:pt x="2221" y="2158"/>
                    <a:pt x="1144" y="2623"/>
                  </a:cubicBezTo>
                  <a:cubicBezTo>
                    <a:pt x="595" y="3108"/>
                    <a:pt x="1" y="5174"/>
                    <a:pt x="1354" y="5178"/>
                  </a:cubicBezTo>
                  <a:cubicBezTo>
                    <a:pt x="2298" y="5309"/>
                    <a:pt x="2771" y="5375"/>
                    <a:pt x="3719" y="5506"/>
                  </a:cubicBezTo>
                  <a:cubicBezTo>
                    <a:pt x="3758" y="5511"/>
                    <a:pt x="3797" y="5514"/>
                    <a:pt x="3837" y="5514"/>
                  </a:cubicBezTo>
                  <a:cubicBezTo>
                    <a:pt x="4069" y="5514"/>
                    <a:pt x="4310" y="5426"/>
                    <a:pt x="4502" y="5265"/>
                  </a:cubicBezTo>
                  <a:cubicBezTo>
                    <a:pt x="5594" y="4346"/>
                    <a:pt x="6139" y="3880"/>
                    <a:pt x="7231" y="2920"/>
                  </a:cubicBezTo>
                  <a:cubicBezTo>
                    <a:pt x="7779" y="2436"/>
                    <a:pt x="8310" y="99"/>
                    <a:pt x="7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974;p73"/>
            <p:cNvSpPr/>
            <p:nvPr/>
          </p:nvSpPr>
          <p:spPr>
            <a:xfrm>
              <a:off x="4620950" y="2400069"/>
              <a:ext cx="457991" cy="285497"/>
            </a:xfrm>
            <a:custGeom>
              <a:avLst/>
              <a:gdLst/>
              <a:ahLst/>
              <a:cxnLst/>
              <a:rect l="l" t="t" r="r" b="b"/>
              <a:pathLst>
                <a:path w="7198" h="4487" extrusionOk="0">
                  <a:moveTo>
                    <a:pt x="3922" y="1"/>
                  </a:moveTo>
                  <a:cubicBezTo>
                    <a:pt x="3689" y="1"/>
                    <a:pt x="3450" y="103"/>
                    <a:pt x="3259" y="286"/>
                  </a:cubicBezTo>
                  <a:cubicBezTo>
                    <a:pt x="2177" y="1319"/>
                    <a:pt x="1637" y="1814"/>
                    <a:pt x="550" y="2785"/>
                  </a:cubicBezTo>
                  <a:cubicBezTo>
                    <a:pt x="1" y="3274"/>
                    <a:pt x="137" y="4054"/>
                    <a:pt x="788" y="4146"/>
                  </a:cubicBezTo>
                  <a:cubicBezTo>
                    <a:pt x="1730" y="4278"/>
                    <a:pt x="2201" y="4345"/>
                    <a:pt x="3146" y="4478"/>
                  </a:cubicBezTo>
                  <a:cubicBezTo>
                    <a:pt x="3186" y="4484"/>
                    <a:pt x="3226" y="4487"/>
                    <a:pt x="3267" y="4487"/>
                  </a:cubicBezTo>
                  <a:cubicBezTo>
                    <a:pt x="3497" y="4487"/>
                    <a:pt x="3736" y="4396"/>
                    <a:pt x="3926" y="4232"/>
                  </a:cubicBezTo>
                  <a:cubicBezTo>
                    <a:pt x="5016" y="3286"/>
                    <a:pt x="5560" y="2805"/>
                    <a:pt x="6648" y="1807"/>
                  </a:cubicBezTo>
                  <a:cubicBezTo>
                    <a:pt x="7197" y="1304"/>
                    <a:pt x="7048" y="460"/>
                    <a:pt x="6394" y="362"/>
                  </a:cubicBezTo>
                  <a:cubicBezTo>
                    <a:pt x="5445" y="220"/>
                    <a:pt x="4973" y="148"/>
                    <a:pt x="4033" y="9"/>
                  </a:cubicBezTo>
                  <a:cubicBezTo>
                    <a:pt x="3997" y="3"/>
                    <a:pt x="3959" y="1"/>
                    <a:pt x="39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975;p73"/>
            <p:cNvSpPr/>
            <p:nvPr/>
          </p:nvSpPr>
          <p:spPr>
            <a:xfrm>
              <a:off x="4077435" y="2341530"/>
              <a:ext cx="525945" cy="357078"/>
            </a:xfrm>
            <a:custGeom>
              <a:avLst/>
              <a:gdLst/>
              <a:ahLst/>
              <a:cxnLst/>
              <a:rect l="l" t="t" r="r" b="b"/>
              <a:pathLst>
                <a:path w="8266" h="5612" extrusionOk="0">
                  <a:moveTo>
                    <a:pt x="7624" y="0"/>
                  </a:moveTo>
                  <a:lnTo>
                    <a:pt x="7624" y="0"/>
                  </a:lnTo>
                  <a:cubicBezTo>
                    <a:pt x="6424" y="500"/>
                    <a:pt x="5825" y="744"/>
                    <a:pt x="4623" y="1223"/>
                  </a:cubicBezTo>
                  <a:cubicBezTo>
                    <a:pt x="4588" y="1218"/>
                    <a:pt x="4553" y="1216"/>
                    <a:pt x="4518" y="1216"/>
                  </a:cubicBezTo>
                  <a:cubicBezTo>
                    <a:pt x="4289" y="1216"/>
                    <a:pt x="4048" y="1317"/>
                    <a:pt x="3855" y="1495"/>
                  </a:cubicBezTo>
                  <a:cubicBezTo>
                    <a:pt x="2788" y="1987"/>
                    <a:pt x="2254" y="2227"/>
                    <a:pt x="1182" y="2701"/>
                  </a:cubicBezTo>
                  <a:cubicBezTo>
                    <a:pt x="630" y="3193"/>
                    <a:pt x="0" y="5281"/>
                    <a:pt x="1338" y="5281"/>
                  </a:cubicBezTo>
                  <a:cubicBezTo>
                    <a:pt x="2268" y="5410"/>
                    <a:pt x="2735" y="5475"/>
                    <a:pt x="3667" y="5604"/>
                  </a:cubicBezTo>
                  <a:cubicBezTo>
                    <a:pt x="3705" y="5609"/>
                    <a:pt x="3744" y="5612"/>
                    <a:pt x="3783" y="5612"/>
                  </a:cubicBezTo>
                  <a:cubicBezTo>
                    <a:pt x="4013" y="5612"/>
                    <a:pt x="4253" y="5522"/>
                    <a:pt x="4446" y="5358"/>
                  </a:cubicBezTo>
                  <a:cubicBezTo>
                    <a:pt x="5542" y="4422"/>
                    <a:pt x="6089" y="3946"/>
                    <a:pt x="7173" y="2964"/>
                  </a:cubicBezTo>
                  <a:cubicBezTo>
                    <a:pt x="7721" y="2468"/>
                    <a:pt x="8266" y="92"/>
                    <a:pt x="76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3976;p73"/>
            <p:cNvSpPr/>
            <p:nvPr/>
          </p:nvSpPr>
          <p:spPr>
            <a:xfrm>
              <a:off x="4135528" y="2308062"/>
              <a:ext cx="452582" cy="288678"/>
            </a:xfrm>
            <a:custGeom>
              <a:avLst/>
              <a:gdLst/>
              <a:ahLst/>
              <a:cxnLst/>
              <a:rect l="l" t="t" r="r" b="b"/>
              <a:pathLst>
                <a:path w="7113" h="4537" extrusionOk="0">
                  <a:moveTo>
                    <a:pt x="3919" y="0"/>
                  </a:moveTo>
                  <a:cubicBezTo>
                    <a:pt x="3689" y="0"/>
                    <a:pt x="3449" y="107"/>
                    <a:pt x="3257" y="294"/>
                  </a:cubicBezTo>
                  <a:cubicBezTo>
                    <a:pt x="2181" y="1342"/>
                    <a:pt x="1641" y="1846"/>
                    <a:pt x="549" y="2831"/>
                  </a:cubicBezTo>
                  <a:cubicBezTo>
                    <a:pt x="0" y="3327"/>
                    <a:pt x="120" y="4114"/>
                    <a:pt x="761" y="4204"/>
                  </a:cubicBezTo>
                  <a:cubicBezTo>
                    <a:pt x="1689" y="4334"/>
                    <a:pt x="2152" y="4399"/>
                    <a:pt x="3082" y="4529"/>
                  </a:cubicBezTo>
                  <a:cubicBezTo>
                    <a:pt x="3119" y="4534"/>
                    <a:pt x="3157" y="4537"/>
                    <a:pt x="3195" y="4537"/>
                  </a:cubicBezTo>
                  <a:cubicBezTo>
                    <a:pt x="3424" y="4537"/>
                    <a:pt x="3664" y="4443"/>
                    <a:pt x="3856" y="4275"/>
                  </a:cubicBezTo>
                  <a:cubicBezTo>
                    <a:pt x="4946" y="3311"/>
                    <a:pt x="5489" y="2819"/>
                    <a:pt x="6568" y="1797"/>
                  </a:cubicBezTo>
                  <a:cubicBezTo>
                    <a:pt x="7112" y="1281"/>
                    <a:pt x="6974" y="428"/>
                    <a:pt x="6333" y="336"/>
                  </a:cubicBezTo>
                  <a:cubicBezTo>
                    <a:pt x="5406" y="204"/>
                    <a:pt x="4944" y="138"/>
                    <a:pt x="4022" y="8"/>
                  </a:cubicBezTo>
                  <a:cubicBezTo>
                    <a:pt x="3988" y="3"/>
                    <a:pt x="3954" y="0"/>
                    <a:pt x="391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3977;p73"/>
            <p:cNvSpPr/>
            <p:nvPr/>
          </p:nvSpPr>
          <p:spPr>
            <a:xfrm>
              <a:off x="3629681" y="2251560"/>
              <a:ext cx="526899" cy="360068"/>
            </a:xfrm>
            <a:custGeom>
              <a:avLst/>
              <a:gdLst/>
              <a:ahLst/>
              <a:cxnLst/>
              <a:rect l="l" t="t" r="r" b="b"/>
              <a:pathLst>
                <a:path w="8281" h="5659" extrusionOk="0">
                  <a:moveTo>
                    <a:pt x="7647" y="0"/>
                  </a:moveTo>
                  <a:lnTo>
                    <a:pt x="7647" y="0"/>
                  </a:lnTo>
                  <a:cubicBezTo>
                    <a:pt x="6454" y="509"/>
                    <a:pt x="5857" y="757"/>
                    <a:pt x="4658" y="1243"/>
                  </a:cubicBezTo>
                  <a:cubicBezTo>
                    <a:pt x="4625" y="1238"/>
                    <a:pt x="4590" y="1236"/>
                    <a:pt x="4556" y="1236"/>
                  </a:cubicBezTo>
                  <a:cubicBezTo>
                    <a:pt x="4326" y="1236"/>
                    <a:pt x="4085" y="1338"/>
                    <a:pt x="3892" y="1517"/>
                  </a:cubicBezTo>
                  <a:cubicBezTo>
                    <a:pt x="2823" y="2013"/>
                    <a:pt x="2288" y="2255"/>
                    <a:pt x="1213" y="2732"/>
                  </a:cubicBezTo>
                  <a:cubicBezTo>
                    <a:pt x="658" y="3226"/>
                    <a:pt x="0" y="5328"/>
                    <a:pt x="1331" y="5328"/>
                  </a:cubicBezTo>
                  <a:cubicBezTo>
                    <a:pt x="1332" y="5328"/>
                    <a:pt x="1332" y="5328"/>
                    <a:pt x="1332" y="5328"/>
                  </a:cubicBezTo>
                  <a:cubicBezTo>
                    <a:pt x="2257" y="5457"/>
                    <a:pt x="2719" y="5521"/>
                    <a:pt x="3644" y="5650"/>
                  </a:cubicBezTo>
                  <a:cubicBezTo>
                    <a:pt x="3682" y="5656"/>
                    <a:pt x="3720" y="5658"/>
                    <a:pt x="3759" y="5658"/>
                  </a:cubicBezTo>
                  <a:cubicBezTo>
                    <a:pt x="3987" y="5658"/>
                    <a:pt x="4227" y="5566"/>
                    <a:pt x="4421" y="5400"/>
                  </a:cubicBezTo>
                  <a:cubicBezTo>
                    <a:pt x="5528" y="4454"/>
                    <a:pt x="6077" y="3973"/>
                    <a:pt x="7165" y="2978"/>
                  </a:cubicBezTo>
                  <a:cubicBezTo>
                    <a:pt x="7714" y="2476"/>
                    <a:pt x="8281" y="88"/>
                    <a:pt x="76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3978;p73"/>
            <p:cNvSpPr/>
            <p:nvPr/>
          </p:nvSpPr>
          <p:spPr>
            <a:xfrm>
              <a:off x="3689746" y="2219491"/>
              <a:ext cx="451437" cy="289378"/>
            </a:xfrm>
            <a:custGeom>
              <a:avLst/>
              <a:gdLst/>
              <a:ahLst/>
              <a:cxnLst/>
              <a:rect l="l" t="t" r="r" b="b"/>
              <a:pathLst>
                <a:path w="7095" h="4548" extrusionOk="0">
                  <a:moveTo>
                    <a:pt x="3943" y="0"/>
                  </a:moveTo>
                  <a:cubicBezTo>
                    <a:pt x="3711" y="0"/>
                    <a:pt x="3469" y="107"/>
                    <a:pt x="3275" y="295"/>
                  </a:cubicBezTo>
                  <a:cubicBezTo>
                    <a:pt x="2196" y="1345"/>
                    <a:pt x="1652" y="1850"/>
                    <a:pt x="554" y="2839"/>
                  </a:cubicBezTo>
                  <a:cubicBezTo>
                    <a:pt x="1" y="3336"/>
                    <a:pt x="111" y="4127"/>
                    <a:pt x="748" y="4217"/>
                  </a:cubicBezTo>
                  <a:cubicBezTo>
                    <a:pt x="1671" y="4347"/>
                    <a:pt x="2131" y="4411"/>
                    <a:pt x="3053" y="4540"/>
                  </a:cubicBezTo>
                  <a:cubicBezTo>
                    <a:pt x="3089" y="4545"/>
                    <a:pt x="3126" y="4547"/>
                    <a:pt x="3163" y="4547"/>
                  </a:cubicBezTo>
                  <a:cubicBezTo>
                    <a:pt x="3391" y="4547"/>
                    <a:pt x="3632" y="4453"/>
                    <a:pt x="3825" y="4282"/>
                  </a:cubicBezTo>
                  <a:cubicBezTo>
                    <a:pt x="4923" y="3309"/>
                    <a:pt x="5468" y="2811"/>
                    <a:pt x="6548" y="1779"/>
                  </a:cubicBezTo>
                  <a:cubicBezTo>
                    <a:pt x="7094" y="1258"/>
                    <a:pt x="6965" y="405"/>
                    <a:pt x="6331" y="318"/>
                  </a:cubicBezTo>
                  <a:cubicBezTo>
                    <a:pt x="5414" y="193"/>
                    <a:pt x="4956" y="130"/>
                    <a:pt x="4038" y="6"/>
                  </a:cubicBezTo>
                  <a:cubicBezTo>
                    <a:pt x="4006" y="2"/>
                    <a:pt x="3975" y="0"/>
                    <a:pt x="3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3979;p73"/>
            <p:cNvSpPr/>
            <p:nvPr/>
          </p:nvSpPr>
          <p:spPr>
            <a:xfrm>
              <a:off x="4389597" y="3047172"/>
              <a:ext cx="632585" cy="445838"/>
            </a:xfrm>
            <a:custGeom>
              <a:avLst/>
              <a:gdLst/>
              <a:ahLst/>
              <a:cxnLst/>
              <a:rect l="l" t="t" r="r" b="b"/>
              <a:pathLst>
                <a:path w="9942" h="7007" extrusionOk="0">
                  <a:moveTo>
                    <a:pt x="6920" y="1"/>
                  </a:moveTo>
                  <a:cubicBezTo>
                    <a:pt x="6628" y="1"/>
                    <a:pt x="6325" y="113"/>
                    <a:pt x="6090" y="314"/>
                  </a:cubicBezTo>
                  <a:cubicBezTo>
                    <a:pt x="3920" y="2178"/>
                    <a:pt x="2823" y="3102"/>
                    <a:pt x="609" y="4992"/>
                  </a:cubicBezTo>
                  <a:cubicBezTo>
                    <a:pt x="1" y="5511"/>
                    <a:pt x="122" y="6338"/>
                    <a:pt x="834" y="6513"/>
                  </a:cubicBezTo>
                  <a:cubicBezTo>
                    <a:pt x="1578" y="6698"/>
                    <a:pt x="1950" y="6791"/>
                    <a:pt x="2694" y="6977"/>
                  </a:cubicBezTo>
                  <a:cubicBezTo>
                    <a:pt x="2774" y="6997"/>
                    <a:pt x="2858" y="7007"/>
                    <a:pt x="2943" y="7007"/>
                  </a:cubicBezTo>
                  <a:cubicBezTo>
                    <a:pt x="3231" y="7007"/>
                    <a:pt x="3532" y="6893"/>
                    <a:pt x="3766" y="6685"/>
                  </a:cubicBezTo>
                  <a:cubicBezTo>
                    <a:pt x="6012" y="4704"/>
                    <a:pt x="7122" y="3746"/>
                    <a:pt x="9328" y="1844"/>
                  </a:cubicBezTo>
                  <a:cubicBezTo>
                    <a:pt x="9942" y="1316"/>
                    <a:pt x="9782" y="498"/>
                    <a:pt x="9043" y="365"/>
                  </a:cubicBezTo>
                  <a:cubicBezTo>
                    <a:pt x="8269" y="226"/>
                    <a:pt x="7882" y="157"/>
                    <a:pt x="7110" y="18"/>
                  </a:cubicBezTo>
                  <a:cubicBezTo>
                    <a:pt x="7048" y="6"/>
                    <a:pt x="6984" y="1"/>
                    <a:pt x="692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3980;p73"/>
            <p:cNvSpPr/>
            <p:nvPr/>
          </p:nvSpPr>
          <p:spPr>
            <a:xfrm>
              <a:off x="4965627" y="2465543"/>
              <a:ext cx="627622" cy="464863"/>
            </a:xfrm>
            <a:custGeom>
              <a:avLst/>
              <a:gdLst/>
              <a:ahLst/>
              <a:cxnLst/>
              <a:rect l="l" t="t" r="r" b="b"/>
              <a:pathLst>
                <a:path w="9864" h="7306" extrusionOk="0">
                  <a:moveTo>
                    <a:pt x="6794" y="1"/>
                  </a:moveTo>
                  <a:cubicBezTo>
                    <a:pt x="6500" y="1"/>
                    <a:pt x="6198" y="130"/>
                    <a:pt x="5966" y="358"/>
                  </a:cubicBezTo>
                  <a:cubicBezTo>
                    <a:pt x="3803" y="2481"/>
                    <a:pt x="2738" y="3452"/>
                    <a:pt x="589" y="5368"/>
                  </a:cubicBezTo>
                  <a:cubicBezTo>
                    <a:pt x="1" y="5893"/>
                    <a:pt x="133" y="6702"/>
                    <a:pt x="838" y="6862"/>
                  </a:cubicBezTo>
                  <a:cubicBezTo>
                    <a:pt x="1576" y="7030"/>
                    <a:pt x="1944" y="7113"/>
                    <a:pt x="2682" y="7280"/>
                  </a:cubicBezTo>
                  <a:cubicBezTo>
                    <a:pt x="2758" y="7297"/>
                    <a:pt x="2837" y="7305"/>
                    <a:pt x="2917" y="7305"/>
                  </a:cubicBezTo>
                  <a:cubicBezTo>
                    <a:pt x="3207" y="7305"/>
                    <a:pt x="3509" y="7193"/>
                    <a:pt x="3741" y="6991"/>
                  </a:cubicBezTo>
                  <a:cubicBezTo>
                    <a:pt x="5935" y="5086"/>
                    <a:pt x="7023" y="4135"/>
                    <a:pt x="9247" y="2083"/>
                  </a:cubicBezTo>
                  <a:cubicBezTo>
                    <a:pt x="9863" y="1514"/>
                    <a:pt x="9698" y="587"/>
                    <a:pt x="8947" y="430"/>
                  </a:cubicBezTo>
                  <a:cubicBezTo>
                    <a:pt x="8162" y="266"/>
                    <a:pt x="7770" y="184"/>
                    <a:pt x="6990" y="21"/>
                  </a:cubicBezTo>
                  <a:cubicBezTo>
                    <a:pt x="6925" y="8"/>
                    <a:pt x="6860" y="1"/>
                    <a:pt x="67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A19ECB77-B032-4E88-B15F-FDAE0101D1A8}"/>
              </a:ext>
            </a:extLst>
          </p:cNvPr>
          <p:cNvSpPr txBox="1"/>
          <p:nvPr/>
        </p:nvSpPr>
        <p:spPr>
          <a:xfrm>
            <a:off x="2226972" y="475798"/>
            <a:ext cx="4657688" cy="346249"/>
          </a:xfrm>
          <a:prstGeom prst="rect">
            <a:avLst/>
          </a:prstGeom>
        </p:spPr>
        <p:txBody>
          <a:bodyPr wrap="square" lIns="0" tIns="0" rIns="0" bIns="0" rtlCol="0" anchor="t">
            <a:spAutoFit/>
          </a:bodyPr>
          <a:lstStyle/>
          <a:p>
            <a:pPr algn="ctr" defTabSz="304815">
              <a:lnSpc>
                <a:spcPts val="2667"/>
              </a:lnSpc>
              <a:spcBef>
                <a:spcPct val="0"/>
              </a:spcBef>
              <a:buClrTx/>
            </a:pPr>
            <a:r>
              <a:rPr lang="en-US" sz="2700" b="1" kern="1200" spc="-27">
                <a:latin typeface="Arial" panose="020B0604020202020204" pitchFamily="34" charset="0"/>
                <a:ea typeface="+mn-ea"/>
                <a:cs typeface="Arial" panose="020B0604020202020204" pitchFamily="34" charset="0"/>
              </a:rPr>
              <a:t>CÂU HỎI TRẮC NGHIỆM</a:t>
            </a:r>
            <a:endParaRPr lang="en-US" sz="2700" b="1" kern="1200" spc="-27" dirty="0">
              <a:latin typeface="Arial" panose="020B0604020202020204" pitchFamily="34" charset="0"/>
              <a:ea typeface="+mn-ea"/>
              <a:cs typeface="Arial" panose="020B0604020202020204" pitchFamily="34" charset="0"/>
            </a:endParaRPr>
          </a:p>
        </p:txBody>
      </p:sp>
      <p:sp>
        <p:nvSpPr>
          <p:cNvPr id="6" name="Đáp án đúng">
            <a:extLst>
              <a:ext uri="{FF2B5EF4-FFF2-40B4-BE49-F238E27FC236}">
                <a16:creationId xmlns:a16="http://schemas.microsoft.com/office/drawing/2014/main" id="{8B66CBE4-2DB9-BCF7-D1C4-281B894BFE17}"/>
              </a:ext>
            </a:extLst>
          </p:cNvPr>
          <p:cNvSpPr/>
          <p:nvPr/>
        </p:nvSpPr>
        <p:spPr>
          <a:xfrm>
            <a:off x="1245079" y="3483677"/>
            <a:ext cx="3043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1800" kern="1200" noProof="1">
                <a:solidFill>
                  <a:prstClr val="black"/>
                </a:solidFill>
                <a:latin typeface="+mj-lt"/>
                <a:ea typeface="+mn-ea"/>
                <a:cs typeface="Arial" panose="020B0604020202020204" pitchFamily="34" charset="0"/>
              </a:rPr>
              <a:t>A. Giới tính, Sở thích. </a:t>
            </a:r>
            <a:endParaRPr kumimoji="0" lang="vi-VN" sz="1800" b="0" i="0" u="none" strike="noStrike" kern="1200" cap="none" spc="0" normalizeH="0" baseline="0" noProof="1" smtClean="0">
              <a:ln>
                <a:noFill/>
              </a:ln>
              <a:solidFill>
                <a:prstClr val="black"/>
              </a:solidFill>
              <a:effectLst/>
              <a:uLnTx/>
              <a:uFillTx/>
              <a:latin typeface="+mj-lt"/>
              <a:ea typeface="+mn-ea"/>
              <a:cs typeface="Arial" panose="020B0604020202020204" pitchFamily="34" charset="0"/>
            </a:endParaRPr>
          </a:p>
        </p:txBody>
      </p:sp>
      <p:sp>
        <p:nvSpPr>
          <p:cNvPr id="7" name="Đáp án sai 1">
            <a:extLst>
              <a:ext uri="{FF2B5EF4-FFF2-40B4-BE49-F238E27FC236}">
                <a16:creationId xmlns:a16="http://schemas.microsoft.com/office/drawing/2014/main" id="{3FCD9830-5FD1-BD44-878B-228BD96CE996}"/>
              </a:ext>
            </a:extLst>
          </p:cNvPr>
          <p:cNvSpPr/>
          <p:nvPr/>
        </p:nvSpPr>
        <p:spPr>
          <a:xfrm>
            <a:off x="1251282" y="4231853"/>
            <a:ext cx="3043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1800" kern="1200" noProof="1">
                <a:solidFill>
                  <a:prstClr val="black"/>
                </a:solidFill>
                <a:latin typeface="+mj-lt"/>
                <a:ea typeface="+mn-ea"/>
                <a:cs typeface="Arial" panose="020B0604020202020204" pitchFamily="34" charset="0"/>
              </a:rPr>
              <a:t>B. Tuổi, Giới </a:t>
            </a:r>
            <a:r>
              <a:rPr lang="en-US" sz="1800" kern="1200" noProof="1">
                <a:solidFill>
                  <a:prstClr val="black"/>
                </a:solidFill>
                <a:latin typeface="+mj-lt"/>
                <a:ea typeface="+mn-ea"/>
                <a:cs typeface="Arial" panose="020B0604020202020204" pitchFamily="34" charset="0"/>
              </a:rPr>
              <a:t>tính</a:t>
            </a:r>
            <a:r>
              <a:rPr lang="en-US" sz="1800" kern="1200" noProof="1" smtClean="0">
                <a:solidFill>
                  <a:prstClr val="black"/>
                </a:solidFill>
                <a:latin typeface="+mj-lt"/>
                <a:ea typeface="+mn-ea"/>
                <a:cs typeface="Arial" panose="020B0604020202020204" pitchFamily="34" charset="0"/>
              </a:rPr>
              <a:t>.</a:t>
            </a:r>
            <a:endParaRPr kumimoji="0" lang="vi-VN" sz="1800" b="0" i="0" u="none" strike="noStrike" kern="1200" cap="none" spc="0" normalizeH="0" baseline="0" noProof="1" smtClean="0">
              <a:ln>
                <a:noFill/>
              </a:ln>
              <a:solidFill>
                <a:prstClr val="black"/>
              </a:solidFill>
              <a:effectLst/>
              <a:uLnTx/>
              <a:uFillTx/>
              <a:latin typeface="+mj-lt"/>
              <a:ea typeface="+mn-ea"/>
              <a:cs typeface="Arial" panose="020B0604020202020204" pitchFamily="34" charset="0"/>
            </a:endParaRPr>
          </a:p>
        </p:txBody>
      </p:sp>
      <p:sp>
        <p:nvSpPr>
          <p:cNvPr id="8" name="Đáp án sai 2">
            <a:extLst>
              <a:ext uri="{FF2B5EF4-FFF2-40B4-BE49-F238E27FC236}">
                <a16:creationId xmlns:a16="http://schemas.microsoft.com/office/drawing/2014/main" id="{6A919885-0285-0403-1E09-FA94D8BC080B}"/>
              </a:ext>
            </a:extLst>
          </p:cNvPr>
          <p:cNvSpPr/>
          <p:nvPr/>
        </p:nvSpPr>
        <p:spPr>
          <a:xfrm>
            <a:off x="5011664" y="3482950"/>
            <a:ext cx="3043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1800" kern="1200" noProof="1">
                <a:solidFill>
                  <a:prstClr val="black"/>
                </a:solidFill>
                <a:latin typeface="+mj-lt"/>
                <a:ea typeface="+mn-ea"/>
                <a:cs typeface="Arial" panose="020B0604020202020204" pitchFamily="34" charset="0"/>
              </a:rPr>
              <a:t>C. Tuổi, </a:t>
            </a:r>
            <a:r>
              <a:rPr lang="en-US" sz="1800" kern="1200" noProof="1">
                <a:solidFill>
                  <a:prstClr val="black"/>
                </a:solidFill>
                <a:latin typeface="+mj-lt"/>
                <a:ea typeface="+mn-ea"/>
                <a:cs typeface="Arial" panose="020B0604020202020204" pitchFamily="34" charset="0"/>
              </a:rPr>
              <a:t>Sở </a:t>
            </a:r>
            <a:r>
              <a:rPr lang="en-US" sz="1800" kern="1200" noProof="1" smtClean="0">
                <a:solidFill>
                  <a:prstClr val="black"/>
                </a:solidFill>
                <a:latin typeface="+mj-lt"/>
                <a:ea typeface="+mn-ea"/>
                <a:cs typeface="Arial" panose="020B0604020202020204" pitchFamily="34" charset="0"/>
              </a:rPr>
              <a:t>thích.</a:t>
            </a:r>
            <a:endParaRPr kumimoji="0" lang="vi-VN" sz="1800" b="0" i="0" u="none" strike="noStrike" kern="1200" cap="none" spc="0" normalizeH="0" baseline="0" noProof="1" smtClean="0">
              <a:ln>
                <a:noFill/>
              </a:ln>
              <a:solidFill>
                <a:prstClr val="black"/>
              </a:solidFill>
              <a:effectLst/>
              <a:uLnTx/>
              <a:uFillTx/>
              <a:latin typeface="+mj-lt"/>
              <a:ea typeface="+mn-ea"/>
              <a:cs typeface="Arial" panose="020B0604020202020204" pitchFamily="34" charset="0"/>
            </a:endParaRPr>
          </a:p>
        </p:txBody>
      </p:sp>
      <p:sp>
        <p:nvSpPr>
          <p:cNvPr id="9" name="Đáp án sai 3">
            <a:extLst>
              <a:ext uri="{FF2B5EF4-FFF2-40B4-BE49-F238E27FC236}">
                <a16:creationId xmlns:a16="http://schemas.microsoft.com/office/drawing/2014/main" id="{2E7D83A4-3758-8699-4DD0-010A80780539}"/>
              </a:ext>
            </a:extLst>
          </p:cNvPr>
          <p:cNvSpPr/>
          <p:nvPr/>
        </p:nvSpPr>
        <p:spPr>
          <a:xfrm>
            <a:off x="5011664" y="4231853"/>
            <a:ext cx="3043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1800" kern="1200" noProof="1">
                <a:solidFill>
                  <a:prstClr val="black"/>
                </a:solidFill>
                <a:latin typeface="+mj-lt"/>
                <a:ea typeface="+mn-ea"/>
                <a:cs typeface="Arial" panose="020B0604020202020204" pitchFamily="34" charset="0"/>
              </a:rPr>
              <a:t>D. Tuổi, Giới tính, </a:t>
            </a:r>
            <a:r>
              <a:rPr lang="en-US" sz="1800" kern="1200" noProof="1">
                <a:solidFill>
                  <a:prstClr val="black"/>
                </a:solidFill>
                <a:latin typeface="+mj-lt"/>
                <a:ea typeface="+mn-ea"/>
                <a:cs typeface="Arial" panose="020B0604020202020204" pitchFamily="34" charset="0"/>
              </a:rPr>
              <a:t>Sở </a:t>
            </a:r>
            <a:r>
              <a:rPr lang="en-US" sz="1800" kern="1200" noProof="1" smtClean="0">
                <a:solidFill>
                  <a:prstClr val="black"/>
                </a:solidFill>
                <a:latin typeface="+mj-lt"/>
                <a:ea typeface="+mn-ea"/>
                <a:cs typeface="Arial" panose="020B0604020202020204" pitchFamily="34" charset="0"/>
              </a:rPr>
              <a:t>thích.</a:t>
            </a:r>
            <a:endParaRPr kumimoji="0" lang="vi-VN" sz="1800" b="0" i="0" u="none" strike="noStrike" kern="1200" cap="none" spc="0" normalizeH="0" baseline="0" noProof="1" smtClean="0">
              <a:ln>
                <a:noFill/>
              </a:ln>
              <a:solidFill>
                <a:prstClr val="black"/>
              </a:solidFill>
              <a:effectLst/>
              <a:uLnTx/>
              <a:uFillTx/>
              <a:latin typeface="+mj-lt"/>
              <a:ea typeface="+mn-ea"/>
              <a:cs typeface="Arial" panose="020B0604020202020204" pitchFamily="34" charset="0"/>
            </a:endParaRPr>
          </a:p>
        </p:txBody>
      </p:sp>
      <p:pic>
        <p:nvPicPr>
          <p:cNvPr id="1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11"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739480" y="3530664"/>
            <a:ext cx="518475" cy="451283"/>
          </a:xfrm>
          <a:prstGeom prst="rect">
            <a:avLst/>
          </a:prstGeom>
        </p:spPr>
      </p:pic>
      <p:pic>
        <p:nvPicPr>
          <p:cNvPr id="12" name="Picture 11">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521828" y="3578548"/>
            <a:ext cx="516698" cy="460331"/>
          </a:xfrm>
          <a:prstGeom prst="rect">
            <a:avLst/>
          </a:prstGeom>
        </p:spPr>
      </p:pic>
      <p:pic>
        <p:nvPicPr>
          <p:cNvPr id="13"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526258" y="4306412"/>
            <a:ext cx="529103" cy="460331"/>
          </a:xfrm>
          <a:prstGeom prst="rect">
            <a:avLst/>
          </a:prstGeom>
        </p:spPr>
      </p:pic>
      <p:pic>
        <p:nvPicPr>
          <p:cNvPr id="14"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727202" y="4306413"/>
            <a:ext cx="516698" cy="460331"/>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sp>
        <p:nvSpPr>
          <p:cNvPr id="17" name="Rectangle 16"/>
          <p:cNvSpPr/>
          <p:nvPr/>
        </p:nvSpPr>
        <p:spPr>
          <a:xfrm>
            <a:off x="447268" y="945016"/>
            <a:ext cx="4108548" cy="1938992"/>
          </a:xfrm>
          <a:prstGeom prst="rect">
            <a:avLst/>
          </a:prstGeom>
        </p:spPr>
        <p:txBody>
          <a:bodyPr wrap="square">
            <a:spAutoFit/>
          </a:bodyPr>
          <a:lstStyle/>
          <a:p>
            <a:pPr marR="30480" algn="just">
              <a:lnSpc>
                <a:spcPct val="150000"/>
              </a:lnSpc>
              <a:spcBef>
                <a:spcPts val="600"/>
              </a:spcBef>
              <a:spcAft>
                <a:spcPts val="600"/>
              </a:spcAft>
            </a:pPr>
            <a:r>
              <a:rPr lang="fr-FR" sz="2000" b="1">
                <a:latin typeface="+mn-lt"/>
                <a:ea typeface="Times New Roman" panose="02020603050405020304" pitchFamily="18" charset="0"/>
                <a:cs typeface="Times New Roman" panose="02020603050405020304" pitchFamily="18" charset="0"/>
              </a:rPr>
              <a:t>Câu 1.</a:t>
            </a:r>
            <a:r>
              <a:rPr lang="fr-FR" sz="2000">
                <a:latin typeface="+mn-lt"/>
                <a:ea typeface="Times New Roman" panose="02020603050405020304" pitchFamily="18" charset="0"/>
                <a:cs typeface="Times New Roman" panose="02020603050405020304" pitchFamily="18" charset="0"/>
              </a:rPr>
              <a:t> </a:t>
            </a:r>
            <a:r>
              <a:rPr lang="vi-VN" sz="2000">
                <a:latin typeface="+mn-lt"/>
                <a:ea typeface="Times New Roman" panose="02020603050405020304" pitchFamily="18" charset="0"/>
                <a:cs typeface="Times New Roman" panose="02020603050405020304" pitchFamily="18" charset="0"/>
              </a:rPr>
              <a:t>Tìm hiểu về sở thích đối với môn </a:t>
            </a:r>
            <a:r>
              <a:rPr lang="fr-FR" sz="2000">
                <a:latin typeface="+mn-lt"/>
                <a:ea typeface="Times New Roman" panose="02020603050405020304" pitchFamily="18" charset="0"/>
                <a:cs typeface="Times New Roman" panose="02020603050405020304" pitchFamily="18" charset="0"/>
              </a:rPr>
              <a:t>Âm Nhạc</a:t>
            </a:r>
            <a:r>
              <a:rPr lang="vi-VN" sz="2000">
                <a:latin typeface="+mn-lt"/>
                <a:ea typeface="Times New Roman" panose="02020603050405020304" pitchFamily="18" charset="0"/>
                <a:cs typeface="Times New Roman" panose="02020603050405020304" pitchFamily="18" charset="0"/>
              </a:rPr>
              <a:t> của </a:t>
            </a:r>
            <a:r>
              <a:rPr lang="fr-FR" sz="2000">
                <a:latin typeface="+mn-lt"/>
                <a:ea typeface="Times New Roman" panose="02020603050405020304" pitchFamily="18" charset="0"/>
                <a:cs typeface="Times New Roman" panose="02020603050405020304" pitchFamily="18" charset="0"/>
              </a:rPr>
              <a:t>3</a:t>
            </a:r>
            <a:r>
              <a:rPr lang="vi-VN" sz="2000">
                <a:latin typeface="+mn-lt"/>
                <a:ea typeface="Times New Roman" panose="02020603050405020304" pitchFamily="18" charset="0"/>
                <a:cs typeface="Times New Roman" panose="02020603050405020304" pitchFamily="18" charset="0"/>
              </a:rPr>
              <a:t> bạn học sinh một trường THCS được cho bởi bảng </a:t>
            </a:r>
            <a:r>
              <a:rPr lang="vi-VN" sz="2000">
                <a:latin typeface="+mn-lt"/>
                <a:ea typeface="Times New Roman" panose="02020603050405020304" pitchFamily="18" charset="0"/>
                <a:cs typeface="Times New Roman" panose="02020603050405020304" pitchFamily="18" charset="0"/>
              </a:rPr>
              <a:t>thống </a:t>
            </a:r>
            <a:r>
              <a:rPr lang="vi-VN" sz="2000" smtClean="0">
                <a:latin typeface="+mn-lt"/>
                <a:ea typeface="Times New Roman" panose="02020603050405020304" pitchFamily="18" charset="0"/>
                <a:cs typeface="Times New Roman" panose="02020603050405020304" pitchFamily="18" charset="0"/>
              </a:rPr>
              <a:t>kê:</a:t>
            </a:r>
            <a:endParaRPr lang="en-US" sz="2000">
              <a:effectLst/>
              <a:latin typeface="+mn-lt"/>
              <a:ea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893254423"/>
              </p:ext>
            </p:extLst>
          </p:nvPr>
        </p:nvGraphicFramePr>
        <p:xfrm>
          <a:off x="4676392" y="1121457"/>
          <a:ext cx="3746611" cy="1523908"/>
        </p:xfrm>
        <a:graphic>
          <a:graphicData uri="http://schemas.openxmlformats.org/drawingml/2006/table">
            <a:tbl>
              <a:tblPr firstRow="1" firstCol="1" bandRow="1"/>
              <a:tblGrid>
                <a:gridCol w="593309">
                  <a:extLst>
                    <a:ext uri="{9D8B030D-6E8A-4147-A177-3AD203B41FA5}">
                      <a16:colId xmlns:a16="http://schemas.microsoft.com/office/drawing/2014/main" val="1521526924"/>
                    </a:ext>
                  </a:extLst>
                </a:gridCol>
                <a:gridCol w="668821">
                  <a:extLst>
                    <a:ext uri="{9D8B030D-6E8A-4147-A177-3AD203B41FA5}">
                      <a16:colId xmlns:a16="http://schemas.microsoft.com/office/drawing/2014/main" val="1587283700"/>
                    </a:ext>
                  </a:extLst>
                </a:gridCol>
                <a:gridCol w="988399">
                  <a:extLst>
                    <a:ext uri="{9D8B030D-6E8A-4147-A177-3AD203B41FA5}">
                      <a16:colId xmlns:a16="http://schemas.microsoft.com/office/drawing/2014/main" val="843811204"/>
                    </a:ext>
                  </a:extLst>
                </a:gridCol>
                <a:gridCol w="1496082">
                  <a:extLst>
                    <a:ext uri="{9D8B030D-6E8A-4147-A177-3AD203B41FA5}">
                      <a16:colId xmlns:a16="http://schemas.microsoft.com/office/drawing/2014/main" val="907129967"/>
                    </a:ext>
                  </a:extLst>
                </a:gridCol>
              </a:tblGrid>
              <a:tr h="380977">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STT</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Tuổi</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Giới tính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Sở thích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292322"/>
                  </a:ext>
                </a:extLst>
              </a:tr>
              <a:tr h="380977">
                <a:tc>
                  <a:txBody>
                    <a:bodyPr/>
                    <a:lstStyle/>
                    <a:p>
                      <a:pPr marR="30480" algn="ctr">
                        <a:lnSpc>
                          <a:spcPct val="150000"/>
                        </a:lnSpc>
                        <a:spcBef>
                          <a:spcPts val="600"/>
                        </a:spcBef>
                        <a:spcAft>
                          <a:spcPts val="600"/>
                        </a:spcAft>
                      </a:pPr>
                      <a:r>
                        <a:rPr lang="nl-NL" sz="1600" smtClean="0">
                          <a:solidFill>
                            <a:srgbClr val="000000"/>
                          </a:solidFill>
                          <a:effectLst/>
                          <a:latin typeface="+mn-lt"/>
                          <a:ea typeface="Times New Roman" panose="02020603050405020304" pitchFamily="18" charset="0"/>
                          <a:cs typeface="Times New Roman" panose="02020603050405020304" pitchFamily="18" charset="0"/>
                        </a:rPr>
                        <a:t>1</a:t>
                      </a:r>
                      <a:endParaRPr lang="nl-NL" sz="16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en-US" sz="1600">
                          <a:solidFill>
                            <a:srgbClr val="000000"/>
                          </a:solidFill>
                          <a:effectLst/>
                          <a:latin typeface="+mn-lt"/>
                          <a:ea typeface="Times New Roman" panose="02020603050405020304" pitchFamily="18" charset="0"/>
                          <a:cs typeface="Times New Roman" panose="02020603050405020304" pitchFamily="18" charset="0"/>
                        </a:rPr>
                        <a:t>12</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N</a:t>
                      </a:r>
                      <a:r>
                        <a:rPr lang="en-US" sz="1600">
                          <a:solidFill>
                            <a:srgbClr val="000000"/>
                          </a:solidFill>
                          <a:effectLst/>
                          <a:latin typeface="+mn-lt"/>
                          <a:ea typeface="Times New Roman" panose="02020603050405020304" pitchFamily="18" charset="0"/>
                          <a:cs typeface="Times New Roman" panose="02020603050405020304" pitchFamily="18" charset="0"/>
                        </a:rPr>
                        <a:t>ữ</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Không thích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805629"/>
                  </a:ext>
                </a:extLst>
              </a:tr>
              <a:tr h="380977">
                <a:tc>
                  <a:txBody>
                    <a:bodyPr/>
                    <a:lstStyle/>
                    <a:p>
                      <a:pPr marR="30480" algn="ctr">
                        <a:lnSpc>
                          <a:spcPct val="150000"/>
                        </a:lnSpc>
                        <a:spcBef>
                          <a:spcPts val="600"/>
                        </a:spcBef>
                        <a:spcAft>
                          <a:spcPts val="600"/>
                        </a:spcAft>
                      </a:pPr>
                      <a:r>
                        <a:rPr lang="nl-NL" sz="1600" smtClean="0">
                          <a:solidFill>
                            <a:srgbClr val="000000"/>
                          </a:solidFill>
                          <a:effectLst/>
                          <a:latin typeface="+mn-lt"/>
                          <a:ea typeface="Times New Roman" panose="02020603050405020304" pitchFamily="18" charset="0"/>
                          <a:cs typeface="Times New Roman" panose="02020603050405020304" pitchFamily="18" charset="0"/>
                        </a:rPr>
                        <a:t>2</a:t>
                      </a:r>
                      <a:endParaRPr lang="nl-NL" sz="16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en-US" sz="1600">
                          <a:solidFill>
                            <a:srgbClr val="000000"/>
                          </a:solidFill>
                          <a:effectLst/>
                          <a:latin typeface="+mn-lt"/>
                          <a:ea typeface="Times New Roman" panose="02020603050405020304" pitchFamily="18" charset="0"/>
                          <a:cs typeface="Times New Roman" panose="02020603050405020304" pitchFamily="18" charset="0"/>
                        </a:rPr>
                        <a:t>13</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Nam</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Rất thích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413497"/>
                  </a:ext>
                </a:extLst>
              </a:tr>
              <a:tr h="380977">
                <a:tc>
                  <a:txBody>
                    <a:bodyPr/>
                    <a:lstStyle/>
                    <a:p>
                      <a:pPr marR="30480" algn="ctr">
                        <a:lnSpc>
                          <a:spcPct val="150000"/>
                        </a:lnSpc>
                        <a:spcBef>
                          <a:spcPts val="600"/>
                        </a:spcBef>
                        <a:spcAft>
                          <a:spcPts val="600"/>
                        </a:spcAft>
                      </a:pPr>
                      <a:r>
                        <a:rPr lang="nl-NL" sz="1600" smtClean="0">
                          <a:solidFill>
                            <a:srgbClr val="000000"/>
                          </a:solidFill>
                          <a:effectLst/>
                          <a:latin typeface="+mn-lt"/>
                          <a:ea typeface="Times New Roman" panose="02020603050405020304" pitchFamily="18" charset="0"/>
                          <a:cs typeface="Times New Roman" panose="02020603050405020304" pitchFamily="18" charset="0"/>
                        </a:rPr>
                        <a:t>3</a:t>
                      </a:r>
                      <a:endParaRPr lang="nl-NL" sz="16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en-US" sz="1600">
                          <a:solidFill>
                            <a:srgbClr val="000000"/>
                          </a:solidFill>
                          <a:effectLst/>
                          <a:latin typeface="+mn-lt"/>
                          <a:ea typeface="Times New Roman" panose="02020603050405020304" pitchFamily="18" charset="0"/>
                          <a:cs typeface="Times New Roman" panose="02020603050405020304" pitchFamily="18" charset="0"/>
                        </a:rPr>
                        <a:t>14</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Nữ</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600"/>
                        </a:spcBef>
                        <a:spcAft>
                          <a:spcPts val="600"/>
                        </a:spcAft>
                      </a:pPr>
                      <a:r>
                        <a:rPr lang="vi-VN" sz="1600">
                          <a:solidFill>
                            <a:srgbClr val="000000"/>
                          </a:solidFill>
                          <a:effectLst/>
                          <a:latin typeface="+mn-lt"/>
                          <a:ea typeface="Times New Roman" panose="02020603050405020304" pitchFamily="18" charset="0"/>
                          <a:cs typeface="Times New Roman" panose="02020603050405020304" pitchFamily="18" charset="0"/>
                        </a:rPr>
                        <a:t>Không thích</a:t>
                      </a:r>
                      <a:endParaRPr lang="en-US" sz="160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082044"/>
                  </a:ext>
                </a:extLst>
              </a:tr>
            </a:tbl>
          </a:graphicData>
        </a:graphic>
      </p:graphicFrame>
      <p:sp>
        <p:nvSpPr>
          <p:cNvPr id="23" name="Rectangle 22"/>
          <p:cNvSpPr/>
          <p:nvPr/>
        </p:nvSpPr>
        <p:spPr>
          <a:xfrm>
            <a:off x="447268" y="2773604"/>
            <a:ext cx="6252353" cy="496996"/>
          </a:xfrm>
          <a:prstGeom prst="rect">
            <a:avLst/>
          </a:prstGeom>
        </p:spPr>
        <p:txBody>
          <a:bodyPr wrap="none">
            <a:spAutoFit/>
          </a:bodyPr>
          <a:lstStyle/>
          <a:p>
            <a:pPr marR="30480" algn="just">
              <a:lnSpc>
                <a:spcPct val="150000"/>
              </a:lnSpc>
              <a:spcBef>
                <a:spcPts val="600"/>
              </a:spcBef>
              <a:spcAft>
                <a:spcPts val="600"/>
              </a:spcAft>
            </a:pPr>
            <a:r>
              <a:rPr lang="vi-VN" sz="2000">
                <a:latin typeface="+mn-lt"/>
                <a:ea typeface="Times New Roman" panose="02020603050405020304" pitchFamily="18" charset="0"/>
                <a:cs typeface="Times New Roman" panose="02020603050405020304" pitchFamily="18" charset="0"/>
              </a:rPr>
              <a:t>Dữ liệu trong bảng thống kê theo tiêu chí định tính là:</a:t>
            </a:r>
            <a:endParaRPr lang="en-US" sz="2000">
              <a:effectLst/>
              <a:latin typeface="+mn-lt"/>
              <a:ea typeface="Times New Roman" panose="02020603050405020304" pitchFamily="18" charset="0"/>
            </a:endParaRPr>
          </a:p>
        </p:txBody>
      </p:sp>
    </p:spTree>
    <p:extLst>
      <p:ext uri="{BB962C8B-B14F-4D97-AF65-F5344CB8AC3E}">
        <p14:creationId xmlns:p14="http://schemas.microsoft.com/office/powerpoint/2010/main" val="38283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6"/>
                                        </p:tgtEl>
                                        <p:attrNameLst>
                                          <p:attrName>fillcolor</p:attrName>
                                        </p:attrNameLst>
                                      </p:cBhvr>
                                      <p:to>
                                        <a:srgbClr val="92D050"/>
                                      </p:to>
                                    </p:animClr>
                                    <p:set>
                                      <p:cBhvr>
                                        <p:cTn id="46" dur="500" fill="hold"/>
                                        <p:tgtEl>
                                          <p:spTgt spid="6"/>
                                        </p:tgtEl>
                                        <p:attrNameLst>
                                          <p:attrName>fill.type</p:attrName>
                                        </p:attrNameLst>
                                      </p:cBhvr>
                                      <p:to>
                                        <p:strVal val="solid"/>
                                      </p:to>
                                    </p:set>
                                    <p:set>
                                      <p:cBhvr>
                                        <p:cTn id="47" dur="500" fill="hold"/>
                                        <p:tgtEl>
                                          <p:spTgt spid="6"/>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35" fill="hold"/>
                                        <p:tgtEl>
                                          <p:spTgt spid="10"/>
                                        </p:tgtEl>
                                      </p:cBhvr>
                                    </p:cmd>
                                  </p:childTnLst>
                                </p:cTn>
                              </p:par>
                              <p:par>
                                <p:cTn id="50" presetID="1" presetClass="entr" presetSubtype="0" fill="hold" nodeType="withEffect">
                                  <p:stCondLst>
                                    <p:cond delay="0"/>
                                  </p:stCondLst>
                                  <p:childTnLst>
                                    <p:set>
                                      <p:cBhvr>
                                        <p:cTn id="51" dur="1" fill="hold">
                                          <p:stCondLst>
                                            <p:cond delay="9"/>
                                          </p:stCondLst>
                                        </p:cTn>
                                        <p:tgtEl>
                                          <p:spTgt spid="11"/>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7"/>
                                        </p:tgtEl>
                                        <p:attrNameLst>
                                          <p:attrName>fillcolor</p:attrName>
                                        </p:attrNameLst>
                                      </p:cBhvr>
                                      <p:to>
                                        <a:srgbClr val="D99694"/>
                                      </p:to>
                                    </p:animClr>
                                    <p:set>
                                      <p:cBhvr>
                                        <p:cTn id="60" dur="500" fill="hold"/>
                                        <p:tgtEl>
                                          <p:spTgt spid="7"/>
                                        </p:tgtEl>
                                        <p:attrNameLst>
                                          <p:attrName>fill.type</p:attrName>
                                        </p:attrNameLst>
                                      </p:cBhvr>
                                      <p:to>
                                        <p:strVal val="solid"/>
                                      </p:to>
                                    </p:set>
                                    <p:set>
                                      <p:cBhvr>
                                        <p:cTn id="61" dur="500" fill="hold"/>
                                        <p:tgtEl>
                                          <p:spTgt spid="7"/>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5"/>
                                        </p:tgtEl>
                                      </p:cBhvr>
                                    </p:cmd>
                                  </p:childTnLst>
                                </p:cTn>
                              </p:par>
                              <p:par>
                                <p:cTn id="64" presetID="1"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7"/>
                                        </p:tgtEl>
                                      </p:cBhvr>
                                    </p:animEffect>
                                    <p:animScale>
                                      <p:cBhvr>
                                        <p:cTn id="68"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9" restart="whenNotActive" fill="hold" evtFilter="cancelBubble" nodeType="interactiveSeq">
                <p:stCondLst>
                  <p:cond evt="onClick" delay="0">
                    <p:tgtEl>
                      <p:spTgt spid="8"/>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8"/>
                                        </p:tgtEl>
                                        <p:attrNameLst>
                                          <p:attrName>fillcolor</p:attrName>
                                        </p:attrNameLst>
                                      </p:cBhvr>
                                      <p:to>
                                        <a:srgbClr val="D99694"/>
                                      </p:to>
                                    </p:animClr>
                                    <p:set>
                                      <p:cBhvr>
                                        <p:cTn id="74" dur="500" fill="hold"/>
                                        <p:tgtEl>
                                          <p:spTgt spid="8"/>
                                        </p:tgtEl>
                                        <p:attrNameLst>
                                          <p:attrName>fill.type</p:attrName>
                                        </p:attrNameLst>
                                      </p:cBhvr>
                                      <p:to>
                                        <p:strVal val="solid"/>
                                      </p:to>
                                    </p:set>
                                    <p:set>
                                      <p:cBhvr>
                                        <p:cTn id="75" dur="500" fill="hold"/>
                                        <p:tgtEl>
                                          <p:spTgt spid="8"/>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5"/>
                                        </p:tgtEl>
                                      </p:cBhvr>
                                    </p:cmd>
                                  </p:childTnLst>
                                </p:cTn>
                              </p:par>
                              <p:par>
                                <p:cTn id="78" presetID="1" presetClass="entr" presetSubtype="0" fill="hold" nodeType="withEffect">
                                  <p:stCondLst>
                                    <p:cond delay="0"/>
                                  </p:stCondLst>
                                  <p:childTnLst>
                                    <p:set>
                                      <p:cBhvr>
                                        <p:cTn id="79" dur="1" fill="hold">
                                          <p:stCondLst>
                                            <p:cond delay="9"/>
                                          </p:stCondLst>
                                        </p:cTn>
                                        <p:tgtEl>
                                          <p:spTgt spid="12"/>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8"/>
                                        </p:tgtEl>
                                      </p:cBhvr>
                                    </p:animEffect>
                                    <p:animScale>
                                      <p:cBhvr>
                                        <p:cTn id="82"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83" restart="whenNotActive" fill="hold" evtFilter="cancelBubble" nodeType="interactiveSeq">
                <p:stCondLst>
                  <p:cond evt="onClick" delay="0">
                    <p:tgtEl>
                      <p:spTgt spid="9"/>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9"/>
                                        </p:tgtEl>
                                        <p:attrNameLst>
                                          <p:attrName>fillcolor</p:attrName>
                                        </p:attrNameLst>
                                      </p:cBhvr>
                                      <p:to>
                                        <a:srgbClr val="D99694"/>
                                      </p:to>
                                    </p:animClr>
                                    <p:set>
                                      <p:cBhvr>
                                        <p:cTn id="88" dur="500" fill="hold"/>
                                        <p:tgtEl>
                                          <p:spTgt spid="9"/>
                                        </p:tgtEl>
                                        <p:attrNameLst>
                                          <p:attrName>fill.type</p:attrName>
                                        </p:attrNameLst>
                                      </p:cBhvr>
                                      <p:to>
                                        <p:strVal val="solid"/>
                                      </p:to>
                                    </p:set>
                                    <p:set>
                                      <p:cBhvr>
                                        <p:cTn id="89" dur="500" fill="hold"/>
                                        <p:tgtEl>
                                          <p:spTgt spid="9"/>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62" fill="hold"/>
                                        <p:tgtEl>
                                          <p:spTgt spid="15"/>
                                        </p:tgtEl>
                                      </p:cBhvr>
                                    </p:cmd>
                                  </p:childTnLst>
                                </p:cTn>
                              </p:par>
                              <p:par>
                                <p:cTn id="92" presetID="1" presetClass="entr" presetSubtype="0" fill="hold" nodeType="withEffect">
                                  <p:stCondLst>
                                    <p:cond delay="0"/>
                                  </p:stCondLst>
                                  <p:childTnLst>
                                    <p:set>
                                      <p:cBhvr>
                                        <p:cTn id="93" dur="1" fill="hold">
                                          <p:stCondLst>
                                            <p:cond delay="9"/>
                                          </p:stCondLst>
                                        </p:cTn>
                                        <p:tgtEl>
                                          <p:spTgt spid="13"/>
                                        </p:tgtEl>
                                        <p:attrNameLst>
                                          <p:attrName>style.visibility</p:attrName>
                                        </p:attrNameLst>
                                      </p:cBhvr>
                                      <p:to>
                                        <p:strVal val="visible"/>
                                      </p:to>
                                    </p:set>
                                  </p:childTnLst>
                                </p:cTn>
                              </p:par>
                              <p:par>
                                <p:cTn id="94" presetID="26" presetClass="emph" presetSubtype="0" repeatCount="4000" fill="hold" grpId="1" nodeType="withEffect">
                                  <p:stCondLst>
                                    <p:cond delay="0"/>
                                  </p:stCondLst>
                                  <p:childTnLst>
                                    <p:animEffect transition="out" filter="fade">
                                      <p:cBhvr>
                                        <p:cTn id="95" dur="500" tmFilter="0, 0; .2, .5; .8, .5; 1, 0"/>
                                        <p:tgtEl>
                                          <p:spTgt spid="9"/>
                                        </p:tgtEl>
                                      </p:cBhvr>
                                    </p:animEffect>
                                    <p:animScale>
                                      <p:cBhvr>
                                        <p:cTn id="96" dur="250" autoRev="1" fill="hold"/>
                                        <p:tgtEl>
                                          <p:spTgt spid="9"/>
                                        </p:tgtEl>
                                      </p:cBhvr>
                                      <p:by x="105000" y="105000"/>
                                    </p:animScale>
                                  </p:childTnLst>
                                </p:cTn>
                              </p:par>
                            </p:childTnLst>
                          </p:cTn>
                        </p:par>
                      </p:childTnLst>
                    </p:cTn>
                  </p:par>
                </p:childTnLst>
              </p:cTn>
              <p:nextCondLst>
                <p:cond evt="onClick" delay="0">
                  <p:tgtEl>
                    <p:spTgt spid="9"/>
                  </p:tgtEl>
                </p:cond>
              </p:nextCondLst>
            </p:seq>
            <p:audio>
              <p:cMediaNode vol="80000">
                <p:cTn id="97" fill="hold" display="0">
                  <p:stCondLst>
                    <p:cond delay="indefinite"/>
                  </p:stCondLst>
                  <p:endCondLst>
                    <p:cond evt="onStopAudio" delay="0">
                      <p:tgtEl>
                        <p:sldTgt/>
                      </p:tgtEl>
                    </p:cond>
                  </p:endCondLst>
                </p:cTn>
                <p:tgtEl>
                  <p:spTgt spid="10"/>
                </p:tgtEl>
              </p:cMediaNode>
            </p:audio>
            <p:audio>
              <p:cMediaNode vol="80000">
                <p:cTn id="98" fill="hold" display="0">
                  <p:stCondLst>
                    <p:cond delay="indefinite"/>
                  </p:stCondLst>
                  <p:endCondLst>
                    <p:cond evt="onStopAudio" delay="0">
                      <p:tgtEl>
                        <p:sldTgt/>
                      </p:tgtEl>
                    </p:cond>
                  </p:endCondLst>
                </p:cTn>
                <p:tgtEl>
                  <p:spTgt spid="15"/>
                </p:tgtEl>
              </p:cMediaNode>
            </p:audio>
          </p:childTnLst>
        </p:cTn>
      </p:par>
    </p:tnLst>
    <p:bldLst>
      <p:bldP spid="4" grpId="0"/>
      <p:bldP spid="6" grpId="0" animBg="1"/>
      <p:bldP spid="6" grpId="1" animBg="1"/>
      <p:bldP spid="7" grpId="0" animBg="1"/>
      <p:bldP spid="7" grpId="1" animBg="1"/>
      <p:bldP spid="8" grpId="0" animBg="1"/>
      <p:bldP spid="8" grpId="1" animBg="1"/>
      <p:bldP spid="9" grpId="0" animBg="1"/>
      <p:bldP spid="9" grpId="1" animBg="1"/>
      <p:bldP spid="17"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A19ECB77-B032-4E88-B15F-FDAE0101D1A8}"/>
              </a:ext>
            </a:extLst>
          </p:cNvPr>
          <p:cNvSpPr txBox="1"/>
          <p:nvPr/>
        </p:nvSpPr>
        <p:spPr>
          <a:xfrm>
            <a:off x="2226972" y="475798"/>
            <a:ext cx="4657688" cy="346249"/>
          </a:xfrm>
          <a:prstGeom prst="rect">
            <a:avLst/>
          </a:prstGeom>
        </p:spPr>
        <p:txBody>
          <a:bodyPr wrap="square" lIns="0" tIns="0" rIns="0" bIns="0" rtlCol="0" anchor="t">
            <a:spAutoFit/>
          </a:bodyPr>
          <a:lstStyle/>
          <a:p>
            <a:pPr marL="0" marR="0" lvl="0" indent="0" algn="ctr" defTabSz="304815" rtl="0" eaLnBrk="1" fontAlgn="auto" latinLnBrk="0" hangingPunct="1">
              <a:lnSpc>
                <a:spcPts val="2667"/>
              </a:lnSpc>
              <a:spcBef>
                <a:spcPct val="0"/>
              </a:spcBef>
              <a:spcAft>
                <a:spcPts val="0"/>
              </a:spcAft>
              <a:buClrTx/>
              <a:buSzTx/>
              <a:buFont typeface="Arial"/>
              <a:buNone/>
              <a:tabLst/>
              <a:defRPr/>
            </a:pPr>
            <a:r>
              <a:rPr kumimoji="0" lang="en-US" sz="2700" b="1" i="0" u="none" strike="noStrike" kern="1200" cap="none" spc="-27"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CÂU HỎI TRẮC NGHIỆM</a:t>
            </a:r>
            <a:endParaRPr kumimoji="0" lang="en-US" sz="2700" b="1" i="0" u="none" strike="noStrike" kern="1200" cap="none" spc="-27"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Đáp án đúng">
            <a:extLst>
              <a:ext uri="{FF2B5EF4-FFF2-40B4-BE49-F238E27FC236}">
                <a16:creationId xmlns:a16="http://schemas.microsoft.com/office/drawing/2014/main" id="{8B66CBE4-2DB9-BCF7-D1C4-281B894BFE17}"/>
              </a:ext>
            </a:extLst>
          </p:cNvPr>
          <p:cNvSpPr/>
          <p:nvPr/>
        </p:nvSpPr>
        <p:spPr>
          <a:xfrm>
            <a:off x="4955019" y="3831672"/>
            <a:ext cx="3043697" cy="675592"/>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D. Lập </a:t>
            </a:r>
            <a:r>
              <a:rPr lang="en-US" sz="2000" kern="1200" noProof="1">
                <a:solidFill>
                  <a:prstClr val="black"/>
                </a:solidFill>
                <a:ea typeface="+mn-ea"/>
                <a:cs typeface="Arial" panose="020B0604020202020204" pitchFamily="34" charset="0"/>
              </a:rPr>
              <a:t>phiếu </a:t>
            </a:r>
            <a:r>
              <a:rPr lang="en-US" sz="2000" kern="1200" noProof="1" smtClean="0">
                <a:solidFill>
                  <a:prstClr val="black"/>
                </a:solidFill>
                <a:ea typeface="+mn-ea"/>
                <a:cs typeface="Arial" panose="020B0604020202020204" pitchFamily="34" charset="0"/>
              </a:rPr>
              <a:t>hỏi</a:t>
            </a:r>
            <a:r>
              <a:rPr lang="en-US" sz="2000" kern="1200" noProof="1">
                <a:solidFill>
                  <a:prstClr val="black"/>
                </a:solidFill>
                <a:ea typeface="+mn-ea"/>
                <a:cs typeface="Arial" panose="020B0604020202020204" pitchFamily="34" charset="0"/>
              </a:rPr>
              <a:t>.</a:t>
            </a:r>
            <a:endParaRPr kumimoji="0" lang="vi-VN" sz="2000" b="0" i="0" u="none" strike="noStrike" kern="1200" cap="none" spc="0" normalizeH="0" baseline="0" noProof="1" smtClean="0">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7" name="Đáp án sai 1">
            <a:extLst>
              <a:ext uri="{FF2B5EF4-FFF2-40B4-BE49-F238E27FC236}">
                <a16:creationId xmlns:a16="http://schemas.microsoft.com/office/drawing/2014/main" id="{3FCD9830-5FD1-BD44-878B-228BD96CE996}"/>
              </a:ext>
            </a:extLst>
          </p:cNvPr>
          <p:cNvSpPr/>
          <p:nvPr/>
        </p:nvSpPr>
        <p:spPr>
          <a:xfrm>
            <a:off x="1131790" y="3831672"/>
            <a:ext cx="3043697" cy="675592"/>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B. </a:t>
            </a:r>
            <a:r>
              <a:rPr lang="en-US" sz="2000" kern="1200" noProof="1">
                <a:solidFill>
                  <a:prstClr val="black"/>
                </a:solidFill>
                <a:ea typeface="+mn-ea"/>
                <a:cs typeface="Arial" panose="020B0604020202020204" pitchFamily="34" charset="0"/>
              </a:rPr>
              <a:t>Quan </a:t>
            </a:r>
            <a:r>
              <a:rPr lang="en-US" sz="2000" kern="1200" noProof="1" smtClean="0">
                <a:solidFill>
                  <a:prstClr val="black"/>
                </a:solidFill>
                <a:ea typeface="+mn-ea"/>
                <a:cs typeface="Arial" panose="020B0604020202020204" pitchFamily="34" charset="0"/>
              </a:rPr>
              <a:t>sát. </a:t>
            </a:r>
            <a:r>
              <a:rPr lang="en-US" sz="2000" kern="1200" noProof="1">
                <a:solidFill>
                  <a:prstClr val="black"/>
                </a:solidFill>
                <a:ea typeface="+mn-ea"/>
                <a:cs typeface="Arial" panose="020B0604020202020204" pitchFamily="34" charset="0"/>
              </a:rPr>
              <a:t>	</a:t>
            </a:r>
            <a:endParaRPr kumimoji="0" lang="vi-VN" sz="2000" b="0" i="0" u="none" strike="noStrike" kern="1200" cap="none" spc="0" normalizeH="0" baseline="0" noProof="1" smtClean="0">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8" name="Đáp án sai 2">
            <a:extLst>
              <a:ext uri="{FF2B5EF4-FFF2-40B4-BE49-F238E27FC236}">
                <a16:creationId xmlns:a16="http://schemas.microsoft.com/office/drawing/2014/main" id="{6A919885-0285-0403-1E09-FA94D8BC080B}"/>
              </a:ext>
            </a:extLst>
          </p:cNvPr>
          <p:cNvSpPr/>
          <p:nvPr/>
        </p:nvSpPr>
        <p:spPr>
          <a:xfrm>
            <a:off x="4955019" y="2789667"/>
            <a:ext cx="3043697" cy="675592"/>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C. </a:t>
            </a:r>
            <a:r>
              <a:rPr lang="en-US" sz="2000" kern="1200" noProof="1">
                <a:solidFill>
                  <a:prstClr val="black"/>
                </a:solidFill>
                <a:ea typeface="+mn-ea"/>
                <a:cs typeface="Arial" panose="020B0604020202020204" pitchFamily="34" charset="0"/>
              </a:rPr>
              <a:t>Phỏng </a:t>
            </a:r>
            <a:r>
              <a:rPr lang="en-US" sz="2000" kern="1200" noProof="1" smtClean="0">
                <a:solidFill>
                  <a:prstClr val="black"/>
                </a:solidFill>
                <a:ea typeface="+mn-ea"/>
                <a:cs typeface="Arial" panose="020B0604020202020204" pitchFamily="34" charset="0"/>
              </a:rPr>
              <a:t>vấn. </a:t>
            </a:r>
            <a:endParaRPr kumimoji="0" lang="vi-VN" sz="2000" b="0" i="0" u="none" strike="noStrike" kern="1200" cap="none" spc="0" normalizeH="0" baseline="0" noProof="1" smtClean="0">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9" name="Đáp án sai 3">
            <a:extLst>
              <a:ext uri="{FF2B5EF4-FFF2-40B4-BE49-F238E27FC236}">
                <a16:creationId xmlns:a16="http://schemas.microsoft.com/office/drawing/2014/main" id="{2E7D83A4-3758-8699-4DD0-010A80780539}"/>
              </a:ext>
            </a:extLst>
          </p:cNvPr>
          <p:cNvSpPr/>
          <p:nvPr/>
        </p:nvSpPr>
        <p:spPr>
          <a:xfrm>
            <a:off x="1131790" y="2789667"/>
            <a:ext cx="3043697" cy="675592"/>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A. </a:t>
            </a:r>
            <a:r>
              <a:rPr lang="en-US" sz="2000" kern="1200" noProof="1">
                <a:solidFill>
                  <a:prstClr val="black"/>
                </a:solidFill>
                <a:ea typeface="+mn-ea"/>
                <a:cs typeface="Arial" panose="020B0604020202020204" pitchFamily="34" charset="0"/>
              </a:rPr>
              <a:t>Đánh </a:t>
            </a:r>
            <a:r>
              <a:rPr lang="en-US" sz="2000" kern="1200" noProof="1" smtClean="0">
                <a:solidFill>
                  <a:prstClr val="black"/>
                </a:solidFill>
                <a:ea typeface="+mn-ea"/>
                <a:cs typeface="Arial" panose="020B0604020202020204" pitchFamily="34" charset="0"/>
              </a:rPr>
              <a:t>giá.</a:t>
            </a:r>
            <a:endParaRPr kumimoji="0" lang="vi-VN" sz="2000" b="0" i="0" u="none" strike="noStrike" kern="1200" cap="none" spc="0" normalizeH="0" baseline="0" noProof="1" smtClean="0">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pic>
        <p:nvPicPr>
          <p:cNvPr id="1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11"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465183" y="3939302"/>
            <a:ext cx="518475" cy="451283"/>
          </a:xfrm>
          <a:prstGeom prst="rect">
            <a:avLst/>
          </a:prstGeom>
        </p:spPr>
      </p:pic>
      <p:pic>
        <p:nvPicPr>
          <p:cNvPr id="12" name="Picture 11">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465183" y="2885265"/>
            <a:ext cx="516698" cy="460331"/>
          </a:xfrm>
          <a:prstGeom prst="rect">
            <a:avLst/>
          </a:prstGeom>
        </p:spPr>
      </p:pic>
      <p:pic>
        <p:nvPicPr>
          <p:cNvPr id="13"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646384" y="2864226"/>
            <a:ext cx="529103" cy="460331"/>
          </a:xfrm>
          <a:prstGeom prst="rect">
            <a:avLst/>
          </a:prstGeom>
        </p:spPr>
      </p:pic>
      <p:pic>
        <p:nvPicPr>
          <p:cNvPr id="14"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630636" y="3939302"/>
            <a:ext cx="516698" cy="460331"/>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sp>
        <p:nvSpPr>
          <p:cNvPr id="17" name="Rectangle 16"/>
          <p:cNvSpPr/>
          <p:nvPr/>
        </p:nvSpPr>
        <p:spPr>
          <a:xfrm>
            <a:off x="571591" y="1007892"/>
            <a:ext cx="7952265" cy="1486689"/>
          </a:xfrm>
          <a:prstGeom prst="rect">
            <a:avLst/>
          </a:prstGeom>
        </p:spPr>
        <p:txBody>
          <a:bodyPr wrap="square">
            <a:spAutoFit/>
          </a:bodyPr>
          <a:lstStyle/>
          <a:p>
            <a:pPr marR="30480" algn="just">
              <a:lnSpc>
                <a:spcPct val="150000"/>
              </a:lnSpc>
              <a:spcBef>
                <a:spcPts val="600"/>
              </a:spcBef>
              <a:spcAft>
                <a:spcPts val="600"/>
              </a:spcAft>
            </a:pPr>
            <a:r>
              <a:rPr lang="fr-FR" sz="2100" b="1">
                <a:latin typeface="+mn-lt"/>
                <a:ea typeface="Times New Roman" panose="02020603050405020304" pitchFamily="18" charset="0"/>
                <a:cs typeface="Times New Roman" panose="02020603050405020304" pitchFamily="18" charset="0"/>
              </a:rPr>
              <a:t>Câu 2</a:t>
            </a:r>
            <a:r>
              <a:rPr lang="fr-FR" sz="2100">
                <a:latin typeface="+mn-lt"/>
                <a:ea typeface="Times New Roman" panose="02020603050405020304" pitchFamily="18" charset="0"/>
                <a:cs typeface="Times New Roman" panose="02020603050405020304" pitchFamily="18" charset="0"/>
              </a:rPr>
              <a:t>. Muốn thống kê số học sinh mắc F0 ở một trường THCS trong đợt dịch Covid vừa qua, ta nên dùng phương pháp nào để thu thập dữ liệu là tối ưu nhất?</a:t>
            </a:r>
            <a:r>
              <a:rPr lang="fr-FR" sz="2100" b="1">
                <a:latin typeface="+mn-lt"/>
                <a:ea typeface="Times New Roman" panose="02020603050405020304" pitchFamily="18" charset="0"/>
                <a:cs typeface="Times New Roman" panose="02020603050405020304" pitchFamily="18" charset="0"/>
              </a:rPr>
              <a:t> </a:t>
            </a:r>
            <a:endParaRPr lang="en-US" sz="2100">
              <a:effectLst/>
              <a:latin typeface="+mn-lt"/>
              <a:ea typeface="Times New Roman" panose="02020603050405020304" pitchFamily="18" charset="0"/>
            </a:endParaRPr>
          </a:p>
        </p:txBody>
      </p:sp>
    </p:spTree>
    <p:extLst>
      <p:ext uri="{BB962C8B-B14F-4D97-AF65-F5344CB8AC3E}">
        <p14:creationId xmlns:p14="http://schemas.microsoft.com/office/powerpoint/2010/main" val="176870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6"/>
                                        </p:tgtEl>
                                        <p:attrNameLst>
                                          <p:attrName>fillcolor</p:attrName>
                                        </p:attrNameLst>
                                      </p:cBhvr>
                                      <p:to>
                                        <a:srgbClr val="92D050"/>
                                      </p:to>
                                    </p:animClr>
                                    <p:set>
                                      <p:cBhvr>
                                        <p:cTn id="29" dur="500" fill="hold"/>
                                        <p:tgtEl>
                                          <p:spTgt spid="6"/>
                                        </p:tgtEl>
                                        <p:attrNameLst>
                                          <p:attrName>fill.type</p:attrName>
                                        </p:attrNameLst>
                                      </p:cBhvr>
                                      <p:to>
                                        <p:strVal val="solid"/>
                                      </p:to>
                                    </p:set>
                                    <p:set>
                                      <p:cBhvr>
                                        <p:cTn id="30" dur="500" fill="hold"/>
                                        <p:tgtEl>
                                          <p:spTgt spid="6"/>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0"/>
                                        </p:tgtEl>
                                      </p:cBhvr>
                                    </p:cmd>
                                  </p:childTnLst>
                                </p:cTn>
                              </p:par>
                              <p:par>
                                <p:cTn id="33" presetID="1" presetClass="entr" presetSubtype="0" fill="hold" nodeType="withEffect">
                                  <p:stCondLst>
                                    <p:cond delay="0"/>
                                  </p:stCondLst>
                                  <p:childTnLst>
                                    <p:set>
                                      <p:cBhvr>
                                        <p:cTn id="34" dur="1" fill="hold">
                                          <p:stCondLst>
                                            <p:cond delay="9"/>
                                          </p:stCondLst>
                                        </p:cTn>
                                        <p:tgtEl>
                                          <p:spTgt spid="11"/>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7"/>
                                        </p:tgtEl>
                                        <p:attrNameLst>
                                          <p:attrName>fillcolor</p:attrName>
                                        </p:attrNameLst>
                                      </p:cBhvr>
                                      <p:to>
                                        <a:srgbClr val="D99694"/>
                                      </p:to>
                                    </p:animClr>
                                    <p:set>
                                      <p:cBhvr>
                                        <p:cTn id="43" dur="500" fill="hold"/>
                                        <p:tgtEl>
                                          <p:spTgt spid="7"/>
                                        </p:tgtEl>
                                        <p:attrNameLst>
                                          <p:attrName>fill.type</p:attrName>
                                        </p:attrNameLst>
                                      </p:cBhvr>
                                      <p:to>
                                        <p:strVal val="solid"/>
                                      </p:to>
                                    </p:set>
                                    <p:set>
                                      <p:cBhvr>
                                        <p:cTn id="44" dur="500" fill="hold"/>
                                        <p:tgtEl>
                                          <p:spTgt spid="7"/>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5"/>
                                        </p:tgtEl>
                                      </p:cBhvr>
                                    </p:cmd>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7"/>
                                        </p:tgtEl>
                                      </p:cBhvr>
                                    </p:animEffect>
                                    <p:animScale>
                                      <p:cBhvr>
                                        <p:cTn id="51"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8"/>
                                        </p:tgtEl>
                                        <p:attrNameLst>
                                          <p:attrName>fillcolor</p:attrName>
                                        </p:attrNameLst>
                                      </p:cBhvr>
                                      <p:to>
                                        <a:srgbClr val="D99694"/>
                                      </p:to>
                                    </p:animClr>
                                    <p:set>
                                      <p:cBhvr>
                                        <p:cTn id="57" dur="500" fill="hold"/>
                                        <p:tgtEl>
                                          <p:spTgt spid="8"/>
                                        </p:tgtEl>
                                        <p:attrNameLst>
                                          <p:attrName>fill.type</p:attrName>
                                        </p:attrNameLst>
                                      </p:cBhvr>
                                      <p:to>
                                        <p:strVal val="solid"/>
                                      </p:to>
                                    </p:set>
                                    <p:set>
                                      <p:cBhvr>
                                        <p:cTn id="58" dur="500" fill="hold"/>
                                        <p:tgtEl>
                                          <p:spTgt spid="8"/>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par>
                                <p:cTn id="61" presetID="1" presetClass="entr" presetSubtype="0" fill="hold" nodeType="withEffect">
                                  <p:stCondLst>
                                    <p:cond delay="0"/>
                                  </p:stCondLst>
                                  <p:childTnLst>
                                    <p:set>
                                      <p:cBhvr>
                                        <p:cTn id="62" dur="1" fill="hold">
                                          <p:stCondLst>
                                            <p:cond delay="9"/>
                                          </p:stCondLst>
                                        </p:cTn>
                                        <p:tgtEl>
                                          <p:spTgt spid="12"/>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8"/>
                                        </p:tgtEl>
                                      </p:cBhvr>
                                    </p:animEffect>
                                    <p:animScale>
                                      <p:cBhvr>
                                        <p:cTn id="65"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9"/>
                                        </p:tgtEl>
                                        <p:attrNameLst>
                                          <p:attrName>fillcolor</p:attrName>
                                        </p:attrNameLst>
                                      </p:cBhvr>
                                      <p:to>
                                        <a:srgbClr val="D99694"/>
                                      </p:to>
                                    </p:animClr>
                                    <p:set>
                                      <p:cBhvr>
                                        <p:cTn id="71" dur="500" fill="hold"/>
                                        <p:tgtEl>
                                          <p:spTgt spid="9"/>
                                        </p:tgtEl>
                                        <p:attrNameLst>
                                          <p:attrName>fill.type</p:attrName>
                                        </p:attrNameLst>
                                      </p:cBhvr>
                                      <p:to>
                                        <p:strVal val="solid"/>
                                      </p:to>
                                    </p:set>
                                    <p:set>
                                      <p:cBhvr>
                                        <p:cTn id="72" dur="500" fill="hold"/>
                                        <p:tgtEl>
                                          <p:spTgt spid="9"/>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5"/>
                                        </p:tgtEl>
                                      </p:cBhvr>
                                    </p:cmd>
                                  </p:childTnLst>
                                </p:cTn>
                              </p:par>
                              <p:par>
                                <p:cTn id="75" presetID="1" presetClass="entr" presetSubtype="0" fill="hold" nodeType="withEffect">
                                  <p:stCondLst>
                                    <p:cond delay="0"/>
                                  </p:stCondLst>
                                  <p:childTnLst>
                                    <p:set>
                                      <p:cBhvr>
                                        <p:cTn id="76" dur="1" fill="hold">
                                          <p:stCondLst>
                                            <p:cond delay="9"/>
                                          </p:stCondLst>
                                        </p:cTn>
                                        <p:tgtEl>
                                          <p:spTgt spid="13"/>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9"/>
                                        </p:tgtEl>
                                      </p:cBhvr>
                                    </p:animEffect>
                                    <p:animScale>
                                      <p:cBhvr>
                                        <p:cTn id="79" dur="250" autoRev="1" fill="hold"/>
                                        <p:tgtEl>
                                          <p:spTgt spid="9"/>
                                        </p:tgtEl>
                                      </p:cBhvr>
                                      <p:by x="105000" y="105000"/>
                                    </p:animScale>
                                  </p:childTnLst>
                                </p:cTn>
                              </p:par>
                            </p:childTnLst>
                          </p:cTn>
                        </p:par>
                      </p:childTnLst>
                    </p:cTn>
                  </p:par>
                </p:childTnLst>
              </p:cTn>
              <p:nextCondLst>
                <p:cond evt="onClick" delay="0">
                  <p:tgtEl>
                    <p:spTgt spid="9"/>
                  </p:tgtEl>
                </p:cond>
              </p:nextCondLst>
            </p:seq>
            <p:audio>
              <p:cMediaNode vol="80000">
                <p:cTn id="80" fill="hold" display="0">
                  <p:stCondLst>
                    <p:cond delay="indefinite"/>
                  </p:stCondLst>
                  <p:endCondLst>
                    <p:cond evt="onStopAudio" delay="0">
                      <p:tgtEl>
                        <p:sldTgt/>
                      </p:tgtEl>
                    </p:cond>
                  </p:endCondLst>
                </p:cTn>
                <p:tgtEl>
                  <p:spTgt spid="10"/>
                </p:tgtEl>
              </p:cMediaNode>
            </p:audio>
            <p:audio>
              <p:cMediaNode vol="80000">
                <p:cTn id="81" fill="hold" display="0">
                  <p:stCondLst>
                    <p:cond delay="indefinite"/>
                  </p:stCondLst>
                  <p:endCondLst>
                    <p:cond evt="onStopAudio" delay="0">
                      <p:tgtEl>
                        <p:sldTgt/>
                      </p:tgtEl>
                    </p:cond>
                  </p:endCondLst>
                </p:cTn>
                <p:tgtEl>
                  <p:spTgt spid="15"/>
                </p:tgtEl>
              </p:cMediaNode>
            </p:audio>
          </p:childTnLst>
        </p:cTn>
      </p:par>
    </p:tnLst>
    <p:bldLst>
      <p:bldP spid="6" grpId="0" animBg="1"/>
      <p:bldP spid="6" grpId="1" animBg="1"/>
      <p:bldP spid="7" grpId="0" animBg="1"/>
      <p:bldP spid="7" grpId="1" animBg="1"/>
      <p:bldP spid="8" grpId="0" animBg="1"/>
      <p:bldP spid="8" grpId="1" animBg="1"/>
      <p:bldP spid="9" grpId="0" animBg="1"/>
      <p:bldP spid="9" grpId="1"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5" name="Google Shape;1875;p37"/>
          <p:cNvSpPr txBox="1"/>
          <p:nvPr/>
        </p:nvSpPr>
        <p:spPr>
          <a:xfrm>
            <a:off x="3192267" y="2943415"/>
            <a:ext cx="5259824" cy="1828003"/>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lvl="0" algn="ctr">
              <a:lnSpc>
                <a:spcPct val="150000"/>
              </a:lnSpc>
            </a:pPr>
            <a:r>
              <a:rPr lang="vi-VN" sz="4000" b="1">
                <a:solidFill>
                  <a:schemeClr val="dk1"/>
                </a:solidFill>
                <a:latin typeface="+mn-lt"/>
                <a:ea typeface="Maven Pro"/>
                <a:cs typeface="Maven Pro"/>
                <a:sym typeface="Maven Pro"/>
              </a:rPr>
              <a:t>BÀI 1. </a:t>
            </a:r>
            <a:r>
              <a:rPr lang="vi-VN" sz="4000" b="1">
                <a:solidFill>
                  <a:schemeClr val="dk1"/>
                </a:solidFill>
                <a:latin typeface="+mn-lt"/>
                <a:ea typeface="Maven Pro"/>
                <a:cs typeface="Maven Pro"/>
                <a:sym typeface="Maven Pro"/>
              </a:rPr>
              <a:t>THU </a:t>
            </a:r>
            <a:r>
              <a:rPr lang="vi-VN" sz="4000" b="1" smtClean="0">
                <a:solidFill>
                  <a:schemeClr val="dk1"/>
                </a:solidFill>
                <a:latin typeface="+mn-lt"/>
                <a:ea typeface="Maven Pro"/>
                <a:cs typeface="Maven Pro"/>
                <a:sym typeface="Maven Pro"/>
              </a:rPr>
              <a:t>THẬP </a:t>
            </a:r>
            <a:r>
              <a:rPr lang="vi-VN" sz="4000" b="1">
                <a:solidFill>
                  <a:schemeClr val="dk1"/>
                </a:solidFill>
                <a:latin typeface="+mn-lt"/>
                <a:ea typeface="Maven Pro"/>
                <a:cs typeface="Maven Pro"/>
                <a:sym typeface="Maven Pro"/>
              </a:rPr>
              <a:t>VÀ PHÂN LOẠI DỮ LIỆU </a:t>
            </a:r>
            <a:endParaRPr sz="4000">
              <a:solidFill>
                <a:schemeClr val="dk1"/>
              </a:solidFill>
              <a:latin typeface="+mn-lt"/>
              <a:ea typeface="Maven Pro"/>
              <a:cs typeface="Maven Pro"/>
              <a:sym typeface="Maven Pro"/>
            </a:endParaRPr>
          </a:p>
        </p:txBody>
      </p:sp>
      <p:grpSp>
        <p:nvGrpSpPr>
          <p:cNvPr id="117" name="Google Shape;2019;p40"/>
          <p:cNvGrpSpPr/>
          <p:nvPr/>
        </p:nvGrpSpPr>
        <p:grpSpPr>
          <a:xfrm>
            <a:off x="565083" y="1375193"/>
            <a:ext cx="2225851" cy="3212046"/>
            <a:chOff x="546875" y="457823"/>
            <a:chExt cx="2800475" cy="4225677"/>
          </a:xfrm>
        </p:grpSpPr>
        <p:sp>
          <p:nvSpPr>
            <p:cNvPr id="118" name="Google Shape;2020;p40"/>
            <p:cNvSpPr/>
            <p:nvPr/>
          </p:nvSpPr>
          <p:spPr>
            <a:xfrm>
              <a:off x="1478075" y="1353975"/>
              <a:ext cx="332700" cy="332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21;p40"/>
            <p:cNvSpPr/>
            <p:nvPr/>
          </p:nvSpPr>
          <p:spPr>
            <a:xfrm>
              <a:off x="546875" y="1066663"/>
              <a:ext cx="332700" cy="332700"/>
            </a:xfrm>
            <a:prstGeom prst="mathMinus">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22;p40"/>
            <p:cNvSpPr/>
            <p:nvPr/>
          </p:nvSpPr>
          <p:spPr>
            <a:xfrm>
              <a:off x="592200" y="2725750"/>
              <a:ext cx="332700" cy="332700"/>
            </a:xfrm>
            <a:prstGeom prst="mathMultiply">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2023;p40"/>
            <p:cNvGrpSpPr/>
            <p:nvPr/>
          </p:nvGrpSpPr>
          <p:grpSpPr>
            <a:xfrm>
              <a:off x="2363945" y="853192"/>
              <a:ext cx="554708" cy="888861"/>
              <a:chOff x="5029670" y="1742067"/>
              <a:chExt cx="554708" cy="888861"/>
            </a:xfrm>
          </p:grpSpPr>
          <p:sp>
            <p:nvSpPr>
              <p:cNvPr id="215" name="Google Shape;2024;p40"/>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25;p40"/>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26;p40"/>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27;p40"/>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28;p40"/>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29;p40"/>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30;p40"/>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31;p40"/>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2032;p40"/>
            <p:cNvGrpSpPr/>
            <p:nvPr/>
          </p:nvGrpSpPr>
          <p:grpSpPr>
            <a:xfrm>
              <a:off x="1200360" y="457823"/>
              <a:ext cx="554667" cy="395388"/>
              <a:chOff x="5497632" y="1159795"/>
              <a:chExt cx="679822" cy="484604"/>
            </a:xfrm>
          </p:grpSpPr>
          <p:sp>
            <p:nvSpPr>
              <p:cNvPr id="211" name="Google Shape;2033;p40"/>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34;p40"/>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35;p40"/>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36;p40"/>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2037;p40"/>
            <p:cNvSpPr/>
            <p:nvPr/>
          </p:nvSpPr>
          <p:spPr>
            <a:xfrm>
              <a:off x="879564" y="1919654"/>
              <a:ext cx="278475" cy="419019"/>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38;p40"/>
            <p:cNvSpPr/>
            <p:nvPr/>
          </p:nvSpPr>
          <p:spPr>
            <a:xfrm>
              <a:off x="1141750"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2039;p40"/>
            <p:cNvGrpSpPr/>
            <p:nvPr/>
          </p:nvGrpSpPr>
          <p:grpSpPr>
            <a:xfrm>
              <a:off x="592205" y="3818461"/>
              <a:ext cx="1447719" cy="785510"/>
              <a:chOff x="4228380" y="3652686"/>
              <a:chExt cx="1447719" cy="785510"/>
            </a:xfrm>
          </p:grpSpPr>
          <p:sp>
            <p:nvSpPr>
              <p:cNvPr id="186" name="Google Shape;2040;p40"/>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41;p40"/>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42;p40"/>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43;p40"/>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44;p40"/>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45;p40"/>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46;p40"/>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47;p40"/>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48;p40"/>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49;p40"/>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50;p40"/>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51;p40"/>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52;p40"/>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53;p40"/>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54;p40"/>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55;p40"/>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56;p40"/>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57;p40"/>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58;p40"/>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9;p40"/>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0;p40"/>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61;p40"/>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62;p40"/>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63;p40"/>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64;p40"/>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065;p40"/>
            <p:cNvGrpSpPr/>
            <p:nvPr/>
          </p:nvGrpSpPr>
          <p:grpSpPr>
            <a:xfrm>
              <a:off x="1151836" y="1919648"/>
              <a:ext cx="2185430" cy="2684339"/>
              <a:chOff x="2148700" y="110185"/>
              <a:chExt cx="681988" cy="837678"/>
            </a:xfrm>
          </p:grpSpPr>
          <p:sp>
            <p:nvSpPr>
              <p:cNvPr id="127" name="Google Shape;2066;p40"/>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67;p40"/>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68;p40"/>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69;p40"/>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70;p40"/>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71;p40"/>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72;p40"/>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73;p40"/>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74;p40"/>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75;p40"/>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76;p40"/>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77;p40"/>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78;p40"/>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79;p40"/>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80;p40"/>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81;p40"/>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82;p40"/>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83;p40"/>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84;p40"/>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85;p40"/>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86;p40"/>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87;p40"/>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88;p40"/>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89;p40"/>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90;p40"/>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91;p40"/>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92;p40"/>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93;p40"/>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94;p40"/>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95;p40"/>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96;p40"/>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97;p40"/>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98;p40"/>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99;p40"/>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00;p40"/>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01;p40"/>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02;p40"/>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03;p40"/>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04;p40"/>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05;p40"/>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06;p40"/>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07;p40"/>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08;p40"/>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09;p40"/>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A76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10;p40"/>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11;p40"/>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12;p40"/>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13;p40"/>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14;p40"/>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15;p40"/>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16;p40"/>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17;p40"/>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18;p40"/>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19;p40"/>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DDDC">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20;p40"/>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DDDC">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2121;p40"/>
              <p:cNvGrpSpPr/>
              <p:nvPr/>
            </p:nvGrpSpPr>
            <p:grpSpPr>
              <a:xfrm>
                <a:off x="2332266" y="277373"/>
                <a:ext cx="283726" cy="135367"/>
                <a:chOff x="2332266" y="277373"/>
                <a:chExt cx="283726" cy="135367"/>
              </a:xfrm>
            </p:grpSpPr>
            <p:sp>
              <p:nvSpPr>
                <p:cNvPr id="183" name="Google Shape;2122;p40"/>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23;p40"/>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24;p40"/>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Rectangle 2"/>
          <p:cNvSpPr/>
          <p:nvPr/>
        </p:nvSpPr>
        <p:spPr>
          <a:xfrm>
            <a:off x="2803772" y="118894"/>
            <a:ext cx="5688779" cy="2862322"/>
          </a:xfrm>
          <a:prstGeom prst="rect">
            <a:avLst/>
          </a:prstGeom>
        </p:spPr>
        <p:txBody>
          <a:bodyPr wrap="square">
            <a:spAutoFit/>
          </a:bodyPr>
          <a:lstStyle/>
          <a:p>
            <a:pPr lvl="0" algn="ctr">
              <a:lnSpc>
                <a:spcPct val="150000"/>
              </a:lnSpc>
            </a:pPr>
            <a:r>
              <a:rPr lang="vi-VN" sz="4000" b="1">
                <a:solidFill>
                  <a:schemeClr val="bg1">
                    <a:lumMod val="25000"/>
                  </a:schemeClr>
                </a:solidFill>
                <a:latin typeface="Arial" panose="020B0604020202020204" pitchFamily="34" charset="0"/>
                <a:ea typeface="Maven Pro"/>
                <a:cs typeface="Maven Pro"/>
                <a:sym typeface="Maven Pro"/>
              </a:rPr>
              <a:t>CHƯƠNG VI. MỘT SỐ YẾU TỐ THỐNG KÊ VÀ XÁC SUẤT</a:t>
            </a:r>
            <a:endParaRPr lang="vi-VN" sz="4000">
              <a:solidFill>
                <a:schemeClr val="bg1">
                  <a:lumMod val="25000"/>
                </a:schemeClr>
              </a:solidFill>
              <a:ea typeface="Maven Pro"/>
              <a:cs typeface="Maven Pro"/>
              <a:sym typeface="Maven Pro"/>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A19ECB77-B032-4E88-B15F-FDAE0101D1A8}"/>
              </a:ext>
            </a:extLst>
          </p:cNvPr>
          <p:cNvSpPr txBox="1"/>
          <p:nvPr/>
        </p:nvSpPr>
        <p:spPr>
          <a:xfrm>
            <a:off x="2226972" y="475798"/>
            <a:ext cx="4657688" cy="346249"/>
          </a:xfrm>
          <a:prstGeom prst="rect">
            <a:avLst/>
          </a:prstGeom>
        </p:spPr>
        <p:txBody>
          <a:bodyPr wrap="square" lIns="0" tIns="0" rIns="0" bIns="0" rtlCol="0" anchor="t">
            <a:spAutoFit/>
          </a:bodyPr>
          <a:lstStyle/>
          <a:p>
            <a:pPr marL="0" marR="0" lvl="0" indent="0" algn="ctr" defTabSz="304815" rtl="0" eaLnBrk="1" fontAlgn="auto" latinLnBrk="0" hangingPunct="1">
              <a:lnSpc>
                <a:spcPts val="2667"/>
              </a:lnSpc>
              <a:spcBef>
                <a:spcPct val="0"/>
              </a:spcBef>
              <a:spcAft>
                <a:spcPts val="0"/>
              </a:spcAft>
              <a:buClrTx/>
              <a:buSzTx/>
              <a:buFont typeface="Arial"/>
              <a:buNone/>
              <a:tabLst/>
              <a:defRPr/>
            </a:pPr>
            <a:r>
              <a:rPr kumimoji="0" lang="en-US" sz="2700" b="1" i="0" u="none" strike="noStrike" kern="1200" cap="none" spc="-27"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CÂU HỎI TRẮC NGHIỆM</a:t>
            </a:r>
            <a:endParaRPr kumimoji="0" lang="en-US" sz="2700" b="1" i="0" u="none" strike="noStrike" kern="1200" cap="none" spc="-27"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Đáp án đúng">
            <a:extLst>
              <a:ext uri="{FF2B5EF4-FFF2-40B4-BE49-F238E27FC236}">
                <a16:creationId xmlns:a16="http://schemas.microsoft.com/office/drawing/2014/main" id="{8B66CBE4-2DB9-BCF7-D1C4-281B894BFE17}"/>
              </a:ext>
            </a:extLst>
          </p:cNvPr>
          <p:cNvSpPr/>
          <p:nvPr/>
        </p:nvSpPr>
        <p:spPr>
          <a:xfrm>
            <a:off x="4801270" y="2613818"/>
            <a:ext cx="3043697" cy="924269"/>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lnSpc>
                <a:spcPct val="150000"/>
              </a:lnSpc>
              <a:buClrTx/>
            </a:pPr>
            <a:r>
              <a:rPr lang="en-US" sz="2000" kern="1200" noProof="1" smtClean="0">
                <a:solidFill>
                  <a:prstClr val="black"/>
                </a:solidFill>
                <a:ea typeface="+mn-ea"/>
                <a:cs typeface="Arial" panose="020B0604020202020204" pitchFamily="34" charset="0"/>
              </a:rPr>
              <a:t>C. </a:t>
            </a:r>
            <a:r>
              <a:rPr lang="en-US" sz="2000" kern="1200" noProof="1">
                <a:solidFill>
                  <a:prstClr val="black"/>
                </a:solidFill>
                <a:ea typeface="+mn-ea"/>
                <a:cs typeface="Arial" panose="020B0604020202020204" pitchFamily="34" charset="0"/>
              </a:rPr>
              <a:t>Lập bảng hỏi  hoặc  phỏng vấn.</a:t>
            </a:r>
            <a:endParaRPr kumimoji="0" lang="vi-VN" sz="2000" b="0" i="0" u="none" strike="noStrike" kern="1200" cap="none" spc="0" normalizeH="0" baseline="0" noProof="1" smtClean="0">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7" name="Đáp án sai 1">
            <a:extLst>
              <a:ext uri="{FF2B5EF4-FFF2-40B4-BE49-F238E27FC236}">
                <a16:creationId xmlns:a16="http://schemas.microsoft.com/office/drawing/2014/main" id="{3FCD9830-5FD1-BD44-878B-228BD96CE996}"/>
              </a:ext>
            </a:extLst>
          </p:cNvPr>
          <p:cNvSpPr/>
          <p:nvPr/>
        </p:nvSpPr>
        <p:spPr>
          <a:xfrm>
            <a:off x="1131790" y="3777203"/>
            <a:ext cx="3043697" cy="924269"/>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B. Làm thí </a:t>
            </a:r>
            <a:r>
              <a:rPr lang="en-US" sz="2000" kern="1200" noProof="1">
                <a:solidFill>
                  <a:prstClr val="black"/>
                </a:solidFill>
                <a:ea typeface="+mn-ea"/>
                <a:cs typeface="Arial" panose="020B0604020202020204" pitchFamily="34" charset="0"/>
              </a:rPr>
              <a:t>nghiệm</a:t>
            </a:r>
            <a:r>
              <a:rPr lang="en-US" sz="2000" kern="1200" noProof="1" smtClean="0">
                <a:solidFill>
                  <a:prstClr val="black"/>
                </a:solidFill>
                <a:ea typeface="+mn-ea"/>
                <a:cs typeface="Arial" panose="020B0604020202020204" pitchFamily="34" charset="0"/>
              </a:rPr>
              <a:t>.</a:t>
            </a:r>
            <a:endParaRPr kumimoji="0" lang="vi-VN" sz="2000" b="0" i="0" u="none" strike="noStrike" kern="1200" cap="none" spc="0" normalizeH="0" baseline="0" noProof="1" smtClean="0">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8" name="Đáp án sai 2">
            <a:extLst>
              <a:ext uri="{FF2B5EF4-FFF2-40B4-BE49-F238E27FC236}">
                <a16:creationId xmlns:a16="http://schemas.microsoft.com/office/drawing/2014/main" id="{6A919885-0285-0403-1E09-FA94D8BC080B}"/>
              </a:ext>
            </a:extLst>
          </p:cNvPr>
          <p:cNvSpPr/>
          <p:nvPr/>
        </p:nvSpPr>
        <p:spPr>
          <a:xfrm>
            <a:off x="4801270" y="3773250"/>
            <a:ext cx="3043697" cy="924269"/>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lnSpc>
                <a:spcPct val="150000"/>
              </a:lnSpc>
              <a:buClrTx/>
            </a:pPr>
            <a:r>
              <a:rPr lang="en-US" sz="2000" kern="1200" noProof="1">
                <a:solidFill>
                  <a:prstClr val="black"/>
                </a:solidFill>
                <a:ea typeface="+mn-ea"/>
                <a:cs typeface="Arial" panose="020B0604020202020204" pitchFamily="34" charset="0"/>
              </a:rPr>
              <a:t>D. Tìm trên các web thống kê </a:t>
            </a:r>
            <a:r>
              <a:rPr lang="en-US" sz="2000" kern="1200" noProof="1">
                <a:solidFill>
                  <a:prstClr val="black"/>
                </a:solidFill>
                <a:ea typeface="+mn-ea"/>
                <a:cs typeface="Arial" panose="020B0604020202020204" pitchFamily="34" charset="0"/>
              </a:rPr>
              <a:t>dữ </a:t>
            </a:r>
            <a:r>
              <a:rPr lang="en-US" sz="2000" kern="1200" noProof="1" smtClean="0">
                <a:solidFill>
                  <a:prstClr val="black"/>
                </a:solidFill>
                <a:ea typeface="+mn-ea"/>
                <a:cs typeface="Arial" panose="020B0604020202020204" pitchFamily="34" charset="0"/>
              </a:rPr>
              <a:t>liệu.</a:t>
            </a:r>
            <a:endParaRPr kumimoji="0" lang="vi-VN" sz="2000" b="0" i="0" u="none" strike="noStrike" kern="1200" cap="none" spc="0" normalizeH="0" baseline="0" noProof="1" smtClean="0">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sp>
        <p:nvSpPr>
          <p:cNvPr id="9" name="Đáp án sai 3">
            <a:extLst>
              <a:ext uri="{FF2B5EF4-FFF2-40B4-BE49-F238E27FC236}">
                <a16:creationId xmlns:a16="http://schemas.microsoft.com/office/drawing/2014/main" id="{2E7D83A4-3758-8699-4DD0-010A80780539}"/>
              </a:ext>
            </a:extLst>
          </p:cNvPr>
          <p:cNvSpPr/>
          <p:nvPr/>
        </p:nvSpPr>
        <p:spPr>
          <a:xfrm>
            <a:off x="1131790" y="2613818"/>
            <a:ext cx="3043697" cy="924269"/>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en-US" sz="2000" kern="1200" noProof="1">
                <a:solidFill>
                  <a:prstClr val="black"/>
                </a:solidFill>
                <a:ea typeface="+mn-ea"/>
                <a:cs typeface="Arial" panose="020B0604020202020204" pitchFamily="34" charset="0"/>
              </a:rPr>
              <a:t>A. Quan </a:t>
            </a:r>
            <a:r>
              <a:rPr lang="en-US" sz="2000" kern="1200" noProof="1">
                <a:solidFill>
                  <a:prstClr val="black"/>
                </a:solidFill>
                <a:ea typeface="+mn-ea"/>
                <a:cs typeface="Arial" panose="020B0604020202020204" pitchFamily="34" charset="0"/>
              </a:rPr>
              <a:t>sát</a:t>
            </a:r>
            <a:r>
              <a:rPr lang="en-US" sz="2000" kern="1200" noProof="1" smtClean="0">
                <a:solidFill>
                  <a:prstClr val="black"/>
                </a:solidFill>
                <a:ea typeface="+mn-ea"/>
                <a:cs typeface="Arial" panose="020B0604020202020204" pitchFamily="34" charset="0"/>
              </a:rPr>
              <a:t>.</a:t>
            </a:r>
            <a:endParaRPr kumimoji="0" lang="vi-VN" sz="2000" b="0" i="0" u="none" strike="noStrike" kern="1200" cap="none" spc="0" normalizeH="0" baseline="0" noProof="1" smtClean="0">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p:pic>
        <p:nvPicPr>
          <p:cNvPr id="1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11"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311434" y="2898443"/>
            <a:ext cx="518475" cy="451283"/>
          </a:xfrm>
          <a:prstGeom prst="rect">
            <a:avLst/>
          </a:prstGeom>
        </p:spPr>
      </p:pic>
      <p:pic>
        <p:nvPicPr>
          <p:cNvPr id="12" name="Picture 11">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11434" y="4085157"/>
            <a:ext cx="516698" cy="460331"/>
          </a:xfrm>
          <a:prstGeom prst="rect">
            <a:avLst/>
          </a:prstGeom>
        </p:spPr>
      </p:pic>
      <p:pic>
        <p:nvPicPr>
          <p:cNvPr id="13"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646384" y="2865372"/>
            <a:ext cx="529103" cy="460331"/>
          </a:xfrm>
          <a:prstGeom prst="rect">
            <a:avLst/>
          </a:prstGeom>
        </p:spPr>
      </p:pic>
      <p:pic>
        <p:nvPicPr>
          <p:cNvPr id="14"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630636" y="4101142"/>
            <a:ext cx="516698" cy="460331"/>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sp>
        <p:nvSpPr>
          <p:cNvPr id="17" name="Rectangle 16"/>
          <p:cNvSpPr/>
          <p:nvPr/>
        </p:nvSpPr>
        <p:spPr>
          <a:xfrm>
            <a:off x="912928" y="949659"/>
            <a:ext cx="7285775" cy="1546577"/>
          </a:xfrm>
          <a:prstGeom prst="rect">
            <a:avLst/>
          </a:prstGeom>
        </p:spPr>
        <p:txBody>
          <a:bodyPr wrap="square">
            <a:spAutoFit/>
          </a:bodyPr>
          <a:lstStyle/>
          <a:p>
            <a:pPr marR="30480" lvl="0" algn="just">
              <a:lnSpc>
                <a:spcPct val="150000"/>
              </a:lnSpc>
              <a:spcBef>
                <a:spcPts val="600"/>
              </a:spcBef>
              <a:spcAft>
                <a:spcPts val="600"/>
              </a:spcAft>
            </a:pPr>
            <a:r>
              <a:rPr lang="vi-VN" sz="2100" b="1">
                <a:ea typeface="Times New Roman" panose="02020603050405020304" pitchFamily="18" charset="0"/>
                <a:cs typeface="Times New Roman" panose="02020603050405020304" pitchFamily="18" charset="0"/>
              </a:rPr>
              <a:t>Câu 3. </a:t>
            </a:r>
            <a:r>
              <a:rPr lang="vi-VN" sz="2100">
                <a:ea typeface="Times New Roman" panose="02020603050405020304" pitchFamily="18" charset="0"/>
                <a:cs typeface="Times New Roman" panose="02020603050405020304" pitchFamily="18" charset="0"/>
              </a:rPr>
              <a:t>Muốn thống kê thời gian tự học ở nhà mỗi ngày của các bạn trong lớp, ta dùng phương pháp nào để thu thập dữ liệu?</a:t>
            </a:r>
            <a:endParaRPr kumimoji="0" lang="en-US" sz="210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p:spTree>
    <p:extLst>
      <p:ext uri="{BB962C8B-B14F-4D97-AF65-F5344CB8AC3E}">
        <p14:creationId xmlns:p14="http://schemas.microsoft.com/office/powerpoint/2010/main" val="13975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6"/>
                                        </p:tgtEl>
                                        <p:attrNameLst>
                                          <p:attrName>fillcolor</p:attrName>
                                        </p:attrNameLst>
                                      </p:cBhvr>
                                      <p:to>
                                        <a:srgbClr val="92D050"/>
                                      </p:to>
                                    </p:animClr>
                                    <p:set>
                                      <p:cBhvr>
                                        <p:cTn id="29" dur="500" fill="hold"/>
                                        <p:tgtEl>
                                          <p:spTgt spid="6"/>
                                        </p:tgtEl>
                                        <p:attrNameLst>
                                          <p:attrName>fill.type</p:attrName>
                                        </p:attrNameLst>
                                      </p:cBhvr>
                                      <p:to>
                                        <p:strVal val="solid"/>
                                      </p:to>
                                    </p:set>
                                    <p:set>
                                      <p:cBhvr>
                                        <p:cTn id="30" dur="500" fill="hold"/>
                                        <p:tgtEl>
                                          <p:spTgt spid="6"/>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0"/>
                                        </p:tgtEl>
                                      </p:cBhvr>
                                    </p:cmd>
                                  </p:childTnLst>
                                </p:cTn>
                              </p:par>
                              <p:par>
                                <p:cTn id="33" presetID="1" presetClass="entr" presetSubtype="0" fill="hold" nodeType="withEffect">
                                  <p:stCondLst>
                                    <p:cond delay="0"/>
                                  </p:stCondLst>
                                  <p:childTnLst>
                                    <p:set>
                                      <p:cBhvr>
                                        <p:cTn id="34" dur="1" fill="hold">
                                          <p:stCondLst>
                                            <p:cond delay="9"/>
                                          </p:stCondLst>
                                        </p:cTn>
                                        <p:tgtEl>
                                          <p:spTgt spid="11"/>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7"/>
                                        </p:tgtEl>
                                        <p:attrNameLst>
                                          <p:attrName>fillcolor</p:attrName>
                                        </p:attrNameLst>
                                      </p:cBhvr>
                                      <p:to>
                                        <a:srgbClr val="D99694"/>
                                      </p:to>
                                    </p:animClr>
                                    <p:set>
                                      <p:cBhvr>
                                        <p:cTn id="43" dur="500" fill="hold"/>
                                        <p:tgtEl>
                                          <p:spTgt spid="7"/>
                                        </p:tgtEl>
                                        <p:attrNameLst>
                                          <p:attrName>fill.type</p:attrName>
                                        </p:attrNameLst>
                                      </p:cBhvr>
                                      <p:to>
                                        <p:strVal val="solid"/>
                                      </p:to>
                                    </p:set>
                                    <p:set>
                                      <p:cBhvr>
                                        <p:cTn id="44" dur="500" fill="hold"/>
                                        <p:tgtEl>
                                          <p:spTgt spid="7"/>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5"/>
                                        </p:tgtEl>
                                      </p:cBhvr>
                                    </p:cmd>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7"/>
                                        </p:tgtEl>
                                      </p:cBhvr>
                                    </p:animEffect>
                                    <p:animScale>
                                      <p:cBhvr>
                                        <p:cTn id="51"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8"/>
                                        </p:tgtEl>
                                        <p:attrNameLst>
                                          <p:attrName>fillcolor</p:attrName>
                                        </p:attrNameLst>
                                      </p:cBhvr>
                                      <p:to>
                                        <a:srgbClr val="D99694"/>
                                      </p:to>
                                    </p:animClr>
                                    <p:set>
                                      <p:cBhvr>
                                        <p:cTn id="57" dur="500" fill="hold"/>
                                        <p:tgtEl>
                                          <p:spTgt spid="8"/>
                                        </p:tgtEl>
                                        <p:attrNameLst>
                                          <p:attrName>fill.type</p:attrName>
                                        </p:attrNameLst>
                                      </p:cBhvr>
                                      <p:to>
                                        <p:strVal val="solid"/>
                                      </p:to>
                                    </p:set>
                                    <p:set>
                                      <p:cBhvr>
                                        <p:cTn id="58" dur="500" fill="hold"/>
                                        <p:tgtEl>
                                          <p:spTgt spid="8"/>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par>
                                <p:cTn id="61" presetID="1" presetClass="entr" presetSubtype="0" fill="hold" nodeType="withEffect">
                                  <p:stCondLst>
                                    <p:cond delay="0"/>
                                  </p:stCondLst>
                                  <p:childTnLst>
                                    <p:set>
                                      <p:cBhvr>
                                        <p:cTn id="62" dur="1" fill="hold">
                                          <p:stCondLst>
                                            <p:cond delay="9"/>
                                          </p:stCondLst>
                                        </p:cTn>
                                        <p:tgtEl>
                                          <p:spTgt spid="12"/>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8"/>
                                        </p:tgtEl>
                                      </p:cBhvr>
                                    </p:animEffect>
                                    <p:animScale>
                                      <p:cBhvr>
                                        <p:cTn id="65"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9"/>
                                        </p:tgtEl>
                                        <p:attrNameLst>
                                          <p:attrName>fillcolor</p:attrName>
                                        </p:attrNameLst>
                                      </p:cBhvr>
                                      <p:to>
                                        <a:srgbClr val="D99694"/>
                                      </p:to>
                                    </p:animClr>
                                    <p:set>
                                      <p:cBhvr>
                                        <p:cTn id="71" dur="500" fill="hold"/>
                                        <p:tgtEl>
                                          <p:spTgt spid="9"/>
                                        </p:tgtEl>
                                        <p:attrNameLst>
                                          <p:attrName>fill.type</p:attrName>
                                        </p:attrNameLst>
                                      </p:cBhvr>
                                      <p:to>
                                        <p:strVal val="solid"/>
                                      </p:to>
                                    </p:set>
                                    <p:set>
                                      <p:cBhvr>
                                        <p:cTn id="72" dur="500" fill="hold"/>
                                        <p:tgtEl>
                                          <p:spTgt spid="9"/>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5"/>
                                        </p:tgtEl>
                                      </p:cBhvr>
                                    </p:cmd>
                                  </p:childTnLst>
                                </p:cTn>
                              </p:par>
                              <p:par>
                                <p:cTn id="75" presetID="1" presetClass="entr" presetSubtype="0" fill="hold" nodeType="withEffect">
                                  <p:stCondLst>
                                    <p:cond delay="0"/>
                                  </p:stCondLst>
                                  <p:childTnLst>
                                    <p:set>
                                      <p:cBhvr>
                                        <p:cTn id="76" dur="1" fill="hold">
                                          <p:stCondLst>
                                            <p:cond delay="9"/>
                                          </p:stCondLst>
                                        </p:cTn>
                                        <p:tgtEl>
                                          <p:spTgt spid="13"/>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9"/>
                                        </p:tgtEl>
                                      </p:cBhvr>
                                    </p:animEffect>
                                    <p:animScale>
                                      <p:cBhvr>
                                        <p:cTn id="79" dur="250" autoRev="1" fill="hold"/>
                                        <p:tgtEl>
                                          <p:spTgt spid="9"/>
                                        </p:tgtEl>
                                      </p:cBhvr>
                                      <p:by x="105000" y="105000"/>
                                    </p:animScale>
                                  </p:childTnLst>
                                </p:cTn>
                              </p:par>
                            </p:childTnLst>
                          </p:cTn>
                        </p:par>
                      </p:childTnLst>
                    </p:cTn>
                  </p:par>
                </p:childTnLst>
              </p:cTn>
              <p:nextCondLst>
                <p:cond evt="onClick" delay="0">
                  <p:tgtEl>
                    <p:spTgt spid="9"/>
                  </p:tgtEl>
                </p:cond>
              </p:nextCondLst>
            </p:seq>
            <p:audio>
              <p:cMediaNode vol="80000">
                <p:cTn id="80" fill="hold" display="0">
                  <p:stCondLst>
                    <p:cond delay="indefinite"/>
                  </p:stCondLst>
                  <p:endCondLst>
                    <p:cond evt="onStopAudio" delay="0">
                      <p:tgtEl>
                        <p:sldTgt/>
                      </p:tgtEl>
                    </p:cond>
                  </p:endCondLst>
                </p:cTn>
                <p:tgtEl>
                  <p:spTgt spid="10"/>
                </p:tgtEl>
              </p:cMediaNode>
            </p:audio>
            <p:audio>
              <p:cMediaNode vol="80000">
                <p:cTn id="81" fill="hold" display="0">
                  <p:stCondLst>
                    <p:cond delay="indefinite"/>
                  </p:stCondLst>
                  <p:endCondLst>
                    <p:cond evt="onStopAudio" delay="0">
                      <p:tgtEl>
                        <p:sldTgt/>
                      </p:tgtEl>
                    </p:cond>
                  </p:endCondLst>
                </p:cTn>
                <p:tgtEl>
                  <p:spTgt spid="15"/>
                </p:tgtEl>
              </p:cMediaNode>
            </p:audio>
          </p:childTnLst>
        </p:cTn>
      </p:par>
    </p:tnLst>
    <p:bldLst>
      <p:bldP spid="6" grpId="0" animBg="1"/>
      <p:bldP spid="6" grpId="1" animBg="1"/>
      <p:bldP spid="7" grpId="0" animBg="1"/>
      <p:bldP spid="7" grpId="1" animBg="1"/>
      <p:bldP spid="8" grpId="0" animBg="1"/>
      <p:bldP spid="8" grpId="1" animBg="1"/>
      <p:bldP spid="9" grpId="0" animBg="1"/>
      <p:bldP spid="9" grpId="1"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A19ECB77-B032-4E88-B15F-FDAE0101D1A8}"/>
              </a:ext>
            </a:extLst>
          </p:cNvPr>
          <p:cNvSpPr txBox="1"/>
          <p:nvPr/>
        </p:nvSpPr>
        <p:spPr>
          <a:xfrm>
            <a:off x="2226972" y="475798"/>
            <a:ext cx="4657688" cy="346249"/>
          </a:xfrm>
          <a:prstGeom prst="rect">
            <a:avLst/>
          </a:prstGeom>
        </p:spPr>
        <p:txBody>
          <a:bodyPr wrap="square" lIns="0" tIns="0" rIns="0" bIns="0" rtlCol="0" anchor="t">
            <a:spAutoFit/>
          </a:bodyPr>
          <a:lstStyle/>
          <a:p>
            <a:pPr marL="0" marR="0" lvl="0" indent="0" algn="ctr" defTabSz="304815" rtl="0" eaLnBrk="1" fontAlgn="auto" latinLnBrk="0" hangingPunct="1">
              <a:lnSpc>
                <a:spcPts val="2667"/>
              </a:lnSpc>
              <a:spcBef>
                <a:spcPct val="0"/>
              </a:spcBef>
              <a:spcAft>
                <a:spcPts val="0"/>
              </a:spcAft>
              <a:buClrTx/>
              <a:buSzTx/>
              <a:buFont typeface="Arial"/>
              <a:buNone/>
              <a:tabLst/>
              <a:defRPr/>
            </a:pPr>
            <a:r>
              <a:rPr kumimoji="0" lang="en-US" sz="2700" b="1" i="0" u="none" strike="noStrike" kern="1200" cap="none" spc="-27"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CÂU HỎI TRẮC NGHIỆM</a:t>
            </a:r>
            <a:endParaRPr kumimoji="0" lang="en-US" sz="2700" b="1" i="0" u="none" strike="noStrike" kern="1200" cap="none" spc="-27"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6" name="Đáp án đúng">
                <a:extLst>
                  <a:ext uri="{FF2B5EF4-FFF2-40B4-BE49-F238E27FC236}">
                    <a16:creationId xmlns:a16="http://schemas.microsoft.com/office/drawing/2014/main" id="{8B66CBE4-2DB9-BCF7-D1C4-281B894BFE17}"/>
                  </a:ext>
                </a:extLst>
              </p:cNvPr>
              <p:cNvSpPr/>
              <p:nvPr/>
            </p:nvSpPr>
            <p:spPr>
              <a:xfrm>
                <a:off x="4739147" y="4418607"/>
                <a:ext cx="1281525" cy="383678"/>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ctr" defTabSz="457200">
                  <a:buClrTx/>
                </a:pPr>
                <a:r>
                  <a:rPr lang="en-US" sz="1800">
                    <a:latin typeface="+mn-lt"/>
                    <a:ea typeface="Arial" panose="020B0604020202020204" pitchFamily="34" charset="0"/>
                  </a:rPr>
                  <a:t>C.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30%</m:t>
                    </m:r>
                  </m:oMath>
                </a14:m>
                <a:endParaRPr kumimoji="0" lang="vi-VN" sz="1700" b="0" i="0" u="none" strike="noStrike" kern="1200" cap="none" spc="0" normalizeH="0" baseline="0" noProof="1" smtClean="0">
                  <a:ln>
                    <a:noFill/>
                  </a:ln>
                  <a:solidFill>
                    <a:prstClr val="black"/>
                  </a:solidFill>
                  <a:effectLst/>
                  <a:uLnTx/>
                  <a:uFillTx/>
                  <a:latin typeface="+mn-lt"/>
                  <a:ea typeface="+mn-ea"/>
                  <a:cs typeface="Arial" panose="020B0604020202020204" pitchFamily="34" charset="0"/>
                  <a:sym typeface="Arial"/>
                </a:endParaRPr>
              </a:p>
            </p:txBody>
          </p:sp>
        </mc:Choice>
        <mc:Fallback>
          <p:sp>
            <p:nvSpPr>
              <p:cNvPr id="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739147" y="4418607"/>
                <a:ext cx="1281525" cy="383678"/>
              </a:xfrm>
              <a:prstGeom prst="roundRect">
                <a:avLst/>
              </a:prstGeom>
              <a:blipFill>
                <a:blip r:embed="rId6"/>
                <a:stretch>
                  <a:fillRect t="-6349" b="-22222"/>
                </a:stretch>
              </a:blipFill>
              <a:ln w="25400" cap="flat" cmpd="sng" algn="ctr">
                <a:noFill/>
                <a:prstDash val="soli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Đáp án sai 1">
                <a:extLst>
                  <a:ext uri="{FF2B5EF4-FFF2-40B4-BE49-F238E27FC236}">
                    <a16:creationId xmlns:a16="http://schemas.microsoft.com/office/drawing/2014/main" id="{3FCD9830-5FD1-BD44-878B-228BD96CE996}"/>
                  </a:ext>
                </a:extLst>
              </p:cNvPr>
              <p:cNvSpPr/>
              <p:nvPr/>
            </p:nvSpPr>
            <p:spPr>
              <a:xfrm>
                <a:off x="1379065" y="4411112"/>
                <a:ext cx="1281525" cy="383678"/>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ctr" defTabSz="457200">
                  <a:buClrTx/>
                </a:pPr>
                <a:r>
                  <a:rPr lang="en-US" sz="1700" kern="1200" noProof="1">
                    <a:solidFill>
                      <a:prstClr val="black"/>
                    </a:solidFill>
                    <a:ea typeface="+mn-ea"/>
                    <a:cs typeface="Arial" panose="020B0604020202020204" pitchFamily="34" charset="0"/>
                  </a:rPr>
                  <a:t>A</a:t>
                </a:r>
                <a:r>
                  <a:rPr lang="en-US" sz="1700" kern="1200" noProof="1">
                    <a:solidFill>
                      <a:prstClr val="black"/>
                    </a:solidFill>
                    <a:ea typeface="+mn-ea"/>
                    <a:cs typeface="Arial" panose="020B0604020202020204" pitchFamily="34" charset="0"/>
                  </a:rPr>
                  <a:t>.  </a:t>
                </a:r>
                <a14:m>
                  <m:oMath xmlns:m="http://schemas.openxmlformats.org/officeDocument/2006/math">
                    <m:r>
                      <a:rPr lang="en-US" sz="1700" i="1" kern="1200" noProof="1" smtClean="0">
                        <a:solidFill>
                          <a:prstClr val="black"/>
                        </a:solidFill>
                        <a:latin typeface="Cambria Math" panose="02040503050406030204" pitchFamily="18" charset="0"/>
                        <a:ea typeface="+mn-ea"/>
                        <a:cs typeface="Arial" panose="020B0604020202020204" pitchFamily="34" charset="0"/>
                      </a:rPr>
                      <m:t>37</m:t>
                    </m:r>
                  </m:oMath>
                </a14:m>
                <a:endParaRPr kumimoji="0" lang="vi-VN" sz="1700" b="0" i="0" u="none" strike="noStrike" kern="1200" cap="none" spc="0" normalizeH="0" baseline="0" noProof="1" smtClean="0">
                  <a:ln>
                    <a:noFill/>
                  </a:ln>
                  <a:solidFill>
                    <a:prstClr val="black"/>
                  </a:solidFill>
                  <a:effectLst/>
                  <a:uLnTx/>
                  <a:uFillTx/>
                  <a:latin typeface="Times New Roman" panose="02020603050405020304" pitchFamily="18" charset="0"/>
                  <a:ea typeface="+mn-ea"/>
                  <a:cs typeface="Arial" panose="020B0604020202020204" pitchFamily="34" charset="0"/>
                  <a:sym typeface="Arial"/>
                </a:endParaRPr>
              </a:p>
            </p:txBody>
          </p:sp>
        </mc:Choice>
        <mc:Fallback>
          <p:sp>
            <p:nvSpPr>
              <p:cNvPr id="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379065" y="4411112"/>
                <a:ext cx="1281525" cy="383678"/>
              </a:xfrm>
              <a:prstGeom prst="roundRect">
                <a:avLst/>
              </a:prstGeom>
              <a:blipFill>
                <a:blip r:embed="rId7"/>
                <a:stretch>
                  <a:fillRect t="-1587" b="-15873"/>
                </a:stretch>
              </a:blipFill>
              <a:ln w="25400" cap="flat" cmpd="sng" algn="ctr">
                <a:noFill/>
                <a:prstDash val="soli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Đáp án sai 2">
                <a:extLst>
                  <a:ext uri="{FF2B5EF4-FFF2-40B4-BE49-F238E27FC236}">
                    <a16:creationId xmlns:a16="http://schemas.microsoft.com/office/drawing/2014/main" id="{6A919885-0285-0403-1E09-FA94D8BC080B}"/>
                  </a:ext>
                </a:extLst>
              </p:cNvPr>
              <p:cNvSpPr/>
              <p:nvPr/>
            </p:nvSpPr>
            <p:spPr>
              <a:xfrm>
                <a:off x="3059106" y="4418607"/>
                <a:ext cx="1281525" cy="383678"/>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ctr" defTabSz="457200">
                  <a:buClrTx/>
                </a:pPr>
                <a:r>
                  <a:rPr lang="en-US" sz="1700">
                    <a:latin typeface="+mn-lt"/>
                    <a:ea typeface="Arial" panose="020B0604020202020204" pitchFamily="34" charset="0"/>
                  </a:rPr>
                  <a:t>B. </a:t>
                </a:r>
                <a14:m>
                  <m:oMath xmlns:m="http://schemas.openxmlformats.org/officeDocument/2006/math">
                    <m:r>
                      <a:rPr lang="en-US" sz="1700" i="1">
                        <a:effectLst/>
                        <a:latin typeface="+mn-lt"/>
                        <a:ea typeface="Arial" panose="020B0604020202020204" pitchFamily="34" charset="0"/>
                        <a:cs typeface="Times New Roman" panose="02020603050405020304" pitchFamily="18" charset="0"/>
                      </a:rPr>
                      <m:t>100%</m:t>
                    </m:r>
                  </m:oMath>
                </a14:m>
                <a:endParaRPr kumimoji="0" lang="vi-VN" sz="1700" b="0" i="0" u="none" strike="noStrike" kern="1200" cap="none" spc="0" normalizeH="0" baseline="0" noProof="1" smtClean="0">
                  <a:ln>
                    <a:noFill/>
                  </a:ln>
                  <a:solidFill>
                    <a:prstClr val="black"/>
                  </a:solidFill>
                  <a:effectLst/>
                  <a:uLnTx/>
                  <a:uFillTx/>
                  <a:latin typeface="+mn-lt"/>
                  <a:ea typeface="+mn-ea"/>
                  <a:cs typeface="Arial" panose="020B0604020202020204" pitchFamily="34" charset="0"/>
                  <a:sym typeface="Arial"/>
                </a:endParaRPr>
              </a:p>
            </p:txBody>
          </p:sp>
        </mc:Choice>
        <mc:Fallback>
          <p:sp>
            <p:nvSpPr>
              <p:cNvPr id="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3059106" y="4418607"/>
                <a:ext cx="1281525" cy="383678"/>
              </a:xfrm>
              <a:prstGeom prst="roundRect">
                <a:avLst/>
              </a:prstGeom>
              <a:blipFill>
                <a:blip r:embed="rId8"/>
                <a:stretch>
                  <a:fillRect t="-1587" b="-17460"/>
                </a:stretch>
              </a:blipFill>
              <a:ln w="25400" cap="flat" cmpd="sng" algn="ctr">
                <a:noFill/>
                <a:prstDash val="soli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Đáp án sai 3">
                <a:extLst>
                  <a:ext uri="{FF2B5EF4-FFF2-40B4-BE49-F238E27FC236}">
                    <a16:creationId xmlns:a16="http://schemas.microsoft.com/office/drawing/2014/main" id="{2E7D83A4-3758-8699-4DD0-010A80780539}"/>
                  </a:ext>
                </a:extLst>
              </p:cNvPr>
              <p:cNvSpPr/>
              <p:nvPr/>
            </p:nvSpPr>
            <p:spPr>
              <a:xfrm>
                <a:off x="6419188" y="4422315"/>
                <a:ext cx="1281525" cy="383678"/>
              </a:xfrm>
              <a:prstGeom prst="roundRect">
                <a:avLst/>
              </a:prstGeom>
              <a:solidFill>
                <a:schemeClr val="accent6">
                  <a:lumMod val="60000"/>
                  <a:lumOff val="40000"/>
                </a:schemeClr>
              </a:solidFill>
              <a:ln w="25400" cap="flat" cmpd="sng" algn="ctr">
                <a:noFill/>
                <a:prstDash val="solid"/>
              </a:ln>
              <a:effectLst/>
            </p:spPr>
            <p:txBody>
              <a:bodyPr rtlCol="0" anchor="ctr"/>
              <a:lstStyle/>
              <a:p>
                <a:pPr marR="30480" algn="ctr"/>
                <a:r>
                  <a:rPr lang="en-US" sz="1800">
                    <a:latin typeface="+mn-lt"/>
                    <a:ea typeface="Times New Roman" panose="02020603050405020304" pitchFamily="18" charset="0"/>
                    <a:cs typeface="Times New Roman" panose="02020603050405020304" pitchFamily="18" charset="0"/>
                  </a:rPr>
                  <a:t>D.  </a:t>
                </a:r>
                <a14:m>
                  <m:oMath xmlns:m="http://schemas.openxmlformats.org/officeDocument/2006/math">
                    <m:r>
                      <a:rPr lang="en-US" sz="1800" i="1">
                        <a:effectLst/>
                        <a:latin typeface="+mn-lt"/>
                        <a:ea typeface="Times New Roman" panose="02020603050405020304" pitchFamily="18" charset="0"/>
                        <a:cs typeface="Times New Roman" panose="02020603050405020304" pitchFamily="18" charset="0"/>
                      </a:rPr>
                      <m:t>27%</m:t>
                    </m:r>
                  </m:oMath>
                </a14:m>
                <a:endParaRPr lang="en-US" sz="1600">
                  <a:effectLst/>
                  <a:latin typeface="+mn-lt"/>
                  <a:ea typeface="Times New Roman" panose="02020603050405020304" pitchFamily="18" charset="0"/>
                </a:endParaRPr>
              </a:p>
            </p:txBody>
          </p:sp>
        </mc:Choice>
        <mc:Fallback>
          <p:sp>
            <p:nvSpPr>
              <p:cNvPr id="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6419188" y="4422315"/>
                <a:ext cx="1281525" cy="383678"/>
              </a:xfrm>
              <a:prstGeom prst="roundRect">
                <a:avLst/>
              </a:prstGeom>
              <a:blipFill>
                <a:blip r:embed="rId9"/>
                <a:stretch>
                  <a:fillRect t="-6349" b="-23810"/>
                </a:stretch>
              </a:blipFill>
              <a:ln w="25400" cap="flat" cmpd="sng" algn="ctr">
                <a:noFill/>
                <a:prstDash val="solid"/>
              </a:ln>
              <a:effectLst/>
            </p:spPr>
            <p:txBody>
              <a:bodyPr/>
              <a:lstStyle/>
              <a:p>
                <a:r>
                  <a:rPr lang="en-US">
                    <a:noFill/>
                  </a:rPr>
                  <a:t> </a:t>
                </a:r>
              </a:p>
            </p:txBody>
          </p:sp>
        </mc:Fallback>
      </mc:AlternateContent>
      <p:pic>
        <p:nvPicPr>
          <p:cNvPr id="1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221181" y="-318634"/>
            <a:ext cx="243682" cy="243682"/>
          </a:xfrm>
          <a:prstGeom prst="rect">
            <a:avLst/>
          </a:prstGeom>
        </p:spPr>
      </p:pic>
      <p:pic>
        <p:nvPicPr>
          <p:cNvPr id="11" name="Picture 5">
            <a:extLst>
              <a:ext uri="{FF2B5EF4-FFF2-40B4-BE49-F238E27FC236}">
                <a16:creationId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712590" y="4436713"/>
            <a:ext cx="402095" cy="349985"/>
          </a:xfrm>
          <a:prstGeom prst="rect">
            <a:avLst/>
          </a:prstGeom>
        </p:spPr>
      </p:pic>
      <p:pic>
        <p:nvPicPr>
          <p:cNvPr id="12" name="Picture 11">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940027" y="4445283"/>
            <a:ext cx="400716" cy="357002"/>
          </a:xfrm>
          <a:prstGeom prst="rect">
            <a:avLst/>
          </a:prstGeom>
        </p:spPr>
      </p:pic>
      <p:pic>
        <p:nvPicPr>
          <p:cNvPr id="13"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10092" y="4431945"/>
            <a:ext cx="410337" cy="357002"/>
          </a:xfrm>
          <a:prstGeom prst="rect">
            <a:avLst/>
          </a:prstGeom>
        </p:spPr>
      </p:pic>
      <p:pic>
        <p:nvPicPr>
          <p:cNvPr id="14"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2306881" y="4418607"/>
            <a:ext cx="400716" cy="357002"/>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884613" y="-318634"/>
            <a:ext cx="243682" cy="243682"/>
          </a:xfrm>
          <a:prstGeom prst="rect">
            <a:avLst/>
          </a:prstGeom>
        </p:spPr>
      </p:pic>
      <p:sp>
        <p:nvSpPr>
          <p:cNvPr id="17" name="Rectangle 16"/>
          <p:cNvSpPr/>
          <p:nvPr/>
        </p:nvSpPr>
        <p:spPr>
          <a:xfrm>
            <a:off x="806260" y="904155"/>
            <a:ext cx="7515296" cy="476734"/>
          </a:xfrm>
          <a:prstGeom prst="rect">
            <a:avLst/>
          </a:prstGeom>
        </p:spPr>
        <p:txBody>
          <a:bodyPr wrap="square">
            <a:spAutoFit/>
          </a:bodyPr>
          <a:lstStyle/>
          <a:p>
            <a:pPr marR="30480" lvl="0" algn="ctr">
              <a:lnSpc>
                <a:spcPct val="150000"/>
              </a:lnSpc>
              <a:spcBef>
                <a:spcPts val="600"/>
              </a:spcBef>
              <a:spcAft>
                <a:spcPts val="600"/>
              </a:spcAft>
            </a:pPr>
            <a:r>
              <a:rPr kumimoji="0" lang="fr-FR" sz="1900" b="1"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Câu </a:t>
            </a:r>
            <a:r>
              <a:rPr kumimoji="0" lang="fr-FR" sz="19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4.</a:t>
            </a:r>
            <a:r>
              <a:rPr kumimoji="0" lang="fr-FR" sz="1900" b="0"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 </a:t>
            </a:r>
            <a:r>
              <a:rPr lang="vi-VN" sz="1900" smtClean="0">
                <a:latin typeface="Arial" panose="020B0604020202020204" pitchFamily="34" charset="0"/>
                <a:ea typeface="Times New Roman" panose="02020603050405020304" pitchFamily="18" charset="0"/>
                <a:cs typeface="Times New Roman" panose="02020603050405020304" pitchFamily="18" charset="0"/>
              </a:rPr>
              <a:t>Dữ </a:t>
            </a:r>
            <a:r>
              <a:rPr lang="vi-VN" sz="1900">
                <a:latin typeface="Arial" panose="020B0604020202020204" pitchFamily="34" charset="0"/>
                <a:ea typeface="Times New Roman" panose="02020603050405020304" pitchFamily="18" charset="0"/>
                <a:cs typeface="Times New Roman" panose="02020603050405020304" pitchFamily="18" charset="0"/>
              </a:rPr>
              <a:t>liệu nào trong bảng thống kê sau không hợp lí?</a:t>
            </a:r>
            <a:endParaRPr kumimoji="0" lang="en-US" sz="1900" b="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016821690"/>
              </p:ext>
            </p:extLst>
          </p:nvPr>
        </p:nvGraphicFramePr>
        <p:xfrm>
          <a:off x="1370973" y="1544618"/>
          <a:ext cx="6369685" cy="2609596"/>
        </p:xfrm>
        <a:graphic>
          <a:graphicData uri="http://schemas.openxmlformats.org/drawingml/2006/table">
            <a:tbl>
              <a:tblPr firstRow="1" firstCol="1" bandRow="1"/>
              <a:tblGrid>
                <a:gridCol w="1425575">
                  <a:extLst>
                    <a:ext uri="{9D8B030D-6E8A-4147-A177-3AD203B41FA5}">
                      <a16:colId xmlns:a16="http://schemas.microsoft.com/office/drawing/2014/main" val="1741207620"/>
                    </a:ext>
                  </a:extLst>
                </a:gridCol>
                <a:gridCol w="2000250">
                  <a:extLst>
                    <a:ext uri="{9D8B030D-6E8A-4147-A177-3AD203B41FA5}">
                      <a16:colId xmlns:a16="http://schemas.microsoft.com/office/drawing/2014/main" val="1757016710"/>
                    </a:ext>
                  </a:extLst>
                </a:gridCol>
                <a:gridCol w="2943860">
                  <a:extLst>
                    <a:ext uri="{9D8B030D-6E8A-4147-A177-3AD203B41FA5}">
                      <a16:colId xmlns:a16="http://schemas.microsoft.com/office/drawing/2014/main" val="2393926436"/>
                    </a:ext>
                  </a:extLst>
                </a:gridCol>
              </a:tblGrid>
              <a:tr h="674878">
                <a:tc gridSpan="3">
                  <a:txBody>
                    <a:bodyPr/>
                    <a:lstStyle/>
                    <a:p>
                      <a:pPr marR="30480" algn="ctr">
                        <a:lnSpc>
                          <a:spcPct val="150000"/>
                        </a:lnSpc>
                        <a:spcBef>
                          <a:spcPts val="0"/>
                        </a:spcBef>
                        <a:spcAft>
                          <a:spcPts val="0"/>
                        </a:spcAft>
                      </a:pPr>
                      <a:r>
                        <a:rPr lang="fr-FR" sz="1600" b="0">
                          <a:solidFill>
                            <a:srgbClr val="000000"/>
                          </a:solidFill>
                          <a:effectLst/>
                          <a:latin typeface="+mn-lt"/>
                          <a:ea typeface="Times New Roman" panose="02020603050405020304" pitchFamily="18" charset="0"/>
                          <a:cs typeface="Times New Roman" panose="02020603050405020304" pitchFamily="18" charset="0"/>
                        </a:rPr>
                        <a:t>Bảng dữ liệu về số học sinh ở các khối lớp tham gia đại hội</a:t>
                      </a:r>
                      <a:endParaRPr lang="en-US" sz="1600" b="0">
                        <a:solidFill>
                          <a:srgbClr val="000000"/>
                        </a:solidFill>
                        <a:effectLst/>
                        <a:latin typeface="+mn-lt"/>
                        <a:ea typeface="Times New Roman" panose="02020603050405020304" pitchFamily="18" charset="0"/>
                      </a:endParaRPr>
                    </a:p>
                    <a:p>
                      <a:pPr marR="30480" algn="ctr">
                        <a:lnSpc>
                          <a:spcPct val="150000"/>
                        </a:lnSpc>
                        <a:spcBef>
                          <a:spcPts val="0"/>
                        </a:spcBef>
                        <a:spcAft>
                          <a:spcPts val="0"/>
                        </a:spcAft>
                      </a:pPr>
                      <a:r>
                        <a:rPr lang="fr-FR" sz="1600" b="0">
                          <a:solidFill>
                            <a:srgbClr val="000000"/>
                          </a:solidFill>
                          <a:effectLst/>
                          <a:latin typeface="+mn-lt"/>
                          <a:ea typeface="Times New Roman" panose="02020603050405020304" pitchFamily="18" charset="0"/>
                          <a:cs typeface="Times New Roman" panose="02020603050405020304" pitchFamily="18" charset="0"/>
                        </a:rPr>
                        <a:t>"Cháu ngoan Bác Hồ"</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1978467"/>
                  </a:ext>
                </a:extLst>
              </a:tr>
              <a:tr h="315210">
                <a:tc>
                  <a:txBody>
                    <a:bodyPr/>
                    <a:lstStyle/>
                    <a:p>
                      <a:pPr marR="30480" algn="ctr">
                        <a:lnSpc>
                          <a:spcPct val="150000"/>
                        </a:lnSpc>
                        <a:spcBef>
                          <a:spcPts val="0"/>
                        </a:spcBef>
                        <a:spcAft>
                          <a:spcPts val="0"/>
                        </a:spcAft>
                      </a:pPr>
                      <a:r>
                        <a:rPr lang="nl-NL" sz="1600" b="0">
                          <a:solidFill>
                            <a:srgbClr val="000000"/>
                          </a:solidFill>
                          <a:effectLst/>
                          <a:latin typeface="+mn-lt"/>
                          <a:ea typeface="Times New Roman" panose="02020603050405020304" pitchFamily="18" charset="0"/>
                          <a:cs typeface="Times New Roman" panose="02020603050405020304" pitchFamily="18" charset="0"/>
                        </a:rPr>
                        <a:t>Khối lớp</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nl-NL" sz="1600" b="0">
                          <a:solidFill>
                            <a:srgbClr val="000000"/>
                          </a:solidFill>
                          <a:effectLst/>
                          <a:latin typeface="+mn-lt"/>
                          <a:ea typeface="Times New Roman" panose="02020603050405020304" pitchFamily="18" charset="0"/>
                          <a:cs typeface="Times New Roman" panose="02020603050405020304" pitchFamily="18" charset="0"/>
                        </a:rPr>
                        <a:t>Số lượng</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nl-NL" sz="1600" b="0">
                          <a:solidFill>
                            <a:srgbClr val="000000"/>
                          </a:solidFill>
                          <a:effectLst/>
                          <a:latin typeface="+mn-lt"/>
                          <a:ea typeface="Times New Roman" panose="02020603050405020304" pitchFamily="18" charset="0"/>
                          <a:cs typeface="Times New Roman" panose="02020603050405020304" pitchFamily="18" charset="0"/>
                        </a:rPr>
                        <a:t>Tỉ lệ phần trăm</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081165"/>
                  </a:ext>
                </a:extLst>
              </a:tr>
              <a:tr h="315210">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6</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7</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19%</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766774"/>
                  </a:ext>
                </a:extLst>
              </a:tr>
              <a:tr h="315210">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7</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12</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30%</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889624"/>
                  </a:ext>
                </a:extLst>
              </a:tr>
              <a:tr h="315210">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8</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8</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22%</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471582"/>
                  </a:ext>
                </a:extLst>
              </a:tr>
              <a:tr h="315210">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9</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10</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27%</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735435"/>
                  </a:ext>
                </a:extLst>
              </a:tr>
              <a:tr h="315210">
                <a:tc>
                  <a:txBody>
                    <a:bodyPr/>
                    <a:lstStyle/>
                    <a:p>
                      <a:pPr marR="30480" algn="ctr">
                        <a:lnSpc>
                          <a:spcPct val="150000"/>
                        </a:lnSpc>
                        <a:spcBef>
                          <a:spcPts val="0"/>
                        </a:spcBef>
                        <a:spcAft>
                          <a:spcPts val="0"/>
                        </a:spcAft>
                      </a:pPr>
                      <a:r>
                        <a:rPr lang="nl-NL" sz="1600" b="0">
                          <a:solidFill>
                            <a:srgbClr val="000000"/>
                          </a:solidFill>
                          <a:effectLst/>
                          <a:latin typeface="+mn-lt"/>
                          <a:ea typeface="Times New Roman" panose="02020603050405020304" pitchFamily="18" charset="0"/>
                          <a:cs typeface="Times New Roman" panose="02020603050405020304" pitchFamily="18" charset="0"/>
                        </a:rPr>
                        <a:t>Tổng</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nl-NL" sz="1600" b="0">
                          <a:solidFill>
                            <a:srgbClr val="000000"/>
                          </a:solidFill>
                          <a:effectLst/>
                          <a:latin typeface="+mn-lt"/>
                          <a:ea typeface="Times New Roman" panose="02020603050405020304" pitchFamily="18" charset="0"/>
                          <a:cs typeface="Times New Roman" panose="02020603050405020304" pitchFamily="18" charset="0"/>
                        </a:rPr>
                        <a:t>37</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50000"/>
                        </a:lnSpc>
                        <a:spcBef>
                          <a:spcPts val="0"/>
                        </a:spcBef>
                        <a:spcAft>
                          <a:spcPts val="0"/>
                        </a:spcAft>
                      </a:pPr>
                      <a:r>
                        <a:rPr lang="en-US" sz="1600" b="0">
                          <a:solidFill>
                            <a:srgbClr val="000000"/>
                          </a:solidFill>
                          <a:effectLst/>
                          <a:latin typeface="+mn-lt"/>
                          <a:ea typeface="Times New Roman" panose="02020603050405020304" pitchFamily="18" charset="0"/>
                          <a:cs typeface="Times New Roman" panose="02020603050405020304" pitchFamily="18" charset="0"/>
                        </a:rPr>
                        <a:t>100%</a:t>
                      </a:r>
                      <a:endParaRPr lang="en-US" sz="1600" b="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040662"/>
                  </a:ext>
                </a:extLst>
              </a:tr>
            </a:tbl>
          </a:graphicData>
        </a:graphic>
      </p:graphicFrame>
    </p:spTree>
    <p:extLst>
      <p:ext uri="{BB962C8B-B14F-4D97-AF65-F5344CB8AC3E}">
        <p14:creationId xmlns:p14="http://schemas.microsoft.com/office/powerpoint/2010/main" val="238116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6"/>
                                        </p:tgtEl>
                                        <p:attrNameLst>
                                          <p:attrName>fillcolor</p:attrName>
                                        </p:attrNameLst>
                                      </p:cBhvr>
                                      <p:to>
                                        <a:srgbClr val="92D050"/>
                                      </p:to>
                                    </p:animClr>
                                    <p:set>
                                      <p:cBhvr>
                                        <p:cTn id="36" dur="500" fill="hold"/>
                                        <p:tgtEl>
                                          <p:spTgt spid="6"/>
                                        </p:tgtEl>
                                        <p:attrNameLst>
                                          <p:attrName>fill.type</p:attrName>
                                        </p:attrNameLst>
                                      </p:cBhvr>
                                      <p:to>
                                        <p:strVal val="solid"/>
                                      </p:to>
                                    </p:set>
                                    <p:set>
                                      <p:cBhvr>
                                        <p:cTn id="37" dur="500" fill="hold"/>
                                        <p:tgtEl>
                                          <p:spTgt spid="6"/>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35" fill="hold"/>
                                        <p:tgtEl>
                                          <p:spTgt spid="10"/>
                                        </p:tgtEl>
                                      </p:cBhvr>
                                    </p:cmd>
                                  </p:childTnLst>
                                </p:cTn>
                              </p:par>
                              <p:par>
                                <p:cTn id="40" presetID="1" presetClass="entr" presetSubtype="0" fill="hold" nodeType="withEffect">
                                  <p:stCondLst>
                                    <p:cond delay="0"/>
                                  </p:stCondLst>
                                  <p:childTnLst>
                                    <p:set>
                                      <p:cBhvr>
                                        <p:cTn id="41" dur="1" fill="hold">
                                          <p:stCondLst>
                                            <p:cond delay="9"/>
                                          </p:stCondLst>
                                        </p:cTn>
                                        <p:tgtEl>
                                          <p:spTgt spid="11"/>
                                        </p:tgtEl>
                                        <p:attrNameLst>
                                          <p:attrName>style.visibility</p:attrName>
                                        </p:attrNameLst>
                                      </p:cBhvr>
                                      <p:to>
                                        <p:strVal val="visible"/>
                                      </p:to>
                                    </p:set>
                                  </p:childTnLst>
                                </p:cTn>
                              </p:par>
                              <p:par>
                                <p:cTn id="42" presetID="26" presetClass="emph" presetSubtype="0" repeatCount="4000" fill="hold" grpId="1" nodeType="with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7"/>
                                        </p:tgtEl>
                                        <p:attrNameLst>
                                          <p:attrName>fillcolor</p:attrName>
                                        </p:attrNameLst>
                                      </p:cBhvr>
                                      <p:to>
                                        <a:srgbClr val="D99694"/>
                                      </p:to>
                                    </p:animClr>
                                    <p:set>
                                      <p:cBhvr>
                                        <p:cTn id="50" dur="500" fill="hold"/>
                                        <p:tgtEl>
                                          <p:spTgt spid="7"/>
                                        </p:tgtEl>
                                        <p:attrNameLst>
                                          <p:attrName>fill.type</p:attrName>
                                        </p:attrNameLst>
                                      </p:cBhvr>
                                      <p:to>
                                        <p:strVal val="solid"/>
                                      </p:to>
                                    </p:set>
                                    <p:set>
                                      <p:cBhvr>
                                        <p:cTn id="51" dur="500" fill="hold"/>
                                        <p:tgtEl>
                                          <p:spTgt spid="7"/>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5"/>
                                        </p:tgtEl>
                                      </p:cBhvr>
                                    </p:cmd>
                                  </p:childTnLst>
                                </p:cTn>
                              </p:par>
                              <p:par>
                                <p:cTn id="54" presetID="1"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par>
                                <p:cTn id="56" presetID="26" presetClass="emph" presetSubtype="0" repeatCount="4000" fill="hold" grpId="1"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8"/>
                                        </p:tgtEl>
                                        <p:attrNameLst>
                                          <p:attrName>fillcolor</p:attrName>
                                        </p:attrNameLst>
                                      </p:cBhvr>
                                      <p:to>
                                        <a:srgbClr val="D99694"/>
                                      </p:to>
                                    </p:animClr>
                                    <p:set>
                                      <p:cBhvr>
                                        <p:cTn id="64" dur="500" fill="hold"/>
                                        <p:tgtEl>
                                          <p:spTgt spid="8"/>
                                        </p:tgtEl>
                                        <p:attrNameLst>
                                          <p:attrName>fill.type</p:attrName>
                                        </p:attrNameLst>
                                      </p:cBhvr>
                                      <p:to>
                                        <p:strVal val="solid"/>
                                      </p:to>
                                    </p:set>
                                    <p:set>
                                      <p:cBhvr>
                                        <p:cTn id="65" dur="500" fill="hold"/>
                                        <p:tgtEl>
                                          <p:spTgt spid="8"/>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5"/>
                                        </p:tgtEl>
                                      </p:cBhvr>
                                    </p:cmd>
                                  </p:childTnLst>
                                </p:cTn>
                              </p:par>
                              <p:par>
                                <p:cTn id="68" presetID="1" presetClass="entr" presetSubtype="0" fill="hold" nodeType="withEffect">
                                  <p:stCondLst>
                                    <p:cond delay="0"/>
                                  </p:stCondLst>
                                  <p:childTnLst>
                                    <p:set>
                                      <p:cBhvr>
                                        <p:cTn id="69" dur="1" fill="hold">
                                          <p:stCondLst>
                                            <p:cond delay="9"/>
                                          </p:stCondLst>
                                        </p:cTn>
                                        <p:tgtEl>
                                          <p:spTgt spid="12"/>
                                        </p:tgtEl>
                                        <p:attrNameLst>
                                          <p:attrName>style.visibility</p:attrName>
                                        </p:attrNameLst>
                                      </p:cBhvr>
                                      <p:to>
                                        <p:strVal val="visible"/>
                                      </p:to>
                                    </p:set>
                                  </p:childTnLst>
                                </p:cTn>
                              </p:par>
                              <p:par>
                                <p:cTn id="70" presetID="26" presetClass="emph" presetSubtype="0" repeatCount="4000" fill="hold" grpId="1" nodeType="withEffect">
                                  <p:stCondLst>
                                    <p:cond delay="0"/>
                                  </p:stCondLst>
                                  <p:childTnLst>
                                    <p:animEffect transition="out" filter="fade">
                                      <p:cBhvr>
                                        <p:cTn id="71" dur="500" tmFilter="0, 0; .2, .5; .8, .5; 1, 0"/>
                                        <p:tgtEl>
                                          <p:spTgt spid="8"/>
                                        </p:tgtEl>
                                      </p:cBhvr>
                                    </p:animEffect>
                                    <p:animScale>
                                      <p:cBhvr>
                                        <p:cTn id="72"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500" fill="hold"/>
                                        <p:tgtEl>
                                          <p:spTgt spid="9"/>
                                        </p:tgtEl>
                                        <p:attrNameLst>
                                          <p:attrName>fillcolor</p:attrName>
                                        </p:attrNameLst>
                                      </p:cBhvr>
                                      <p:to>
                                        <a:srgbClr val="D99694"/>
                                      </p:to>
                                    </p:animClr>
                                    <p:set>
                                      <p:cBhvr>
                                        <p:cTn id="78" dur="500" fill="hold"/>
                                        <p:tgtEl>
                                          <p:spTgt spid="9"/>
                                        </p:tgtEl>
                                        <p:attrNameLst>
                                          <p:attrName>fill.type</p:attrName>
                                        </p:attrNameLst>
                                      </p:cBhvr>
                                      <p:to>
                                        <p:strVal val="solid"/>
                                      </p:to>
                                    </p:set>
                                    <p:set>
                                      <p:cBhvr>
                                        <p:cTn id="79" dur="500" fill="hold"/>
                                        <p:tgtEl>
                                          <p:spTgt spid="9"/>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862" fill="hold"/>
                                        <p:tgtEl>
                                          <p:spTgt spid="15"/>
                                        </p:tgtEl>
                                      </p:cBhvr>
                                    </p:cmd>
                                  </p:childTnLst>
                                </p:cTn>
                              </p:par>
                              <p:par>
                                <p:cTn id="82" presetID="1" presetClass="entr" presetSubtype="0" fill="hold" nodeType="withEffect">
                                  <p:stCondLst>
                                    <p:cond delay="0"/>
                                  </p:stCondLst>
                                  <p:childTnLst>
                                    <p:set>
                                      <p:cBhvr>
                                        <p:cTn id="83" dur="1" fill="hold">
                                          <p:stCondLst>
                                            <p:cond delay="9"/>
                                          </p:stCondLst>
                                        </p:cTn>
                                        <p:tgtEl>
                                          <p:spTgt spid="13"/>
                                        </p:tgtEl>
                                        <p:attrNameLst>
                                          <p:attrName>style.visibility</p:attrName>
                                        </p:attrNameLst>
                                      </p:cBhvr>
                                      <p:to>
                                        <p:strVal val="visible"/>
                                      </p:to>
                                    </p:set>
                                  </p:childTnLst>
                                </p:cTn>
                              </p:par>
                              <p:par>
                                <p:cTn id="84" presetID="26" presetClass="emph" presetSubtype="0" repeatCount="4000" fill="hold" grpId="1" nodeType="withEffect">
                                  <p:stCondLst>
                                    <p:cond delay="0"/>
                                  </p:stCondLst>
                                  <p:childTnLst>
                                    <p:animEffect transition="out" filter="fade">
                                      <p:cBhvr>
                                        <p:cTn id="85" dur="500" tmFilter="0, 0; .2, .5; .8, .5; 1, 0"/>
                                        <p:tgtEl>
                                          <p:spTgt spid="9"/>
                                        </p:tgtEl>
                                      </p:cBhvr>
                                    </p:animEffect>
                                    <p:animScale>
                                      <p:cBhvr>
                                        <p:cTn id="86" dur="250" autoRev="1" fill="hold"/>
                                        <p:tgtEl>
                                          <p:spTgt spid="9"/>
                                        </p:tgtEl>
                                      </p:cBhvr>
                                      <p:by x="105000" y="105000"/>
                                    </p:animScale>
                                  </p:childTnLst>
                                </p:cTn>
                              </p:par>
                            </p:childTnLst>
                          </p:cTn>
                        </p:par>
                      </p:childTnLst>
                    </p:cTn>
                  </p:par>
                </p:childTnLst>
              </p:cTn>
              <p:nextCondLst>
                <p:cond evt="onClick" delay="0">
                  <p:tgtEl>
                    <p:spTgt spid="9"/>
                  </p:tgtEl>
                </p:cond>
              </p:nextCondLst>
            </p:seq>
            <p:audio>
              <p:cMediaNode vol="80000">
                <p:cTn id="87" fill="hold" display="0">
                  <p:stCondLst>
                    <p:cond delay="indefinite"/>
                  </p:stCondLst>
                  <p:endCondLst>
                    <p:cond evt="onStopAudio" delay="0">
                      <p:tgtEl>
                        <p:sldTgt/>
                      </p:tgtEl>
                    </p:cond>
                  </p:endCondLst>
                </p:cTn>
                <p:tgtEl>
                  <p:spTgt spid="10"/>
                </p:tgtEl>
              </p:cMediaNode>
            </p:audio>
            <p:audio>
              <p:cMediaNode vol="80000">
                <p:cTn id="88" fill="hold" display="0">
                  <p:stCondLst>
                    <p:cond delay="indefinite"/>
                  </p:stCondLst>
                  <p:endCondLst>
                    <p:cond evt="onStopAudio" delay="0">
                      <p:tgtEl>
                        <p:sldTgt/>
                      </p:tgtEl>
                    </p:cond>
                  </p:endCondLst>
                </p:cTn>
                <p:tgtEl>
                  <p:spTgt spid="15"/>
                </p:tgtEl>
              </p:cMediaNode>
            </p:audio>
          </p:childTnLst>
        </p:cTn>
      </p:par>
    </p:tnLst>
    <p:bldLst>
      <p:bldP spid="6" grpId="0" animBg="1"/>
      <p:bldP spid="6" grpId="1" animBg="1"/>
      <p:bldP spid="7" grpId="0" animBg="1"/>
      <p:bldP spid="7" grpId="1" animBg="1"/>
      <p:bldP spid="8" grpId="0" animBg="1"/>
      <p:bldP spid="8" grpId="1" animBg="1"/>
      <p:bldP spid="9" grpId="0" animBg="1"/>
      <p:bldP spid="9" grpId="1"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158" name="TextBox 8">
            <a:extLst>
              <a:ext uri="{FF2B5EF4-FFF2-40B4-BE49-F238E27FC236}">
                <a16:creationId xmlns:a16="http://schemas.microsoft.com/office/drawing/2014/main" id="{A19ECB77-B032-4E88-B15F-FDAE0101D1A8}"/>
              </a:ext>
            </a:extLst>
          </p:cNvPr>
          <p:cNvSpPr txBox="1"/>
          <p:nvPr/>
        </p:nvSpPr>
        <p:spPr>
          <a:xfrm>
            <a:off x="2226972" y="435338"/>
            <a:ext cx="4657688" cy="346249"/>
          </a:xfrm>
          <a:prstGeom prst="rect">
            <a:avLst/>
          </a:prstGeom>
        </p:spPr>
        <p:txBody>
          <a:bodyPr wrap="square" lIns="0" tIns="0" rIns="0" bIns="0" rtlCol="0" anchor="t">
            <a:spAutoFit/>
          </a:bodyPr>
          <a:lstStyle/>
          <a:p>
            <a:pPr marL="0" marR="0" lvl="0" indent="0" algn="ctr" defTabSz="304815" rtl="0" eaLnBrk="1" fontAlgn="auto" latinLnBrk="0" hangingPunct="1">
              <a:lnSpc>
                <a:spcPts val="2667"/>
              </a:lnSpc>
              <a:spcBef>
                <a:spcPct val="0"/>
              </a:spcBef>
              <a:spcAft>
                <a:spcPts val="0"/>
              </a:spcAft>
              <a:buClrTx/>
              <a:buSzTx/>
              <a:buFont typeface="Arial"/>
              <a:buNone/>
              <a:tabLst/>
              <a:defRPr/>
            </a:pPr>
            <a:r>
              <a:rPr kumimoji="0" lang="en-US" sz="2700" b="1" i="0" u="none" strike="noStrike" kern="1200" cap="none" spc="-27"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CÂU HỎI TRẮC NGHIỆM</a:t>
            </a:r>
            <a:endParaRPr kumimoji="0" lang="en-US" sz="2700" b="1" i="0" u="none" strike="noStrike" kern="1200" cap="none" spc="-27"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pic>
        <p:nvPicPr>
          <p:cNvPr id="159"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21181" y="-359094"/>
            <a:ext cx="243682" cy="243682"/>
          </a:xfrm>
          <a:prstGeom prst="rect">
            <a:avLst/>
          </a:prstGeom>
        </p:spPr>
      </p:pic>
      <p:pic>
        <p:nvPicPr>
          <p:cNvPr id="160"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884613" y="-359094"/>
            <a:ext cx="243682" cy="243682"/>
          </a:xfrm>
          <a:prstGeom prst="rect">
            <a:avLst/>
          </a:prstGeom>
        </p:spPr>
      </p:pic>
      <p:sp>
        <p:nvSpPr>
          <p:cNvPr id="161" name="Rectangle 160"/>
          <p:cNvSpPr/>
          <p:nvPr/>
        </p:nvSpPr>
        <p:spPr>
          <a:xfrm>
            <a:off x="394373" y="870556"/>
            <a:ext cx="5766903" cy="1131079"/>
          </a:xfrm>
          <a:prstGeom prst="rect">
            <a:avLst/>
          </a:prstGeom>
        </p:spPr>
        <p:txBody>
          <a:bodyPr wrap="square">
            <a:spAutoFit/>
          </a:bodyPr>
          <a:lstStyle/>
          <a:p>
            <a:pPr marR="30480" lvl="0" algn="just">
              <a:lnSpc>
                <a:spcPct val="150000"/>
              </a:lnSpc>
            </a:pPr>
            <a:r>
              <a:rPr lang="fr-FR" sz="1500" b="1">
                <a:ea typeface="Times New Roman" panose="02020603050405020304" pitchFamily="18" charset="0"/>
                <a:cs typeface="Times New Roman" panose="02020603050405020304" pitchFamily="18" charset="0"/>
              </a:rPr>
              <a:t>Câu 5. </a:t>
            </a:r>
            <a:r>
              <a:rPr lang="fr-FR" sz="1500">
                <a:ea typeface="Times New Roman" panose="02020603050405020304" pitchFamily="18" charset="0"/>
                <a:cs typeface="Times New Roman" panose="02020603050405020304" pitchFamily="18" charset="0"/>
              </a:rPr>
              <a:t>Để đánh giá khả năng học Toán của học sinh lớp 8C, giáo viên bộ môn đã cho một nhóm nam, nữ sinh làm bài kiểm tra và thống kê kết quả </a:t>
            </a:r>
            <a:r>
              <a:rPr lang="fr-FR" sz="1500">
                <a:ea typeface="Times New Roman" panose="02020603050405020304" pitchFamily="18" charset="0"/>
                <a:cs typeface="Times New Roman" panose="02020603050405020304" pitchFamily="18" charset="0"/>
              </a:rPr>
              <a:t>trong </a:t>
            </a:r>
            <a:r>
              <a:rPr lang="fr-FR" sz="1500" smtClean="0">
                <a:ea typeface="Times New Roman" panose="02020603050405020304" pitchFamily="18" charset="0"/>
                <a:cs typeface="Times New Roman" panose="02020603050405020304" pitchFamily="18" charset="0"/>
              </a:rPr>
              <a:t>bảng. </a:t>
            </a:r>
            <a:r>
              <a:rPr lang="en-US" sz="1500" smtClean="0">
                <a:ea typeface="Times New Roman" panose="02020603050405020304" pitchFamily="18" charset="0"/>
              </a:rPr>
              <a:t>Dữ </a:t>
            </a:r>
            <a:r>
              <a:rPr lang="en-US" sz="1500">
                <a:ea typeface="Times New Roman" panose="02020603050405020304" pitchFamily="18" charset="0"/>
              </a:rPr>
              <a:t>liệu trên không hợp lí ở đâu?</a:t>
            </a:r>
            <a:endParaRPr kumimoji="0" lang="en-US" sz="150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p:graphicFrame>
        <p:nvGraphicFramePr>
          <p:cNvPr id="162" name="Table 161"/>
          <p:cNvGraphicFramePr>
            <a:graphicFrameLocks noGrp="1"/>
          </p:cNvGraphicFramePr>
          <p:nvPr>
            <p:extLst>
              <p:ext uri="{D42A27DB-BD31-4B8C-83A1-F6EECF244321}">
                <p14:modId xmlns:p14="http://schemas.microsoft.com/office/powerpoint/2010/main" val="574986902"/>
              </p:ext>
            </p:extLst>
          </p:nvPr>
        </p:nvGraphicFramePr>
        <p:xfrm>
          <a:off x="6230868" y="1048462"/>
          <a:ext cx="2444763" cy="3681876"/>
        </p:xfrm>
        <a:graphic>
          <a:graphicData uri="http://schemas.openxmlformats.org/drawingml/2006/table">
            <a:tbl>
              <a:tblPr firstRow="1" firstCol="1" bandRow="1"/>
              <a:tblGrid>
                <a:gridCol w="509799">
                  <a:extLst>
                    <a:ext uri="{9D8B030D-6E8A-4147-A177-3AD203B41FA5}">
                      <a16:colId xmlns:a16="http://schemas.microsoft.com/office/drawing/2014/main" val="1262384548"/>
                    </a:ext>
                  </a:extLst>
                </a:gridCol>
                <a:gridCol w="938676">
                  <a:extLst>
                    <a:ext uri="{9D8B030D-6E8A-4147-A177-3AD203B41FA5}">
                      <a16:colId xmlns:a16="http://schemas.microsoft.com/office/drawing/2014/main" val="1262300178"/>
                    </a:ext>
                  </a:extLst>
                </a:gridCol>
                <a:gridCol w="996288">
                  <a:extLst>
                    <a:ext uri="{9D8B030D-6E8A-4147-A177-3AD203B41FA5}">
                      <a16:colId xmlns:a16="http://schemas.microsoft.com/office/drawing/2014/main" val="1742256287"/>
                    </a:ext>
                  </a:extLst>
                </a:gridCol>
              </a:tblGrid>
              <a:tr h="334716">
                <a:tc>
                  <a:txBody>
                    <a:bodyPr/>
                    <a:lstStyle/>
                    <a:p>
                      <a:pPr marR="30480" algn="ctr">
                        <a:lnSpc>
                          <a:spcPct val="150000"/>
                        </a:lnSpc>
                        <a:spcBef>
                          <a:spcPts val="600"/>
                        </a:spcBef>
                        <a:spcAft>
                          <a:spcPts val="600"/>
                        </a:spcAft>
                      </a:pPr>
                      <a:r>
                        <a:rPr lang="en-US" sz="1300" b="1">
                          <a:solidFill>
                            <a:srgbClr val="000000"/>
                          </a:solidFill>
                          <a:effectLst/>
                          <a:latin typeface="+mj-lt"/>
                          <a:ea typeface="Times New Roman" panose="02020603050405020304" pitchFamily="18" charset="0"/>
                          <a:cs typeface="Times New Roman" panose="02020603050405020304" pitchFamily="18" charset="0"/>
                        </a:rPr>
                        <a:t>STT</a:t>
                      </a:r>
                      <a:endParaRPr lang="en-US" sz="1300">
                        <a:solidFill>
                          <a:srgbClr val="000000"/>
                        </a:solidFill>
                        <a:effectLst/>
                        <a:latin typeface="+mj-lt"/>
                        <a:ea typeface="Times New Roman" panose="02020603050405020304" pitchFamily="18"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b="1">
                          <a:solidFill>
                            <a:srgbClr val="000000"/>
                          </a:solidFill>
                          <a:effectLst/>
                          <a:latin typeface="+mj-lt"/>
                          <a:ea typeface="Times New Roman" panose="02020603050405020304" pitchFamily="18" charset="0"/>
                          <a:cs typeface="Times New Roman" panose="02020603050405020304" pitchFamily="18" charset="0"/>
                        </a:rPr>
                        <a:t>Giới tính</a:t>
                      </a:r>
                      <a:endParaRPr lang="en-US" sz="1300">
                        <a:solidFill>
                          <a:srgbClr val="000000"/>
                        </a:solidFill>
                        <a:effectLst/>
                        <a:latin typeface="+mj-lt"/>
                        <a:ea typeface="Times New Roman" panose="02020603050405020304" pitchFamily="18"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b="1">
                          <a:solidFill>
                            <a:srgbClr val="000000"/>
                          </a:solidFill>
                          <a:effectLst/>
                          <a:latin typeface="+mj-lt"/>
                          <a:ea typeface="Times New Roman" panose="02020603050405020304" pitchFamily="18" charset="0"/>
                          <a:cs typeface="Times New Roman" panose="02020603050405020304" pitchFamily="18" charset="0"/>
                        </a:rPr>
                        <a:t>Khả năng</a:t>
                      </a:r>
                      <a:endParaRPr lang="en-US" sz="1300">
                        <a:solidFill>
                          <a:srgbClr val="000000"/>
                        </a:solidFill>
                        <a:effectLst/>
                        <a:latin typeface="+mj-lt"/>
                        <a:ea typeface="Times New Roman" panose="02020603050405020304" pitchFamily="18"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594967129"/>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1</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Xuất sắc</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661305457"/>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2</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Tốt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484355707"/>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3</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Đạt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125527544"/>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4</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Đạt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164877051"/>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5</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Chưa Đạt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570269625"/>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6</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Đạt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210994018"/>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7</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Khá</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801121223"/>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8</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Đạt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646889271"/>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9</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Chưa đạt</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287329275"/>
                  </a:ext>
                </a:extLst>
              </a:tr>
              <a:tr h="334716">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10</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Nữ</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R="30480" algn="ctr">
                        <a:lnSpc>
                          <a:spcPct val="150000"/>
                        </a:lnSpc>
                        <a:spcBef>
                          <a:spcPts val="600"/>
                        </a:spcBef>
                        <a:spcAft>
                          <a:spcPts val="600"/>
                        </a:spcAft>
                      </a:pPr>
                      <a:r>
                        <a:rPr lang="en-US" sz="1300">
                          <a:solidFill>
                            <a:srgbClr val="000000"/>
                          </a:solidFill>
                          <a:effectLst/>
                          <a:latin typeface="+mj-lt"/>
                          <a:ea typeface="Times New Roman" panose="02020603050405020304" pitchFamily="18" charset="0"/>
                          <a:cs typeface="Times New Roman" panose="02020603050405020304" pitchFamily="18" charset="0"/>
                        </a:rPr>
                        <a:t>Khá</a:t>
                      </a: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120240484"/>
                  </a:ext>
                </a:extLst>
              </a:tr>
            </a:tbl>
          </a:graphicData>
        </a:graphic>
      </p:graphicFrame>
      <p:sp>
        <p:nvSpPr>
          <p:cNvPr id="163" name="Đáp án đúng">
            <a:extLst>
              <a:ext uri="{FF2B5EF4-FFF2-40B4-BE49-F238E27FC236}">
                <a16:creationId xmlns:a16="http://schemas.microsoft.com/office/drawing/2014/main" id="{8B66CBE4-2DB9-BCF7-D1C4-281B894BFE17}"/>
              </a:ext>
            </a:extLst>
          </p:cNvPr>
          <p:cNvSpPr/>
          <p:nvPr/>
        </p:nvSpPr>
        <p:spPr>
          <a:xfrm>
            <a:off x="432913" y="4195467"/>
            <a:ext cx="5619929"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defTabSz="457200">
              <a:buClrTx/>
            </a:pPr>
            <a:r>
              <a:rPr lang="vi-VN" sz="1500" kern="1200" noProof="1">
                <a:solidFill>
                  <a:prstClr val="black"/>
                </a:solidFill>
                <a:latin typeface="+mn-lt"/>
                <a:ea typeface="+mn-ea"/>
                <a:cs typeface="Arial" panose="020B0604020202020204" pitchFamily="34" charset="0"/>
              </a:rPr>
              <a:t>D. Thống kê đánh giá trên chưa có các học sinh nam, điều này không hợp lí với đề bài.</a:t>
            </a:r>
            <a:endParaRPr kumimoji="0" lang="vi-VN" sz="1500" b="0" i="0" u="none" strike="noStrike" kern="1200" cap="none" spc="0" normalizeH="0" baseline="0" noProof="1" smtClean="0">
              <a:ln>
                <a:noFill/>
              </a:ln>
              <a:solidFill>
                <a:prstClr val="black"/>
              </a:solidFill>
              <a:effectLst/>
              <a:uLnTx/>
              <a:uFillTx/>
              <a:latin typeface="+mn-lt"/>
              <a:ea typeface="+mn-ea"/>
              <a:cs typeface="Arial" panose="020B0604020202020204" pitchFamily="34" charset="0"/>
            </a:endParaRPr>
          </a:p>
        </p:txBody>
      </p:sp>
      <p:sp>
        <p:nvSpPr>
          <p:cNvPr id="164" name="Đáp án sai 1">
            <a:extLst>
              <a:ext uri="{FF2B5EF4-FFF2-40B4-BE49-F238E27FC236}">
                <a16:creationId xmlns:a16="http://schemas.microsoft.com/office/drawing/2014/main" id="{3FCD9830-5FD1-BD44-878B-228BD96CE996}"/>
              </a:ext>
            </a:extLst>
          </p:cNvPr>
          <p:cNvSpPr/>
          <p:nvPr/>
        </p:nvSpPr>
        <p:spPr>
          <a:xfrm>
            <a:off x="450146" y="2777520"/>
            <a:ext cx="5602696"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just" defTabSz="457200">
              <a:buClrTx/>
            </a:pPr>
            <a:r>
              <a:rPr lang="vi-VN" sz="1500" kern="1200" noProof="1">
                <a:solidFill>
                  <a:prstClr val="black"/>
                </a:solidFill>
                <a:latin typeface="+mn-lt"/>
                <a:ea typeface="+mn-ea"/>
                <a:cs typeface="Arial" panose="020B0604020202020204" pitchFamily="34" charset="0"/>
              </a:rPr>
              <a:t>B. Thống kê đánh giá về khả năng chưa đồng bộ, điều này là không hợp lí</a:t>
            </a:r>
            <a:endParaRPr kumimoji="0" lang="vi-VN" sz="1500" b="0" i="0" u="none" strike="noStrike" kern="1200" cap="none" spc="0" normalizeH="0" baseline="0" noProof="1" smtClean="0">
              <a:ln>
                <a:noFill/>
              </a:ln>
              <a:solidFill>
                <a:prstClr val="black"/>
              </a:solidFill>
              <a:effectLst/>
              <a:uLnTx/>
              <a:uFillTx/>
              <a:latin typeface="+mn-lt"/>
              <a:ea typeface="+mn-ea"/>
              <a:cs typeface="Arial" panose="020B0604020202020204" pitchFamily="34" charset="0"/>
            </a:endParaRPr>
          </a:p>
        </p:txBody>
      </p:sp>
      <p:sp>
        <p:nvSpPr>
          <p:cNvPr id="165" name="Đáp án sai 2">
            <a:extLst>
              <a:ext uri="{FF2B5EF4-FFF2-40B4-BE49-F238E27FC236}">
                <a16:creationId xmlns:a16="http://schemas.microsoft.com/office/drawing/2014/main" id="{6A919885-0285-0403-1E09-FA94D8BC080B}"/>
              </a:ext>
            </a:extLst>
          </p:cNvPr>
          <p:cNvSpPr/>
          <p:nvPr/>
        </p:nvSpPr>
        <p:spPr>
          <a:xfrm>
            <a:off x="450146" y="2066794"/>
            <a:ext cx="5602696"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just" defTabSz="457200">
              <a:buClrTx/>
            </a:pPr>
            <a:r>
              <a:rPr lang="vi-VN" sz="1500" kern="1200" noProof="1">
                <a:solidFill>
                  <a:prstClr val="black"/>
                </a:solidFill>
                <a:latin typeface="+mn-lt"/>
                <a:ea typeface="+mn-ea"/>
                <a:cs typeface="Arial" panose="020B0604020202020204" pitchFamily="34" charset="0"/>
              </a:rPr>
              <a:t>A. Thống kê đánh giá đã có 2 học sinh chưa đạt, điều này là không hợp lí</a:t>
            </a:r>
            <a:endParaRPr kumimoji="0" lang="vi-VN" sz="1500" b="0" i="0" u="none" strike="noStrike" kern="1200" cap="none" spc="0" normalizeH="0" baseline="0" noProof="1" smtClean="0">
              <a:ln>
                <a:noFill/>
              </a:ln>
              <a:solidFill>
                <a:prstClr val="black"/>
              </a:solidFill>
              <a:effectLst/>
              <a:uLnTx/>
              <a:uFillTx/>
              <a:latin typeface="+mn-lt"/>
              <a:ea typeface="+mn-ea"/>
              <a:cs typeface="Arial" panose="020B0604020202020204" pitchFamily="34" charset="0"/>
            </a:endParaRPr>
          </a:p>
        </p:txBody>
      </p:sp>
      <p:sp>
        <p:nvSpPr>
          <p:cNvPr id="166" name="Đáp án sai 3">
            <a:extLst>
              <a:ext uri="{FF2B5EF4-FFF2-40B4-BE49-F238E27FC236}">
                <a16:creationId xmlns:a16="http://schemas.microsoft.com/office/drawing/2014/main" id="{2E7D83A4-3758-8699-4DD0-010A80780539}"/>
              </a:ext>
            </a:extLst>
          </p:cNvPr>
          <p:cNvSpPr/>
          <p:nvPr/>
        </p:nvSpPr>
        <p:spPr>
          <a:xfrm>
            <a:off x="450145" y="3480990"/>
            <a:ext cx="5602697" cy="581878"/>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just" defTabSz="457200">
              <a:buClrTx/>
            </a:pPr>
            <a:r>
              <a:rPr lang="vi-VN" sz="1500" kern="1200" noProof="1">
                <a:solidFill>
                  <a:prstClr val="black"/>
                </a:solidFill>
                <a:latin typeface="+mn-lt"/>
                <a:ea typeface="+mn-ea"/>
                <a:cs typeface="Arial" panose="020B0604020202020204" pitchFamily="34" charset="0"/>
              </a:rPr>
              <a:t>C. Thống kê đánh giá trên chưa có điểm số, nên chưa hợp lí</a:t>
            </a:r>
            <a:endParaRPr kumimoji="0" lang="vi-VN" sz="1500" b="0" i="0" u="none" strike="noStrike" kern="1200" cap="none" spc="0" normalizeH="0" baseline="0" noProof="1" smtClean="0">
              <a:ln>
                <a:noFill/>
              </a:ln>
              <a:solidFill>
                <a:prstClr val="black"/>
              </a:solidFill>
              <a:effectLst/>
              <a:uLnTx/>
              <a:uFillTx/>
              <a:latin typeface="+mn-lt"/>
              <a:ea typeface="+mn-ea"/>
              <a:cs typeface="Arial" panose="020B0604020202020204" pitchFamily="34" charset="0"/>
            </a:endParaRPr>
          </a:p>
        </p:txBody>
      </p:sp>
      <p:pic>
        <p:nvPicPr>
          <p:cNvPr id="167"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615877" y="4309636"/>
            <a:ext cx="406660" cy="353959"/>
          </a:xfrm>
          <a:prstGeom prst="rect">
            <a:avLst/>
          </a:prstGeom>
        </p:spPr>
      </p:pic>
      <p:pic>
        <p:nvPicPr>
          <p:cNvPr id="168" name="Picture 167">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5618456" y="2228143"/>
            <a:ext cx="405267" cy="361056"/>
          </a:xfrm>
          <a:prstGeom prst="rect">
            <a:avLst/>
          </a:prstGeom>
        </p:spPr>
      </p:pic>
      <p:pic>
        <p:nvPicPr>
          <p:cNvPr id="169"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5660638" y="3638149"/>
            <a:ext cx="414997" cy="361056"/>
          </a:xfrm>
          <a:prstGeom prst="rect">
            <a:avLst/>
          </a:prstGeom>
        </p:spPr>
      </p:pic>
      <p:pic>
        <p:nvPicPr>
          <p:cNvPr id="170"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5618456" y="2998342"/>
            <a:ext cx="405267" cy="361056"/>
          </a:xfrm>
          <a:prstGeom prst="rect">
            <a:avLst/>
          </a:prstGeom>
        </p:spPr>
      </p:pic>
    </p:spTree>
    <p:extLst>
      <p:ext uri="{BB962C8B-B14F-4D97-AF65-F5344CB8AC3E}">
        <p14:creationId xmlns:p14="http://schemas.microsoft.com/office/powerpoint/2010/main" val="11911445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up)">
                                      <p:cBhvr>
                                        <p:cTn id="7" dur="500"/>
                                        <p:tgtEl>
                                          <p:spTgt spid="161"/>
                                        </p:tgtEl>
                                      </p:cBhvr>
                                    </p:animEffect>
                                  </p:childTnLst>
                                </p:cTn>
                              </p:par>
                              <p:par>
                                <p:cTn id="8" presetID="22" presetClass="entr" presetSubtype="1" fill="hold" nodeType="withEffect">
                                  <p:stCondLst>
                                    <p:cond delay="0"/>
                                  </p:stCondLst>
                                  <p:childTnLst>
                                    <p:set>
                                      <p:cBhvr>
                                        <p:cTn id="9" dur="1" fill="hold">
                                          <p:stCondLst>
                                            <p:cond delay="0"/>
                                          </p:stCondLst>
                                        </p:cTn>
                                        <p:tgtEl>
                                          <p:spTgt spid="162"/>
                                        </p:tgtEl>
                                        <p:attrNameLst>
                                          <p:attrName>style.visibility</p:attrName>
                                        </p:attrNameLst>
                                      </p:cBhvr>
                                      <p:to>
                                        <p:strVal val="visible"/>
                                      </p:to>
                                    </p:set>
                                    <p:animEffect transition="in" filter="wipe(up)">
                                      <p:cBhvr>
                                        <p:cTn id="10" dur="500"/>
                                        <p:tgtEl>
                                          <p:spTgt spid="16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5"/>
                                        </p:tgtEl>
                                        <p:attrNameLst>
                                          <p:attrName>style.visibility</p:attrName>
                                        </p:attrNameLst>
                                      </p:cBhvr>
                                      <p:to>
                                        <p:strVal val="visible"/>
                                      </p:to>
                                    </p:set>
                                    <p:animEffect transition="in" filter="fade">
                                      <p:cBhvr>
                                        <p:cTn id="14" dur="500"/>
                                        <p:tgtEl>
                                          <p:spTgt spid="16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500"/>
                                        <p:tgtEl>
                                          <p:spTgt spid="16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66"/>
                                        </p:tgtEl>
                                        <p:attrNameLst>
                                          <p:attrName>style.visibility</p:attrName>
                                        </p:attrNameLst>
                                      </p:cBhvr>
                                      <p:to>
                                        <p:strVal val="visible"/>
                                      </p:to>
                                    </p:set>
                                    <p:animEffect transition="in" filter="fade">
                                      <p:cBhvr>
                                        <p:cTn id="22" dur="500"/>
                                        <p:tgtEl>
                                          <p:spTgt spid="16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63"/>
                                        </p:tgtEl>
                                        <p:attrNameLst>
                                          <p:attrName>style.visibility</p:attrName>
                                        </p:attrNameLst>
                                      </p:cBhvr>
                                      <p:to>
                                        <p:strVal val="visible"/>
                                      </p:to>
                                    </p:set>
                                    <p:animEffect transition="in" filter="fade">
                                      <p:cBhvr>
                                        <p:cTn id="26"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63"/>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163"/>
                                        </p:tgtEl>
                                        <p:attrNameLst>
                                          <p:attrName>fillcolor</p:attrName>
                                        </p:attrNameLst>
                                      </p:cBhvr>
                                      <p:to>
                                        <a:srgbClr val="92D050"/>
                                      </p:to>
                                    </p:animClr>
                                    <p:set>
                                      <p:cBhvr>
                                        <p:cTn id="32" dur="500" fill="hold"/>
                                        <p:tgtEl>
                                          <p:spTgt spid="163"/>
                                        </p:tgtEl>
                                        <p:attrNameLst>
                                          <p:attrName>fill.type</p:attrName>
                                        </p:attrNameLst>
                                      </p:cBhvr>
                                      <p:to>
                                        <p:strVal val="solid"/>
                                      </p:to>
                                    </p:set>
                                    <p:set>
                                      <p:cBhvr>
                                        <p:cTn id="33" dur="500" fill="hold"/>
                                        <p:tgtEl>
                                          <p:spTgt spid="163"/>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59"/>
                                        </p:tgtEl>
                                      </p:cBhvr>
                                    </p:cmd>
                                  </p:childTnLst>
                                </p:cTn>
                              </p:par>
                              <p:par>
                                <p:cTn id="36" presetID="1" presetClass="entr" presetSubtype="0" fill="hold" nodeType="withEffect">
                                  <p:stCondLst>
                                    <p:cond delay="0"/>
                                  </p:stCondLst>
                                  <p:childTnLst>
                                    <p:set>
                                      <p:cBhvr>
                                        <p:cTn id="37" dur="1" fill="hold">
                                          <p:stCondLst>
                                            <p:cond delay="9"/>
                                          </p:stCondLst>
                                        </p:cTn>
                                        <p:tgtEl>
                                          <p:spTgt spid="167"/>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163"/>
                                        </p:tgtEl>
                                      </p:cBhvr>
                                    </p:animEffect>
                                    <p:animScale>
                                      <p:cBhvr>
                                        <p:cTn id="40" dur="250" autoRev="1" fill="hold"/>
                                        <p:tgtEl>
                                          <p:spTgt spid="163"/>
                                        </p:tgtEl>
                                      </p:cBhvr>
                                      <p:by x="105000" y="105000"/>
                                    </p:animScale>
                                  </p:childTnLst>
                                </p:cTn>
                              </p:par>
                            </p:childTnLst>
                          </p:cTn>
                        </p:par>
                      </p:childTnLst>
                    </p:cTn>
                  </p:par>
                </p:childTnLst>
              </p:cTn>
              <p:nextCondLst>
                <p:cond evt="onClick" delay="0">
                  <p:tgtEl>
                    <p:spTgt spid="163"/>
                  </p:tgtEl>
                </p:cond>
              </p:nextCondLst>
            </p:seq>
            <p:seq concurrent="1" nextAc="seek">
              <p:cTn id="41" restart="whenNotActive" fill="hold" evtFilter="cancelBubble" nodeType="interactiveSeq">
                <p:stCondLst>
                  <p:cond evt="onClick" delay="0">
                    <p:tgtEl>
                      <p:spTgt spid="164"/>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64"/>
                                        </p:tgtEl>
                                        <p:attrNameLst>
                                          <p:attrName>fillcolor</p:attrName>
                                        </p:attrNameLst>
                                      </p:cBhvr>
                                      <p:to>
                                        <a:srgbClr val="D99694"/>
                                      </p:to>
                                    </p:animClr>
                                    <p:set>
                                      <p:cBhvr>
                                        <p:cTn id="46" dur="500" fill="hold"/>
                                        <p:tgtEl>
                                          <p:spTgt spid="164"/>
                                        </p:tgtEl>
                                        <p:attrNameLst>
                                          <p:attrName>fill.type</p:attrName>
                                        </p:attrNameLst>
                                      </p:cBhvr>
                                      <p:to>
                                        <p:strVal val="solid"/>
                                      </p:to>
                                    </p:set>
                                    <p:set>
                                      <p:cBhvr>
                                        <p:cTn id="47" dur="500" fill="hold"/>
                                        <p:tgtEl>
                                          <p:spTgt spid="164"/>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60"/>
                                        </p:tgtEl>
                                      </p:cBhvr>
                                    </p:cmd>
                                  </p:childTnLst>
                                </p:cTn>
                              </p:par>
                              <p:par>
                                <p:cTn id="50" presetID="1" presetClass="entr" presetSubtype="0" fill="hold" nodeType="withEffect">
                                  <p:stCondLst>
                                    <p:cond delay="0"/>
                                  </p:stCondLst>
                                  <p:childTnLst>
                                    <p:set>
                                      <p:cBhvr>
                                        <p:cTn id="51" dur="1" fill="hold">
                                          <p:stCondLst>
                                            <p:cond delay="0"/>
                                          </p:stCondLst>
                                        </p:cTn>
                                        <p:tgtEl>
                                          <p:spTgt spid="170"/>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64"/>
                                        </p:tgtEl>
                                      </p:cBhvr>
                                    </p:animEffect>
                                    <p:animScale>
                                      <p:cBhvr>
                                        <p:cTn id="54" dur="250" autoRev="1" fill="hold"/>
                                        <p:tgtEl>
                                          <p:spTgt spid="164"/>
                                        </p:tgtEl>
                                      </p:cBhvr>
                                      <p:by x="105000" y="105000"/>
                                    </p:animScale>
                                  </p:childTnLst>
                                </p:cTn>
                              </p:par>
                            </p:childTnLst>
                          </p:cTn>
                        </p:par>
                      </p:childTnLst>
                    </p:cTn>
                  </p:par>
                </p:childTnLst>
              </p:cTn>
              <p:nextCondLst>
                <p:cond evt="onClick" delay="0">
                  <p:tgtEl>
                    <p:spTgt spid="164"/>
                  </p:tgtEl>
                </p:cond>
              </p:nextCondLst>
            </p:seq>
            <p:seq concurrent="1" nextAc="seek">
              <p:cTn id="55" restart="whenNotActive" fill="hold" evtFilter="cancelBubble" nodeType="interactiveSeq">
                <p:stCondLst>
                  <p:cond evt="onClick" delay="0">
                    <p:tgtEl>
                      <p:spTgt spid="165"/>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65"/>
                                        </p:tgtEl>
                                        <p:attrNameLst>
                                          <p:attrName>fillcolor</p:attrName>
                                        </p:attrNameLst>
                                      </p:cBhvr>
                                      <p:to>
                                        <a:srgbClr val="D99694"/>
                                      </p:to>
                                    </p:animClr>
                                    <p:set>
                                      <p:cBhvr>
                                        <p:cTn id="60" dur="500" fill="hold"/>
                                        <p:tgtEl>
                                          <p:spTgt spid="165"/>
                                        </p:tgtEl>
                                        <p:attrNameLst>
                                          <p:attrName>fill.type</p:attrName>
                                        </p:attrNameLst>
                                      </p:cBhvr>
                                      <p:to>
                                        <p:strVal val="solid"/>
                                      </p:to>
                                    </p:set>
                                    <p:set>
                                      <p:cBhvr>
                                        <p:cTn id="61" dur="500" fill="hold"/>
                                        <p:tgtEl>
                                          <p:spTgt spid="165"/>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60"/>
                                        </p:tgtEl>
                                      </p:cBhvr>
                                    </p:cmd>
                                  </p:childTnLst>
                                </p:cTn>
                              </p:par>
                              <p:par>
                                <p:cTn id="64" presetID="1" presetClass="entr" presetSubtype="0" fill="hold" nodeType="withEffect">
                                  <p:stCondLst>
                                    <p:cond delay="0"/>
                                  </p:stCondLst>
                                  <p:childTnLst>
                                    <p:set>
                                      <p:cBhvr>
                                        <p:cTn id="65" dur="1" fill="hold">
                                          <p:stCondLst>
                                            <p:cond delay="9"/>
                                          </p:stCondLst>
                                        </p:cTn>
                                        <p:tgtEl>
                                          <p:spTgt spid="168"/>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65"/>
                                        </p:tgtEl>
                                      </p:cBhvr>
                                    </p:animEffect>
                                    <p:animScale>
                                      <p:cBhvr>
                                        <p:cTn id="68" dur="250" autoRev="1" fill="hold"/>
                                        <p:tgtEl>
                                          <p:spTgt spid="165"/>
                                        </p:tgtEl>
                                      </p:cBhvr>
                                      <p:by x="105000" y="105000"/>
                                    </p:animScale>
                                  </p:childTnLst>
                                </p:cTn>
                              </p:par>
                            </p:childTnLst>
                          </p:cTn>
                        </p:par>
                      </p:childTnLst>
                    </p:cTn>
                  </p:par>
                </p:childTnLst>
              </p:cTn>
              <p:nextCondLst>
                <p:cond evt="onClick" delay="0">
                  <p:tgtEl>
                    <p:spTgt spid="165"/>
                  </p:tgtEl>
                </p:cond>
              </p:nextCondLst>
            </p:seq>
            <p:seq concurrent="1" nextAc="seek">
              <p:cTn id="69" restart="whenNotActive" fill="hold" evtFilter="cancelBubble" nodeType="interactiveSeq">
                <p:stCondLst>
                  <p:cond evt="onClick" delay="0">
                    <p:tgtEl>
                      <p:spTgt spid="166"/>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66"/>
                                        </p:tgtEl>
                                        <p:attrNameLst>
                                          <p:attrName>fillcolor</p:attrName>
                                        </p:attrNameLst>
                                      </p:cBhvr>
                                      <p:to>
                                        <a:srgbClr val="D99694"/>
                                      </p:to>
                                    </p:animClr>
                                    <p:set>
                                      <p:cBhvr>
                                        <p:cTn id="74" dur="500" fill="hold"/>
                                        <p:tgtEl>
                                          <p:spTgt spid="166"/>
                                        </p:tgtEl>
                                        <p:attrNameLst>
                                          <p:attrName>fill.type</p:attrName>
                                        </p:attrNameLst>
                                      </p:cBhvr>
                                      <p:to>
                                        <p:strVal val="solid"/>
                                      </p:to>
                                    </p:set>
                                    <p:set>
                                      <p:cBhvr>
                                        <p:cTn id="75" dur="500" fill="hold"/>
                                        <p:tgtEl>
                                          <p:spTgt spid="166"/>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60"/>
                                        </p:tgtEl>
                                      </p:cBhvr>
                                    </p:cmd>
                                  </p:childTnLst>
                                </p:cTn>
                              </p:par>
                              <p:par>
                                <p:cTn id="78" presetID="1" presetClass="entr" presetSubtype="0" fill="hold" nodeType="withEffect">
                                  <p:stCondLst>
                                    <p:cond delay="0"/>
                                  </p:stCondLst>
                                  <p:childTnLst>
                                    <p:set>
                                      <p:cBhvr>
                                        <p:cTn id="79" dur="1" fill="hold">
                                          <p:stCondLst>
                                            <p:cond delay="9"/>
                                          </p:stCondLst>
                                        </p:cTn>
                                        <p:tgtEl>
                                          <p:spTgt spid="169"/>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66"/>
                                        </p:tgtEl>
                                      </p:cBhvr>
                                    </p:animEffect>
                                    <p:animScale>
                                      <p:cBhvr>
                                        <p:cTn id="82" dur="250" autoRev="1" fill="hold"/>
                                        <p:tgtEl>
                                          <p:spTgt spid="166"/>
                                        </p:tgtEl>
                                      </p:cBhvr>
                                      <p:by x="105000" y="105000"/>
                                    </p:animScale>
                                  </p:childTnLst>
                                </p:cTn>
                              </p:par>
                            </p:childTnLst>
                          </p:cTn>
                        </p:par>
                      </p:childTnLst>
                    </p:cTn>
                  </p:par>
                </p:childTnLst>
              </p:cTn>
              <p:nextCondLst>
                <p:cond evt="onClick" delay="0">
                  <p:tgtEl>
                    <p:spTgt spid="166"/>
                  </p:tgtEl>
                </p:cond>
              </p:nextCondLst>
            </p:seq>
            <p:audio>
              <p:cMediaNode vol="80000">
                <p:cTn id="83" fill="hold" display="0">
                  <p:stCondLst>
                    <p:cond delay="indefinite"/>
                  </p:stCondLst>
                  <p:endCondLst>
                    <p:cond evt="onStopAudio" delay="0">
                      <p:tgtEl>
                        <p:sldTgt/>
                      </p:tgtEl>
                    </p:cond>
                  </p:endCondLst>
                </p:cTn>
                <p:tgtEl>
                  <p:spTgt spid="159"/>
                </p:tgtEl>
              </p:cMediaNode>
            </p:audio>
            <p:audio>
              <p:cMediaNode vol="80000">
                <p:cTn id="84" fill="hold" display="0">
                  <p:stCondLst>
                    <p:cond delay="indefinite"/>
                  </p:stCondLst>
                  <p:endCondLst>
                    <p:cond evt="onStopAudio" delay="0">
                      <p:tgtEl>
                        <p:sldTgt/>
                      </p:tgtEl>
                    </p:cond>
                  </p:endCondLst>
                </p:cTn>
                <p:tgtEl>
                  <p:spTgt spid="160"/>
                </p:tgtEl>
              </p:cMediaNode>
            </p:audio>
          </p:childTnLst>
        </p:cTn>
      </p:par>
    </p:tnLst>
    <p:bldLst>
      <p:bldP spid="161" grpId="0"/>
      <p:bldP spid="163" grpId="0" animBg="1"/>
      <p:bldP spid="163" grpId="1" animBg="1"/>
      <p:bldP spid="164" grpId="0" animBg="1"/>
      <p:bldP spid="164" grpId="1" animBg="1"/>
      <p:bldP spid="165" grpId="0" animBg="1"/>
      <p:bldP spid="165" grpId="1" animBg="1"/>
      <p:bldP spid="166" grpId="0" animBg="1"/>
      <p:bldP spid="16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sp>
        <p:nvSpPr>
          <p:cNvPr id="3331" name="Google Shape;3331;p61"/>
          <p:cNvSpPr txBox="1"/>
          <p:nvPr/>
        </p:nvSpPr>
        <p:spPr>
          <a:xfrm flipH="1">
            <a:off x="3381314" y="504168"/>
            <a:ext cx="2295247" cy="483059"/>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pP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Bài </a:t>
            </a:r>
            <a:r>
              <a:rPr lang="fr-FR" sz="2000" b="1" smtClean="0">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1 </a:t>
            </a: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(SGK – </a:t>
            </a:r>
            <a:r>
              <a:rPr lang="fr-FR" sz="2000" b="1" smtClean="0">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tr.7)</a:t>
            </a:r>
            <a:endParaRPr lang="en-US" sz="20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658344" y="1092424"/>
                <a:ext cx="7741188" cy="3600986"/>
              </a:xfrm>
              <a:prstGeom prst="rect">
                <a:avLst/>
              </a:prstGeom>
            </p:spPr>
            <p:txBody>
              <a:bodyPr wrap="square">
                <a:spAutoFit/>
              </a:bodyPr>
              <a:lstStyle/>
              <a:p>
                <a:pPr algn="just">
                  <a:lnSpc>
                    <a:spcPct val="150000"/>
                  </a:lnSpc>
                </a:pPr>
                <a:r>
                  <a:rPr lang="vi-VN" sz="1900" smtClean="0">
                    <a:latin typeface="+mn-lt"/>
                  </a:rPr>
                  <a:t>Sau khi tìm hiểu về các đại dương trên Trái Đất, bạn Thanh thu được những dữ liệu thống kê </a:t>
                </a:r>
                <a:r>
                  <a:rPr lang="vi-VN" sz="1900">
                    <a:latin typeface="+mn-lt"/>
                  </a:rPr>
                  <a:t>sau</a:t>
                </a:r>
                <a:r>
                  <a:rPr lang="vi-VN" sz="1900" smtClean="0">
                    <a:latin typeface="+mn-lt"/>
                  </a:rPr>
                  <a:t>:</a:t>
                </a:r>
                <a:endParaRPr lang="vi-VN" sz="1900">
                  <a:latin typeface="+mn-lt"/>
                </a:endParaRPr>
              </a:p>
              <a:p>
                <a:pPr marL="285750" indent="-285750" algn="just">
                  <a:lnSpc>
                    <a:spcPct val="150000"/>
                  </a:lnSpc>
                  <a:buFontTx/>
                  <a:buChar char="-"/>
                </a:pPr>
                <a:r>
                  <a:rPr lang="vi-VN" sz="1900" smtClean="0">
                    <a:latin typeface="+mn-lt"/>
                  </a:rPr>
                  <a:t>Bốn </a:t>
                </a:r>
                <a:r>
                  <a:rPr lang="vi-VN" sz="1900">
                    <a:latin typeface="+mn-lt"/>
                  </a:rPr>
                  <a:t>đại dương chính là: Thái Bình Dương, Ấn Độ Dương, </a:t>
                </a:r>
                <a:r>
                  <a:rPr lang="vi-VN" sz="1900">
                    <a:latin typeface="+mn-lt"/>
                  </a:rPr>
                  <a:t>Đại </a:t>
                </a:r>
                <a:r>
                  <a:rPr lang="vi-VN" sz="1900" smtClean="0">
                    <a:latin typeface="+mn-lt"/>
                  </a:rPr>
                  <a:t>Tây</a:t>
                </a:r>
                <a:r>
                  <a:rPr lang="en-US" sz="1900" smtClean="0">
                    <a:latin typeface="+mn-lt"/>
                  </a:rPr>
                  <a:t> </a:t>
                </a:r>
                <a:r>
                  <a:rPr lang="vi-VN" sz="1900" smtClean="0">
                    <a:latin typeface="+mn-lt"/>
                  </a:rPr>
                  <a:t>Dương</a:t>
                </a:r>
                <a:r>
                  <a:rPr lang="vi-VN" sz="1900">
                    <a:latin typeface="+mn-lt"/>
                  </a:rPr>
                  <a:t>, Bắc </a:t>
                </a:r>
                <a:r>
                  <a:rPr lang="vi-VN" sz="1900">
                    <a:latin typeface="+mn-lt"/>
                  </a:rPr>
                  <a:t>Băng </a:t>
                </a:r>
                <a:r>
                  <a:rPr lang="vi-VN" sz="1900" smtClean="0">
                    <a:latin typeface="+mn-lt"/>
                  </a:rPr>
                  <a:t>Dương;</a:t>
                </a:r>
                <a:endParaRPr lang="en-US" sz="1900">
                  <a:latin typeface="+mn-lt"/>
                </a:endParaRPr>
              </a:p>
              <a:p>
                <a:pPr marL="285750" indent="-285750" algn="just">
                  <a:lnSpc>
                    <a:spcPct val="150000"/>
                  </a:lnSpc>
                  <a:buFontTx/>
                  <a:buChar char="-"/>
                </a:pPr>
                <a:r>
                  <a:rPr lang="vi-VN" sz="1900" smtClean="0">
                    <a:latin typeface="+mn-lt"/>
                  </a:rPr>
                  <a:t>Diện </a:t>
                </a:r>
                <a:r>
                  <a:rPr lang="vi-VN" sz="1900">
                    <a:latin typeface="+mn-lt"/>
                  </a:rPr>
                  <a:t>tích (</a:t>
                </a:r>
                <a:r>
                  <a:rPr lang="vi-VN" sz="1900">
                    <a:latin typeface="+mn-lt"/>
                  </a:rPr>
                  <a:t>đơn </a:t>
                </a:r>
                <a:r>
                  <a:rPr lang="vi-VN" sz="1900" smtClean="0">
                    <a:latin typeface="+mn-lt"/>
                  </a:rPr>
                  <a:t>vị</a:t>
                </a:r>
                <a:r>
                  <a:rPr lang="en-US" sz="1900" smtClean="0">
                    <a:latin typeface="+mn-lt"/>
                  </a:rPr>
                  <a:t>: </a:t>
                </a:r>
                <a:r>
                  <a:rPr lang="vi-VN" sz="1900" smtClean="0">
                    <a:latin typeface="+mn-lt"/>
                  </a:rPr>
                  <a:t>triệu </a:t>
                </a:r>
                <a14:m>
                  <m:oMath xmlns:m="http://schemas.openxmlformats.org/officeDocument/2006/math">
                    <m:sSup>
                      <m:sSupPr>
                        <m:ctrlPr>
                          <a:rPr lang="vi-VN" sz="1900" smtClean="0">
                            <a:latin typeface="Cambria Math" panose="02040503050406030204" pitchFamily="18" charset="0"/>
                          </a:rPr>
                        </m:ctrlPr>
                      </m:sSupPr>
                      <m:e>
                        <m:r>
                          <m:rPr>
                            <m:sty m:val="p"/>
                          </m:rPr>
                          <a:rPr lang="en-US" sz="1900" b="0" i="0" smtClean="0">
                            <a:latin typeface="Cambria Math" panose="02040503050406030204" pitchFamily="18" charset="0"/>
                          </a:rPr>
                          <m:t>km</m:t>
                        </m:r>
                      </m:e>
                      <m:sup>
                        <m:r>
                          <a:rPr lang="en-US" sz="1900" b="0" i="0" smtClean="0">
                            <a:latin typeface="Cambria Math" panose="02040503050406030204" pitchFamily="18" charset="0"/>
                          </a:rPr>
                          <m:t>2</m:t>
                        </m:r>
                      </m:sup>
                    </m:sSup>
                  </m:oMath>
                </a14:m>
                <a:r>
                  <a:rPr lang="vi-VN" sz="1900" smtClean="0">
                    <a:latin typeface="+mn-lt"/>
                  </a:rPr>
                  <a:t>) </a:t>
                </a:r>
                <a:r>
                  <a:rPr lang="vi-VN" sz="1900">
                    <a:latin typeface="+mn-lt"/>
                  </a:rPr>
                  <a:t>của bốn đại dương đó lần lượt là: 178,7; 76,2; 91,6; </a:t>
                </a:r>
                <a:r>
                  <a:rPr lang="vi-VN" sz="1900">
                    <a:latin typeface="+mn-lt"/>
                  </a:rPr>
                  <a:t>14,8</a:t>
                </a:r>
                <a:r>
                  <a:rPr lang="vi-VN" sz="1900" smtClean="0">
                    <a:latin typeface="+mn-lt"/>
                  </a:rPr>
                  <a:t>.</a:t>
                </a:r>
                <a:endParaRPr lang="vi-VN" sz="1900">
                  <a:latin typeface="+mn-lt"/>
                </a:endParaRPr>
              </a:p>
              <a:p>
                <a:pPr algn="just">
                  <a:lnSpc>
                    <a:spcPct val="150000"/>
                  </a:lnSpc>
                </a:pPr>
                <a:r>
                  <a:rPr lang="vi-VN" sz="1900">
                    <a:latin typeface="+mn-lt"/>
                  </a:rPr>
                  <a:t>(Nguồn Lịch sử và Địa lí 6 NXB Đại học sư phạm, </a:t>
                </a:r>
                <a:r>
                  <a:rPr lang="vi-VN" sz="1900">
                    <a:latin typeface="+mn-lt"/>
                  </a:rPr>
                  <a:t>2022</a:t>
                </a:r>
                <a:r>
                  <a:rPr lang="vi-VN" sz="1900" smtClean="0">
                    <a:latin typeface="+mn-lt"/>
                  </a:rPr>
                  <a:t>)</a:t>
                </a:r>
                <a:endParaRPr lang="vi-VN" sz="1900">
                  <a:latin typeface="+mn-lt"/>
                </a:endParaRPr>
              </a:p>
              <a:p>
                <a:pPr algn="just">
                  <a:lnSpc>
                    <a:spcPct val="150000"/>
                  </a:lnSpc>
                </a:pPr>
                <a:r>
                  <a:rPr lang="vi-VN" sz="1900">
                    <a:latin typeface="+mn-lt"/>
                  </a:rPr>
                  <a:t>Hãy phân </a:t>
                </a:r>
                <a:r>
                  <a:rPr lang="vi-VN" sz="1900">
                    <a:latin typeface="+mn-lt"/>
                  </a:rPr>
                  <a:t>loại </a:t>
                </a:r>
                <a:r>
                  <a:rPr lang="en-US" sz="1900" smtClean="0">
                    <a:latin typeface="+mn-lt"/>
                  </a:rPr>
                  <a:t>các </a:t>
                </a:r>
                <a:r>
                  <a:rPr lang="vi-VN" sz="1900" smtClean="0">
                    <a:latin typeface="+mn-lt"/>
                  </a:rPr>
                  <a:t>dữ </a:t>
                </a:r>
                <a:r>
                  <a:rPr lang="vi-VN" sz="1900">
                    <a:latin typeface="+mn-lt"/>
                  </a:rPr>
                  <a:t>liệu đó dựa trên tiêu chí định tính và định lượng.</a:t>
                </a:r>
                <a:endParaRPr lang="en-US" sz="1900">
                  <a:latin typeface="+mn-lt"/>
                </a:endParaRPr>
              </a:p>
            </p:txBody>
          </p:sp>
        </mc:Choice>
        <mc:Fallback>
          <p:sp>
            <p:nvSpPr>
              <p:cNvPr id="3" name="Rectangle 2"/>
              <p:cNvSpPr>
                <a:spLocks noRot="1" noChangeAspect="1" noMove="1" noResize="1" noEditPoints="1" noAdjustHandles="1" noChangeArrowheads="1" noChangeShapeType="1" noTextEdit="1"/>
              </p:cNvSpPr>
              <p:nvPr/>
            </p:nvSpPr>
            <p:spPr>
              <a:xfrm>
                <a:off x="658344" y="1092424"/>
                <a:ext cx="7741188" cy="3600986"/>
              </a:xfrm>
              <a:prstGeom prst="rect">
                <a:avLst/>
              </a:prstGeom>
              <a:blipFill>
                <a:blip r:embed="rId3"/>
                <a:stretch>
                  <a:fillRect l="-787" r="-709" b="-33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31"/>
                                        </p:tgtEl>
                                        <p:attrNameLst>
                                          <p:attrName>style.visibility</p:attrName>
                                        </p:attrNameLst>
                                      </p:cBhvr>
                                      <p:to>
                                        <p:strVal val="visible"/>
                                      </p:to>
                                    </p:set>
                                    <p:animEffect transition="in" filter="fade">
                                      <p:cBhvr>
                                        <p:cTn id="7" dur="500"/>
                                        <p:tgtEl>
                                          <p:spTgt spid="3331"/>
                                        </p:tgtEl>
                                      </p:cBhvr>
                                    </p:animEffect>
                                    <p:anim calcmode="lin" valueType="num">
                                      <p:cBhvr>
                                        <p:cTn id="8" dur="500" fill="hold"/>
                                        <p:tgtEl>
                                          <p:spTgt spid="3331"/>
                                        </p:tgtEl>
                                        <p:attrNameLst>
                                          <p:attrName>ppt_x</p:attrName>
                                        </p:attrNameLst>
                                      </p:cBhvr>
                                      <p:tavLst>
                                        <p:tav tm="0">
                                          <p:val>
                                            <p:strVal val="#ppt_x"/>
                                          </p:val>
                                        </p:tav>
                                        <p:tav tm="100000">
                                          <p:val>
                                            <p:strVal val="#ppt_x"/>
                                          </p:val>
                                        </p:tav>
                                      </p:tavLst>
                                    </p:anim>
                                    <p:anim calcmode="lin" valueType="num">
                                      <p:cBhvr>
                                        <p:cTn id="9" dur="500" fill="hold"/>
                                        <p:tgtEl>
                                          <p:spTgt spid="33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1"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sp>
        <p:nvSpPr>
          <p:cNvPr id="4" name="Rectangle 3"/>
          <p:cNvSpPr/>
          <p:nvPr/>
        </p:nvSpPr>
        <p:spPr>
          <a:xfrm>
            <a:off x="4099015" y="622846"/>
            <a:ext cx="838692" cy="44627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3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3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1203632" y="1374301"/>
                <a:ext cx="6629458" cy="3104696"/>
              </a:xfrm>
              <a:prstGeom prst="rect">
                <a:avLst/>
              </a:prstGeom>
            </p:spPr>
            <p:txBody>
              <a:bodyPr wrap="square">
                <a:spAutoFit/>
              </a:bodyPr>
              <a:lstStyle/>
              <a:p>
                <a:pPr marL="342900" indent="-342900" algn="just">
                  <a:lnSpc>
                    <a:spcPct val="150000"/>
                  </a:lnSpc>
                  <a:spcBef>
                    <a:spcPts val="600"/>
                  </a:spcBef>
                  <a:spcAft>
                    <a:spcPts val="600"/>
                  </a:spcAft>
                  <a:buFontTx/>
                  <a:buChar char="-"/>
                </a:pPr>
                <a:r>
                  <a:rPr lang="fr-FR" sz="2200" smtClean="0">
                    <a:latin typeface="+mj-lt"/>
                    <a:ea typeface="Calibri" panose="020F0502020204030204" pitchFamily="34" charset="0"/>
                    <a:cs typeface="Times New Roman" panose="02020603050405020304" pitchFamily="18" charset="0"/>
                  </a:rPr>
                  <a:t>Dữ </a:t>
                </a:r>
                <a:r>
                  <a:rPr lang="fr-FR" sz="2200">
                    <a:latin typeface="+mj-lt"/>
                    <a:ea typeface="Calibri" panose="020F0502020204030204" pitchFamily="34" charset="0"/>
                    <a:cs typeface="Times New Roman" panose="02020603050405020304" pitchFamily="18" charset="0"/>
                  </a:rPr>
                  <a:t>liệu định tính là</a:t>
                </a:r>
                <a:r>
                  <a:rPr lang="fr-FR" sz="2200">
                    <a:latin typeface="+mj-lt"/>
                    <a:ea typeface="Calibri" panose="020F0502020204030204" pitchFamily="34" charset="0"/>
                    <a:cs typeface="Times New Roman" panose="02020603050405020304" pitchFamily="18" charset="0"/>
                  </a:rPr>
                  <a:t>: </a:t>
                </a:r>
                <a:endParaRPr lang="fr-FR" sz="2200" smtClean="0">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200" smtClean="0">
                    <a:latin typeface="+mj-lt"/>
                    <a:ea typeface="Calibri" panose="020F0502020204030204" pitchFamily="34" charset="0"/>
                    <a:cs typeface="Times New Roman" panose="02020603050405020304" pitchFamily="18" charset="0"/>
                  </a:rPr>
                  <a:t>Thái </a:t>
                </a:r>
                <a:r>
                  <a:rPr lang="fr-FR" sz="2200">
                    <a:latin typeface="+mj-lt"/>
                    <a:ea typeface="Calibri" panose="020F0502020204030204" pitchFamily="34" charset="0"/>
                    <a:cs typeface="Times New Roman" panose="02020603050405020304" pitchFamily="18" charset="0"/>
                  </a:rPr>
                  <a:t>Bình Dương, Ấn Độ Dương, Đại Tây Dương, Bắc </a:t>
                </a:r>
                <a:r>
                  <a:rPr lang="fr-FR" sz="2200">
                    <a:latin typeface="+mj-lt"/>
                    <a:ea typeface="Calibri" panose="020F0502020204030204" pitchFamily="34" charset="0"/>
                    <a:cs typeface="Times New Roman" panose="02020603050405020304" pitchFamily="18" charset="0"/>
                  </a:rPr>
                  <a:t>Băng </a:t>
                </a:r>
                <a:r>
                  <a:rPr lang="fr-FR" sz="2200" smtClean="0">
                    <a:latin typeface="+mj-lt"/>
                    <a:ea typeface="Calibri" panose="020F0502020204030204" pitchFamily="34" charset="0"/>
                    <a:cs typeface="Times New Roman" panose="02020603050405020304" pitchFamily="18" charset="0"/>
                  </a:rPr>
                  <a:t>Dương.</a:t>
                </a:r>
              </a:p>
              <a:p>
                <a:pPr marL="342900" indent="-342900" algn="just">
                  <a:lnSpc>
                    <a:spcPct val="150000"/>
                  </a:lnSpc>
                  <a:spcBef>
                    <a:spcPts val="600"/>
                  </a:spcBef>
                  <a:spcAft>
                    <a:spcPts val="600"/>
                  </a:spcAft>
                  <a:buFontTx/>
                  <a:buChar char="-"/>
                </a:pPr>
                <a:r>
                  <a:rPr lang="fr-FR" sz="2200" smtClean="0">
                    <a:effectLst/>
                    <a:latin typeface="+mj-lt"/>
                    <a:ea typeface="Calibri" panose="020F0502020204030204" pitchFamily="34" charset="0"/>
                    <a:cs typeface="Times New Roman" panose="02020603050405020304" pitchFamily="18" charset="0"/>
                  </a:rPr>
                  <a:t>Dữ </a:t>
                </a:r>
                <a:r>
                  <a:rPr lang="fr-FR" sz="2200">
                    <a:effectLst/>
                    <a:latin typeface="+mj-lt"/>
                    <a:ea typeface="Calibri" panose="020F0502020204030204" pitchFamily="34" charset="0"/>
                    <a:cs typeface="Times New Roman" panose="02020603050405020304" pitchFamily="18" charset="0"/>
                  </a:rPr>
                  <a:t>liệu định lượng là: </a:t>
                </a:r>
                <a:endParaRPr lang="fr-FR" sz="2200" smtClean="0">
                  <a:effectLst/>
                  <a:latin typeface="+mj-lt"/>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2200" i="1">
                        <a:effectLst/>
                        <a:latin typeface="+mj-lt"/>
                        <a:ea typeface="Calibri" panose="020F0502020204030204" pitchFamily="34" charset="0"/>
                        <a:cs typeface="Times New Roman" panose="02020603050405020304" pitchFamily="18" charset="0"/>
                      </a:rPr>
                      <m:t>178,7; 76,2; 91,6;14,8</m:t>
                    </m:r>
                  </m:oMath>
                </a14:m>
                <a:r>
                  <a:rPr lang="fr-FR" sz="2200">
                    <a:effectLst/>
                    <a:latin typeface="+mj-lt"/>
                    <a:ea typeface="Calibri" panose="020F0502020204030204" pitchFamily="34" charset="0"/>
                    <a:cs typeface="Times New Roman" panose="02020603050405020304" pitchFamily="18" charset="0"/>
                  </a:rPr>
                  <a:t> (triệu </a:t>
                </a:r>
                <a14:m>
                  <m:oMath xmlns:m="http://schemas.openxmlformats.org/officeDocument/2006/math">
                    <m:r>
                      <a:rPr lang="fr-FR" sz="2200" i="1">
                        <a:effectLst/>
                        <a:latin typeface="+mj-lt"/>
                        <a:ea typeface="Calibri" panose="020F0502020204030204" pitchFamily="34" charset="0"/>
                        <a:cs typeface="Times New Roman" panose="02020603050405020304" pitchFamily="18" charset="0"/>
                      </a:rPr>
                      <m:t>𝑘</m:t>
                    </m:r>
                    <m:sSup>
                      <m:sSupPr>
                        <m:ctrlPr>
                          <a:rPr lang="en-US" sz="2200" i="1">
                            <a:effectLst/>
                            <a:latin typeface="+mj-lt"/>
                            <a:ea typeface="Calibri" panose="020F0502020204030204" pitchFamily="34" charset="0"/>
                            <a:cs typeface="Times New Roman" panose="02020603050405020304" pitchFamily="18" charset="0"/>
                          </a:rPr>
                        </m:ctrlPr>
                      </m:sSupPr>
                      <m:e>
                        <m:r>
                          <a:rPr lang="fr-FR" sz="2200" i="1">
                            <a:effectLst/>
                            <a:latin typeface="+mj-lt"/>
                            <a:ea typeface="Calibri" panose="020F0502020204030204" pitchFamily="34" charset="0"/>
                            <a:cs typeface="Times New Roman" panose="02020603050405020304" pitchFamily="18" charset="0"/>
                          </a:rPr>
                          <m:t>𝑚</m:t>
                        </m:r>
                      </m:e>
                      <m:sup>
                        <m:r>
                          <a:rPr lang="fr-FR" sz="2200" i="1">
                            <a:effectLst/>
                            <a:latin typeface="+mj-lt"/>
                            <a:ea typeface="Calibri" panose="020F0502020204030204" pitchFamily="34" charset="0"/>
                            <a:cs typeface="Times New Roman" panose="02020603050405020304" pitchFamily="18" charset="0"/>
                          </a:rPr>
                          <m:t>2</m:t>
                        </m:r>
                      </m:sup>
                    </m:sSup>
                  </m:oMath>
                </a14:m>
                <a:r>
                  <a:rPr lang="fr-FR" sz="2200">
                    <a:effectLst/>
                    <a:latin typeface="+mj-lt"/>
                    <a:ea typeface="Calibri" panose="020F0502020204030204" pitchFamily="34" charset="0"/>
                    <a:cs typeface="Times New Roman" panose="02020603050405020304" pitchFamily="18" charset="0"/>
                  </a:rPr>
                  <a:t>).</a:t>
                </a:r>
                <a:endParaRPr lang="en-US" sz="2200">
                  <a:effectLst/>
                  <a:latin typeface="+mj-l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203632" y="1374301"/>
                <a:ext cx="6629458" cy="3104696"/>
              </a:xfrm>
              <a:prstGeom prst="rect">
                <a:avLst/>
              </a:prstGeom>
              <a:blipFill>
                <a:blip r:embed="rId3"/>
                <a:stretch>
                  <a:fillRect l="-1195" r="-1103" b="-980"/>
                </a:stretch>
              </a:blipFill>
            </p:spPr>
            <p:txBody>
              <a:bodyPr/>
              <a:lstStyle/>
              <a:p>
                <a:r>
                  <a:rPr lang="en-US">
                    <a:noFill/>
                  </a:rPr>
                  <a:t> </a:t>
                </a:r>
              </a:p>
            </p:txBody>
          </p:sp>
        </mc:Fallback>
      </mc:AlternateContent>
    </p:spTree>
    <p:extLst>
      <p:ext uri="{BB962C8B-B14F-4D97-AF65-F5344CB8AC3E}">
        <p14:creationId xmlns:p14="http://schemas.microsoft.com/office/powerpoint/2010/main" val="1662889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13" name="Google Shape;3331;p61"/>
          <p:cNvSpPr txBox="1"/>
          <p:nvPr/>
        </p:nvSpPr>
        <p:spPr>
          <a:xfrm flipH="1">
            <a:off x="3381307" y="440630"/>
            <a:ext cx="2295247" cy="483059"/>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pP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Bài </a:t>
            </a: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5</a:t>
            </a:r>
            <a:r>
              <a:rPr lang="fr-FR" sz="2000" b="1" smtClean="0">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(SGK – </a:t>
            </a:r>
            <a:r>
              <a:rPr lang="fr-FR" sz="2000" b="1" smtClean="0">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tr.8)</a:t>
            </a:r>
            <a:endParaRPr lang="en-US" sz="20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727698" y="993159"/>
            <a:ext cx="7602467" cy="923330"/>
          </a:xfrm>
          <a:prstGeom prst="rect">
            <a:avLst/>
          </a:prstGeom>
        </p:spPr>
        <p:txBody>
          <a:bodyPr wrap="square">
            <a:spAutoFit/>
          </a:bodyPr>
          <a:lstStyle/>
          <a:p>
            <a:pPr>
              <a:lnSpc>
                <a:spcPct val="150000"/>
              </a:lnSpc>
            </a:pPr>
            <a:r>
              <a:rPr lang="vi-VN" sz="1800" i="1">
                <a:latin typeface="+mn-lt"/>
              </a:rPr>
              <a:t>Bảng 5</a:t>
            </a:r>
            <a:r>
              <a:rPr lang="vi-VN" sz="1800">
                <a:latin typeface="+mn-lt"/>
              </a:rPr>
              <a:t> thống kê số lượng học sinh từng lớp ở khối lớp 8 của một trường trung học cơ sở dự thi hết Học kì I môn Toán.</a:t>
            </a:r>
            <a:endParaRPr lang="en-US" sz="1800">
              <a:latin typeface="+mn-lt"/>
            </a:endParaRPr>
          </a:p>
        </p:txBody>
      </p:sp>
      <p:sp>
        <p:nvSpPr>
          <p:cNvPr id="3" name="Rectangle 2"/>
          <p:cNvSpPr/>
          <p:nvPr/>
        </p:nvSpPr>
        <p:spPr>
          <a:xfrm>
            <a:off x="1886222" y="4319491"/>
            <a:ext cx="5285421" cy="369332"/>
          </a:xfrm>
          <a:prstGeom prst="rect">
            <a:avLst/>
          </a:prstGeom>
        </p:spPr>
        <p:txBody>
          <a:bodyPr wrap="none">
            <a:spAutoFit/>
          </a:bodyPr>
          <a:lstStyle/>
          <a:p>
            <a:pPr algn="ctr"/>
            <a:r>
              <a:rPr lang="en-US" sz="1800">
                <a:latin typeface="+mn-lt"/>
              </a:rPr>
              <a:t>Số liệu nào trong Bảng 5 là không hợp lí? Vì sao?</a:t>
            </a:r>
          </a:p>
        </p:txBody>
      </p:sp>
      <p:pic>
        <p:nvPicPr>
          <p:cNvPr id="6" name="Picture 5"/>
          <p:cNvPicPr>
            <a:picLocks noChangeAspect="1"/>
          </p:cNvPicPr>
          <p:nvPr/>
        </p:nvPicPr>
        <p:blipFill>
          <a:blip r:embed="rId3"/>
          <a:stretch>
            <a:fillRect/>
          </a:stretch>
        </p:blipFill>
        <p:spPr>
          <a:xfrm>
            <a:off x="1667545" y="1976603"/>
            <a:ext cx="5722777" cy="21553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7" name="Rectangle 6"/>
          <p:cNvSpPr/>
          <p:nvPr/>
        </p:nvSpPr>
        <p:spPr>
          <a:xfrm>
            <a:off x="4163751" y="655214"/>
            <a:ext cx="838692" cy="44627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2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951796" y="1321482"/>
                <a:ext cx="7262602" cy="2687018"/>
              </a:xfrm>
              <a:prstGeom prst="rect">
                <a:avLst/>
              </a:prstGeom>
            </p:spPr>
            <p:txBody>
              <a:bodyPr wrap="square">
                <a:spAutoFit/>
              </a:bodyPr>
              <a:lstStyle/>
              <a:p>
                <a:pPr algn="just">
                  <a:lnSpc>
                    <a:spcPct val="150000"/>
                  </a:lnSpc>
                  <a:spcBef>
                    <a:spcPts val="300"/>
                  </a:spcBef>
                  <a:spcAft>
                    <a:spcPts val="300"/>
                  </a:spcAft>
                </a:pPr>
                <a:r>
                  <a:rPr lang="fr-FR" sz="2100" smtClean="0">
                    <a:latin typeface="+mn-lt"/>
                    <a:ea typeface="Times New Roman" panose="02020603050405020304" pitchFamily="18" charset="0"/>
                    <a:cs typeface="Times New Roman" panose="02020603050405020304" pitchFamily="18" charset="0"/>
                  </a:rPr>
                  <a:t>Ta thấy Lớp 8C :</a:t>
                </a:r>
                <a:endParaRPr lang="en-US" sz="2100">
                  <a:latin typeface="+mn-lt"/>
                  <a:ea typeface="Arial" panose="020B0604020202020204" pitchFamily="34" charset="0"/>
                  <a:cs typeface="Times New Roman" panose="02020603050405020304" pitchFamily="18" charset="0"/>
                </a:endParaRPr>
              </a:p>
              <a:p>
                <a:pPr marL="342900" indent="-342900" algn="just">
                  <a:lnSpc>
                    <a:spcPct val="150000"/>
                  </a:lnSpc>
                  <a:spcBef>
                    <a:spcPts val="300"/>
                  </a:spcBef>
                  <a:spcAft>
                    <a:spcPts val="300"/>
                  </a:spcAft>
                  <a:buFontTx/>
                  <a:buChar char="-"/>
                </a:pPr>
                <a:r>
                  <a:rPr lang="fr-FR" sz="2100" smtClean="0">
                    <a:latin typeface="+mn-lt"/>
                    <a:ea typeface="Times New Roman" panose="02020603050405020304" pitchFamily="18" charset="0"/>
                    <a:cs typeface="Times New Roman" panose="02020603050405020304" pitchFamily="18" charset="0"/>
                  </a:rPr>
                  <a:t>Sĩ </a:t>
                </a:r>
                <a:r>
                  <a:rPr lang="fr-FR" sz="2100">
                    <a:latin typeface="+mn-lt"/>
                    <a:ea typeface="Times New Roman" panose="02020603050405020304" pitchFamily="18" charset="0"/>
                    <a:cs typeface="Times New Roman" panose="02020603050405020304" pitchFamily="18" charset="0"/>
                  </a:rPr>
                  <a:t>số của lớp là 40 (học sinh</a:t>
                </a:r>
                <a:r>
                  <a:rPr lang="fr-FR" sz="2100">
                    <a:latin typeface="+mn-lt"/>
                    <a:ea typeface="Times New Roman" panose="02020603050405020304" pitchFamily="18" charset="0"/>
                    <a:cs typeface="Times New Roman" panose="02020603050405020304" pitchFamily="18" charset="0"/>
                  </a:rPr>
                  <a:t>) </a:t>
                </a:r>
                <a:endParaRPr lang="fr-FR" sz="2100">
                  <a:latin typeface="+mn-lt"/>
                  <a:ea typeface="Times New Roman" panose="02020603050405020304" pitchFamily="18" charset="0"/>
                  <a:cs typeface="Times New Roman" panose="02020603050405020304" pitchFamily="18" charset="0"/>
                </a:endParaRPr>
              </a:p>
              <a:p>
                <a:pPr marL="342900" indent="-342900" algn="just">
                  <a:lnSpc>
                    <a:spcPct val="150000"/>
                  </a:lnSpc>
                  <a:spcBef>
                    <a:spcPts val="300"/>
                  </a:spcBef>
                  <a:spcAft>
                    <a:spcPts val="300"/>
                  </a:spcAft>
                  <a:buFontTx/>
                  <a:buChar char="-"/>
                </a:pPr>
                <a:r>
                  <a:rPr lang="fr-FR" sz="2100" smtClean="0">
                    <a:latin typeface="+mn-lt"/>
                    <a:ea typeface="Times New Roman" panose="02020603050405020304" pitchFamily="18" charset="0"/>
                    <a:cs typeface="Times New Roman" panose="02020603050405020304" pitchFamily="18" charset="0"/>
                  </a:rPr>
                  <a:t>Số </a:t>
                </a:r>
                <a:r>
                  <a:rPr lang="fr-FR" sz="2100">
                    <a:latin typeface="+mn-lt"/>
                    <a:ea typeface="Times New Roman" panose="02020603050405020304" pitchFamily="18" charset="0"/>
                    <a:cs typeface="Times New Roman" panose="02020603050405020304" pitchFamily="18" charset="0"/>
                  </a:rPr>
                  <a:t>học sinh dự thi hết học kì I là 41 (học sinh)</a:t>
                </a:r>
                <a:endParaRPr lang="en-US" sz="2100">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fr-FR" sz="21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2100" smtClean="0">
                    <a:latin typeface="+mn-lt"/>
                    <a:ea typeface="Times New Roman" panose="02020603050405020304" pitchFamily="18" charset="0"/>
                    <a:cs typeface="Times New Roman" panose="02020603050405020304" pitchFamily="18" charset="0"/>
                  </a:rPr>
                  <a:t> </a:t>
                </a:r>
                <a:r>
                  <a:rPr lang="fr-FR" sz="2100">
                    <a:latin typeface="+mn-lt"/>
                    <a:ea typeface="Times New Roman" panose="02020603050405020304" pitchFamily="18" charset="0"/>
                    <a:cs typeface="Times New Roman" panose="02020603050405020304" pitchFamily="18" charset="0"/>
                  </a:rPr>
                  <a:t>Vậy trong hai số liệu 40 và 41 của lớp 8C có ít nhất một số liệu không hợp lí.</a:t>
                </a:r>
                <a:endParaRPr lang="en-US" sz="21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951796" y="1321482"/>
                <a:ext cx="7262602" cy="2687018"/>
              </a:xfrm>
              <a:prstGeom prst="rect">
                <a:avLst/>
              </a:prstGeom>
              <a:blipFill>
                <a:blip r:embed="rId3"/>
                <a:stretch>
                  <a:fillRect l="-1007" r="-923" b="-3401"/>
                </a:stretch>
              </a:blipFill>
            </p:spPr>
            <p:txBody>
              <a:bodyPr/>
              <a:lstStyle/>
              <a:p>
                <a:r>
                  <a:rPr lang="en-US">
                    <a:noFill/>
                  </a:rPr>
                  <a:t> </a:t>
                </a:r>
              </a:p>
            </p:txBody>
          </p:sp>
        </mc:Fallback>
      </mc:AlternateContent>
    </p:spTree>
    <p:extLst>
      <p:ext uri="{BB962C8B-B14F-4D97-AF65-F5344CB8AC3E}">
        <p14:creationId xmlns:p14="http://schemas.microsoft.com/office/powerpoint/2010/main" val="4127188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6"/>
        <p:cNvGrpSpPr/>
        <p:nvPr/>
      </p:nvGrpSpPr>
      <p:grpSpPr>
        <a:xfrm>
          <a:off x="0" y="0"/>
          <a:ext cx="0" cy="0"/>
          <a:chOff x="0" y="0"/>
          <a:chExt cx="0" cy="0"/>
        </a:xfrm>
      </p:grpSpPr>
      <p:grpSp>
        <p:nvGrpSpPr>
          <p:cNvPr id="3889" name="Google Shape;3889;p73"/>
          <p:cNvGrpSpPr/>
          <p:nvPr/>
        </p:nvGrpSpPr>
        <p:grpSpPr>
          <a:xfrm>
            <a:off x="7696040" y="1456958"/>
            <a:ext cx="595188" cy="476469"/>
            <a:chOff x="1381700" y="994425"/>
            <a:chExt cx="2433310" cy="1947952"/>
          </a:xfrm>
        </p:grpSpPr>
        <p:sp>
          <p:nvSpPr>
            <p:cNvPr id="3890" name="Google Shape;3890;p73"/>
            <p:cNvSpPr/>
            <p:nvPr/>
          </p:nvSpPr>
          <p:spPr>
            <a:xfrm>
              <a:off x="1794234" y="1329957"/>
              <a:ext cx="2020776" cy="1456176"/>
            </a:xfrm>
            <a:custGeom>
              <a:avLst/>
              <a:gdLst/>
              <a:ahLst/>
              <a:cxnLst/>
              <a:rect l="l" t="t" r="r" b="b"/>
              <a:pathLst>
                <a:path w="20784" h="14977" extrusionOk="0">
                  <a:moveTo>
                    <a:pt x="8981" y="0"/>
                  </a:moveTo>
                  <a:lnTo>
                    <a:pt x="7" y="5552"/>
                  </a:lnTo>
                  <a:lnTo>
                    <a:pt x="0" y="5654"/>
                  </a:lnTo>
                  <a:lnTo>
                    <a:pt x="11422" y="14977"/>
                  </a:lnTo>
                  <a:lnTo>
                    <a:pt x="20783" y="7953"/>
                  </a:lnTo>
                  <a:lnTo>
                    <a:pt x="898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1" name="Google Shape;3891;p73"/>
            <p:cNvSpPr/>
            <p:nvPr/>
          </p:nvSpPr>
          <p:spPr>
            <a:xfrm>
              <a:off x="1381700" y="994425"/>
              <a:ext cx="1285736" cy="885354"/>
            </a:xfrm>
            <a:custGeom>
              <a:avLst/>
              <a:gdLst/>
              <a:ahLst/>
              <a:cxnLst/>
              <a:rect l="l" t="t" r="r" b="b"/>
              <a:pathLst>
                <a:path w="13224" h="9106" extrusionOk="0">
                  <a:moveTo>
                    <a:pt x="8102" y="1"/>
                  </a:moveTo>
                  <a:lnTo>
                    <a:pt x="1" y="5643"/>
                  </a:lnTo>
                  <a:lnTo>
                    <a:pt x="4243" y="9105"/>
                  </a:lnTo>
                  <a:lnTo>
                    <a:pt x="4250" y="9003"/>
                  </a:lnTo>
                  <a:lnTo>
                    <a:pt x="13224" y="3451"/>
                  </a:lnTo>
                  <a:lnTo>
                    <a:pt x="810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2" name="Google Shape;3892;p73"/>
            <p:cNvSpPr/>
            <p:nvPr/>
          </p:nvSpPr>
          <p:spPr>
            <a:xfrm>
              <a:off x="1381700" y="1542982"/>
              <a:ext cx="412634" cy="779667"/>
            </a:xfrm>
            <a:custGeom>
              <a:avLst/>
              <a:gdLst/>
              <a:ahLst/>
              <a:cxnLst/>
              <a:rect l="l" t="t" r="r" b="b"/>
              <a:pathLst>
                <a:path w="4244" h="8019" extrusionOk="0">
                  <a:moveTo>
                    <a:pt x="1" y="1"/>
                  </a:moveTo>
                  <a:lnTo>
                    <a:pt x="1" y="5762"/>
                  </a:lnTo>
                  <a:lnTo>
                    <a:pt x="3907" y="8019"/>
                  </a:lnTo>
                  <a:lnTo>
                    <a:pt x="4243" y="3463"/>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3" name="Google Shape;3893;p73"/>
            <p:cNvSpPr/>
            <p:nvPr/>
          </p:nvSpPr>
          <p:spPr>
            <a:xfrm>
              <a:off x="1761566" y="1879680"/>
              <a:ext cx="1143201" cy="1062697"/>
            </a:xfrm>
            <a:custGeom>
              <a:avLst/>
              <a:gdLst/>
              <a:ahLst/>
              <a:cxnLst/>
              <a:rect l="l" t="t" r="r" b="b"/>
              <a:pathLst>
                <a:path w="11758" h="10930" extrusionOk="0">
                  <a:moveTo>
                    <a:pt x="336" y="0"/>
                  </a:moveTo>
                  <a:lnTo>
                    <a:pt x="0" y="4556"/>
                  </a:lnTo>
                  <a:lnTo>
                    <a:pt x="11037" y="10929"/>
                  </a:lnTo>
                  <a:lnTo>
                    <a:pt x="11758" y="9323"/>
                  </a:lnTo>
                  <a:lnTo>
                    <a:pt x="3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4" name="Google Shape;3894;p73"/>
            <p:cNvSpPr/>
            <p:nvPr/>
          </p:nvSpPr>
          <p:spPr>
            <a:xfrm>
              <a:off x="2834563" y="2103108"/>
              <a:ext cx="980442" cy="839268"/>
            </a:xfrm>
            <a:custGeom>
              <a:avLst/>
              <a:gdLst/>
              <a:ahLst/>
              <a:cxnLst/>
              <a:rect l="l" t="t" r="r" b="b"/>
              <a:pathLst>
                <a:path w="10084" h="8632" extrusionOk="0">
                  <a:moveTo>
                    <a:pt x="10083" y="1"/>
                  </a:moveTo>
                  <a:lnTo>
                    <a:pt x="722" y="7025"/>
                  </a:lnTo>
                  <a:lnTo>
                    <a:pt x="1" y="8631"/>
                  </a:lnTo>
                  <a:lnTo>
                    <a:pt x="10083" y="2824"/>
                  </a:lnTo>
                  <a:lnTo>
                    <a:pt x="100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95" name="Google Shape;3895;p73"/>
          <p:cNvGrpSpPr/>
          <p:nvPr/>
        </p:nvGrpSpPr>
        <p:grpSpPr>
          <a:xfrm rot="19859216">
            <a:off x="6328352" y="1833694"/>
            <a:ext cx="1188175" cy="629725"/>
            <a:chOff x="2238925" y="1940975"/>
            <a:chExt cx="4361877" cy="2311765"/>
          </a:xfrm>
        </p:grpSpPr>
        <p:sp>
          <p:nvSpPr>
            <p:cNvPr id="3896" name="Google Shape;3896;p73"/>
            <p:cNvSpPr/>
            <p:nvPr/>
          </p:nvSpPr>
          <p:spPr>
            <a:xfrm>
              <a:off x="2238925" y="1940975"/>
              <a:ext cx="3417071" cy="2311765"/>
            </a:xfrm>
            <a:custGeom>
              <a:avLst/>
              <a:gdLst/>
              <a:ahLst/>
              <a:cxnLst/>
              <a:rect l="l" t="t" r="r" b="b"/>
              <a:pathLst>
                <a:path w="68171" h="46120" extrusionOk="0">
                  <a:moveTo>
                    <a:pt x="45383" y="10921"/>
                  </a:moveTo>
                  <a:lnTo>
                    <a:pt x="44758" y="11562"/>
                  </a:lnTo>
                  <a:lnTo>
                    <a:pt x="66900" y="32354"/>
                  </a:lnTo>
                  <a:lnTo>
                    <a:pt x="20524" y="36488"/>
                  </a:lnTo>
                  <a:lnTo>
                    <a:pt x="20439" y="36575"/>
                  </a:lnTo>
                  <a:lnTo>
                    <a:pt x="20439" y="36575"/>
                  </a:lnTo>
                  <a:lnTo>
                    <a:pt x="68170" y="32321"/>
                  </a:lnTo>
                  <a:lnTo>
                    <a:pt x="45383" y="10921"/>
                  </a:lnTo>
                  <a:close/>
                  <a:moveTo>
                    <a:pt x="46081" y="0"/>
                  </a:moveTo>
                  <a:lnTo>
                    <a:pt x="44810" y="33"/>
                  </a:lnTo>
                  <a:lnTo>
                    <a:pt x="0" y="46120"/>
                  </a:lnTo>
                  <a:lnTo>
                    <a:pt x="1358" y="45999"/>
                  </a:lnTo>
                  <a:lnTo>
                    <a:pt x="4608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7" name="Google Shape;3897;p73"/>
            <p:cNvSpPr/>
            <p:nvPr/>
          </p:nvSpPr>
          <p:spPr>
            <a:xfrm>
              <a:off x="2302633" y="1940975"/>
              <a:ext cx="4298169" cy="2310111"/>
            </a:xfrm>
            <a:custGeom>
              <a:avLst/>
              <a:gdLst/>
              <a:ahLst/>
              <a:cxnLst/>
              <a:rect l="l" t="t" r="r" b="b"/>
              <a:pathLst>
                <a:path w="85749" h="46087" extrusionOk="0">
                  <a:moveTo>
                    <a:pt x="44112" y="10921"/>
                  </a:moveTo>
                  <a:lnTo>
                    <a:pt x="66899" y="32321"/>
                  </a:lnTo>
                  <a:lnTo>
                    <a:pt x="19168" y="36575"/>
                  </a:lnTo>
                  <a:lnTo>
                    <a:pt x="19168" y="36575"/>
                  </a:lnTo>
                  <a:lnTo>
                    <a:pt x="19253" y="36488"/>
                  </a:lnTo>
                  <a:lnTo>
                    <a:pt x="43487" y="11562"/>
                  </a:lnTo>
                  <a:lnTo>
                    <a:pt x="44112" y="10921"/>
                  </a:lnTo>
                  <a:close/>
                  <a:moveTo>
                    <a:pt x="44810" y="0"/>
                  </a:moveTo>
                  <a:lnTo>
                    <a:pt x="87" y="45999"/>
                  </a:lnTo>
                  <a:lnTo>
                    <a:pt x="1" y="46087"/>
                  </a:lnTo>
                  <a:lnTo>
                    <a:pt x="85748" y="38443"/>
                  </a:lnTo>
                  <a:lnTo>
                    <a:pt x="4481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98" name="Google Shape;3898;p73"/>
          <p:cNvSpPr/>
          <p:nvPr/>
        </p:nvSpPr>
        <p:spPr>
          <a:xfrm>
            <a:off x="8339412" y="3703137"/>
            <a:ext cx="255420" cy="298770"/>
          </a:xfrm>
          <a:custGeom>
            <a:avLst/>
            <a:gdLst/>
            <a:ahLst/>
            <a:cxnLst/>
            <a:rect l="l" t="t" r="r" b="b"/>
            <a:pathLst>
              <a:path w="16274" h="19036" extrusionOk="0">
                <a:moveTo>
                  <a:pt x="4149" y="1"/>
                </a:moveTo>
                <a:lnTo>
                  <a:pt x="0" y="4059"/>
                </a:lnTo>
                <a:lnTo>
                  <a:pt x="5879" y="9597"/>
                </a:lnTo>
                <a:lnTo>
                  <a:pt x="322" y="16314"/>
                </a:lnTo>
                <a:lnTo>
                  <a:pt x="3194" y="19035"/>
                </a:lnTo>
                <a:lnTo>
                  <a:pt x="8930" y="12472"/>
                </a:lnTo>
                <a:lnTo>
                  <a:pt x="13979" y="17229"/>
                </a:lnTo>
                <a:lnTo>
                  <a:pt x="16274" y="13263"/>
                </a:lnTo>
                <a:lnTo>
                  <a:pt x="12166" y="8770"/>
                </a:lnTo>
                <a:lnTo>
                  <a:pt x="16037" y="4338"/>
                </a:lnTo>
                <a:lnTo>
                  <a:pt x="12998" y="993"/>
                </a:lnTo>
                <a:lnTo>
                  <a:pt x="9225" y="5553"/>
                </a:lnTo>
                <a:lnTo>
                  <a:pt x="414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9" name="Google Shape;3899;p73"/>
          <p:cNvSpPr/>
          <p:nvPr/>
        </p:nvSpPr>
        <p:spPr>
          <a:xfrm>
            <a:off x="6778787" y="3210903"/>
            <a:ext cx="282793" cy="267992"/>
          </a:xfrm>
          <a:custGeom>
            <a:avLst/>
            <a:gdLst/>
            <a:ahLst/>
            <a:cxnLst/>
            <a:rect l="l" t="t" r="r" b="b"/>
            <a:pathLst>
              <a:path w="18018" h="17075" extrusionOk="0">
                <a:moveTo>
                  <a:pt x="6432" y="0"/>
                </a:moveTo>
                <a:lnTo>
                  <a:pt x="6329" y="6000"/>
                </a:lnTo>
                <a:lnTo>
                  <a:pt x="1" y="6260"/>
                </a:lnTo>
                <a:lnTo>
                  <a:pt x="126" y="10127"/>
                </a:lnTo>
                <a:lnTo>
                  <a:pt x="6257" y="10312"/>
                </a:lnTo>
                <a:lnTo>
                  <a:pt x="6149" y="16653"/>
                </a:lnTo>
                <a:lnTo>
                  <a:pt x="11106" y="17074"/>
                </a:lnTo>
                <a:lnTo>
                  <a:pt x="11667" y="10475"/>
                </a:lnTo>
                <a:lnTo>
                  <a:pt x="18017" y="10667"/>
                </a:lnTo>
                <a:lnTo>
                  <a:pt x="17986" y="5521"/>
                </a:lnTo>
                <a:lnTo>
                  <a:pt x="12067" y="5764"/>
                </a:lnTo>
                <a:lnTo>
                  <a:pt x="12067" y="5764"/>
                </a:lnTo>
                <a:lnTo>
                  <a:pt x="12514" y="518"/>
                </a:lnTo>
                <a:lnTo>
                  <a:pt x="643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0" name="Google Shape;3900;p73"/>
          <p:cNvSpPr/>
          <p:nvPr/>
        </p:nvSpPr>
        <p:spPr>
          <a:xfrm>
            <a:off x="6909465" y="1558626"/>
            <a:ext cx="343548" cy="120428"/>
          </a:xfrm>
          <a:custGeom>
            <a:avLst/>
            <a:gdLst/>
            <a:ahLst/>
            <a:cxnLst/>
            <a:rect l="l" t="t" r="r" b="b"/>
            <a:pathLst>
              <a:path w="21889" h="7673" extrusionOk="0">
                <a:moveTo>
                  <a:pt x="521" y="0"/>
                </a:moveTo>
                <a:lnTo>
                  <a:pt x="1" y="4326"/>
                </a:lnTo>
                <a:lnTo>
                  <a:pt x="19520" y="7673"/>
                </a:lnTo>
                <a:lnTo>
                  <a:pt x="21889" y="2874"/>
                </a:lnTo>
                <a:lnTo>
                  <a:pt x="5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01" name="Google Shape;3901;p73"/>
          <p:cNvGrpSpPr/>
          <p:nvPr/>
        </p:nvGrpSpPr>
        <p:grpSpPr>
          <a:xfrm>
            <a:off x="8366027" y="2315751"/>
            <a:ext cx="343548" cy="282008"/>
            <a:chOff x="3109175" y="3057125"/>
            <a:chExt cx="547225" cy="449200"/>
          </a:xfrm>
        </p:grpSpPr>
        <p:sp>
          <p:nvSpPr>
            <p:cNvPr id="3902" name="Google Shape;3902;p73"/>
            <p:cNvSpPr/>
            <p:nvPr/>
          </p:nvSpPr>
          <p:spPr>
            <a:xfrm>
              <a:off x="3109175" y="3195225"/>
              <a:ext cx="547225" cy="191825"/>
            </a:xfrm>
            <a:custGeom>
              <a:avLst/>
              <a:gdLst/>
              <a:ahLst/>
              <a:cxnLst/>
              <a:rect l="l" t="t" r="r" b="b"/>
              <a:pathLst>
                <a:path w="21889" h="7673" extrusionOk="0">
                  <a:moveTo>
                    <a:pt x="521" y="0"/>
                  </a:moveTo>
                  <a:lnTo>
                    <a:pt x="1" y="4326"/>
                  </a:lnTo>
                  <a:lnTo>
                    <a:pt x="19520" y="7673"/>
                  </a:lnTo>
                  <a:lnTo>
                    <a:pt x="21889" y="2874"/>
                  </a:lnTo>
                  <a:lnTo>
                    <a:pt x="5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3" name="Google Shape;3903;p73"/>
            <p:cNvSpPr/>
            <p:nvPr/>
          </p:nvSpPr>
          <p:spPr>
            <a:xfrm>
              <a:off x="3241525" y="3387700"/>
              <a:ext cx="134650" cy="118625"/>
            </a:xfrm>
            <a:custGeom>
              <a:avLst/>
              <a:gdLst/>
              <a:ahLst/>
              <a:cxnLst/>
              <a:rect l="l" t="t" r="r" b="b"/>
              <a:pathLst>
                <a:path w="5386" h="4745" extrusionOk="0">
                  <a:moveTo>
                    <a:pt x="2776" y="0"/>
                  </a:moveTo>
                  <a:cubicBezTo>
                    <a:pt x="1428" y="0"/>
                    <a:pt x="0" y="990"/>
                    <a:pt x="109" y="2521"/>
                  </a:cubicBezTo>
                  <a:cubicBezTo>
                    <a:pt x="150" y="3092"/>
                    <a:pt x="541" y="3570"/>
                    <a:pt x="913" y="4005"/>
                  </a:cubicBezTo>
                  <a:cubicBezTo>
                    <a:pt x="1356" y="4524"/>
                    <a:pt x="1915" y="4745"/>
                    <a:pt x="2476" y="4745"/>
                  </a:cubicBezTo>
                  <a:cubicBezTo>
                    <a:pt x="3922" y="4745"/>
                    <a:pt x="5386" y="3275"/>
                    <a:pt x="4947" y="1636"/>
                  </a:cubicBezTo>
                  <a:cubicBezTo>
                    <a:pt x="4641" y="493"/>
                    <a:pt x="3729" y="0"/>
                    <a:pt x="27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4" name="Google Shape;3904;p73"/>
            <p:cNvSpPr/>
            <p:nvPr/>
          </p:nvSpPr>
          <p:spPr>
            <a:xfrm>
              <a:off x="3338600" y="3057125"/>
              <a:ext cx="155050" cy="126450"/>
            </a:xfrm>
            <a:custGeom>
              <a:avLst/>
              <a:gdLst/>
              <a:ahLst/>
              <a:cxnLst/>
              <a:rect l="l" t="t" r="r" b="b"/>
              <a:pathLst>
                <a:path w="6202" h="5058" extrusionOk="0">
                  <a:moveTo>
                    <a:pt x="3161" y="0"/>
                  </a:moveTo>
                  <a:cubicBezTo>
                    <a:pt x="2990" y="0"/>
                    <a:pt x="2811" y="20"/>
                    <a:pt x="2625" y="63"/>
                  </a:cubicBezTo>
                  <a:cubicBezTo>
                    <a:pt x="774" y="488"/>
                    <a:pt x="0" y="3190"/>
                    <a:pt x="1432" y="4471"/>
                  </a:cubicBezTo>
                  <a:cubicBezTo>
                    <a:pt x="1868" y="4861"/>
                    <a:pt x="2452" y="5057"/>
                    <a:pt x="3035" y="5057"/>
                  </a:cubicBezTo>
                  <a:cubicBezTo>
                    <a:pt x="3617" y="5057"/>
                    <a:pt x="4198" y="4862"/>
                    <a:pt x="4630" y="4469"/>
                  </a:cubicBezTo>
                  <a:cubicBezTo>
                    <a:pt x="6202" y="3040"/>
                    <a:pt x="5267" y="0"/>
                    <a:pt x="31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05" name="Google Shape;3905;p73"/>
          <p:cNvGrpSpPr/>
          <p:nvPr/>
        </p:nvGrpSpPr>
        <p:grpSpPr>
          <a:xfrm>
            <a:off x="6651418" y="4098468"/>
            <a:ext cx="469837" cy="748983"/>
            <a:chOff x="2355175" y="1656400"/>
            <a:chExt cx="1849023" cy="2947590"/>
          </a:xfrm>
        </p:grpSpPr>
        <p:sp>
          <p:nvSpPr>
            <p:cNvPr id="3906" name="Google Shape;3906;p73"/>
            <p:cNvSpPr/>
            <p:nvPr/>
          </p:nvSpPr>
          <p:spPr>
            <a:xfrm>
              <a:off x="2355175" y="2448368"/>
              <a:ext cx="1429145" cy="2155622"/>
            </a:xfrm>
            <a:custGeom>
              <a:avLst/>
              <a:gdLst/>
              <a:ahLst/>
              <a:cxnLst/>
              <a:rect l="l" t="t" r="r" b="b"/>
              <a:pathLst>
                <a:path w="25031" h="37755" extrusionOk="0">
                  <a:moveTo>
                    <a:pt x="10979" y="0"/>
                  </a:moveTo>
                  <a:cubicBezTo>
                    <a:pt x="7470" y="0"/>
                    <a:pt x="3662" y="566"/>
                    <a:pt x="1" y="2208"/>
                  </a:cubicBezTo>
                  <a:lnTo>
                    <a:pt x="1823" y="34798"/>
                  </a:lnTo>
                  <a:cubicBezTo>
                    <a:pt x="1893" y="36055"/>
                    <a:pt x="2821" y="37050"/>
                    <a:pt x="3971" y="37100"/>
                  </a:cubicBezTo>
                  <a:lnTo>
                    <a:pt x="8017" y="37281"/>
                  </a:lnTo>
                  <a:lnTo>
                    <a:pt x="18677" y="37753"/>
                  </a:lnTo>
                  <a:cubicBezTo>
                    <a:pt x="18707" y="37754"/>
                    <a:pt x="18737" y="37755"/>
                    <a:pt x="18767" y="37755"/>
                  </a:cubicBezTo>
                  <a:cubicBezTo>
                    <a:pt x="19886" y="37755"/>
                    <a:pt x="20839" y="36850"/>
                    <a:pt x="20989" y="35627"/>
                  </a:cubicBezTo>
                  <a:lnTo>
                    <a:pt x="25030" y="2764"/>
                  </a:lnTo>
                  <a:cubicBezTo>
                    <a:pt x="25030" y="2764"/>
                    <a:pt x="18737" y="0"/>
                    <a:pt x="10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7" name="Google Shape;3907;p73"/>
            <p:cNvSpPr/>
            <p:nvPr/>
          </p:nvSpPr>
          <p:spPr>
            <a:xfrm>
              <a:off x="2560261" y="2567983"/>
              <a:ext cx="1028852" cy="225868"/>
            </a:xfrm>
            <a:custGeom>
              <a:avLst/>
              <a:gdLst/>
              <a:ahLst/>
              <a:cxnLst/>
              <a:rect l="l" t="t" r="r" b="b"/>
              <a:pathLst>
                <a:path w="18020" h="3956" extrusionOk="0">
                  <a:moveTo>
                    <a:pt x="8239" y="1"/>
                  </a:moveTo>
                  <a:cubicBezTo>
                    <a:pt x="5407" y="1"/>
                    <a:pt x="2584" y="546"/>
                    <a:pt x="0" y="1650"/>
                  </a:cubicBezTo>
                  <a:cubicBezTo>
                    <a:pt x="3839" y="3378"/>
                    <a:pt x="7254" y="3956"/>
                    <a:pt x="10104" y="3956"/>
                  </a:cubicBezTo>
                  <a:cubicBezTo>
                    <a:pt x="13780" y="3956"/>
                    <a:pt x="16519" y="2994"/>
                    <a:pt x="18019" y="2299"/>
                  </a:cubicBezTo>
                  <a:cubicBezTo>
                    <a:pt x="15004" y="775"/>
                    <a:pt x="11615" y="1"/>
                    <a:pt x="82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8" name="Google Shape;3908;p73"/>
            <p:cNvSpPr/>
            <p:nvPr/>
          </p:nvSpPr>
          <p:spPr>
            <a:xfrm>
              <a:off x="2456633" y="2502266"/>
              <a:ext cx="1206874" cy="196978"/>
            </a:xfrm>
            <a:custGeom>
              <a:avLst/>
              <a:gdLst/>
              <a:ahLst/>
              <a:cxnLst/>
              <a:rect l="l" t="t" r="r" b="b"/>
              <a:pathLst>
                <a:path w="21138" h="3450" extrusionOk="0">
                  <a:moveTo>
                    <a:pt x="9875" y="0"/>
                  </a:moveTo>
                  <a:cubicBezTo>
                    <a:pt x="4132" y="0"/>
                    <a:pt x="0" y="1913"/>
                    <a:pt x="0" y="1913"/>
                  </a:cubicBezTo>
                  <a:cubicBezTo>
                    <a:pt x="615" y="2238"/>
                    <a:pt x="1220" y="2532"/>
                    <a:pt x="1815" y="2801"/>
                  </a:cubicBezTo>
                  <a:cubicBezTo>
                    <a:pt x="4399" y="1697"/>
                    <a:pt x="7222" y="1152"/>
                    <a:pt x="10054" y="1152"/>
                  </a:cubicBezTo>
                  <a:cubicBezTo>
                    <a:pt x="13430" y="1152"/>
                    <a:pt x="16819" y="1926"/>
                    <a:pt x="19834" y="3450"/>
                  </a:cubicBezTo>
                  <a:cubicBezTo>
                    <a:pt x="20684" y="3055"/>
                    <a:pt x="21138" y="2746"/>
                    <a:pt x="21138" y="2746"/>
                  </a:cubicBezTo>
                  <a:cubicBezTo>
                    <a:pt x="17168" y="658"/>
                    <a:pt x="13244" y="0"/>
                    <a:pt x="987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9" name="Google Shape;3909;p73"/>
            <p:cNvSpPr/>
            <p:nvPr/>
          </p:nvSpPr>
          <p:spPr>
            <a:xfrm>
              <a:off x="3340637" y="2976956"/>
              <a:ext cx="863562" cy="1107986"/>
            </a:xfrm>
            <a:custGeom>
              <a:avLst/>
              <a:gdLst/>
              <a:ahLst/>
              <a:cxnLst/>
              <a:rect l="l" t="t" r="r" b="b"/>
              <a:pathLst>
                <a:path w="15125" h="19406" extrusionOk="0">
                  <a:moveTo>
                    <a:pt x="10781" y="0"/>
                  </a:moveTo>
                  <a:cubicBezTo>
                    <a:pt x="8535" y="0"/>
                    <a:pt x="6163" y="541"/>
                    <a:pt x="6163" y="541"/>
                  </a:cubicBezTo>
                  <a:lnTo>
                    <a:pt x="5739" y="3596"/>
                  </a:lnTo>
                  <a:cubicBezTo>
                    <a:pt x="5932" y="3586"/>
                    <a:pt x="6128" y="3581"/>
                    <a:pt x="6325" y="3581"/>
                  </a:cubicBezTo>
                  <a:cubicBezTo>
                    <a:pt x="8804" y="3581"/>
                    <a:pt x="11469" y="4406"/>
                    <a:pt x="10901" y="7729"/>
                  </a:cubicBezTo>
                  <a:cubicBezTo>
                    <a:pt x="10502" y="10068"/>
                    <a:pt x="9114" y="12914"/>
                    <a:pt x="7795" y="14791"/>
                  </a:cubicBezTo>
                  <a:cubicBezTo>
                    <a:pt x="6297" y="16922"/>
                    <a:pt x="3303" y="17306"/>
                    <a:pt x="1114" y="18303"/>
                  </a:cubicBezTo>
                  <a:cubicBezTo>
                    <a:pt x="833" y="18431"/>
                    <a:pt x="0" y="18665"/>
                    <a:pt x="230" y="19066"/>
                  </a:cubicBezTo>
                  <a:cubicBezTo>
                    <a:pt x="384" y="19336"/>
                    <a:pt x="1070" y="19406"/>
                    <a:pt x="1783" y="19406"/>
                  </a:cubicBezTo>
                  <a:cubicBezTo>
                    <a:pt x="2531" y="19406"/>
                    <a:pt x="3310" y="19330"/>
                    <a:pt x="3541" y="19330"/>
                  </a:cubicBezTo>
                  <a:cubicBezTo>
                    <a:pt x="12757" y="19330"/>
                    <a:pt x="15125" y="4984"/>
                    <a:pt x="14702" y="1836"/>
                  </a:cubicBezTo>
                  <a:cubicBezTo>
                    <a:pt x="14508" y="391"/>
                    <a:pt x="12690" y="0"/>
                    <a:pt x="107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0" name="Google Shape;3910;p73"/>
            <p:cNvSpPr/>
            <p:nvPr/>
          </p:nvSpPr>
          <p:spPr>
            <a:xfrm>
              <a:off x="3830513" y="3041645"/>
              <a:ext cx="333035" cy="310083"/>
            </a:xfrm>
            <a:custGeom>
              <a:avLst/>
              <a:gdLst/>
              <a:ahLst/>
              <a:cxnLst/>
              <a:rect l="l" t="t" r="r" b="b"/>
              <a:pathLst>
                <a:path w="5833" h="5431" extrusionOk="0">
                  <a:moveTo>
                    <a:pt x="2750" y="1"/>
                  </a:moveTo>
                  <a:cubicBezTo>
                    <a:pt x="2669" y="1"/>
                    <a:pt x="2589" y="2"/>
                    <a:pt x="2511" y="3"/>
                  </a:cubicBezTo>
                  <a:cubicBezTo>
                    <a:pt x="2020" y="12"/>
                    <a:pt x="1492" y="47"/>
                    <a:pt x="1023" y="225"/>
                  </a:cubicBezTo>
                  <a:cubicBezTo>
                    <a:pt x="950" y="252"/>
                    <a:pt x="0" y="864"/>
                    <a:pt x="107" y="919"/>
                  </a:cubicBezTo>
                  <a:cubicBezTo>
                    <a:pt x="1192" y="1493"/>
                    <a:pt x="2632" y="1084"/>
                    <a:pt x="3559" y="1927"/>
                  </a:cubicBezTo>
                  <a:cubicBezTo>
                    <a:pt x="3656" y="2015"/>
                    <a:pt x="3746" y="2119"/>
                    <a:pt x="3792" y="2247"/>
                  </a:cubicBezTo>
                  <a:cubicBezTo>
                    <a:pt x="3851" y="2412"/>
                    <a:pt x="3831" y="2598"/>
                    <a:pt x="3791" y="2768"/>
                  </a:cubicBezTo>
                  <a:cubicBezTo>
                    <a:pt x="3683" y="3233"/>
                    <a:pt x="3430" y="3646"/>
                    <a:pt x="3322" y="4112"/>
                  </a:cubicBezTo>
                  <a:cubicBezTo>
                    <a:pt x="3215" y="4577"/>
                    <a:pt x="3313" y="5167"/>
                    <a:pt x="3710" y="5367"/>
                  </a:cubicBezTo>
                  <a:cubicBezTo>
                    <a:pt x="3797" y="5411"/>
                    <a:pt x="3888" y="5430"/>
                    <a:pt x="3980" y="5430"/>
                  </a:cubicBezTo>
                  <a:cubicBezTo>
                    <a:pt x="4246" y="5430"/>
                    <a:pt x="4519" y="5265"/>
                    <a:pt x="4693" y="5031"/>
                  </a:cubicBezTo>
                  <a:cubicBezTo>
                    <a:pt x="5492" y="3957"/>
                    <a:pt x="5832" y="1144"/>
                    <a:pt x="4520" y="358"/>
                  </a:cubicBezTo>
                  <a:cubicBezTo>
                    <a:pt x="4008" y="51"/>
                    <a:pt x="3343" y="1"/>
                    <a:pt x="2750" y="1"/>
                  </a:cubicBezTo>
                  <a:close/>
                </a:path>
              </a:pathLst>
            </a:custGeom>
            <a:solidFill>
              <a:srgbClr val="FFFFFF">
                <a:alpha val="44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1" name="Google Shape;3911;p73"/>
            <p:cNvSpPr/>
            <p:nvPr/>
          </p:nvSpPr>
          <p:spPr>
            <a:xfrm>
              <a:off x="2859610" y="1656400"/>
              <a:ext cx="281878" cy="795105"/>
            </a:xfrm>
            <a:custGeom>
              <a:avLst/>
              <a:gdLst/>
              <a:ahLst/>
              <a:cxnLst/>
              <a:rect l="l" t="t" r="r" b="b"/>
              <a:pathLst>
                <a:path w="4937" h="13926" extrusionOk="0">
                  <a:moveTo>
                    <a:pt x="2261" y="1"/>
                  </a:moveTo>
                  <a:lnTo>
                    <a:pt x="2261" y="1"/>
                  </a:lnTo>
                  <a:cubicBezTo>
                    <a:pt x="3063" y="2304"/>
                    <a:pt x="2603" y="4913"/>
                    <a:pt x="1792" y="7213"/>
                  </a:cubicBezTo>
                  <a:cubicBezTo>
                    <a:pt x="1049" y="9316"/>
                    <a:pt x="1" y="11446"/>
                    <a:pt x="252" y="13686"/>
                  </a:cubicBezTo>
                  <a:cubicBezTo>
                    <a:pt x="260" y="13763"/>
                    <a:pt x="271" y="13845"/>
                    <a:pt x="285" y="13925"/>
                  </a:cubicBezTo>
                  <a:cubicBezTo>
                    <a:pt x="774" y="13896"/>
                    <a:pt x="1261" y="13881"/>
                    <a:pt x="1741" y="13874"/>
                  </a:cubicBezTo>
                  <a:cubicBezTo>
                    <a:pt x="1748" y="13772"/>
                    <a:pt x="1758" y="13670"/>
                    <a:pt x="1770" y="13571"/>
                  </a:cubicBezTo>
                  <a:cubicBezTo>
                    <a:pt x="1942" y="12112"/>
                    <a:pt x="2537" y="10751"/>
                    <a:pt x="3245" y="9502"/>
                  </a:cubicBezTo>
                  <a:cubicBezTo>
                    <a:pt x="3848" y="8440"/>
                    <a:pt x="4557" y="7395"/>
                    <a:pt x="4753" y="6162"/>
                  </a:cubicBezTo>
                  <a:cubicBezTo>
                    <a:pt x="4936" y="5018"/>
                    <a:pt x="4647" y="3830"/>
                    <a:pt x="4148" y="2802"/>
                  </a:cubicBezTo>
                  <a:cubicBezTo>
                    <a:pt x="3649" y="1775"/>
                    <a:pt x="2952" y="884"/>
                    <a:pt x="226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2" name="Google Shape;3912;p73"/>
            <p:cNvSpPr/>
            <p:nvPr/>
          </p:nvSpPr>
          <p:spPr>
            <a:xfrm>
              <a:off x="2875825" y="2448483"/>
              <a:ext cx="83245" cy="59493"/>
            </a:xfrm>
            <a:custGeom>
              <a:avLst/>
              <a:gdLst/>
              <a:ahLst/>
              <a:cxnLst/>
              <a:rect l="l" t="t" r="r" b="b"/>
              <a:pathLst>
                <a:path w="1458" h="1042" extrusionOk="0">
                  <a:moveTo>
                    <a:pt x="1457" y="1"/>
                  </a:moveTo>
                  <a:cubicBezTo>
                    <a:pt x="977" y="8"/>
                    <a:pt x="490" y="23"/>
                    <a:pt x="1" y="52"/>
                  </a:cubicBezTo>
                  <a:cubicBezTo>
                    <a:pt x="51" y="360"/>
                    <a:pt x="136" y="700"/>
                    <a:pt x="252" y="1042"/>
                  </a:cubicBezTo>
                  <a:cubicBezTo>
                    <a:pt x="642" y="1008"/>
                    <a:pt x="1045" y="982"/>
                    <a:pt x="1457" y="964"/>
                  </a:cubicBezTo>
                  <a:cubicBezTo>
                    <a:pt x="1433" y="644"/>
                    <a:pt x="1433" y="321"/>
                    <a:pt x="1457" y="1"/>
                  </a:cubicBezTo>
                  <a:close/>
                </a:path>
              </a:pathLst>
            </a:custGeom>
            <a:solidFill>
              <a:srgbClr val="FFFFFF">
                <a:alpha val="44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3" name="Google Shape;3913;p73"/>
            <p:cNvSpPr/>
            <p:nvPr/>
          </p:nvSpPr>
          <p:spPr>
            <a:xfrm>
              <a:off x="2918818" y="2569410"/>
              <a:ext cx="81246" cy="83873"/>
            </a:xfrm>
            <a:custGeom>
              <a:avLst/>
              <a:gdLst/>
              <a:ahLst/>
              <a:cxnLst/>
              <a:rect l="l" t="t" r="r" b="b"/>
              <a:pathLst>
                <a:path w="1423" h="1469" extrusionOk="0">
                  <a:moveTo>
                    <a:pt x="920" y="0"/>
                  </a:moveTo>
                  <a:cubicBezTo>
                    <a:pt x="613" y="16"/>
                    <a:pt x="306" y="36"/>
                    <a:pt x="1" y="64"/>
                  </a:cubicBezTo>
                  <a:cubicBezTo>
                    <a:pt x="373" y="723"/>
                    <a:pt x="857" y="1271"/>
                    <a:pt x="1422" y="1469"/>
                  </a:cubicBezTo>
                  <a:cubicBezTo>
                    <a:pt x="1415" y="997"/>
                    <a:pt x="1103" y="491"/>
                    <a:pt x="920" y="0"/>
                  </a:cubicBezTo>
                  <a:close/>
                </a:path>
              </a:pathLst>
            </a:custGeom>
            <a:solidFill>
              <a:srgbClr val="FFFFFF">
                <a:alpha val="44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4" name="Google Shape;3914;p73"/>
            <p:cNvSpPr/>
            <p:nvPr/>
          </p:nvSpPr>
          <p:spPr>
            <a:xfrm>
              <a:off x="2890156" y="2503522"/>
              <a:ext cx="81246" cy="69599"/>
            </a:xfrm>
            <a:custGeom>
              <a:avLst/>
              <a:gdLst/>
              <a:ahLst/>
              <a:cxnLst/>
              <a:rect l="l" t="t" r="r" b="b"/>
              <a:pathLst>
                <a:path w="1423" h="1219" extrusionOk="0">
                  <a:moveTo>
                    <a:pt x="1206" y="0"/>
                  </a:moveTo>
                  <a:cubicBezTo>
                    <a:pt x="794" y="18"/>
                    <a:pt x="391" y="44"/>
                    <a:pt x="1" y="78"/>
                  </a:cubicBezTo>
                  <a:cubicBezTo>
                    <a:pt x="131" y="465"/>
                    <a:pt x="300" y="858"/>
                    <a:pt x="503" y="1218"/>
                  </a:cubicBezTo>
                  <a:cubicBezTo>
                    <a:pt x="808" y="1190"/>
                    <a:pt x="1115" y="1170"/>
                    <a:pt x="1422" y="1154"/>
                  </a:cubicBezTo>
                  <a:cubicBezTo>
                    <a:pt x="1381" y="1043"/>
                    <a:pt x="1345" y="932"/>
                    <a:pt x="1322" y="821"/>
                  </a:cubicBezTo>
                  <a:cubicBezTo>
                    <a:pt x="1264" y="552"/>
                    <a:pt x="1226" y="278"/>
                    <a:pt x="1206" y="0"/>
                  </a:cubicBezTo>
                  <a:close/>
                </a:path>
              </a:pathLst>
            </a:custGeom>
            <a:solidFill>
              <a:srgbClr val="FFFFFF">
                <a:alpha val="44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5" name="Google Shape;3915;p73"/>
            <p:cNvSpPr/>
            <p:nvPr/>
          </p:nvSpPr>
          <p:spPr>
            <a:xfrm>
              <a:off x="3123447" y="1877873"/>
              <a:ext cx="250818" cy="582141"/>
            </a:xfrm>
            <a:custGeom>
              <a:avLst/>
              <a:gdLst/>
              <a:ahLst/>
              <a:cxnLst/>
              <a:rect l="l" t="t" r="r" b="b"/>
              <a:pathLst>
                <a:path w="4393" h="10196" extrusionOk="0">
                  <a:moveTo>
                    <a:pt x="2755" y="1"/>
                  </a:moveTo>
                  <a:lnTo>
                    <a:pt x="2755" y="1"/>
                  </a:lnTo>
                  <a:cubicBezTo>
                    <a:pt x="3175" y="1875"/>
                    <a:pt x="2588" y="3854"/>
                    <a:pt x="1755" y="5555"/>
                  </a:cubicBezTo>
                  <a:cubicBezTo>
                    <a:pt x="1041" y="7011"/>
                    <a:pt x="119" y="8457"/>
                    <a:pt x="0" y="10084"/>
                  </a:cubicBezTo>
                  <a:cubicBezTo>
                    <a:pt x="426" y="10115"/>
                    <a:pt x="844" y="10153"/>
                    <a:pt x="1255" y="10196"/>
                  </a:cubicBezTo>
                  <a:cubicBezTo>
                    <a:pt x="1544" y="9201"/>
                    <a:pt x="2080" y="8304"/>
                    <a:pt x="2683" y="7488"/>
                  </a:cubicBezTo>
                  <a:cubicBezTo>
                    <a:pt x="3245" y="6727"/>
                    <a:pt x="3887" y="5989"/>
                    <a:pt x="4148" y="5052"/>
                  </a:cubicBezTo>
                  <a:cubicBezTo>
                    <a:pt x="4392" y="4181"/>
                    <a:pt x="4271" y="3229"/>
                    <a:pt x="3975" y="2376"/>
                  </a:cubicBezTo>
                  <a:cubicBezTo>
                    <a:pt x="3677" y="1526"/>
                    <a:pt x="3215" y="760"/>
                    <a:pt x="27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6" name="Google Shape;3916;p73"/>
            <p:cNvSpPr/>
            <p:nvPr/>
          </p:nvSpPr>
          <p:spPr>
            <a:xfrm>
              <a:off x="3122647" y="2453621"/>
              <a:ext cx="72511" cy="58009"/>
            </a:xfrm>
            <a:custGeom>
              <a:avLst/>
              <a:gdLst/>
              <a:ahLst/>
              <a:cxnLst/>
              <a:rect l="l" t="t" r="r" b="b"/>
              <a:pathLst>
                <a:path w="1270" h="1016" extrusionOk="0">
                  <a:moveTo>
                    <a:pt x="14" y="0"/>
                  </a:moveTo>
                  <a:cubicBezTo>
                    <a:pt x="6" y="112"/>
                    <a:pt x="2" y="226"/>
                    <a:pt x="2" y="339"/>
                  </a:cubicBezTo>
                  <a:cubicBezTo>
                    <a:pt x="1" y="515"/>
                    <a:pt x="15" y="713"/>
                    <a:pt x="43" y="920"/>
                  </a:cubicBezTo>
                  <a:cubicBezTo>
                    <a:pt x="386" y="943"/>
                    <a:pt x="734" y="977"/>
                    <a:pt x="1086" y="1016"/>
                  </a:cubicBezTo>
                  <a:cubicBezTo>
                    <a:pt x="1109" y="811"/>
                    <a:pt x="1145" y="608"/>
                    <a:pt x="1192" y="409"/>
                  </a:cubicBezTo>
                  <a:cubicBezTo>
                    <a:pt x="1215" y="310"/>
                    <a:pt x="1241" y="210"/>
                    <a:pt x="1269" y="112"/>
                  </a:cubicBezTo>
                  <a:cubicBezTo>
                    <a:pt x="858" y="69"/>
                    <a:pt x="440" y="31"/>
                    <a:pt x="14" y="0"/>
                  </a:cubicBezTo>
                  <a:close/>
                </a:path>
              </a:pathLst>
            </a:custGeom>
            <a:solidFill>
              <a:srgbClr val="FFFFFF">
                <a:alpha val="44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7" name="Google Shape;3917;p73"/>
            <p:cNvSpPr/>
            <p:nvPr/>
          </p:nvSpPr>
          <p:spPr>
            <a:xfrm>
              <a:off x="3141774" y="2572950"/>
              <a:ext cx="62176" cy="80732"/>
            </a:xfrm>
            <a:custGeom>
              <a:avLst/>
              <a:gdLst/>
              <a:ahLst/>
              <a:cxnLst/>
              <a:rect l="l" t="t" r="r" b="b"/>
              <a:pathLst>
                <a:path w="1089" h="1414" extrusionOk="0">
                  <a:moveTo>
                    <a:pt x="0" y="0"/>
                  </a:moveTo>
                  <a:lnTo>
                    <a:pt x="0" y="0"/>
                  </a:lnTo>
                  <a:cubicBezTo>
                    <a:pt x="233" y="623"/>
                    <a:pt x="584" y="1180"/>
                    <a:pt x="1049" y="1413"/>
                  </a:cubicBezTo>
                  <a:cubicBezTo>
                    <a:pt x="1089" y="1004"/>
                    <a:pt x="838" y="520"/>
                    <a:pt x="757" y="80"/>
                  </a:cubicBezTo>
                  <a:cubicBezTo>
                    <a:pt x="505" y="49"/>
                    <a:pt x="253" y="23"/>
                    <a:pt x="0" y="0"/>
                  </a:cubicBezTo>
                  <a:close/>
                </a:path>
              </a:pathLst>
            </a:custGeom>
            <a:solidFill>
              <a:srgbClr val="FFFFFF">
                <a:alpha val="44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8" name="Google Shape;3918;p73"/>
            <p:cNvSpPr/>
            <p:nvPr/>
          </p:nvSpPr>
          <p:spPr>
            <a:xfrm>
              <a:off x="3125045" y="2506092"/>
              <a:ext cx="60007" cy="71426"/>
            </a:xfrm>
            <a:custGeom>
              <a:avLst/>
              <a:gdLst/>
              <a:ahLst/>
              <a:cxnLst/>
              <a:rect l="l" t="t" r="r" b="b"/>
              <a:pathLst>
                <a:path w="1051" h="1251" extrusionOk="0">
                  <a:moveTo>
                    <a:pt x="1" y="1"/>
                  </a:moveTo>
                  <a:lnTo>
                    <a:pt x="1" y="1"/>
                  </a:lnTo>
                  <a:cubicBezTo>
                    <a:pt x="52" y="376"/>
                    <a:pt x="150" y="787"/>
                    <a:pt x="293" y="1171"/>
                  </a:cubicBezTo>
                  <a:cubicBezTo>
                    <a:pt x="546" y="1194"/>
                    <a:pt x="798" y="1220"/>
                    <a:pt x="1050" y="1251"/>
                  </a:cubicBezTo>
                  <a:cubicBezTo>
                    <a:pt x="1043" y="1207"/>
                    <a:pt x="1037" y="1164"/>
                    <a:pt x="1033" y="1122"/>
                  </a:cubicBezTo>
                  <a:cubicBezTo>
                    <a:pt x="1000" y="782"/>
                    <a:pt x="1005" y="438"/>
                    <a:pt x="1044" y="97"/>
                  </a:cubicBezTo>
                  <a:cubicBezTo>
                    <a:pt x="692" y="58"/>
                    <a:pt x="344" y="24"/>
                    <a:pt x="1" y="1"/>
                  </a:cubicBezTo>
                  <a:close/>
                </a:path>
              </a:pathLst>
            </a:custGeom>
            <a:solidFill>
              <a:srgbClr val="FFFFFF">
                <a:alpha val="44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19" name="Google Shape;3919;p73"/>
            <p:cNvGrpSpPr/>
            <p:nvPr/>
          </p:nvGrpSpPr>
          <p:grpSpPr>
            <a:xfrm>
              <a:off x="2639394" y="3106163"/>
              <a:ext cx="814804" cy="1009614"/>
              <a:chOff x="2639394" y="3106163"/>
              <a:chExt cx="814804" cy="1009614"/>
            </a:xfrm>
          </p:grpSpPr>
          <p:sp>
            <p:nvSpPr>
              <p:cNvPr id="3920" name="Google Shape;3920;p73"/>
              <p:cNvSpPr/>
              <p:nvPr/>
            </p:nvSpPr>
            <p:spPr>
              <a:xfrm>
                <a:off x="2767002" y="3106163"/>
                <a:ext cx="154842" cy="506947"/>
              </a:xfrm>
              <a:custGeom>
                <a:avLst/>
                <a:gdLst/>
                <a:ahLst/>
                <a:cxnLst/>
                <a:rect l="l" t="t" r="r" b="b"/>
                <a:pathLst>
                  <a:path w="2712" h="8879" extrusionOk="0">
                    <a:moveTo>
                      <a:pt x="1353" y="0"/>
                    </a:moveTo>
                    <a:cubicBezTo>
                      <a:pt x="1019" y="0"/>
                      <a:pt x="685" y="28"/>
                      <a:pt x="354" y="83"/>
                    </a:cubicBezTo>
                    <a:lnTo>
                      <a:pt x="316" y="1028"/>
                    </a:lnTo>
                    <a:cubicBezTo>
                      <a:pt x="331" y="1025"/>
                      <a:pt x="348" y="1022"/>
                      <a:pt x="363" y="1019"/>
                    </a:cubicBezTo>
                    <a:cubicBezTo>
                      <a:pt x="473" y="3312"/>
                      <a:pt x="532" y="5636"/>
                      <a:pt x="539" y="7930"/>
                    </a:cubicBezTo>
                    <a:cubicBezTo>
                      <a:pt x="370" y="7909"/>
                      <a:pt x="203" y="7875"/>
                      <a:pt x="39" y="7829"/>
                    </a:cubicBezTo>
                    <a:lnTo>
                      <a:pt x="1" y="8766"/>
                    </a:lnTo>
                    <a:cubicBezTo>
                      <a:pt x="317" y="8841"/>
                      <a:pt x="641" y="8878"/>
                      <a:pt x="967" y="8878"/>
                    </a:cubicBezTo>
                    <a:cubicBezTo>
                      <a:pt x="1443" y="8878"/>
                      <a:pt x="1920" y="8798"/>
                      <a:pt x="2369" y="8638"/>
                    </a:cubicBezTo>
                    <a:cubicBezTo>
                      <a:pt x="2590" y="8559"/>
                      <a:pt x="2711" y="8299"/>
                      <a:pt x="2639" y="8057"/>
                    </a:cubicBezTo>
                    <a:cubicBezTo>
                      <a:pt x="2581" y="7863"/>
                      <a:pt x="2416" y="7739"/>
                      <a:pt x="2239" y="7739"/>
                    </a:cubicBezTo>
                    <a:cubicBezTo>
                      <a:pt x="2196" y="7739"/>
                      <a:pt x="2153" y="7746"/>
                      <a:pt x="2109" y="7762"/>
                    </a:cubicBezTo>
                    <a:cubicBezTo>
                      <a:pt x="1874" y="7846"/>
                      <a:pt x="1629" y="7902"/>
                      <a:pt x="1380" y="7932"/>
                    </a:cubicBezTo>
                    <a:cubicBezTo>
                      <a:pt x="1374" y="5607"/>
                      <a:pt x="1314" y="3253"/>
                      <a:pt x="1202" y="931"/>
                    </a:cubicBezTo>
                    <a:cubicBezTo>
                      <a:pt x="1271" y="929"/>
                      <a:pt x="1341" y="928"/>
                      <a:pt x="1410" y="928"/>
                    </a:cubicBezTo>
                    <a:cubicBezTo>
                      <a:pt x="1602" y="928"/>
                      <a:pt x="1793" y="936"/>
                      <a:pt x="1982" y="960"/>
                    </a:cubicBezTo>
                    <a:cubicBezTo>
                      <a:pt x="1998" y="962"/>
                      <a:pt x="2012" y="962"/>
                      <a:pt x="2028" y="962"/>
                    </a:cubicBezTo>
                    <a:cubicBezTo>
                      <a:pt x="2239" y="962"/>
                      <a:pt x="2422" y="789"/>
                      <a:pt x="2447" y="553"/>
                    </a:cubicBezTo>
                    <a:cubicBezTo>
                      <a:pt x="2473" y="301"/>
                      <a:pt x="2306" y="72"/>
                      <a:pt x="2075" y="44"/>
                    </a:cubicBezTo>
                    <a:cubicBezTo>
                      <a:pt x="1836" y="14"/>
                      <a:pt x="1595" y="0"/>
                      <a:pt x="13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1" name="Google Shape;3921;p73"/>
              <p:cNvSpPr/>
              <p:nvPr/>
            </p:nvSpPr>
            <p:spPr>
              <a:xfrm>
                <a:off x="2717329" y="3110845"/>
                <a:ext cx="69941" cy="495813"/>
              </a:xfrm>
              <a:custGeom>
                <a:avLst/>
                <a:gdLst/>
                <a:ahLst/>
                <a:cxnLst/>
                <a:rect l="l" t="t" r="r" b="b"/>
                <a:pathLst>
                  <a:path w="1225" h="8684" extrusionOk="0">
                    <a:moveTo>
                      <a:pt x="1224" y="1"/>
                    </a:moveTo>
                    <a:cubicBezTo>
                      <a:pt x="928" y="50"/>
                      <a:pt x="635" y="122"/>
                      <a:pt x="350" y="214"/>
                    </a:cubicBezTo>
                    <a:cubicBezTo>
                      <a:pt x="127" y="287"/>
                      <a:pt x="0" y="543"/>
                      <a:pt x="66" y="787"/>
                    </a:cubicBezTo>
                    <a:cubicBezTo>
                      <a:pt x="121" y="987"/>
                      <a:pt x="288" y="1116"/>
                      <a:pt x="470" y="1116"/>
                    </a:cubicBezTo>
                    <a:cubicBezTo>
                      <a:pt x="509" y="1116"/>
                      <a:pt x="550" y="1110"/>
                      <a:pt x="590" y="1097"/>
                    </a:cubicBezTo>
                    <a:cubicBezTo>
                      <a:pt x="784" y="1034"/>
                      <a:pt x="984" y="985"/>
                      <a:pt x="1186" y="946"/>
                    </a:cubicBezTo>
                    <a:lnTo>
                      <a:pt x="1224" y="1"/>
                    </a:lnTo>
                    <a:close/>
                    <a:moveTo>
                      <a:pt x="802" y="7731"/>
                    </a:moveTo>
                    <a:cubicBezTo>
                      <a:pt x="615" y="7731"/>
                      <a:pt x="444" y="7868"/>
                      <a:pt x="395" y="8075"/>
                    </a:cubicBezTo>
                    <a:cubicBezTo>
                      <a:pt x="336" y="8321"/>
                      <a:pt x="470" y="8573"/>
                      <a:pt x="695" y="8637"/>
                    </a:cubicBezTo>
                    <a:cubicBezTo>
                      <a:pt x="753" y="8654"/>
                      <a:pt x="812" y="8669"/>
                      <a:pt x="871" y="8684"/>
                    </a:cubicBezTo>
                    <a:lnTo>
                      <a:pt x="909" y="7747"/>
                    </a:lnTo>
                    <a:lnTo>
                      <a:pt x="908" y="7747"/>
                    </a:lnTo>
                    <a:cubicBezTo>
                      <a:pt x="873" y="7736"/>
                      <a:pt x="837" y="7731"/>
                      <a:pt x="802" y="773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2" name="Google Shape;3922;p73"/>
              <p:cNvSpPr/>
              <p:nvPr/>
            </p:nvSpPr>
            <p:spPr>
              <a:xfrm>
                <a:off x="2959584" y="3127345"/>
                <a:ext cx="430668" cy="512827"/>
              </a:xfrm>
              <a:custGeom>
                <a:avLst/>
                <a:gdLst/>
                <a:ahLst/>
                <a:cxnLst/>
                <a:rect l="l" t="t" r="r" b="b"/>
                <a:pathLst>
                  <a:path w="7543" h="8982" extrusionOk="0">
                    <a:moveTo>
                      <a:pt x="6723" y="1"/>
                    </a:moveTo>
                    <a:cubicBezTo>
                      <a:pt x="6179" y="1"/>
                      <a:pt x="5619" y="311"/>
                      <a:pt x="5056" y="923"/>
                    </a:cubicBezTo>
                    <a:cubicBezTo>
                      <a:pt x="4991" y="994"/>
                      <a:pt x="4917" y="1109"/>
                      <a:pt x="4782" y="1324"/>
                    </a:cubicBezTo>
                    <a:cubicBezTo>
                      <a:pt x="4764" y="1354"/>
                      <a:pt x="4743" y="1387"/>
                      <a:pt x="4721" y="1423"/>
                    </a:cubicBezTo>
                    <a:cubicBezTo>
                      <a:pt x="4669" y="1344"/>
                      <a:pt x="4620" y="1269"/>
                      <a:pt x="4562" y="1207"/>
                    </a:cubicBezTo>
                    <a:cubicBezTo>
                      <a:pt x="4093" y="700"/>
                      <a:pt x="3457" y="388"/>
                      <a:pt x="2818" y="352"/>
                    </a:cubicBezTo>
                    <a:cubicBezTo>
                      <a:pt x="2772" y="349"/>
                      <a:pt x="2725" y="348"/>
                      <a:pt x="2679" y="348"/>
                    </a:cubicBezTo>
                    <a:cubicBezTo>
                      <a:pt x="1763" y="348"/>
                      <a:pt x="884" y="885"/>
                      <a:pt x="403" y="1741"/>
                    </a:cubicBezTo>
                    <a:cubicBezTo>
                      <a:pt x="122" y="2241"/>
                      <a:pt x="0" y="2808"/>
                      <a:pt x="59" y="3339"/>
                    </a:cubicBezTo>
                    <a:cubicBezTo>
                      <a:pt x="172" y="4344"/>
                      <a:pt x="862" y="5044"/>
                      <a:pt x="1471" y="5661"/>
                    </a:cubicBezTo>
                    <a:lnTo>
                      <a:pt x="1511" y="5702"/>
                    </a:lnTo>
                    <a:cubicBezTo>
                      <a:pt x="2451" y="6654"/>
                      <a:pt x="3326" y="7697"/>
                      <a:pt x="4113" y="8804"/>
                    </a:cubicBezTo>
                    <a:cubicBezTo>
                      <a:pt x="4183" y="8902"/>
                      <a:pt x="4286" y="8965"/>
                      <a:pt x="4399" y="8978"/>
                    </a:cubicBezTo>
                    <a:cubicBezTo>
                      <a:pt x="4414" y="8980"/>
                      <a:pt x="4430" y="8981"/>
                      <a:pt x="4444" y="8981"/>
                    </a:cubicBezTo>
                    <a:cubicBezTo>
                      <a:pt x="4542" y="8981"/>
                      <a:pt x="4637" y="8944"/>
                      <a:pt x="4713" y="8875"/>
                    </a:cubicBezTo>
                    <a:cubicBezTo>
                      <a:pt x="5297" y="8343"/>
                      <a:pt x="5857" y="7772"/>
                      <a:pt x="6383" y="7170"/>
                    </a:cubicBezTo>
                    <a:lnTo>
                      <a:pt x="6679" y="5410"/>
                    </a:lnTo>
                    <a:lnTo>
                      <a:pt x="6679" y="5410"/>
                    </a:lnTo>
                    <a:cubicBezTo>
                      <a:pt x="6500" y="5659"/>
                      <a:pt x="6315" y="5891"/>
                      <a:pt x="6140" y="6104"/>
                    </a:cubicBezTo>
                    <a:cubicBezTo>
                      <a:pt x="5629" y="6722"/>
                      <a:pt x="5081" y="7312"/>
                      <a:pt x="4503" y="7862"/>
                    </a:cubicBezTo>
                    <a:cubicBezTo>
                      <a:pt x="3760" y="6856"/>
                      <a:pt x="2949" y="5903"/>
                      <a:pt x="2083" y="5026"/>
                    </a:cubicBezTo>
                    <a:lnTo>
                      <a:pt x="2043" y="4986"/>
                    </a:lnTo>
                    <a:cubicBezTo>
                      <a:pt x="1515" y="4451"/>
                      <a:pt x="969" y="3898"/>
                      <a:pt x="895" y="3228"/>
                    </a:cubicBezTo>
                    <a:cubicBezTo>
                      <a:pt x="859" y="2903"/>
                      <a:pt x="938" y="2546"/>
                      <a:pt x="1120" y="2224"/>
                    </a:cubicBezTo>
                    <a:cubicBezTo>
                      <a:pt x="1445" y="1644"/>
                      <a:pt x="2066" y="1269"/>
                      <a:pt x="2687" y="1269"/>
                    </a:cubicBezTo>
                    <a:cubicBezTo>
                      <a:pt x="2716" y="1269"/>
                      <a:pt x="2745" y="1270"/>
                      <a:pt x="2775" y="1271"/>
                    </a:cubicBezTo>
                    <a:cubicBezTo>
                      <a:pt x="3210" y="1296"/>
                      <a:pt x="3647" y="1512"/>
                      <a:pt x="3970" y="1861"/>
                    </a:cubicBezTo>
                    <a:cubicBezTo>
                      <a:pt x="3995" y="1890"/>
                      <a:pt x="4022" y="1936"/>
                      <a:pt x="4053" y="1984"/>
                    </a:cubicBezTo>
                    <a:cubicBezTo>
                      <a:pt x="4198" y="2210"/>
                      <a:pt x="4412" y="2542"/>
                      <a:pt x="4749" y="2542"/>
                    </a:cubicBezTo>
                    <a:cubicBezTo>
                      <a:pt x="4780" y="2542"/>
                      <a:pt x="4811" y="2540"/>
                      <a:pt x="4844" y="2534"/>
                    </a:cubicBezTo>
                    <a:cubicBezTo>
                      <a:pt x="5071" y="2493"/>
                      <a:pt x="5182" y="2317"/>
                      <a:pt x="5476" y="1845"/>
                    </a:cubicBezTo>
                    <a:cubicBezTo>
                      <a:pt x="5537" y="1749"/>
                      <a:pt x="5628" y="1603"/>
                      <a:pt x="5649" y="1576"/>
                    </a:cubicBezTo>
                    <a:cubicBezTo>
                      <a:pt x="6047" y="1142"/>
                      <a:pt x="6408" y="922"/>
                      <a:pt x="6723" y="922"/>
                    </a:cubicBezTo>
                    <a:cubicBezTo>
                      <a:pt x="6750" y="922"/>
                      <a:pt x="6777" y="923"/>
                      <a:pt x="6803" y="926"/>
                    </a:cubicBezTo>
                    <a:cubicBezTo>
                      <a:pt x="7025" y="954"/>
                      <a:pt x="7217" y="1098"/>
                      <a:pt x="7366" y="1299"/>
                    </a:cubicBezTo>
                    <a:lnTo>
                      <a:pt x="7542" y="256"/>
                    </a:lnTo>
                    <a:cubicBezTo>
                      <a:pt x="7351" y="128"/>
                      <a:pt x="7136" y="41"/>
                      <a:pt x="6896" y="11"/>
                    </a:cubicBezTo>
                    <a:cubicBezTo>
                      <a:pt x="6839" y="5"/>
                      <a:pt x="6781" y="1"/>
                      <a:pt x="6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3" name="Google Shape;3923;p73"/>
              <p:cNvSpPr/>
              <p:nvPr/>
            </p:nvSpPr>
            <p:spPr>
              <a:xfrm>
                <a:off x="3324022" y="3141962"/>
                <a:ext cx="130177" cy="394755"/>
              </a:xfrm>
              <a:custGeom>
                <a:avLst/>
                <a:gdLst/>
                <a:ahLst/>
                <a:cxnLst/>
                <a:rect l="l" t="t" r="r" b="b"/>
                <a:pathLst>
                  <a:path w="2280" h="6914" extrusionOk="0">
                    <a:moveTo>
                      <a:pt x="1159" y="0"/>
                    </a:moveTo>
                    <a:lnTo>
                      <a:pt x="983" y="1043"/>
                    </a:lnTo>
                    <a:cubicBezTo>
                      <a:pt x="1155" y="1274"/>
                      <a:pt x="1273" y="1579"/>
                      <a:pt x="1319" y="1875"/>
                    </a:cubicBezTo>
                    <a:cubicBezTo>
                      <a:pt x="1448" y="2694"/>
                      <a:pt x="1210" y="3467"/>
                      <a:pt x="987" y="3971"/>
                    </a:cubicBezTo>
                    <a:cubicBezTo>
                      <a:pt x="796" y="4401"/>
                      <a:pt x="552" y="4797"/>
                      <a:pt x="296" y="5154"/>
                    </a:cubicBezTo>
                    <a:lnTo>
                      <a:pt x="0" y="6914"/>
                    </a:lnTo>
                    <a:cubicBezTo>
                      <a:pt x="129" y="6766"/>
                      <a:pt x="256" y="6616"/>
                      <a:pt x="381" y="6464"/>
                    </a:cubicBezTo>
                    <a:cubicBezTo>
                      <a:pt x="820" y="5932"/>
                      <a:pt x="1372" y="5212"/>
                      <a:pt x="1744" y="4372"/>
                    </a:cubicBezTo>
                    <a:cubicBezTo>
                      <a:pt x="2140" y="3475"/>
                      <a:pt x="2280" y="2557"/>
                      <a:pt x="2148" y="1718"/>
                    </a:cubicBezTo>
                    <a:cubicBezTo>
                      <a:pt x="2046" y="1075"/>
                      <a:pt x="1707" y="368"/>
                      <a:pt x="1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4" name="Google Shape;3924;p73"/>
              <p:cNvSpPr/>
              <p:nvPr/>
            </p:nvSpPr>
            <p:spPr>
              <a:xfrm>
                <a:off x="2752785" y="3702637"/>
                <a:ext cx="118643" cy="413139"/>
              </a:xfrm>
              <a:custGeom>
                <a:avLst/>
                <a:gdLst/>
                <a:ahLst/>
                <a:cxnLst/>
                <a:rect l="l" t="t" r="r" b="b"/>
                <a:pathLst>
                  <a:path w="2078" h="7236" extrusionOk="0">
                    <a:moveTo>
                      <a:pt x="711" y="0"/>
                    </a:moveTo>
                    <a:cubicBezTo>
                      <a:pt x="672" y="0"/>
                      <a:pt x="634" y="6"/>
                      <a:pt x="597" y="17"/>
                    </a:cubicBezTo>
                    <a:cubicBezTo>
                      <a:pt x="459" y="60"/>
                      <a:pt x="349" y="177"/>
                      <a:pt x="308" y="328"/>
                    </a:cubicBezTo>
                    <a:cubicBezTo>
                      <a:pt x="248" y="549"/>
                      <a:pt x="192" y="770"/>
                      <a:pt x="141" y="993"/>
                    </a:cubicBezTo>
                    <a:lnTo>
                      <a:pt x="1" y="4452"/>
                    </a:lnTo>
                    <a:cubicBezTo>
                      <a:pt x="59" y="4483"/>
                      <a:pt x="122" y="4499"/>
                      <a:pt x="186" y="4499"/>
                    </a:cubicBezTo>
                    <a:cubicBezTo>
                      <a:pt x="237" y="4499"/>
                      <a:pt x="289" y="4490"/>
                      <a:pt x="339" y="4468"/>
                    </a:cubicBezTo>
                    <a:cubicBezTo>
                      <a:pt x="497" y="4401"/>
                      <a:pt x="602" y="4237"/>
                      <a:pt x="606" y="4052"/>
                    </a:cubicBezTo>
                    <a:cubicBezTo>
                      <a:pt x="621" y="3477"/>
                      <a:pt x="668" y="2905"/>
                      <a:pt x="750" y="2339"/>
                    </a:cubicBezTo>
                    <a:cubicBezTo>
                      <a:pt x="978" y="3816"/>
                      <a:pt x="1136" y="5314"/>
                      <a:pt x="1223" y="6803"/>
                    </a:cubicBezTo>
                    <a:cubicBezTo>
                      <a:pt x="1236" y="7047"/>
                      <a:pt x="1422" y="7235"/>
                      <a:pt x="1642" y="7235"/>
                    </a:cubicBezTo>
                    <a:cubicBezTo>
                      <a:pt x="1651" y="7235"/>
                      <a:pt x="1660" y="7235"/>
                      <a:pt x="1669" y="7234"/>
                    </a:cubicBezTo>
                    <a:cubicBezTo>
                      <a:pt x="1901" y="7219"/>
                      <a:pt x="2077" y="7000"/>
                      <a:pt x="2062" y="6746"/>
                    </a:cubicBezTo>
                    <a:cubicBezTo>
                      <a:pt x="1952" y="4836"/>
                      <a:pt x="1725" y="2914"/>
                      <a:pt x="1388" y="1035"/>
                    </a:cubicBezTo>
                    <a:cubicBezTo>
                      <a:pt x="1345" y="796"/>
                      <a:pt x="1272" y="394"/>
                      <a:pt x="992" y="118"/>
                    </a:cubicBezTo>
                    <a:cubicBezTo>
                      <a:pt x="914" y="41"/>
                      <a:pt x="813" y="0"/>
                      <a:pt x="7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5" name="Google Shape;3925;p73"/>
              <p:cNvSpPr/>
              <p:nvPr/>
            </p:nvSpPr>
            <p:spPr>
              <a:xfrm>
                <a:off x="2639394" y="3733469"/>
                <a:ext cx="121498" cy="333264"/>
              </a:xfrm>
              <a:custGeom>
                <a:avLst/>
                <a:gdLst/>
                <a:ahLst/>
                <a:cxnLst/>
                <a:rect l="l" t="t" r="r" b="b"/>
                <a:pathLst>
                  <a:path w="2128" h="5837" extrusionOk="0">
                    <a:moveTo>
                      <a:pt x="453" y="1"/>
                    </a:moveTo>
                    <a:cubicBezTo>
                      <a:pt x="380" y="1"/>
                      <a:pt x="305" y="21"/>
                      <a:pt x="239" y="64"/>
                    </a:cubicBezTo>
                    <a:cubicBezTo>
                      <a:pt x="114" y="145"/>
                      <a:pt x="36" y="291"/>
                      <a:pt x="33" y="451"/>
                    </a:cubicBezTo>
                    <a:cubicBezTo>
                      <a:pt x="1" y="2099"/>
                      <a:pt x="42" y="3767"/>
                      <a:pt x="155" y="5411"/>
                    </a:cubicBezTo>
                    <a:cubicBezTo>
                      <a:pt x="172" y="5653"/>
                      <a:pt x="358" y="5837"/>
                      <a:pt x="576" y="5837"/>
                    </a:cubicBezTo>
                    <a:cubicBezTo>
                      <a:pt x="586" y="5837"/>
                      <a:pt x="597" y="5836"/>
                      <a:pt x="607" y="5836"/>
                    </a:cubicBezTo>
                    <a:cubicBezTo>
                      <a:pt x="838" y="5816"/>
                      <a:pt x="1012" y="5595"/>
                      <a:pt x="994" y="5342"/>
                    </a:cubicBezTo>
                    <a:cubicBezTo>
                      <a:pt x="911" y="4120"/>
                      <a:pt x="866" y="2885"/>
                      <a:pt x="864" y="1655"/>
                    </a:cubicBezTo>
                    <a:lnTo>
                      <a:pt x="864" y="1655"/>
                    </a:lnTo>
                    <a:cubicBezTo>
                      <a:pt x="925" y="1792"/>
                      <a:pt x="977" y="1930"/>
                      <a:pt x="1023" y="2060"/>
                    </a:cubicBezTo>
                    <a:lnTo>
                      <a:pt x="1101" y="2285"/>
                    </a:lnTo>
                    <a:cubicBezTo>
                      <a:pt x="1276" y="2796"/>
                      <a:pt x="1475" y="3374"/>
                      <a:pt x="1870" y="3820"/>
                    </a:cubicBezTo>
                    <a:cubicBezTo>
                      <a:pt x="1905" y="3859"/>
                      <a:pt x="1945" y="3890"/>
                      <a:pt x="1987" y="3912"/>
                    </a:cubicBezTo>
                    <a:lnTo>
                      <a:pt x="2127" y="453"/>
                    </a:lnTo>
                    <a:lnTo>
                      <a:pt x="2127" y="453"/>
                    </a:lnTo>
                    <a:cubicBezTo>
                      <a:pt x="2019" y="933"/>
                      <a:pt x="1933" y="1420"/>
                      <a:pt x="1870" y="1911"/>
                    </a:cubicBezTo>
                    <a:lnTo>
                      <a:pt x="1808" y="1729"/>
                    </a:lnTo>
                    <a:cubicBezTo>
                      <a:pt x="1600" y="1139"/>
                      <a:pt x="1280" y="416"/>
                      <a:pt x="648" y="53"/>
                    </a:cubicBezTo>
                    <a:cubicBezTo>
                      <a:pt x="587" y="18"/>
                      <a:pt x="520" y="1"/>
                      <a:pt x="4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6" name="Google Shape;3926;p73"/>
              <p:cNvSpPr/>
              <p:nvPr/>
            </p:nvSpPr>
            <p:spPr>
              <a:xfrm>
                <a:off x="2858982" y="3697441"/>
                <a:ext cx="187386" cy="344797"/>
              </a:xfrm>
              <a:custGeom>
                <a:avLst/>
                <a:gdLst/>
                <a:ahLst/>
                <a:cxnLst/>
                <a:rect l="l" t="t" r="r" b="b"/>
                <a:pathLst>
                  <a:path w="3282" h="6039" extrusionOk="0">
                    <a:moveTo>
                      <a:pt x="1820" y="922"/>
                    </a:moveTo>
                    <a:cubicBezTo>
                      <a:pt x="1822" y="922"/>
                      <a:pt x="1873" y="948"/>
                      <a:pt x="1958" y="1153"/>
                    </a:cubicBezTo>
                    <a:cubicBezTo>
                      <a:pt x="2177" y="1685"/>
                      <a:pt x="2278" y="2282"/>
                      <a:pt x="2334" y="2863"/>
                    </a:cubicBezTo>
                    <a:cubicBezTo>
                      <a:pt x="1888" y="2886"/>
                      <a:pt x="1443" y="2933"/>
                      <a:pt x="1000" y="2994"/>
                    </a:cubicBezTo>
                    <a:cubicBezTo>
                      <a:pt x="1076" y="2361"/>
                      <a:pt x="1239" y="1760"/>
                      <a:pt x="1539" y="1225"/>
                    </a:cubicBezTo>
                    <a:cubicBezTo>
                      <a:pt x="1656" y="1017"/>
                      <a:pt x="1783" y="923"/>
                      <a:pt x="1820" y="922"/>
                    </a:cubicBezTo>
                    <a:close/>
                    <a:moveTo>
                      <a:pt x="1823" y="0"/>
                    </a:moveTo>
                    <a:cubicBezTo>
                      <a:pt x="1458" y="0"/>
                      <a:pt x="1091" y="266"/>
                      <a:pt x="823" y="742"/>
                    </a:cubicBezTo>
                    <a:cubicBezTo>
                      <a:pt x="0" y="2204"/>
                      <a:pt x="43" y="4030"/>
                      <a:pt x="192" y="5624"/>
                    </a:cubicBezTo>
                    <a:cubicBezTo>
                      <a:pt x="215" y="5861"/>
                      <a:pt x="397" y="6038"/>
                      <a:pt x="611" y="6038"/>
                    </a:cubicBezTo>
                    <a:cubicBezTo>
                      <a:pt x="624" y="6038"/>
                      <a:pt x="640" y="6037"/>
                      <a:pt x="654" y="6035"/>
                    </a:cubicBezTo>
                    <a:cubicBezTo>
                      <a:pt x="884" y="6009"/>
                      <a:pt x="1053" y="5783"/>
                      <a:pt x="1029" y="5530"/>
                    </a:cubicBezTo>
                    <a:cubicBezTo>
                      <a:pt x="979" y="4997"/>
                      <a:pt x="943" y="4458"/>
                      <a:pt x="946" y="3929"/>
                    </a:cubicBezTo>
                    <a:cubicBezTo>
                      <a:pt x="1427" y="3858"/>
                      <a:pt x="1911" y="3805"/>
                      <a:pt x="2394" y="3781"/>
                    </a:cubicBezTo>
                    <a:cubicBezTo>
                      <a:pt x="2421" y="4366"/>
                      <a:pt x="2438" y="4958"/>
                      <a:pt x="2440" y="5542"/>
                    </a:cubicBezTo>
                    <a:cubicBezTo>
                      <a:pt x="2441" y="5795"/>
                      <a:pt x="2629" y="6000"/>
                      <a:pt x="2860" y="6000"/>
                    </a:cubicBezTo>
                    <a:lnTo>
                      <a:pt x="2863" y="6000"/>
                    </a:lnTo>
                    <a:cubicBezTo>
                      <a:pt x="3095" y="5999"/>
                      <a:pt x="3282" y="5792"/>
                      <a:pt x="3281" y="5538"/>
                    </a:cubicBezTo>
                    <a:cubicBezTo>
                      <a:pt x="3279" y="4896"/>
                      <a:pt x="3261" y="4244"/>
                      <a:pt x="3229" y="3603"/>
                    </a:cubicBezTo>
                    <a:cubicBezTo>
                      <a:pt x="3185" y="2718"/>
                      <a:pt x="3105" y="1697"/>
                      <a:pt x="2724" y="774"/>
                    </a:cubicBezTo>
                    <a:cubicBezTo>
                      <a:pt x="2620" y="523"/>
                      <a:pt x="2441" y="174"/>
                      <a:pt x="2081" y="46"/>
                    </a:cubicBezTo>
                    <a:cubicBezTo>
                      <a:pt x="1996" y="16"/>
                      <a:pt x="1910" y="0"/>
                      <a:pt x="18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7" name="Google Shape;3927;p73"/>
              <p:cNvSpPr/>
              <p:nvPr/>
            </p:nvSpPr>
            <p:spPr>
              <a:xfrm>
                <a:off x="3023530" y="3715655"/>
                <a:ext cx="228665" cy="331208"/>
              </a:xfrm>
              <a:custGeom>
                <a:avLst/>
                <a:gdLst/>
                <a:ahLst/>
                <a:cxnLst/>
                <a:rect l="l" t="t" r="r" b="b"/>
                <a:pathLst>
                  <a:path w="4005" h="5801" extrusionOk="0">
                    <a:moveTo>
                      <a:pt x="3556" y="1"/>
                    </a:moveTo>
                    <a:cubicBezTo>
                      <a:pt x="3539" y="1"/>
                      <a:pt x="3523" y="2"/>
                      <a:pt x="3505" y="5"/>
                    </a:cubicBezTo>
                    <a:cubicBezTo>
                      <a:pt x="2555" y="136"/>
                      <a:pt x="1586" y="201"/>
                      <a:pt x="628" y="201"/>
                    </a:cubicBezTo>
                    <a:cubicBezTo>
                      <a:pt x="561" y="201"/>
                      <a:pt x="494" y="201"/>
                      <a:pt x="427" y="200"/>
                    </a:cubicBezTo>
                    <a:lnTo>
                      <a:pt x="423" y="200"/>
                    </a:lnTo>
                    <a:cubicBezTo>
                      <a:pt x="192" y="200"/>
                      <a:pt x="4" y="403"/>
                      <a:pt x="2" y="656"/>
                    </a:cubicBezTo>
                    <a:cubicBezTo>
                      <a:pt x="0" y="911"/>
                      <a:pt x="186" y="1118"/>
                      <a:pt x="419" y="1121"/>
                    </a:cubicBezTo>
                    <a:cubicBezTo>
                      <a:pt x="495" y="1121"/>
                      <a:pt x="571" y="1122"/>
                      <a:pt x="647" y="1122"/>
                    </a:cubicBezTo>
                    <a:cubicBezTo>
                      <a:pt x="978" y="1122"/>
                      <a:pt x="1311" y="1111"/>
                      <a:pt x="1644" y="1097"/>
                    </a:cubicBezTo>
                    <a:lnTo>
                      <a:pt x="1644" y="1097"/>
                    </a:lnTo>
                    <a:cubicBezTo>
                      <a:pt x="1558" y="2527"/>
                      <a:pt x="1587" y="3971"/>
                      <a:pt x="1741" y="5394"/>
                    </a:cubicBezTo>
                    <a:cubicBezTo>
                      <a:pt x="1767" y="5628"/>
                      <a:pt x="1948" y="5801"/>
                      <a:pt x="2158" y="5801"/>
                    </a:cubicBezTo>
                    <a:cubicBezTo>
                      <a:pt x="2175" y="5801"/>
                      <a:pt x="2191" y="5800"/>
                      <a:pt x="2209" y="5798"/>
                    </a:cubicBezTo>
                    <a:cubicBezTo>
                      <a:pt x="2439" y="5768"/>
                      <a:pt x="2604" y="5538"/>
                      <a:pt x="2576" y="5285"/>
                    </a:cubicBezTo>
                    <a:cubicBezTo>
                      <a:pt x="2425" y="3879"/>
                      <a:pt x="2398" y="2454"/>
                      <a:pt x="2489" y="1041"/>
                    </a:cubicBezTo>
                    <a:cubicBezTo>
                      <a:pt x="2864" y="1008"/>
                      <a:pt x="3238" y="970"/>
                      <a:pt x="3610" y="918"/>
                    </a:cubicBezTo>
                    <a:cubicBezTo>
                      <a:pt x="3842" y="886"/>
                      <a:pt x="4005" y="656"/>
                      <a:pt x="3975" y="403"/>
                    </a:cubicBezTo>
                    <a:cubicBezTo>
                      <a:pt x="3948" y="170"/>
                      <a:pt x="3763" y="1"/>
                      <a:pt x="35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8" name="Google Shape;3928;p73"/>
              <p:cNvSpPr/>
              <p:nvPr/>
            </p:nvSpPr>
            <p:spPr>
              <a:xfrm>
                <a:off x="3222050" y="3700125"/>
                <a:ext cx="232034" cy="386704"/>
              </a:xfrm>
              <a:custGeom>
                <a:avLst/>
                <a:gdLst/>
                <a:ahLst/>
                <a:cxnLst/>
                <a:rect l="l" t="t" r="r" b="b"/>
                <a:pathLst>
                  <a:path w="4064" h="6773" extrusionOk="0">
                    <a:moveTo>
                      <a:pt x="3578" y="1"/>
                    </a:moveTo>
                    <a:cubicBezTo>
                      <a:pt x="3550" y="2"/>
                      <a:pt x="3525" y="6"/>
                      <a:pt x="3498" y="12"/>
                    </a:cubicBezTo>
                    <a:cubicBezTo>
                      <a:pt x="3399" y="688"/>
                      <a:pt x="3298" y="1362"/>
                      <a:pt x="3201" y="2027"/>
                    </a:cubicBezTo>
                    <a:cubicBezTo>
                      <a:pt x="3203" y="2459"/>
                      <a:pt x="3200" y="2892"/>
                      <a:pt x="3194" y="3326"/>
                    </a:cubicBezTo>
                    <a:cubicBezTo>
                      <a:pt x="3131" y="3333"/>
                      <a:pt x="3068" y="3341"/>
                      <a:pt x="3006" y="3347"/>
                    </a:cubicBezTo>
                    <a:cubicBezTo>
                      <a:pt x="2958" y="3662"/>
                      <a:pt x="2913" y="3975"/>
                      <a:pt x="2868" y="4283"/>
                    </a:cubicBezTo>
                    <a:cubicBezTo>
                      <a:pt x="2968" y="4273"/>
                      <a:pt x="3068" y="4263"/>
                      <a:pt x="3168" y="4252"/>
                    </a:cubicBezTo>
                    <a:lnTo>
                      <a:pt x="3168" y="4252"/>
                    </a:lnTo>
                    <a:cubicBezTo>
                      <a:pt x="3154" y="4726"/>
                      <a:pt x="3135" y="5199"/>
                      <a:pt x="3110" y="5671"/>
                    </a:cubicBezTo>
                    <a:cubicBezTo>
                      <a:pt x="3140" y="5658"/>
                      <a:pt x="3168" y="5647"/>
                      <a:pt x="3191" y="5637"/>
                    </a:cubicBezTo>
                    <a:cubicBezTo>
                      <a:pt x="3442" y="5522"/>
                      <a:pt x="3703" y="5417"/>
                      <a:pt x="3972" y="5315"/>
                    </a:cubicBezTo>
                    <a:cubicBezTo>
                      <a:pt x="4050" y="3695"/>
                      <a:pt x="4064" y="2062"/>
                      <a:pt x="4013" y="445"/>
                    </a:cubicBezTo>
                    <a:cubicBezTo>
                      <a:pt x="4005" y="193"/>
                      <a:pt x="3811" y="1"/>
                      <a:pt x="3583" y="1"/>
                    </a:cubicBezTo>
                    <a:close/>
                    <a:moveTo>
                      <a:pt x="430" y="1132"/>
                    </a:moveTo>
                    <a:cubicBezTo>
                      <a:pt x="427" y="1132"/>
                      <a:pt x="423" y="1132"/>
                      <a:pt x="419" y="1133"/>
                    </a:cubicBezTo>
                    <a:cubicBezTo>
                      <a:pt x="187" y="1134"/>
                      <a:pt x="0" y="1342"/>
                      <a:pt x="2" y="1597"/>
                    </a:cubicBezTo>
                    <a:lnTo>
                      <a:pt x="32" y="6161"/>
                    </a:lnTo>
                    <a:cubicBezTo>
                      <a:pt x="33" y="6315"/>
                      <a:pt x="104" y="6452"/>
                      <a:pt x="212" y="6534"/>
                    </a:cubicBezTo>
                    <a:lnTo>
                      <a:pt x="850" y="2724"/>
                    </a:lnTo>
                    <a:lnTo>
                      <a:pt x="843" y="1590"/>
                    </a:lnTo>
                    <a:cubicBezTo>
                      <a:pt x="841" y="1340"/>
                      <a:pt x="658" y="1132"/>
                      <a:pt x="430" y="1132"/>
                    </a:cubicBezTo>
                    <a:close/>
                    <a:moveTo>
                      <a:pt x="3303" y="6722"/>
                    </a:moveTo>
                    <a:cubicBezTo>
                      <a:pt x="3352" y="6749"/>
                      <a:pt x="3407" y="6767"/>
                      <a:pt x="3465" y="6771"/>
                    </a:cubicBezTo>
                    <a:cubicBezTo>
                      <a:pt x="3475" y="6772"/>
                      <a:pt x="3485" y="6772"/>
                      <a:pt x="3495" y="6772"/>
                    </a:cubicBezTo>
                    <a:cubicBezTo>
                      <a:pt x="3551" y="6772"/>
                      <a:pt x="3605" y="6761"/>
                      <a:pt x="3655" y="6738"/>
                    </a:cubicBezTo>
                    <a:cubicBezTo>
                      <a:pt x="3535" y="6736"/>
                      <a:pt x="3417" y="6731"/>
                      <a:pt x="3303" y="672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9" name="Google Shape;3929;p73"/>
              <p:cNvSpPr/>
              <p:nvPr/>
            </p:nvSpPr>
            <p:spPr>
              <a:xfrm>
                <a:off x="3396875" y="4003529"/>
                <a:ext cx="51956" cy="81303"/>
              </a:xfrm>
              <a:custGeom>
                <a:avLst/>
                <a:gdLst/>
                <a:ahLst/>
                <a:cxnLst/>
                <a:rect l="l" t="t" r="r" b="b"/>
                <a:pathLst>
                  <a:path w="910" h="1424" extrusionOk="0">
                    <a:moveTo>
                      <a:pt x="910" y="1"/>
                    </a:moveTo>
                    <a:lnTo>
                      <a:pt x="910" y="1"/>
                    </a:lnTo>
                    <a:cubicBezTo>
                      <a:pt x="641" y="103"/>
                      <a:pt x="380" y="208"/>
                      <a:pt x="129" y="323"/>
                    </a:cubicBezTo>
                    <a:cubicBezTo>
                      <a:pt x="106" y="333"/>
                      <a:pt x="78" y="344"/>
                      <a:pt x="48" y="357"/>
                    </a:cubicBezTo>
                    <a:cubicBezTo>
                      <a:pt x="38" y="560"/>
                      <a:pt x="26" y="763"/>
                      <a:pt x="13" y="965"/>
                    </a:cubicBezTo>
                    <a:cubicBezTo>
                      <a:pt x="1" y="1155"/>
                      <a:pt x="96" y="1327"/>
                      <a:pt x="241" y="1408"/>
                    </a:cubicBezTo>
                    <a:cubicBezTo>
                      <a:pt x="355" y="1417"/>
                      <a:pt x="473" y="1422"/>
                      <a:pt x="593" y="1424"/>
                    </a:cubicBezTo>
                    <a:cubicBezTo>
                      <a:pt x="735" y="1360"/>
                      <a:pt x="841" y="1211"/>
                      <a:pt x="852" y="1030"/>
                    </a:cubicBezTo>
                    <a:cubicBezTo>
                      <a:pt x="875" y="688"/>
                      <a:pt x="893" y="344"/>
                      <a:pt x="9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0" name="Google Shape;3930;p73"/>
              <p:cNvSpPr/>
              <p:nvPr/>
            </p:nvSpPr>
            <p:spPr>
              <a:xfrm>
                <a:off x="3234097" y="3700810"/>
                <a:ext cx="187671" cy="377170"/>
              </a:xfrm>
              <a:custGeom>
                <a:avLst/>
                <a:gdLst/>
                <a:ahLst/>
                <a:cxnLst/>
                <a:rect l="l" t="t" r="r" b="b"/>
                <a:pathLst>
                  <a:path w="3287" h="6606" extrusionOk="0">
                    <a:moveTo>
                      <a:pt x="3287" y="0"/>
                    </a:moveTo>
                    <a:cubicBezTo>
                      <a:pt x="3095" y="49"/>
                      <a:pt x="2954" y="241"/>
                      <a:pt x="2961" y="465"/>
                    </a:cubicBezTo>
                    <a:cubicBezTo>
                      <a:pt x="2978" y="981"/>
                      <a:pt x="2987" y="1497"/>
                      <a:pt x="2990" y="2015"/>
                    </a:cubicBezTo>
                    <a:cubicBezTo>
                      <a:pt x="3087" y="1350"/>
                      <a:pt x="3188" y="676"/>
                      <a:pt x="3287" y="0"/>
                    </a:cubicBezTo>
                    <a:close/>
                    <a:moveTo>
                      <a:pt x="639" y="2712"/>
                    </a:moveTo>
                    <a:lnTo>
                      <a:pt x="1" y="6522"/>
                    </a:lnTo>
                    <a:cubicBezTo>
                      <a:pt x="69" y="6574"/>
                      <a:pt x="153" y="6605"/>
                      <a:pt x="242" y="6605"/>
                    </a:cubicBezTo>
                    <a:lnTo>
                      <a:pt x="245" y="6605"/>
                    </a:lnTo>
                    <a:cubicBezTo>
                      <a:pt x="477" y="6603"/>
                      <a:pt x="664" y="6395"/>
                      <a:pt x="662" y="6141"/>
                    </a:cubicBezTo>
                    <a:lnTo>
                      <a:pt x="650" y="4283"/>
                    </a:lnTo>
                    <a:lnTo>
                      <a:pt x="650" y="4283"/>
                    </a:lnTo>
                    <a:cubicBezTo>
                      <a:pt x="958" y="4306"/>
                      <a:pt x="1267" y="4320"/>
                      <a:pt x="1576" y="4320"/>
                    </a:cubicBezTo>
                    <a:cubicBezTo>
                      <a:pt x="1937" y="4320"/>
                      <a:pt x="2297" y="4303"/>
                      <a:pt x="2657" y="4271"/>
                    </a:cubicBezTo>
                    <a:cubicBezTo>
                      <a:pt x="2702" y="3963"/>
                      <a:pt x="2747" y="3650"/>
                      <a:pt x="2795" y="3335"/>
                    </a:cubicBezTo>
                    <a:lnTo>
                      <a:pt x="2795" y="3335"/>
                    </a:lnTo>
                    <a:cubicBezTo>
                      <a:pt x="2396" y="3376"/>
                      <a:pt x="1994" y="3396"/>
                      <a:pt x="1594" y="3396"/>
                    </a:cubicBezTo>
                    <a:cubicBezTo>
                      <a:pt x="1277" y="3396"/>
                      <a:pt x="959" y="3383"/>
                      <a:pt x="643" y="3358"/>
                    </a:cubicBezTo>
                    <a:lnTo>
                      <a:pt x="639" y="2712"/>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931" name="Google Shape;3931;p73"/>
            <p:cNvSpPr/>
            <p:nvPr/>
          </p:nvSpPr>
          <p:spPr>
            <a:xfrm>
              <a:off x="2510759" y="2782319"/>
              <a:ext cx="286160" cy="1619785"/>
            </a:xfrm>
            <a:custGeom>
              <a:avLst/>
              <a:gdLst/>
              <a:ahLst/>
              <a:cxnLst/>
              <a:rect l="l" t="t" r="r" b="b"/>
              <a:pathLst>
                <a:path w="5012" h="28370" extrusionOk="0">
                  <a:moveTo>
                    <a:pt x="1" y="0"/>
                  </a:moveTo>
                  <a:lnTo>
                    <a:pt x="950" y="28369"/>
                  </a:lnTo>
                  <a:lnTo>
                    <a:pt x="3924" y="28355"/>
                  </a:lnTo>
                  <a:lnTo>
                    <a:pt x="5012" y="1568"/>
                  </a:lnTo>
                  <a:lnTo>
                    <a:pt x="1" y="0"/>
                  </a:lnTo>
                  <a:close/>
                </a:path>
              </a:pathLst>
            </a:custGeom>
            <a:solidFill>
              <a:srgbClr val="070185">
                <a:alpha val="14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2" name="Google Shape;3932;p73"/>
            <p:cNvSpPr/>
            <p:nvPr/>
          </p:nvSpPr>
          <p:spPr>
            <a:xfrm>
              <a:off x="3173005" y="2876240"/>
              <a:ext cx="367977" cy="1566173"/>
            </a:xfrm>
            <a:custGeom>
              <a:avLst/>
              <a:gdLst/>
              <a:ahLst/>
              <a:cxnLst/>
              <a:rect l="l" t="t" r="r" b="b"/>
              <a:pathLst>
                <a:path w="6445" h="27431" extrusionOk="0">
                  <a:moveTo>
                    <a:pt x="4583" y="1"/>
                  </a:moveTo>
                  <a:lnTo>
                    <a:pt x="1" y="27352"/>
                  </a:lnTo>
                  <a:lnTo>
                    <a:pt x="2435" y="27431"/>
                  </a:lnTo>
                  <a:cubicBezTo>
                    <a:pt x="2435" y="27431"/>
                    <a:pt x="6444" y="392"/>
                    <a:pt x="6444" y="158"/>
                  </a:cubicBezTo>
                  <a:lnTo>
                    <a:pt x="4583" y="1"/>
                  </a:lnTo>
                  <a:close/>
                </a:path>
              </a:pathLst>
            </a:custGeom>
            <a:solidFill>
              <a:srgbClr val="FFFFFF">
                <a:alpha val="44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33" name="Google Shape;3933;p73"/>
          <p:cNvGrpSpPr/>
          <p:nvPr/>
        </p:nvGrpSpPr>
        <p:grpSpPr>
          <a:xfrm>
            <a:off x="7189119" y="2249969"/>
            <a:ext cx="544196" cy="679939"/>
            <a:chOff x="1499813" y="1267373"/>
            <a:chExt cx="2471373" cy="3087827"/>
          </a:xfrm>
        </p:grpSpPr>
        <p:sp>
          <p:nvSpPr>
            <p:cNvPr id="3934" name="Google Shape;3934;p73"/>
            <p:cNvSpPr/>
            <p:nvPr/>
          </p:nvSpPr>
          <p:spPr>
            <a:xfrm>
              <a:off x="1499813" y="3259150"/>
              <a:ext cx="684030" cy="811284"/>
            </a:xfrm>
            <a:custGeom>
              <a:avLst/>
              <a:gdLst/>
              <a:ahLst/>
              <a:cxnLst/>
              <a:rect l="l" t="t" r="r" b="b"/>
              <a:pathLst>
                <a:path w="12976" h="15390" extrusionOk="0">
                  <a:moveTo>
                    <a:pt x="7550" y="1"/>
                  </a:moveTo>
                  <a:cubicBezTo>
                    <a:pt x="5647" y="1"/>
                    <a:pt x="3726" y="390"/>
                    <a:pt x="2401" y="1842"/>
                  </a:cubicBezTo>
                  <a:cubicBezTo>
                    <a:pt x="820" y="3572"/>
                    <a:pt x="0" y="6069"/>
                    <a:pt x="95" y="8396"/>
                  </a:cubicBezTo>
                  <a:cubicBezTo>
                    <a:pt x="193" y="10807"/>
                    <a:pt x="1089" y="13222"/>
                    <a:pt x="3404" y="14266"/>
                  </a:cubicBezTo>
                  <a:cubicBezTo>
                    <a:pt x="4980" y="14976"/>
                    <a:pt x="6872" y="15390"/>
                    <a:pt x="8690" y="15390"/>
                  </a:cubicBezTo>
                  <a:cubicBezTo>
                    <a:pt x="9457" y="15390"/>
                    <a:pt x="10211" y="15316"/>
                    <a:pt x="10922" y="15160"/>
                  </a:cubicBezTo>
                  <a:cubicBezTo>
                    <a:pt x="12975" y="14711"/>
                    <a:pt x="12300" y="11740"/>
                    <a:pt x="10411" y="11740"/>
                  </a:cubicBezTo>
                  <a:cubicBezTo>
                    <a:pt x="10277" y="11740"/>
                    <a:pt x="10137" y="11755"/>
                    <a:pt x="9992" y="11787"/>
                  </a:cubicBezTo>
                  <a:cubicBezTo>
                    <a:pt x="9603" y="11872"/>
                    <a:pt x="9198" y="11909"/>
                    <a:pt x="8785" y="11909"/>
                  </a:cubicBezTo>
                  <a:cubicBezTo>
                    <a:pt x="7620" y="11909"/>
                    <a:pt x="6399" y="11612"/>
                    <a:pt x="5339" y="11267"/>
                  </a:cubicBezTo>
                  <a:cubicBezTo>
                    <a:pt x="3868" y="10788"/>
                    <a:pt x="3560" y="9387"/>
                    <a:pt x="3588" y="7950"/>
                  </a:cubicBezTo>
                  <a:cubicBezTo>
                    <a:pt x="3612" y="6683"/>
                    <a:pt x="4032" y="5288"/>
                    <a:pt x="4875" y="4315"/>
                  </a:cubicBezTo>
                  <a:cubicBezTo>
                    <a:pt x="5467" y="3630"/>
                    <a:pt x="6441" y="3457"/>
                    <a:pt x="7420" y="3457"/>
                  </a:cubicBezTo>
                  <a:cubicBezTo>
                    <a:pt x="8102" y="3457"/>
                    <a:pt x="8786" y="3541"/>
                    <a:pt x="9345" y="3595"/>
                  </a:cubicBezTo>
                  <a:cubicBezTo>
                    <a:pt x="9414" y="3602"/>
                    <a:pt x="9480" y="3605"/>
                    <a:pt x="9544" y="3605"/>
                  </a:cubicBezTo>
                  <a:cubicBezTo>
                    <a:pt x="11582" y="3605"/>
                    <a:pt x="11502" y="309"/>
                    <a:pt x="9345" y="98"/>
                  </a:cubicBezTo>
                  <a:cubicBezTo>
                    <a:pt x="8762" y="40"/>
                    <a:pt x="8157" y="1"/>
                    <a:pt x="755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5" name="Google Shape;3935;p73"/>
            <p:cNvSpPr/>
            <p:nvPr/>
          </p:nvSpPr>
          <p:spPr>
            <a:xfrm>
              <a:off x="1973574" y="2875376"/>
              <a:ext cx="1535588" cy="1479815"/>
            </a:xfrm>
            <a:custGeom>
              <a:avLst/>
              <a:gdLst/>
              <a:ahLst/>
              <a:cxnLst/>
              <a:rect l="l" t="t" r="r" b="b"/>
              <a:pathLst>
                <a:path w="29130" h="28072" extrusionOk="0">
                  <a:moveTo>
                    <a:pt x="29129" y="0"/>
                  </a:moveTo>
                  <a:lnTo>
                    <a:pt x="29129" y="3"/>
                  </a:lnTo>
                  <a:lnTo>
                    <a:pt x="29129" y="3"/>
                  </a:lnTo>
                  <a:cubicBezTo>
                    <a:pt x="29129" y="3"/>
                    <a:pt x="29129" y="3"/>
                    <a:pt x="29129" y="3"/>
                  </a:cubicBezTo>
                  <a:lnTo>
                    <a:pt x="29129" y="0"/>
                  </a:lnTo>
                  <a:close/>
                  <a:moveTo>
                    <a:pt x="29129" y="3"/>
                  </a:moveTo>
                  <a:cubicBezTo>
                    <a:pt x="29124" y="27"/>
                    <a:pt x="29116" y="51"/>
                    <a:pt x="29110" y="75"/>
                  </a:cubicBezTo>
                  <a:cubicBezTo>
                    <a:pt x="29091" y="140"/>
                    <a:pt x="29067" y="205"/>
                    <a:pt x="29038" y="269"/>
                  </a:cubicBezTo>
                  <a:cubicBezTo>
                    <a:pt x="29029" y="290"/>
                    <a:pt x="29021" y="311"/>
                    <a:pt x="29010" y="332"/>
                  </a:cubicBezTo>
                  <a:cubicBezTo>
                    <a:pt x="28924" y="501"/>
                    <a:pt x="28801" y="668"/>
                    <a:pt x="28644" y="830"/>
                  </a:cubicBezTo>
                  <a:cubicBezTo>
                    <a:pt x="28628" y="845"/>
                    <a:pt x="28612" y="861"/>
                    <a:pt x="28596" y="877"/>
                  </a:cubicBezTo>
                  <a:cubicBezTo>
                    <a:pt x="28523" y="950"/>
                    <a:pt x="28443" y="1021"/>
                    <a:pt x="28357" y="1091"/>
                  </a:cubicBezTo>
                  <a:cubicBezTo>
                    <a:pt x="28345" y="1101"/>
                    <a:pt x="28335" y="1110"/>
                    <a:pt x="28324" y="1118"/>
                  </a:cubicBezTo>
                  <a:cubicBezTo>
                    <a:pt x="28117" y="1282"/>
                    <a:pt x="27874" y="1441"/>
                    <a:pt x="27598" y="1595"/>
                  </a:cubicBezTo>
                  <a:cubicBezTo>
                    <a:pt x="27585" y="1603"/>
                    <a:pt x="27572" y="1611"/>
                    <a:pt x="27558" y="1618"/>
                  </a:cubicBezTo>
                  <a:cubicBezTo>
                    <a:pt x="27421" y="1694"/>
                    <a:pt x="27276" y="1768"/>
                    <a:pt x="27123" y="1840"/>
                  </a:cubicBezTo>
                  <a:cubicBezTo>
                    <a:pt x="24579" y="3048"/>
                    <a:pt x="19907" y="3858"/>
                    <a:pt x="14561" y="3858"/>
                  </a:cubicBezTo>
                  <a:cubicBezTo>
                    <a:pt x="9216" y="3858"/>
                    <a:pt x="4544" y="3048"/>
                    <a:pt x="2001" y="1840"/>
                  </a:cubicBezTo>
                  <a:lnTo>
                    <a:pt x="2000" y="1840"/>
                  </a:lnTo>
                  <a:cubicBezTo>
                    <a:pt x="1865" y="1777"/>
                    <a:pt x="1738" y="1712"/>
                    <a:pt x="1615" y="1646"/>
                  </a:cubicBezTo>
                  <a:cubicBezTo>
                    <a:pt x="1602" y="1638"/>
                    <a:pt x="1589" y="1631"/>
                    <a:pt x="1574" y="1623"/>
                  </a:cubicBezTo>
                  <a:cubicBezTo>
                    <a:pt x="1466" y="1563"/>
                    <a:pt x="1361" y="1502"/>
                    <a:pt x="1262" y="1441"/>
                  </a:cubicBezTo>
                  <a:cubicBezTo>
                    <a:pt x="1248" y="1432"/>
                    <a:pt x="1232" y="1423"/>
                    <a:pt x="1218" y="1413"/>
                  </a:cubicBezTo>
                  <a:cubicBezTo>
                    <a:pt x="1118" y="1351"/>
                    <a:pt x="1025" y="1287"/>
                    <a:pt x="936" y="1221"/>
                  </a:cubicBezTo>
                  <a:cubicBezTo>
                    <a:pt x="928" y="1215"/>
                    <a:pt x="918" y="1209"/>
                    <a:pt x="909" y="1203"/>
                  </a:cubicBezTo>
                  <a:cubicBezTo>
                    <a:pt x="620" y="988"/>
                    <a:pt x="393" y="765"/>
                    <a:pt x="234" y="535"/>
                  </a:cubicBezTo>
                  <a:cubicBezTo>
                    <a:pt x="224" y="520"/>
                    <a:pt x="216" y="506"/>
                    <a:pt x="207" y="491"/>
                  </a:cubicBezTo>
                  <a:cubicBezTo>
                    <a:pt x="168" y="431"/>
                    <a:pt x="133" y="370"/>
                    <a:pt x="103" y="309"/>
                  </a:cubicBezTo>
                  <a:cubicBezTo>
                    <a:pt x="93" y="290"/>
                    <a:pt x="85" y="269"/>
                    <a:pt x="75" y="248"/>
                  </a:cubicBezTo>
                  <a:cubicBezTo>
                    <a:pt x="52" y="193"/>
                    <a:pt x="31" y="135"/>
                    <a:pt x="14" y="78"/>
                  </a:cubicBezTo>
                  <a:cubicBezTo>
                    <a:pt x="11" y="65"/>
                    <a:pt x="4" y="52"/>
                    <a:pt x="1" y="40"/>
                  </a:cubicBezTo>
                  <a:lnTo>
                    <a:pt x="1" y="40"/>
                  </a:lnTo>
                  <a:lnTo>
                    <a:pt x="1391" y="20036"/>
                  </a:lnTo>
                  <a:cubicBezTo>
                    <a:pt x="1558" y="22432"/>
                    <a:pt x="2847" y="24623"/>
                    <a:pt x="4894" y="25879"/>
                  </a:cubicBezTo>
                  <a:cubicBezTo>
                    <a:pt x="6907" y="27116"/>
                    <a:pt x="9979" y="28071"/>
                    <a:pt x="14895" y="28071"/>
                  </a:cubicBezTo>
                  <a:cubicBezTo>
                    <a:pt x="18914" y="28071"/>
                    <a:pt x="21695" y="27372"/>
                    <a:pt x="23687" y="26395"/>
                  </a:cubicBezTo>
                  <a:cubicBezTo>
                    <a:pt x="26085" y="25218"/>
                    <a:pt x="27650" y="22827"/>
                    <a:pt x="27823" y="20161"/>
                  </a:cubicBezTo>
                  <a:lnTo>
                    <a:pt x="29129" y="3"/>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6" name="Google Shape;3936;p73"/>
            <p:cNvSpPr/>
            <p:nvPr/>
          </p:nvSpPr>
          <p:spPr>
            <a:xfrm>
              <a:off x="1971571" y="2645270"/>
              <a:ext cx="1539225" cy="433475"/>
            </a:xfrm>
            <a:custGeom>
              <a:avLst/>
              <a:gdLst/>
              <a:ahLst/>
              <a:cxnLst/>
              <a:rect l="l" t="t" r="r" b="b"/>
              <a:pathLst>
                <a:path w="29199" h="8223" extrusionOk="0">
                  <a:moveTo>
                    <a:pt x="14599" y="0"/>
                  </a:moveTo>
                  <a:cubicBezTo>
                    <a:pt x="6537" y="0"/>
                    <a:pt x="1" y="1841"/>
                    <a:pt x="1" y="4111"/>
                  </a:cubicBezTo>
                  <a:cubicBezTo>
                    <a:pt x="1" y="6382"/>
                    <a:pt x="6537" y="8223"/>
                    <a:pt x="14599" y="8223"/>
                  </a:cubicBezTo>
                  <a:cubicBezTo>
                    <a:pt x="22662" y="8223"/>
                    <a:pt x="29198" y="6382"/>
                    <a:pt x="29198" y="4111"/>
                  </a:cubicBezTo>
                  <a:cubicBezTo>
                    <a:pt x="29198" y="1841"/>
                    <a:pt x="22662" y="0"/>
                    <a:pt x="145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7" name="Google Shape;3937;p73"/>
            <p:cNvSpPr/>
            <p:nvPr/>
          </p:nvSpPr>
          <p:spPr>
            <a:xfrm>
              <a:off x="1971571" y="2645270"/>
              <a:ext cx="1539225" cy="327149"/>
            </a:xfrm>
            <a:custGeom>
              <a:avLst/>
              <a:gdLst/>
              <a:ahLst/>
              <a:cxnLst/>
              <a:rect l="l" t="t" r="r" b="b"/>
              <a:pathLst>
                <a:path w="29199" h="6206" extrusionOk="0">
                  <a:moveTo>
                    <a:pt x="14599" y="0"/>
                  </a:moveTo>
                  <a:cubicBezTo>
                    <a:pt x="6537" y="0"/>
                    <a:pt x="1" y="1841"/>
                    <a:pt x="1" y="4111"/>
                  </a:cubicBezTo>
                  <a:cubicBezTo>
                    <a:pt x="1" y="4877"/>
                    <a:pt x="746" y="5592"/>
                    <a:pt x="2039" y="6205"/>
                  </a:cubicBezTo>
                  <a:cubicBezTo>
                    <a:pt x="4582" y="4999"/>
                    <a:pt x="9254" y="4189"/>
                    <a:pt x="14599" y="4189"/>
                  </a:cubicBezTo>
                  <a:cubicBezTo>
                    <a:pt x="19945" y="4189"/>
                    <a:pt x="24617" y="4999"/>
                    <a:pt x="27161" y="6205"/>
                  </a:cubicBezTo>
                  <a:cubicBezTo>
                    <a:pt x="28453" y="5592"/>
                    <a:pt x="29198" y="4877"/>
                    <a:pt x="29198" y="4111"/>
                  </a:cubicBezTo>
                  <a:cubicBezTo>
                    <a:pt x="29198" y="1841"/>
                    <a:pt x="22662" y="0"/>
                    <a:pt x="1459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8" name="Google Shape;3938;p73"/>
            <p:cNvSpPr/>
            <p:nvPr/>
          </p:nvSpPr>
          <p:spPr>
            <a:xfrm>
              <a:off x="1998192" y="3230209"/>
              <a:ext cx="1487986" cy="1124991"/>
            </a:xfrm>
            <a:custGeom>
              <a:avLst/>
              <a:gdLst/>
              <a:ahLst/>
              <a:cxnLst/>
              <a:rect l="l" t="t" r="r" b="b"/>
              <a:pathLst>
                <a:path w="28227" h="21341" extrusionOk="0">
                  <a:moveTo>
                    <a:pt x="28226" y="0"/>
                  </a:moveTo>
                  <a:lnTo>
                    <a:pt x="28226" y="0"/>
                  </a:lnTo>
                  <a:cubicBezTo>
                    <a:pt x="25595" y="1330"/>
                    <a:pt x="20256" y="2239"/>
                    <a:pt x="14091" y="2239"/>
                  </a:cubicBezTo>
                  <a:cubicBezTo>
                    <a:pt x="7962" y="2239"/>
                    <a:pt x="2647" y="1339"/>
                    <a:pt x="1" y="23"/>
                  </a:cubicBezTo>
                  <a:lnTo>
                    <a:pt x="1" y="23"/>
                  </a:lnTo>
                  <a:lnTo>
                    <a:pt x="904" y="13008"/>
                  </a:lnTo>
                  <a:cubicBezTo>
                    <a:pt x="1097" y="15790"/>
                    <a:pt x="2699" y="18304"/>
                    <a:pt x="5183" y="19572"/>
                  </a:cubicBezTo>
                  <a:cubicBezTo>
                    <a:pt x="7188" y="20596"/>
                    <a:pt x="10091" y="21340"/>
                    <a:pt x="14428" y="21340"/>
                  </a:cubicBezTo>
                  <a:cubicBezTo>
                    <a:pt x="17960" y="21340"/>
                    <a:pt x="20535" y="20801"/>
                    <a:pt x="22459" y="20007"/>
                  </a:cubicBezTo>
                  <a:cubicBezTo>
                    <a:pt x="25279" y="18842"/>
                    <a:pt x="27179" y="16160"/>
                    <a:pt x="27376" y="13116"/>
                  </a:cubicBezTo>
                  <a:lnTo>
                    <a:pt x="2822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9" name="Google Shape;3939;p73"/>
            <p:cNvSpPr/>
            <p:nvPr/>
          </p:nvSpPr>
          <p:spPr>
            <a:xfrm>
              <a:off x="1814634" y="1757318"/>
              <a:ext cx="363154" cy="1252192"/>
            </a:xfrm>
            <a:custGeom>
              <a:avLst/>
              <a:gdLst/>
              <a:ahLst/>
              <a:cxnLst/>
              <a:rect l="l" t="t" r="r" b="b"/>
              <a:pathLst>
                <a:path w="6889" h="23754" extrusionOk="0">
                  <a:moveTo>
                    <a:pt x="2119" y="0"/>
                  </a:moveTo>
                  <a:cubicBezTo>
                    <a:pt x="2002" y="0"/>
                    <a:pt x="1882" y="11"/>
                    <a:pt x="1762" y="33"/>
                  </a:cubicBezTo>
                  <a:cubicBezTo>
                    <a:pt x="710" y="224"/>
                    <a:pt x="1" y="1216"/>
                    <a:pt x="161" y="2272"/>
                  </a:cubicBezTo>
                  <a:lnTo>
                    <a:pt x="2978" y="20955"/>
                  </a:lnTo>
                  <a:cubicBezTo>
                    <a:pt x="3316" y="23190"/>
                    <a:pt x="6889" y="23754"/>
                    <a:pt x="6889" y="23754"/>
                  </a:cubicBezTo>
                  <a:lnTo>
                    <a:pt x="4077" y="1727"/>
                  </a:lnTo>
                  <a:cubicBezTo>
                    <a:pt x="3949" y="724"/>
                    <a:pt x="3094" y="0"/>
                    <a:pt x="211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0" name="Google Shape;3940;p73"/>
            <p:cNvSpPr/>
            <p:nvPr/>
          </p:nvSpPr>
          <p:spPr>
            <a:xfrm>
              <a:off x="1823069" y="1531639"/>
              <a:ext cx="197470" cy="330101"/>
            </a:xfrm>
            <a:custGeom>
              <a:avLst/>
              <a:gdLst/>
              <a:ahLst/>
              <a:cxnLst/>
              <a:rect l="l" t="t" r="r" b="b"/>
              <a:pathLst>
                <a:path w="3746" h="6262" extrusionOk="0">
                  <a:moveTo>
                    <a:pt x="1014" y="1"/>
                  </a:moveTo>
                  <a:cubicBezTo>
                    <a:pt x="951" y="1"/>
                    <a:pt x="888" y="9"/>
                    <a:pt x="825" y="26"/>
                  </a:cubicBezTo>
                  <a:cubicBezTo>
                    <a:pt x="532" y="106"/>
                    <a:pt x="323" y="360"/>
                    <a:pt x="307" y="658"/>
                  </a:cubicBezTo>
                  <a:lnTo>
                    <a:pt x="1" y="6197"/>
                  </a:lnTo>
                  <a:cubicBezTo>
                    <a:pt x="420" y="6242"/>
                    <a:pt x="794" y="6261"/>
                    <a:pt x="1127" y="6261"/>
                  </a:cubicBezTo>
                  <a:cubicBezTo>
                    <a:pt x="3299" y="6261"/>
                    <a:pt x="3745" y="5434"/>
                    <a:pt x="3745" y="5434"/>
                  </a:cubicBezTo>
                  <a:lnTo>
                    <a:pt x="1669" y="433"/>
                  </a:lnTo>
                  <a:cubicBezTo>
                    <a:pt x="1558" y="167"/>
                    <a:pt x="1295" y="1"/>
                    <a:pt x="10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1" name="Google Shape;3941;p73"/>
            <p:cNvSpPr/>
            <p:nvPr/>
          </p:nvSpPr>
          <p:spPr>
            <a:xfrm>
              <a:off x="1855173" y="1457731"/>
              <a:ext cx="37849" cy="106115"/>
            </a:xfrm>
            <a:custGeom>
              <a:avLst/>
              <a:gdLst/>
              <a:ahLst/>
              <a:cxnLst/>
              <a:rect l="l" t="t" r="r" b="b"/>
              <a:pathLst>
                <a:path w="718" h="2013" extrusionOk="0">
                  <a:moveTo>
                    <a:pt x="0" y="0"/>
                  </a:moveTo>
                  <a:lnTo>
                    <a:pt x="0" y="1942"/>
                  </a:lnTo>
                  <a:cubicBezTo>
                    <a:pt x="130" y="1993"/>
                    <a:pt x="238" y="2013"/>
                    <a:pt x="329" y="2013"/>
                  </a:cubicBezTo>
                  <a:cubicBezTo>
                    <a:pt x="614" y="2013"/>
                    <a:pt x="717" y="1821"/>
                    <a:pt x="717" y="1821"/>
                  </a:cubicBezTo>
                  <a:lnTo>
                    <a:pt x="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2" name="Google Shape;3942;p73"/>
            <p:cNvSpPr/>
            <p:nvPr/>
          </p:nvSpPr>
          <p:spPr>
            <a:xfrm>
              <a:off x="2355345" y="1560106"/>
              <a:ext cx="231735" cy="613286"/>
            </a:xfrm>
            <a:custGeom>
              <a:avLst/>
              <a:gdLst/>
              <a:ahLst/>
              <a:cxnLst/>
              <a:rect l="l" t="t" r="r" b="b"/>
              <a:pathLst>
                <a:path w="4396" h="11634" extrusionOk="0">
                  <a:moveTo>
                    <a:pt x="2204" y="1"/>
                  </a:moveTo>
                  <a:cubicBezTo>
                    <a:pt x="1752" y="1"/>
                    <a:pt x="1302" y="29"/>
                    <a:pt x="856" y="98"/>
                  </a:cubicBezTo>
                  <a:cubicBezTo>
                    <a:pt x="448" y="161"/>
                    <a:pt x="0" y="561"/>
                    <a:pt x="458" y="561"/>
                  </a:cubicBezTo>
                  <a:cubicBezTo>
                    <a:pt x="513" y="561"/>
                    <a:pt x="581" y="555"/>
                    <a:pt x="663" y="543"/>
                  </a:cubicBezTo>
                  <a:cubicBezTo>
                    <a:pt x="1014" y="488"/>
                    <a:pt x="1447" y="430"/>
                    <a:pt x="1860" y="430"/>
                  </a:cubicBezTo>
                  <a:cubicBezTo>
                    <a:pt x="2420" y="430"/>
                    <a:pt x="2943" y="538"/>
                    <a:pt x="3171" y="910"/>
                  </a:cubicBezTo>
                  <a:cubicBezTo>
                    <a:pt x="3596" y="1606"/>
                    <a:pt x="3280" y="3756"/>
                    <a:pt x="3283" y="4560"/>
                  </a:cubicBezTo>
                  <a:cubicBezTo>
                    <a:pt x="3293" y="6888"/>
                    <a:pt x="3273" y="9216"/>
                    <a:pt x="3232" y="11544"/>
                  </a:cubicBezTo>
                  <a:cubicBezTo>
                    <a:pt x="3231" y="11605"/>
                    <a:pt x="3332" y="11634"/>
                    <a:pt x="3473" y="11634"/>
                  </a:cubicBezTo>
                  <a:cubicBezTo>
                    <a:pt x="3794" y="11634"/>
                    <a:pt x="4323" y="11487"/>
                    <a:pt x="4327" y="11250"/>
                  </a:cubicBezTo>
                  <a:cubicBezTo>
                    <a:pt x="4393" y="7575"/>
                    <a:pt x="4395" y="3900"/>
                    <a:pt x="4333" y="224"/>
                  </a:cubicBezTo>
                  <a:cubicBezTo>
                    <a:pt x="4332" y="152"/>
                    <a:pt x="4170" y="136"/>
                    <a:pt x="4137" y="133"/>
                  </a:cubicBezTo>
                  <a:cubicBezTo>
                    <a:pt x="3498" y="58"/>
                    <a:pt x="2850" y="1"/>
                    <a:pt x="22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3" name="Google Shape;3943;p73"/>
            <p:cNvSpPr/>
            <p:nvPr/>
          </p:nvSpPr>
          <p:spPr>
            <a:xfrm>
              <a:off x="2264568" y="1361419"/>
              <a:ext cx="197260" cy="1702431"/>
            </a:xfrm>
            <a:custGeom>
              <a:avLst/>
              <a:gdLst/>
              <a:ahLst/>
              <a:cxnLst/>
              <a:rect l="l" t="t" r="r" b="b"/>
              <a:pathLst>
                <a:path w="3742" h="32295" extrusionOk="0">
                  <a:moveTo>
                    <a:pt x="1871" y="0"/>
                  </a:moveTo>
                  <a:cubicBezTo>
                    <a:pt x="838" y="0"/>
                    <a:pt x="0" y="838"/>
                    <a:pt x="0" y="1871"/>
                  </a:cubicBezTo>
                  <a:lnTo>
                    <a:pt x="0" y="31690"/>
                  </a:lnTo>
                  <a:cubicBezTo>
                    <a:pt x="1125" y="31941"/>
                    <a:pt x="2384" y="32145"/>
                    <a:pt x="3741" y="32295"/>
                  </a:cubicBezTo>
                  <a:lnTo>
                    <a:pt x="3741" y="1871"/>
                  </a:lnTo>
                  <a:cubicBezTo>
                    <a:pt x="3741" y="838"/>
                    <a:pt x="2904" y="0"/>
                    <a:pt x="18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4" name="Google Shape;3944;p73"/>
            <p:cNvSpPr/>
            <p:nvPr/>
          </p:nvSpPr>
          <p:spPr>
            <a:xfrm>
              <a:off x="2264568" y="1361419"/>
              <a:ext cx="197260" cy="233580"/>
            </a:xfrm>
            <a:custGeom>
              <a:avLst/>
              <a:gdLst/>
              <a:ahLst/>
              <a:cxnLst/>
              <a:rect l="l" t="t" r="r" b="b"/>
              <a:pathLst>
                <a:path w="3742" h="4431" extrusionOk="0">
                  <a:moveTo>
                    <a:pt x="1871" y="0"/>
                  </a:moveTo>
                  <a:cubicBezTo>
                    <a:pt x="838" y="0"/>
                    <a:pt x="0" y="838"/>
                    <a:pt x="0" y="1871"/>
                  </a:cubicBezTo>
                  <a:lnTo>
                    <a:pt x="0" y="4431"/>
                  </a:lnTo>
                  <a:cubicBezTo>
                    <a:pt x="629" y="4196"/>
                    <a:pt x="1303" y="4077"/>
                    <a:pt x="1976" y="4077"/>
                  </a:cubicBezTo>
                  <a:cubicBezTo>
                    <a:pt x="2575" y="4077"/>
                    <a:pt x="3174" y="4171"/>
                    <a:pt x="3741" y="4362"/>
                  </a:cubicBezTo>
                  <a:lnTo>
                    <a:pt x="3741" y="4202"/>
                  </a:lnTo>
                  <a:lnTo>
                    <a:pt x="3741" y="3771"/>
                  </a:lnTo>
                  <a:lnTo>
                    <a:pt x="3741" y="1871"/>
                  </a:lnTo>
                  <a:cubicBezTo>
                    <a:pt x="3741" y="838"/>
                    <a:pt x="2904" y="0"/>
                    <a:pt x="18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5" name="Google Shape;3945;p73"/>
            <p:cNvSpPr/>
            <p:nvPr/>
          </p:nvSpPr>
          <p:spPr>
            <a:xfrm>
              <a:off x="2325402" y="1267373"/>
              <a:ext cx="75541" cy="163680"/>
            </a:xfrm>
            <a:custGeom>
              <a:avLst/>
              <a:gdLst/>
              <a:ahLst/>
              <a:cxnLst/>
              <a:rect l="l" t="t" r="r" b="b"/>
              <a:pathLst>
                <a:path w="1433" h="3105" extrusionOk="0">
                  <a:moveTo>
                    <a:pt x="717" y="0"/>
                  </a:moveTo>
                  <a:cubicBezTo>
                    <a:pt x="321" y="0"/>
                    <a:pt x="1" y="320"/>
                    <a:pt x="1" y="716"/>
                  </a:cubicBezTo>
                  <a:lnTo>
                    <a:pt x="1" y="2387"/>
                  </a:lnTo>
                  <a:cubicBezTo>
                    <a:pt x="1" y="2783"/>
                    <a:pt x="321" y="3104"/>
                    <a:pt x="717" y="3104"/>
                  </a:cubicBezTo>
                  <a:cubicBezTo>
                    <a:pt x="1112" y="3104"/>
                    <a:pt x="1433" y="2783"/>
                    <a:pt x="1433" y="2387"/>
                  </a:cubicBezTo>
                  <a:lnTo>
                    <a:pt x="1433" y="716"/>
                  </a:lnTo>
                  <a:cubicBezTo>
                    <a:pt x="1433" y="320"/>
                    <a:pt x="1112" y="0"/>
                    <a:pt x="7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6" name="Google Shape;3946;p73"/>
            <p:cNvSpPr/>
            <p:nvPr/>
          </p:nvSpPr>
          <p:spPr>
            <a:xfrm>
              <a:off x="3313094" y="1934444"/>
              <a:ext cx="471219" cy="556354"/>
            </a:xfrm>
            <a:custGeom>
              <a:avLst/>
              <a:gdLst/>
              <a:ahLst/>
              <a:cxnLst/>
              <a:rect l="l" t="t" r="r" b="b"/>
              <a:pathLst>
                <a:path w="8939" h="10554" extrusionOk="0">
                  <a:moveTo>
                    <a:pt x="5410" y="1"/>
                  </a:moveTo>
                  <a:cubicBezTo>
                    <a:pt x="5382" y="1"/>
                    <a:pt x="5359" y="8"/>
                    <a:pt x="5348" y="28"/>
                  </a:cubicBezTo>
                  <a:cubicBezTo>
                    <a:pt x="3555" y="3237"/>
                    <a:pt x="1819" y="6477"/>
                    <a:pt x="137" y="9746"/>
                  </a:cubicBezTo>
                  <a:cubicBezTo>
                    <a:pt x="0" y="10013"/>
                    <a:pt x="677" y="10553"/>
                    <a:pt x="901" y="10553"/>
                  </a:cubicBezTo>
                  <a:cubicBezTo>
                    <a:pt x="931" y="10553"/>
                    <a:pt x="953" y="10544"/>
                    <a:pt x="963" y="10523"/>
                  </a:cubicBezTo>
                  <a:cubicBezTo>
                    <a:pt x="2028" y="8452"/>
                    <a:pt x="3112" y="6392"/>
                    <a:pt x="4222" y="4346"/>
                  </a:cubicBezTo>
                  <a:cubicBezTo>
                    <a:pt x="4606" y="3639"/>
                    <a:pt x="5344" y="1594"/>
                    <a:pt x="6048" y="1183"/>
                  </a:cubicBezTo>
                  <a:cubicBezTo>
                    <a:pt x="6174" y="1109"/>
                    <a:pt x="6315" y="1077"/>
                    <a:pt x="6466" y="1077"/>
                  </a:cubicBezTo>
                  <a:cubicBezTo>
                    <a:pt x="7097" y="1077"/>
                    <a:pt x="7891" y="1638"/>
                    <a:pt x="8431" y="2045"/>
                  </a:cubicBezTo>
                  <a:cubicBezTo>
                    <a:pt x="8583" y="2160"/>
                    <a:pt x="8686" y="2207"/>
                    <a:pt x="8748" y="2207"/>
                  </a:cubicBezTo>
                  <a:cubicBezTo>
                    <a:pt x="8938" y="2207"/>
                    <a:pt x="8749" y="1771"/>
                    <a:pt x="8471" y="1562"/>
                  </a:cubicBezTo>
                  <a:cubicBezTo>
                    <a:pt x="7595" y="901"/>
                    <a:pt x="6581" y="442"/>
                    <a:pt x="5564" y="40"/>
                  </a:cubicBezTo>
                  <a:cubicBezTo>
                    <a:pt x="5543" y="32"/>
                    <a:pt x="5467" y="1"/>
                    <a:pt x="54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7" name="Google Shape;3947;p73"/>
            <p:cNvSpPr/>
            <p:nvPr/>
          </p:nvSpPr>
          <p:spPr>
            <a:xfrm>
              <a:off x="3181093" y="1791794"/>
              <a:ext cx="790092" cy="1247869"/>
            </a:xfrm>
            <a:custGeom>
              <a:avLst/>
              <a:gdLst/>
              <a:ahLst/>
              <a:cxnLst/>
              <a:rect l="l" t="t" r="r" b="b"/>
              <a:pathLst>
                <a:path w="14988" h="23672" extrusionOk="0">
                  <a:moveTo>
                    <a:pt x="12854" y="1"/>
                  </a:moveTo>
                  <a:cubicBezTo>
                    <a:pt x="12165" y="1"/>
                    <a:pt x="11501" y="384"/>
                    <a:pt x="11175" y="1044"/>
                  </a:cubicBezTo>
                  <a:lnTo>
                    <a:pt x="1" y="23672"/>
                  </a:lnTo>
                  <a:cubicBezTo>
                    <a:pt x="1707" y="23336"/>
                    <a:pt x="3151" y="22901"/>
                    <a:pt x="4217" y="22395"/>
                  </a:cubicBezTo>
                  <a:cubicBezTo>
                    <a:pt x="4370" y="22323"/>
                    <a:pt x="4515" y="22249"/>
                    <a:pt x="4652" y="22173"/>
                  </a:cubicBezTo>
                  <a:cubicBezTo>
                    <a:pt x="4666" y="22166"/>
                    <a:pt x="4679" y="22158"/>
                    <a:pt x="4692" y="22150"/>
                  </a:cubicBezTo>
                  <a:cubicBezTo>
                    <a:pt x="4810" y="22084"/>
                    <a:pt x="4920" y="22017"/>
                    <a:pt x="5025" y="21950"/>
                  </a:cubicBezTo>
                  <a:lnTo>
                    <a:pt x="14530" y="2701"/>
                  </a:lnTo>
                  <a:cubicBezTo>
                    <a:pt x="14988" y="1774"/>
                    <a:pt x="14608" y="652"/>
                    <a:pt x="13681" y="195"/>
                  </a:cubicBezTo>
                  <a:cubicBezTo>
                    <a:pt x="13415" y="63"/>
                    <a:pt x="13132" y="1"/>
                    <a:pt x="128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8" name="Google Shape;3948;p73"/>
            <p:cNvSpPr/>
            <p:nvPr/>
          </p:nvSpPr>
          <p:spPr>
            <a:xfrm>
              <a:off x="3711313" y="1846777"/>
              <a:ext cx="246021" cy="202689"/>
            </a:xfrm>
            <a:custGeom>
              <a:avLst/>
              <a:gdLst/>
              <a:ahLst/>
              <a:cxnLst/>
              <a:rect l="l" t="t" r="r" b="b"/>
              <a:pathLst>
                <a:path w="4667" h="3845" extrusionOk="0">
                  <a:moveTo>
                    <a:pt x="3393" y="3845"/>
                  </a:moveTo>
                  <a:cubicBezTo>
                    <a:pt x="3393" y="3845"/>
                    <a:pt x="3393" y="3845"/>
                    <a:pt x="3393" y="3845"/>
                  </a:cubicBezTo>
                  <a:lnTo>
                    <a:pt x="4472" y="1658"/>
                  </a:lnTo>
                  <a:cubicBezTo>
                    <a:pt x="4605" y="1391"/>
                    <a:pt x="4666" y="1109"/>
                    <a:pt x="4666" y="831"/>
                  </a:cubicBezTo>
                  <a:cubicBezTo>
                    <a:pt x="4666" y="1109"/>
                    <a:pt x="4605" y="1391"/>
                    <a:pt x="4472" y="1658"/>
                  </a:cubicBezTo>
                  <a:lnTo>
                    <a:pt x="3393" y="3845"/>
                  </a:lnTo>
                  <a:close/>
                  <a:moveTo>
                    <a:pt x="1" y="2262"/>
                  </a:moveTo>
                  <a:lnTo>
                    <a:pt x="1117" y="1"/>
                  </a:lnTo>
                  <a:lnTo>
                    <a:pt x="1" y="2262"/>
                  </a:lnTo>
                  <a:lnTo>
                    <a:pt x="1" y="2262"/>
                  </a:lnTo>
                  <a:close/>
                </a:path>
              </a:pathLst>
            </a:custGeom>
            <a:solidFill>
              <a:srgbClr val="DC8F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9" name="Google Shape;3949;p73"/>
            <p:cNvSpPr/>
            <p:nvPr/>
          </p:nvSpPr>
          <p:spPr>
            <a:xfrm>
              <a:off x="3711313" y="1791794"/>
              <a:ext cx="246021" cy="257671"/>
            </a:xfrm>
            <a:custGeom>
              <a:avLst/>
              <a:gdLst/>
              <a:ahLst/>
              <a:cxnLst/>
              <a:rect l="l" t="t" r="r" b="b"/>
              <a:pathLst>
                <a:path w="4667" h="4888" extrusionOk="0">
                  <a:moveTo>
                    <a:pt x="2797" y="1"/>
                  </a:moveTo>
                  <a:cubicBezTo>
                    <a:pt x="2107" y="1"/>
                    <a:pt x="1444" y="384"/>
                    <a:pt x="1117" y="1044"/>
                  </a:cubicBezTo>
                  <a:lnTo>
                    <a:pt x="1" y="3305"/>
                  </a:lnTo>
                  <a:cubicBezTo>
                    <a:pt x="151" y="3290"/>
                    <a:pt x="302" y="3281"/>
                    <a:pt x="454" y="3281"/>
                  </a:cubicBezTo>
                  <a:cubicBezTo>
                    <a:pt x="1022" y="3281"/>
                    <a:pt x="1589" y="3397"/>
                    <a:pt x="2098" y="3650"/>
                  </a:cubicBezTo>
                  <a:cubicBezTo>
                    <a:pt x="2640" y="3921"/>
                    <a:pt x="3106" y="4357"/>
                    <a:pt x="3393" y="4888"/>
                  </a:cubicBezTo>
                  <a:lnTo>
                    <a:pt x="4472" y="2701"/>
                  </a:lnTo>
                  <a:cubicBezTo>
                    <a:pt x="4605" y="2434"/>
                    <a:pt x="4666" y="2152"/>
                    <a:pt x="4666" y="1874"/>
                  </a:cubicBezTo>
                  <a:cubicBezTo>
                    <a:pt x="4666" y="1184"/>
                    <a:pt x="4284" y="520"/>
                    <a:pt x="3623" y="195"/>
                  </a:cubicBezTo>
                  <a:cubicBezTo>
                    <a:pt x="3358" y="63"/>
                    <a:pt x="3075" y="1"/>
                    <a:pt x="27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50" name="Google Shape;3950;p73"/>
          <p:cNvGrpSpPr/>
          <p:nvPr/>
        </p:nvGrpSpPr>
        <p:grpSpPr>
          <a:xfrm>
            <a:off x="7617987" y="2926870"/>
            <a:ext cx="939619" cy="551296"/>
            <a:chOff x="2372189" y="1808450"/>
            <a:chExt cx="4030971" cy="2365062"/>
          </a:xfrm>
        </p:grpSpPr>
        <p:sp>
          <p:nvSpPr>
            <p:cNvPr id="3951" name="Google Shape;3951;p73"/>
            <p:cNvSpPr/>
            <p:nvPr/>
          </p:nvSpPr>
          <p:spPr>
            <a:xfrm>
              <a:off x="4761315" y="2251496"/>
              <a:ext cx="1641844" cy="1921996"/>
            </a:xfrm>
            <a:custGeom>
              <a:avLst/>
              <a:gdLst/>
              <a:ahLst/>
              <a:cxnLst/>
              <a:rect l="l" t="t" r="r" b="b"/>
              <a:pathLst>
                <a:path w="25804" h="30207" extrusionOk="0">
                  <a:moveTo>
                    <a:pt x="25803" y="0"/>
                  </a:moveTo>
                  <a:lnTo>
                    <a:pt x="0" y="23495"/>
                  </a:lnTo>
                  <a:lnTo>
                    <a:pt x="1400" y="30207"/>
                  </a:lnTo>
                  <a:lnTo>
                    <a:pt x="24266" y="9852"/>
                  </a:lnTo>
                  <a:cubicBezTo>
                    <a:pt x="24716" y="9453"/>
                    <a:pt x="24997" y="8897"/>
                    <a:pt x="25049" y="8298"/>
                  </a:cubicBezTo>
                  <a:lnTo>
                    <a:pt x="258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2" name="Google Shape;3952;p73"/>
            <p:cNvSpPr/>
            <p:nvPr/>
          </p:nvSpPr>
          <p:spPr>
            <a:xfrm>
              <a:off x="2372189" y="3392166"/>
              <a:ext cx="2478164" cy="781346"/>
            </a:xfrm>
            <a:custGeom>
              <a:avLst/>
              <a:gdLst/>
              <a:ahLst/>
              <a:cxnLst/>
              <a:rect l="l" t="t" r="r" b="b"/>
              <a:pathLst>
                <a:path w="38948" h="12280" extrusionOk="0">
                  <a:moveTo>
                    <a:pt x="463" y="0"/>
                  </a:moveTo>
                  <a:cubicBezTo>
                    <a:pt x="260" y="0"/>
                    <a:pt x="104" y="10"/>
                    <a:pt x="0" y="30"/>
                  </a:cubicBezTo>
                  <a:lnTo>
                    <a:pt x="731" y="5449"/>
                  </a:lnTo>
                  <a:cubicBezTo>
                    <a:pt x="846" y="6312"/>
                    <a:pt x="1524" y="6994"/>
                    <a:pt x="2386" y="7117"/>
                  </a:cubicBezTo>
                  <a:lnTo>
                    <a:pt x="38948" y="12280"/>
                  </a:lnTo>
                  <a:lnTo>
                    <a:pt x="37548" y="5568"/>
                  </a:lnTo>
                  <a:cubicBezTo>
                    <a:pt x="37548" y="5568"/>
                    <a:pt x="5343" y="0"/>
                    <a:pt x="4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3" name="Google Shape;3953;p73"/>
            <p:cNvSpPr/>
            <p:nvPr/>
          </p:nvSpPr>
          <p:spPr>
            <a:xfrm>
              <a:off x="2372189" y="2164388"/>
              <a:ext cx="4030929" cy="1582034"/>
            </a:xfrm>
            <a:custGeom>
              <a:avLst/>
              <a:gdLst/>
              <a:ahLst/>
              <a:cxnLst/>
              <a:rect l="l" t="t" r="r" b="b"/>
              <a:pathLst>
                <a:path w="63352" h="24864" extrusionOk="0">
                  <a:moveTo>
                    <a:pt x="22668" y="0"/>
                  </a:moveTo>
                  <a:lnTo>
                    <a:pt x="0" y="19326"/>
                  </a:lnTo>
                  <a:cubicBezTo>
                    <a:pt x="106" y="19306"/>
                    <a:pt x="261" y="19296"/>
                    <a:pt x="464" y="19296"/>
                  </a:cubicBezTo>
                  <a:cubicBezTo>
                    <a:pt x="5346" y="19296"/>
                    <a:pt x="37548" y="24864"/>
                    <a:pt x="37548" y="24864"/>
                  </a:cubicBezTo>
                  <a:lnTo>
                    <a:pt x="63351" y="1369"/>
                  </a:lnTo>
                  <a:lnTo>
                    <a:pt x="22668" y="0"/>
                  </a:lnTo>
                  <a:close/>
                </a:path>
              </a:pathLst>
            </a:custGeom>
            <a:solidFill>
              <a:srgbClr val="B0B2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4" name="Google Shape;3954;p73"/>
            <p:cNvSpPr/>
            <p:nvPr/>
          </p:nvSpPr>
          <p:spPr>
            <a:xfrm>
              <a:off x="4761315" y="2251496"/>
              <a:ext cx="1641844" cy="1653997"/>
            </a:xfrm>
            <a:custGeom>
              <a:avLst/>
              <a:gdLst/>
              <a:ahLst/>
              <a:cxnLst/>
              <a:rect l="l" t="t" r="r" b="b"/>
              <a:pathLst>
                <a:path w="25804" h="25995" extrusionOk="0">
                  <a:moveTo>
                    <a:pt x="25803" y="0"/>
                  </a:moveTo>
                  <a:lnTo>
                    <a:pt x="0" y="23495"/>
                  </a:lnTo>
                  <a:lnTo>
                    <a:pt x="522" y="25994"/>
                  </a:lnTo>
                  <a:lnTo>
                    <a:pt x="25506" y="3284"/>
                  </a:lnTo>
                  <a:lnTo>
                    <a:pt x="258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5" name="Google Shape;3955;p73"/>
            <p:cNvSpPr/>
            <p:nvPr/>
          </p:nvSpPr>
          <p:spPr>
            <a:xfrm>
              <a:off x="2372189" y="3392166"/>
              <a:ext cx="2422299" cy="513347"/>
            </a:xfrm>
            <a:custGeom>
              <a:avLst/>
              <a:gdLst/>
              <a:ahLst/>
              <a:cxnLst/>
              <a:rect l="l" t="t" r="r" b="b"/>
              <a:pathLst>
                <a:path w="38070" h="8068" extrusionOk="0">
                  <a:moveTo>
                    <a:pt x="464" y="0"/>
                  </a:moveTo>
                  <a:cubicBezTo>
                    <a:pt x="261" y="0"/>
                    <a:pt x="106" y="10"/>
                    <a:pt x="0" y="30"/>
                  </a:cubicBezTo>
                  <a:lnTo>
                    <a:pt x="278" y="2081"/>
                  </a:lnTo>
                  <a:lnTo>
                    <a:pt x="38070" y="8067"/>
                  </a:lnTo>
                  <a:lnTo>
                    <a:pt x="37548" y="5568"/>
                  </a:lnTo>
                  <a:cubicBezTo>
                    <a:pt x="37548" y="5568"/>
                    <a:pt x="5346" y="0"/>
                    <a:pt x="4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6" name="Google Shape;3956;p73"/>
            <p:cNvSpPr/>
            <p:nvPr/>
          </p:nvSpPr>
          <p:spPr>
            <a:xfrm>
              <a:off x="2372189" y="1808450"/>
              <a:ext cx="4030929" cy="1937966"/>
            </a:xfrm>
            <a:custGeom>
              <a:avLst/>
              <a:gdLst/>
              <a:ahLst/>
              <a:cxnLst/>
              <a:rect l="l" t="t" r="r" b="b"/>
              <a:pathLst>
                <a:path w="63352" h="30458" extrusionOk="0">
                  <a:moveTo>
                    <a:pt x="32933" y="1"/>
                  </a:moveTo>
                  <a:cubicBezTo>
                    <a:pt x="31706" y="1"/>
                    <a:pt x="30723" y="23"/>
                    <a:pt x="30064" y="44"/>
                  </a:cubicBezTo>
                  <a:cubicBezTo>
                    <a:pt x="29467" y="63"/>
                    <a:pt x="28896" y="285"/>
                    <a:pt x="28442" y="673"/>
                  </a:cubicBezTo>
                  <a:lnTo>
                    <a:pt x="0" y="24920"/>
                  </a:lnTo>
                  <a:cubicBezTo>
                    <a:pt x="6296" y="25424"/>
                    <a:pt x="37548" y="30458"/>
                    <a:pt x="37548" y="30458"/>
                  </a:cubicBezTo>
                  <a:lnTo>
                    <a:pt x="63351" y="6963"/>
                  </a:lnTo>
                  <a:cubicBezTo>
                    <a:pt x="55636" y="764"/>
                    <a:pt x="40110" y="1"/>
                    <a:pt x="329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7" name="Google Shape;3957;p73"/>
            <p:cNvSpPr/>
            <p:nvPr/>
          </p:nvSpPr>
          <p:spPr>
            <a:xfrm>
              <a:off x="4127511" y="1932462"/>
              <a:ext cx="1904562" cy="512901"/>
            </a:xfrm>
            <a:custGeom>
              <a:avLst/>
              <a:gdLst/>
              <a:ahLst/>
              <a:cxnLst/>
              <a:rect l="l" t="t" r="r" b="b"/>
              <a:pathLst>
                <a:path w="29933" h="8061" extrusionOk="0">
                  <a:moveTo>
                    <a:pt x="3411" y="1"/>
                  </a:moveTo>
                  <a:cubicBezTo>
                    <a:pt x="2888" y="1"/>
                    <a:pt x="2384" y="206"/>
                    <a:pt x="2006" y="572"/>
                  </a:cubicBezTo>
                  <a:lnTo>
                    <a:pt x="385" y="2149"/>
                  </a:lnTo>
                  <a:cubicBezTo>
                    <a:pt x="0" y="2522"/>
                    <a:pt x="256" y="3170"/>
                    <a:pt x="789" y="3182"/>
                  </a:cubicBezTo>
                  <a:cubicBezTo>
                    <a:pt x="11877" y="3407"/>
                    <a:pt x="22872" y="6829"/>
                    <a:pt x="26225" y="7963"/>
                  </a:cubicBezTo>
                  <a:cubicBezTo>
                    <a:pt x="26419" y="8029"/>
                    <a:pt x="26618" y="8060"/>
                    <a:pt x="26817" y="8060"/>
                  </a:cubicBezTo>
                  <a:cubicBezTo>
                    <a:pt x="27276" y="8060"/>
                    <a:pt x="27727" y="7889"/>
                    <a:pt x="28073" y="7566"/>
                  </a:cubicBezTo>
                  <a:lnTo>
                    <a:pt x="29318" y="6405"/>
                  </a:lnTo>
                  <a:cubicBezTo>
                    <a:pt x="29932" y="5833"/>
                    <a:pt x="29775" y="4824"/>
                    <a:pt x="29019" y="4461"/>
                  </a:cubicBezTo>
                  <a:cubicBezTo>
                    <a:pt x="21615" y="912"/>
                    <a:pt x="7161" y="144"/>
                    <a:pt x="3487" y="2"/>
                  </a:cubicBezTo>
                  <a:cubicBezTo>
                    <a:pt x="3461" y="1"/>
                    <a:pt x="3436" y="1"/>
                    <a:pt x="34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8" name="Google Shape;3958;p73"/>
            <p:cNvSpPr/>
            <p:nvPr/>
          </p:nvSpPr>
          <p:spPr>
            <a:xfrm>
              <a:off x="4132537" y="1932462"/>
              <a:ext cx="1884074" cy="351033"/>
            </a:xfrm>
            <a:custGeom>
              <a:avLst/>
              <a:gdLst/>
              <a:ahLst/>
              <a:cxnLst/>
              <a:rect l="l" t="t" r="r" b="b"/>
              <a:pathLst>
                <a:path w="29611" h="5517" extrusionOk="0">
                  <a:moveTo>
                    <a:pt x="3332" y="1"/>
                  </a:moveTo>
                  <a:cubicBezTo>
                    <a:pt x="2809" y="1"/>
                    <a:pt x="2305" y="206"/>
                    <a:pt x="1927" y="572"/>
                  </a:cubicBezTo>
                  <a:lnTo>
                    <a:pt x="306" y="2149"/>
                  </a:lnTo>
                  <a:cubicBezTo>
                    <a:pt x="1" y="2445"/>
                    <a:pt x="102" y="2912"/>
                    <a:pt x="424" y="3098"/>
                  </a:cubicBezTo>
                  <a:cubicBezTo>
                    <a:pt x="455" y="3018"/>
                    <a:pt x="497" y="2941"/>
                    <a:pt x="565" y="2874"/>
                  </a:cubicBezTo>
                  <a:lnTo>
                    <a:pt x="2187" y="1296"/>
                  </a:lnTo>
                  <a:cubicBezTo>
                    <a:pt x="2564" y="931"/>
                    <a:pt x="3066" y="726"/>
                    <a:pt x="3589" y="726"/>
                  </a:cubicBezTo>
                  <a:cubicBezTo>
                    <a:pt x="3615" y="726"/>
                    <a:pt x="3642" y="726"/>
                    <a:pt x="3668" y="727"/>
                  </a:cubicBezTo>
                  <a:cubicBezTo>
                    <a:pt x="7341" y="868"/>
                    <a:pt x="21796" y="1636"/>
                    <a:pt x="29201" y="5187"/>
                  </a:cubicBezTo>
                  <a:cubicBezTo>
                    <a:pt x="29369" y="5267"/>
                    <a:pt x="29502" y="5383"/>
                    <a:pt x="29611" y="5516"/>
                  </a:cubicBezTo>
                  <a:cubicBezTo>
                    <a:pt x="29601" y="5088"/>
                    <a:pt x="29373" y="4669"/>
                    <a:pt x="28940" y="4461"/>
                  </a:cubicBezTo>
                  <a:cubicBezTo>
                    <a:pt x="21536" y="912"/>
                    <a:pt x="7082" y="144"/>
                    <a:pt x="3408" y="2"/>
                  </a:cubicBezTo>
                  <a:cubicBezTo>
                    <a:pt x="3382" y="1"/>
                    <a:pt x="3357" y="1"/>
                    <a:pt x="33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9" name="Google Shape;3959;p73"/>
            <p:cNvSpPr/>
            <p:nvPr/>
          </p:nvSpPr>
          <p:spPr>
            <a:xfrm>
              <a:off x="3805295" y="3149995"/>
              <a:ext cx="547833" cy="322910"/>
            </a:xfrm>
            <a:custGeom>
              <a:avLst/>
              <a:gdLst/>
              <a:ahLst/>
              <a:cxnLst/>
              <a:rect l="l" t="t" r="r" b="b"/>
              <a:pathLst>
                <a:path w="8610" h="5075" extrusionOk="0">
                  <a:moveTo>
                    <a:pt x="7948" y="1"/>
                  </a:moveTo>
                  <a:lnTo>
                    <a:pt x="7948" y="1"/>
                  </a:lnTo>
                  <a:cubicBezTo>
                    <a:pt x="6704" y="406"/>
                    <a:pt x="6080" y="608"/>
                    <a:pt x="4830" y="1010"/>
                  </a:cubicBezTo>
                  <a:cubicBezTo>
                    <a:pt x="4788" y="1004"/>
                    <a:pt x="4746" y="1001"/>
                    <a:pt x="4703" y="1001"/>
                  </a:cubicBezTo>
                  <a:cubicBezTo>
                    <a:pt x="4471" y="1001"/>
                    <a:pt x="4228" y="1085"/>
                    <a:pt x="4031" y="1237"/>
                  </a:cubicBezTo>
                  <a:cubicBezTo>
                    <a:pt x="2918" y="1654"/>
                    <a:pt x="2360" y="1862"/>
                    <a:pt x="1242" y="2277"/>
                  </a:cubicBezTo>
                  <a:cubicBezTo>
                    <a:pt x="666" y="2717"/>
                    <a:pt x="1" y="4676"/>
                    <a:pt x="1389" y="4702"/>
                  </a:cubicBezTo>
                  <a:cubicBezTo>
                    <a:pt x="2355" y="4844"/>
                    <a:pt x="2836" y="4916"/>
                    <a:pt x="3804" y="5064"/>
                  </a:cubicBezTo>
                  <a:cubicBezTo>
                    <a:pt x="3850" y="5071"/>
                    <a:pt x="3896" y="5074"/>
                    <a:pt x="3942" y="5074"/>
                  </a:cubicBezTo>
                  <a:cubicBezTo>
                    <a:pt x="4174" y="5074"/>
                    <a:pt x="4415" y="4990"/>
                    <a:pt x="4610" y="4839"/>
                  </a:cubicBezTo>
                  <a:cubicBezTo>
                    <a:pt x="5749" y="3945"/>
                    <a:pt x="6317" y="3501"/>
                    <a:pt x="7448" y="2614"/>
                  </a:cubicBezTo>
                  <a:cubicBezTo>
                    <a:pt x="8019" y="2167"/>
                    <a:pt x="8610" y="90"/>
                    <a:pt x="79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0" name="Google Shape;3960;p73"/>
            <p:cNvSpPr/>
            <p:nvPr/>
          </p:nvSpPr>
          <p:spPr>
            <a:xfrm>
              <a:off x="3866570" y="3118308"/>
              <a:ext cx="470207" cy="256928"/>
            </a:xfrm>
            <a:custGeom>
              <a:avLst/>
              <a:gdLst/>
              <a:ahLst/>
              <a:cxnLst/>
              <a:rect l="l" t="t" r="r" b="b"/>
              <a:pathLst>
                <a:path w="7390" h="4038" extrusionOk="0">
                  <a:moveTo>
                    <a:pt x="4092" y="1"/>
                  </a:moveTo>
                  <a:cubicBezTo>
                    <a:pt x="3860" y="1"/>
                    <a:pt x="3615" y="86"/>
                    <a:pt x="3420" y="237"/>
                  </a:cubicBezTo>
                  <a:cubicBezTo>
                    <a:pt x="2289" y="1112"/>
                    <a:pt x="1718" y="1549"/>
                    <a:pt x="576" y="2421"/>
                  </a:cubicBezTo>
                  <a:cubicBezTo>
                    <a:pt x="1" y="2860"/>
                    <a:pt x="117" y="3589"/>
                    <a:pt x="783" y="3683"/>
                  </a:cubicBezTo>
                  <a:cubicBezTo>
                    <a:pt x="1743" y="3820"/>
                    <a:pt x="2225" y="3889"/>
                    <a:pt x="3187" y="4028"/>
                  </a:cubicBezTo>
                  <a:cubicBezTo>
                    <a:pt x="3231" y="4035"/>
                    <a:pt x="3275" y="4038"/>
                    <a:pt x="3320" y="4038"/>
                  </a:cubicBezTo>
                  <a:cubicBezTo>
                    <a:pt x="3553" y="4038"/>
                    <a:pt x="3796" y="3954"/>
                    <a:pt x="3991" y="3802"/>
                  </a:cubicBezTo>
                  <a:cubicBezTo>
                    <a:pt x="5129" y="2918"/>
                    <a:pt x="5695" y="2477"/>
                    <a:pt x="6821" y="1596"/>
                  </a:cubicBezTo>
                  <a:cubicBezTo>
                    <a:pt x="7389" y="1151"/>
                    <a:pt x="7259" y="421"/>
                    <a:pt x="6598" y="331"/>
                  </a:cubicBezTo>
                  <a:cubicBezTo>
                    <a:pt x="5644" y="202"/>
                    <a:pt x="5167" y="137"/>
                    <a:pt x="4215" y="9"/>
                  </a:cubicBezTo>
                  <a:cubicBezTo>
                    <a:pt x="4175" y="4"/>
                    <a:pt x="4134" y="1"/>
                    <a:pt x="40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1" name="Google Shape;3961;p73"/>
            <p:cNvSpPr/>
            <p:nvPr/>
          </p:nvSpPr>
          <p:spPr>
            <a:xfrm>
              <a:off x="3305938" y="3064733"/>
              <a:ext cx="550951" cy="316292"/>
            </a:xfrm>
            <a:custGeom>
              <a:avLst/>
              <a:gdLst/>
              <a:ahLst/>
              <a:cxnLst/>
              <a:rect l="l" t="t" r="r" b="b"/>
              <a:pathLst>
                <a:path w="8659" h="4971" extrusionOk="0">
                  <a:moveTo>
                    <a:pt x="8004" y="1"/>
                  </a:moveTo>
                  <a:lnTo>
                    <a:pt x="8004" y="1"/>
                  </a:lnTo>
                  <a:cubicBezTo>
                    <a:pt x="6758" y="406"/>
                    <a:pt x="6134" y="607"/>
                    <a:pt x="4881" y="1009"/>
                  </a:cubicBezTo>
                  <a:cubicBezTo>
                    <a:pt x="4842" y="1004"/>
                    <a:pt x="4802" y="1001"/>
                    <a:pt x="4762" y="1001"/>
                  </a:cubicBezTo>
                  <a:cubicBezTo>
                    <a:pt x="4529" y="1001"/>
                    <a:pt x="4283" y="1086"/>
                    <a:pt x="4083" y="1237"/>
                  </a:cubicBezTo>
                  <a:cubicBezTo>
                    <a:pt x="2967" y="1655"/>
                    <a:pt x="2407" y="1862"/>
                    <a:pt x="1289" y="2279"/>
                  </a:cubicBezTo>
                  <a:cubicBezTo>
                    <a:pt x="706" y="2714"/>
                    <a:pt x="0" y="4624"/>
                    <a:pt x="1374" y="4636"/>
                  </a:cubicBezTo>
                  <a:cubicBezTo>
                    <a:pt x="2328" y="4764"/>
                    <a:pt x="2805" y="4830"/>
                    <a:pt x="3762" y="4962"/>
                  </a:cubicBezTo>
                  <a:cubicBezTo>
                    <a:pt x="3805" y="4968"/>
                    <a:pt x="3848" y="4971"/>
                    <a:pt x="3892" y="4971"/>
                  </a:cubicBezTo>
                  <a:cubicBezTo>
                    <a:pt x="4124" y="4971"/>
                    <a:pt x="4369" y="4889"/>
                    <a:pt x="4568" y="4740"/>
                  </a:cubicBezTo>
                  <a:cubicBezTo>
                    <a:pt x="5720" y="3874"/>
                    <a:pt x="6296" y="3442"/>
                    <a:pt x="7441" y="2573"/>
                  </a:cubicBezTo>
                  <a:cubicBezTo>
                    <a:pt x="8019" y="2135"/>
                    <a:pt x="8659" y="89"/>
                    <a:pt x="80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2" name="Google Shape;3962;p73"/>
            <p:cNvSpPr/>
            <p:nvPr/>
          </p:nvSpPr>
          <p:spPr>
            <a:xfrm>
              <a:off x="3370139" y="3033746"/>
              <a:ext cx="469698" cy="253047"/>
            </a:xfrm>
            <a:custGeom>
              <a:avLst/>
              <a:gdLst/>
              <a:ahLst/>
              <a:cxnLst/>
              <a:rect l="l" t="t" r="r" b="b"/>
              <a:pathLst>
                <a:path w="7382" h="3977" extrusionOk="0">
                  <a:moveTo>
                    <a:pt x="4140" y="1"/>
                  </a:moveTo>
                  <a:cubicBezTo>
                    <a:pt x="3908" y="1"/>
                    <a:pt x="3662" y="86"/>
                    <a:pt x="3462" y="239"/>
                  </a:cubicBezTo>
                  <a:cubicBezTo>
                    <a:pt x="2316" y="1114"/>
                    <a:pt x="1739" y="1548"/>
                    <a:pt x="584" y="2414"/>
                  </a:cubicBezTo>
                  <a:cubicBezTo>
                    <a:pt x="1" y="2850"/>
                    <a:pt x="99" y="3563"/>
                    <a:pt x="756" y="3650"/>
                  </a:cubicBezTo>
                  <a:cubicBezTo>
                    <a:pt x="1705" y="3776"/>
                    <a:pt x="2181" y="3839"/>
                    <a:pt x="3134" y="3968"/>
                  </a:cubicBezTo>
                  <a:cubicBezTo>
                    <a:pt x="3174" y="3973"/>
                    <a:pt x="3216" y="3976"/>
                    <a:pt x="3258" y="3976"/>
                  </a:cubicBezTo>
                  <a:cubicBezTo>
                    <a:pt x="3491" y="3976"/>
                    <a:pt x="3738" y="3893"/>
                    <a:pt x="3937" y="3743"/>
                  </a:cubicBezTo>
                  <a:cubicBezTo>
                    <a:pt x="5088" y="2877"/>
                    <a:pt x="5662" y="2444"/>
                    <a:pt x="6806" y="1572"/>
                  </a:cubicBezTo>
                  <a:cubicBezTo>
                    <a:pt x="7381" y="1133"/>
                    <a:pt x="7269" y="410"/>
                    <a:pt x="6617" y="323"/>
                  </a:cubicBezTo>
                  <a:cubicBezTo>
                    <a:pt x="5672" y="197"/>
                    <a:pt x="5202" y="134"/>
                    <a:pt x="4260" y="9"/>
                  </a:cubicBezTo>
                  <a:cubicBezTo>
                    <a:pt x="4220" y="3"/>
                    <a:pt x="4180" y="1"/>
                    <a:pt x="41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3" name="Google Shape;3963;p73"/>
            <p:cNvSpPr/>
            <p:nvPr/>
          </p:nvSpPr>
          <p:spPr>
            <a:xfrm>
              <a:off x="2814153" y="2981189"/>
              <a:ext cx="552159" cy="316165"/>
            </a:xfrm>
            <a:custGeom>
              <a:avLst/>
              <a:gdLst/>
              <a:ahLst/>
              <a:cxnLst/>
              <a:rect l="l" t="t" r="r" b="b"/>
              <a:pathLst>
                <a:path w="8678" h="4969" extrusionOk="0">
                  <a:moveTo>
                    <a:pt x="8031" y="1"/>
                  </a:moveTo>
                  <a:cubicBezTo>
                    <a:pt x="6781" y="411"/>
                    <a:pt x="6156" y="616"/>
                    <a:pt x="4904" y="1025"/>
                  </a:cubicBezTo>
                  <a:cubicBezTo>
                    <a:pt x="4867" y="1020"/>
                    <a:pt x="4829" y="1017"/>
                    <a:pt x="4790" y="1017"/>
                  </a:cubicBezTo>
                  <a:cubicBezTo>
                    <a:pt x="4557" y="1017"/>
                    <a:pt x="4310" y="1104"/>
                    <a:pt x="4106" y="1257"/>
                  </a:cubicBezTo>
                  <a:cubicBezTo>
                    <a:pt x="2988" y="1683"/>
                    <a:pt x="2430" y="1894"/>
                    <a:pt x="1313" y="2321"/>
                  </a:cubicBezTo>
                  <a:cubicBezTo>
                    <a:pt x="729" y="2762"/>
                    <a:pt x="0" y="4669"/>
                    <a:pt x="1350" y="4669"/>
                  </a:cubicBezTo>
                  <a:cubicBezTo>
                    <a:pt x="1352" y="4669"/>
                    <a:pt x="1354" y="4669"/>
                    <a:pt x="1356" y="4669"/>
                  </a:cubicBezTo>
                  <a:cubicBezTo>
                    <a:pt x="2296" y="4784"/>
                    <a:pt x="2766" y="4842"/>
                    <a:pt x="3709" y="4961"/>
                  </a:cubicBezTo>
                  <a:cubicBezTo>
                    <a:pt x="3747" y="4966"/>
                    <a:pt x="3786" y="4968"/>
                    <a:pt x="3825" y="4968"/>
                  </a:cubicBezTo>
                  <a:cubicBezTo>
                    <a:pt x="4059" y="4968"/>
                    <a:pt x="4308" y="4884"/>
                    <a:pt x="4510" y="4733"/>
                  </a:cubicBezTo>
                  <a:cubicBezTo>
                    <a:pt x="5671" y="3873"/>
                    <a:pt x="6250" y="3440"/>
                    <a:pt x="7409" y="2571"/>
                  </a:cubicBezTo>
                  <a:cubicBezTo>
                    <a:pt x="7993" y="2133"/>
                    <a:pt x="8678" y="87"/>
                    <a:pt x="8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4" name="Google Shape;3964;p73"/>
            <p:cNvSpPr/>
            <p:nvPr/>
          </p:nvSpPr>
          <p:spPr>
            <a:xfrm>
              <a:off x="2879881" y="2950520"/>
              <a:ext cx="468617" cy="253619"/>
            </a:xfrm>
            <a:custGeom>
              <a:avLst/>
              <a:gdLst/>
              <a:ahLst/>
              <a:cxnLst/>
              <a:rect l="l" t="t" r="r" b="b"/>
              <a:pathLst>
                <a:path w="7365" h="3986" extrusionOk="0">
                  <a:moveTo>
                    <a:pt x="4169" y="0"/>
                  </a:moveTo>
                  <a:cubicBezTo>
                    <a:pt x="3938" y="0"/>
                    <a:pt x="3690" y="87"/>
                    <a:pt x="3487" y="242"/>
                  </a:cubicBezTo>
                  <a:cubicBezTo>
                    <a:pt x="2330" y="1129"/>
                    <a:pt x="1749" y="1569"/>
                    <a:pt x="587" y="2448"/>
                  </a:cubicBezTo>
                  <a:cubicBezTo>
                    <a:pt x="1" y="2891"/>
                    <a:pt x="88" y="3604"/>
                    <a:pt x="736" y="3684"/>
                  </a:cubicBezTo>
                  <a:cubicBezTo>
                    <a:pt x="1674" y="3801"/>
                    <a:pt x="2144" y="3860"/>
                    <a:pt x="3084" y="3979"/>
                  </a:cubicBezTo>
                  <a:cubicBezTo>
                    <a:pt x="3122" y="3983"/>
                    <a:pt x="3160" y="3985"/>
                    <a:pt x="3198" y="3985"/>
                  </a:cubicBezTo>
                  <a:cubicBezTo>
                    <a:pt x="3433" y="3985"/>
                    <a:pt x="3681" y="3901"/>
                    <a:pt x="3885" y="3748"/>
                  </a:cubicBezTo>
                  <a:cubicBezTo>
                    <a:pt x="5046" y="2882"/>
                    <a:pt x="5625" y="2446"/>
                    <a:pt x="6782" y="1570"/>
                  </a:cubicBezTo>
                  <a:cubicBezTo>
                    <a:pt x="7365" y="1129"/>
                    <a:pt x="7272" y="403"/>
                    <a:pt x="6624" y="318"/>
                  </a:cubicBezTo>
                  <a:cubicBezTo>
                    <a:pt x="5687" y="194"/>
                    <a:pt x="5219" y="132"/>
                    <a:pt x="4285" y="8"/>
                  </a:cubicBezTo>
                  <a:cubicBezTo>
                    <a:pt x="4247" y="3"/>
                    <a:pt x="4208" y="0"/>
                    <a:pt x="416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5" name="Google Shape;3965;p73"/>
            <p:cNvSpPr/>
            <p:nvPr/>
          </p:nvSpPr>
          <p:spPr>
            <a:xfrm>
              <a:off x="4181277" y="2824408"/>
              <a:ext cx="537143" cy="323864"/>
            </a:xfrm>
            <a:custGeom>
              <a:avLst/>
              <a:gdLst/>
              <a:ahLst/>
              <a:cxnLst/>
              <a:rect l="l" t="t" r="r" b="b"/>
              <a:pathLst>
                <a:path w="8442" h="5090" extrusionOk="0">
                  <a:moveTo>
                    <a:pt x="7786" y="0"/>
                  </a:moveTo>
                  <a:lnTo>
                    <a:pt x="7786" y="0"/>
                  </a:lnTo>
                  <a:cubicBezTo>
                    <a:pt x="6564" y="421"/>
                    <a:pt x="5950" y="629"/>
                    <a:pt x="4723" y="1045"/>
                  </a:cubicBezTo>
                  <a:cubicBezTo>
                    <a:pt x="4684" y="1039"/>
                    <a:pt x="4643" y="1037"/>
                    <a:pt x="4603" y="1037"/>
                  </a:cubicBezTo>
                  <a:cubicBezTo>
                    <a:pt x="4371" y="1037"/>
                    <a:pt x="4130" y="1124"/>
                    <a:pt x="3938" y="1280"/>
                  </a:cubicBezTo>
                  <a:cubicBezTo>
                    <a:pt x="2846" y="1710"/>
                    <a:pt x="2299" y="1924"/>
                    <a:pt x="1203" y="2349"/>
                  </a:cubicBezTo>
                  <a:cubicBezTo>
                    <a:pt x="640" y="2796"/>
                    <a:pt x="0" y="4749"/>
                    <a:pt x="1371" y="4757"/>
                  </a:cubicBezTo>
                  <a:cubicBezTo>
                    <a:pt x="2325" y="4886"/>
                    <a:pt x="2802" y="4951"/>
                    <a:pt x="3759" y="5081"/>
                  </a:cubicBezTo>
                  <a:cubicBezTo>
                    <a:pt x="3799" y="5087"/>
                    <a:pt x="3840" y="5090"/>
                    <a:pt x="3882" y="5090"/>
                  </a:cubicBezTo>
                  <a:cubicBezTo>
                    <a:pt x="4114" y="5090"/>
                    <a:pt x="4358" y="5005"/>
                    <a:pt x="4551" y="4851"/>
                  </a:cubicBezTo>
                  <a:cubicBezTo>
                    <a:pt x="5668" y="3969"/>
                    <a:pt x="6224" y="3529"/>
                    <a:pt x="7329" y="2641"/>
                  </a:cubicBezTo>
                  <a:cubicBezTo>
                    <a:pt x="7887" y="2193"/>
                    <a:pt x="8442" y="90"/>
                    <a:pt x="77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6" name="Google Shape;3966;p73"/>
            <p:cNvSpPr/>
            <p:nvPr/>
          </p:nvSpPr>
          <p:spPr>
            <a:xfrm>
              <a:off x="4240197" y="2792339"/>
              <a:ext cx="462636" cy="260046"/>
            </a:xfrm>
            <a:custGeom>
              <a:avLst/>
              <a:gdLst/>
              <a:ahLst/>
              <a:cxnLst/>
              <a:rect l="l" t="t" r="r" b="b"/>
              <a:pathLst>
                <a:path w="7271" h="4087" extrusionOk="0">
                  <a:moveTo>
                    <a:pt x="4000" y="1"/>
                  </a:moveTo>
                  <a:cubicBezTo>
                    <a:pt x="3768" y="1"/>
                    <a:pt x="3528" y="89"/>
                    <a:pt x="3335" y="248"/>
                  </a:cubicBezTo>
                  <a:cubicBezTo>
                    <a:pt x="2234" y="1157"/>
                    <a:pt x="1679" y="1604"/>
                    <a:pt x="564" y="2493"/>
                  </a:cubicBezTo>
                  <a:cubicBezTo>
                    <a:pt x="1" y="2940"/>
                    <a:pt x="125" y="3670"/>
                    <a:pt x="783" y="3758"/>
                  </a:cubicBezTo>
                  <a:cubicBezTo>
                    <a:pt x="1731" y="3886"/>
                    <a:pt x="2206" y="3950"/>
                    <a:pt x="3160" y="4078"/>
                  </a:cubicBezTo>
                  <a:cubicBezTo>
                    <a:pt x="3200" y="4084"/>
                    <a:pt x="3241" y="4087"/>
                    <a:pt x="3282" y="4087"/>
                  </a:cubicBezTo>
                  <a:cubicBezTo>
                    <a:pt x="3515" y="4087"/>
                    <a:pt x="3756" y="4002"/>
                    <a:pt x="3949" y="3848"/>
                  </a:cubicBezTo>
                  <a:cubicBezTo>
                    <a:pt x="5062" y="2964"/>
                    <a:pt x="5615" y="2521"/>
                    <a:pt x="6715" y="1623"/>
                  </a:cubicBezTo>
                  <a:cubicBezTo>
                    <a:pt x="7271" y="1172"/>
                    <a:pt x="7130" y="423"/>
                    <a:pt x="6475" y="333"/>
                  </a:cubicBezTo>
                  <a:cubicBezTo>
                    <a:pt x="5530" y="203"/>
                    <a:pt x="5059" y="138"/>
                    <a:pt x="4117" y="9"/>
                  </a:cubicBezTo>
                  <a:cubicBezTo>
                    <a:pt x="4078" y="3"/>
                    <a:pt x="4039" y="1"/>
                    <a:pt x="40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7" name="Google Shape;3967;p73"/>
            <p:cNvSpPr/>
            <p:nvPr/>
          </p:nvSpPr>
          <p:spPr>
            <a:xfrm>
              <a:off x="4383298" y="3109146"/>
              <a:ext cx="626604" cy="460918"/>
            </a:xfrm>
            <a:custGeom>
              <a:avLst/>
              <a:gdLst/>
              <a:ahLst/>
              <a:cxnLst/>
              <a:rect l="l" t="t" r="r" b="b"/>
              <a:pathLst>
                <a:path w="9848" h="7244" extrusionOk="0">
                  <a:moveTo>
                    <a:pt x="9794" y="0"/>
                  </a:moveTo>
                  <a:cubicBezTo>
                    <a:pt x="6044" y="1816"/>
                    <a:pt x="4161" y="2731"/>
                    <a:pt x="348" y="4558"/>
                  </a:cubicBezTo>
                  <a:cubicBezTo>
                    <a:pt x="264" y="4925"/>
                    <a:pt x="221" y="5110"/>
                    <a:pt x="135" y="5481"/>
                  </a:cubicBezTo>
                  <a:cubicBezTo>
                    <a:pt x="1" y="6065"/>
                    <a:pt x="326" y="6597"/>
                    <a:pt x="916" y="6747"/>
                  </a:cubicBezTo>
                  <a:cubicBezTo>
                    <a:pt x="1572" y="6917"/>
                    <a:pt x="1901" y="7003"/>
                    <a:pt x="2555" y="7173"/>
                  </a:cubicBezTo>
                  <a:cubicBezTo>
                    <a:pt x="2735" y="7220"/>
                    <a:pt x="2921" y="7243"/>
                    <a:pt x="3110" y="7243"/>
                  </a:cubicBezTo>
                  <a:cubicBezTo>
                    <a:pt x="3806" y="7243"/>
                    <a:pt x="4530" y="6930"/>
                    <a:pt x="5053" y="6385"/>
                  </a:cubicBezTo>
                  <a:cubicBezTo>
                    <a:pt x="6726" y="4737"/>
                    <a:pt x="7558" y="3938"/>
                    <a:pt x="9209" y="2365"/>
                  </a:cubicBezTo>
                  <a:cubicBezTo>
                    <a:pt x="9621" y="1973"/>
                    <a:pt x="9848" y="1471"/>
                    <a:pt x="9830" y="992"/>
                  </a:cubicBezTo>
                  <a:cubicBezTo>
                    <a:pt x="9817" y="594"/>
                    <a:pt x="9809" y="396"/>
                    <a:pt x="979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8" name="Google Shape;3968;p73"/>
            <p:cNvSpPr/>
            <p:nvPr/>
          </p:nvSpPr>
          <p:spPr>
            <a:xfrm>
              <a:off x="4961045" y="2537125"/>
              <a:ext cx="620241" cy="464799"/>
            </a:xfrm>
            <a:custGeom>
              <a:avLst/>
              <a:gdLst/>
              <a:ahLst/>
              <a:cxnLst/>
              <a:rect l="l" t="t" r="r" b="b"/>
              <a:pathLst>
                <a:path w="9748" h="7305" extrusionOk="0">
                  <a:moveTo>
                    <a:pt x="9685" y="0"/>
                  </a:moveTo>
                  <a:cubicBezTo>
                    <a:pt x="5883" y="2001"/>
                    <a:pt x="4040" y="2935"/>
                    <a:pt x="316" y="4784"/>
                  </a:cubicBezTo>
                  <a:cubicBezTo>
                    <a:pt x="239" y="5149"/>
                    <a:pt x="200" y="5329"/>
                    <a:pt x="122" y="5691"/>
                  </a:cubicBezTo>
                  <a:cubicBezTo>
                    <a:pt x="0" y="6258"/>
                    <a:pt x="329" y="6753"/>
                    <a:pt x="915" y="6885"/>
                  </a:cubicBezTo>
                  <a:cubicBezTo>
                    <a:pt x="1563" y="7031"/>
                    <a:pt x="1889" y="7104"/>
                    <a:pt x="2539" y="7250"/>
                  </a:cubicBezTo>
                  <a:cubicBezTo>
                    <a:pt x="2705" y="7287"/>
                    <a:pt x="2875" y="7305"/>
                    <a:pt x="3048" y="7305"/>
                  </a:cubicBezTo>
                  <a:cubicBezTo>
                    <a:pt x="3750" y="7305"/>
                    <a:pt x="4480" y="7006"/>
                    <a:pt x="5001" y="6483"/>
                  </a:cubicBezTo>
                  <a:cubicBezTo>
                    <a:pt x="6638" y="4935"/>
                    <a:pt x="7456" y="4163"/>
                    <a:pt x="9109" y="2544"/>
                  </a:cubicBezTo>
                  <a:cubicBezTo>
                    <a:pt x="9520" y="2141"/>
                    <a:pt x="9747" y="1614"/>
                    <a:pt x="9727" y="1094"/>
                  </a:cubicBezTo>
                  <a:cubicBezTo>
                    <a:pt x="9711" y="662"/>
                    <a:pt x="9703" y="444"/>
                    <a:pt x="9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9" name="Google Shape;3969;p73"/>
            <p:cNvSpPr/>
            <p:nvPr/>
          </p:nvSpPr>
          <p:spPr>
            <a:xfrm>
              <a:off x="3687137" y="2737682"/>
              <a:ext cx="540134" cy="325073"/>
            </a:xfrm>
            <a:custGeom>
              <a:avLst/>
              <a:gdLst/>
              <a:ahLst/>
              <a:cxnLst/>
              <a:rect l="l" t="t" r="r" b="b"/>
              <a:pathLst>
                <a:path w="8489" h="5109" extrusionOk="0">
                  <a:moveTo>
                    <a:pt x="7843" y="1"/>
                  </a:moveTo>
                  <a:lnTo>
                    <a:pt x="7843" y="1"/>
                  </a:lnTo>
                  <a:cubicBezTo>
                    <a:pt x="6622" y="429"/>
                    <a:pt x="6010" y="640"/>
                    <a:pt x="4783" y="1061"/>
                  </a:cubicBezTo>
                  <a:cubicBezTo>
                    <a:pt x="4745" y="1056"/>
                    <a:pt x="4707" y="1053"/>
                    <a:pt x="4668" y="1053"/>
                  </a:cubicBezTo>
                  <a:cubicBezTo>
                    <a:pt x="4437" y="1053"/>
                    <a:pt x="4194" y="1141"/>
                    <a:pt x="3998" y="1299"/>
                  </a:cubicBezTo>
                  <a:cubicBezTo>
                    <a:pt x="2905" y="1733"/>
                    <a:pt x="2358" y="1949"/>
                    <a:pt x="1256" y="2378"/>
                  </a:cubicBezTo>
                  <a:cubicBezTo>
                    <a:pt x="685" y="2827"/>
                    <a:pt x="1" y="4779"/>
                    <a:pt x="1361" y="4784"/>
                  </a:cubicBezTo>
                  <a:cubicBezTo>
                    <a:pt x="2304" y="4911"/>
                    <a:pt x="2776" y="4974"/>
                    <a:pt x="3722" y="5101"/>
                  </a:cubicBezTo>
                  <a:cubicBezTo>
                    <a:pt x="3762" y="5106"/>
                    <a:pt x="3802" y="5108"/>
                    <a:pt x="3843" y="5108"/>
                  </a:cubicBezTo>
                  <a:cubicBezTo>
                    <a:pt x="4075" y="5108"/>
                    <a:pt x="4320" y="5024"/>
                    <a:pt x="4517" y="4871"/>
                  </a:cubicBezTo>
                  <a:cubicBezTo>
                    <a:pt x="5649" y="3994"/>
                    <a:pt x="6211" y="3553"/>
                    <a:pt x="7329" y="2661"/>
                  </a:cubicBezTo>
                  <a:cubicBezTo>
                    <a:pt x="7892" y="2211"/>
                    <a:pt x="8488" y="90"/>
                    <a:pt x="78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0" name="Google Shape;3970;p73"/>
            <p:cNvSpPr/>
            <p:nvPr/>
          </p:nvSpPr>
          <p:spPr>
            <a:xfrm>
              <a:off x="3749557" y="2705804"/>
              <a:ext cx="461490" cy="261509"/>
            </a:xfrm>
            <a:custGeom>
              <a:avLst/>
              <a:gdLst/>
              <a:ahLst/>
              <a:cxnLst/>
              <a:rect l="l" t="t" r="r" b="b"/>
              <a:pathLst>
                <a:path w="7253" h="4110" extrusionOk="0">
                  <a:moveTo>
                    <a:pt x="4042" y="0"/>
                  </a:moveTo>
                  <a:cubicBezTo>
                    <a:pt x="3813" y="0"/>
                    <a:pt x="3571" y="91"/>
                    <a:pt x="3377" y="252"/>
                  </a:cubicBezTo>
                  <a:cubicBezTo>
                    <a:pt x="2263" y="1171"/>
                    <a:pt x="1702" y="1623"/>
                    <a:pt x="571" y="2517"/>
                  </a:cubicBezTo>
                  <a:cubicBezTo>
                    <a:pt x="1" y="2968"/>
                    <a:pt x="104" y="3699"/>
                    <a:pt x="755" y="3786"/>
                  </a:cubicBezTo>
                  <a:cubicBezTo>
                    <a:pt x="1693" y="3912"/>
                    <a:pt x="2163" y="3975"/>
                    <a:pt x="3105" y="4102"/>
                  </a:cubicBezTo>
                  <a:cubicBezTo>
                    <a:pt x="3144" y="4107"/>
                    <a:pt x="3184" y="4109"/>
                    <a:pt x="3224" y="4109"/>
                  </a:cubicBezTo>
                  <a:cubicBezTo>
                    <a:pt x="3456" y="4109"/>
                    <a:pt x="3699" y="4024"/>
                    <a:pt x="3895" y="3869"/>
                  </a:cubicBezTo>
                  <a:cubicBezTo>
                    <a:pt x="5021" y="2984"/>
                    <a:pt x="5581" y="2539"/>
                    <a:pt x="6692" y="1632"/>
                  </a:cubicBezTo>
                  <a:cubicBezTo>
                    <a:pt x="7252" y="1175"/>
                    <a:pt x="7130" y="419"/>
                    <a:pt x="6485" y="330"/>
                  </a:cubicBezTo>
                  <a:cubicBezTo>
                    <a:pt x="5551" y="201"/>
                    <a:pt x="5086" y="137"/>
                    <a:pt x="4155" y="8"/>
                  </a:cubicBezTo>
                  <a:cubicBezTo>
                    <a:pt x="4118" y="3"/>
                    <a:pt x="4080" y="0"/>
                    <a:pt x="404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1" name="Google Shape;3971;p73"/>
            <p:cNvSpPr/>
            <p:nvPr/>
          </p:nvSpPr>
          <p:spPr>
            <a:xfrm>
              <a:off x="3233974" y="2651211"/>
              <a:ext cx="543697" cy="327745"/>
            </a:xfrm>
            <a:custGeom>
              <a:avLst/>
              <a:gdLst/>
              <a:ahLst/>
              <a:cxnLst/>
              <a:rect l="l" t="t" r="r" b="b"/>
              <a:pathLst>
                <a:path w="8545" h="5151" extrusionOk="0">
                  <a:moveTo>
                    <a:pt x="7902" y="0"/>
                  </a:moveTo>
                  <a:lnTo>
                    <a:pt x="7902" y="0"/>
                  </a:lnTo>
                  <a:cubicBezTo>
                    <a:pt x="6681" y="434"/>
                    <a:pt x="6067" y="648"/>
                    <a:pt x="4837" y="1073"/>
                  </a:cubicBezTo>
                  <a:cubicBezTo>
                    <a:pt x="4799" y="1067"/>
                    <a:pt x="4760" y="1065"/>
                    <a:pt x="4721" y="1065"/>
                  </a:cubicBezTo>
                  <a:cubicBezTo>
                    <a:pt x="4492" y="1065"/>
                    <a:pt x="4248" y="1154"/>
                    <a:pt x="4052" y="1312"/>
                  </a:cubicBezTo>
                  <a:cubicBezTo>
                    <a:pt x="2953" y="1751"/>
                    <a:pt x="2402" y="1969"/>
                    <a:pt x="1297" y="2403"/>
                  </a:cubicBezTo>
                  <a:cubicBezTo>
                    <a:pt x="718" y="2858"/>
                    <a:pt x="0" y="4830"/>
                    <a:pt x="1354" y="4832"/>
                  </a:cubicBezTo>
                  <a:cubicBezTo>
                    <a:pt x="2288" y="4956"/>
                    <a:pt x="2756" y="5018"/>
                    <a:pt x="3695" y="5143"/>
                  </a:cubicBezTo>
                  <a:cubicBezTo>
                    <a:pt x="3734" y="5148"/>
                    <a:pt x="3773" y="5150"/>
                    <a:pt x="3813" y="5150"/>
                  </a:cubicBezTo>
                  <a:cubicBezTo>
                    <a:pt x="4044" y="5150"/>
                    <a:pt x="4288" y="5064"/>
                    <a:pt x="4489" y="4910"/>
                  </a:cubicBezTo>
                  <a:cubicBezTo>
                    <a:pt x="5635" y="4028"/>
                    <a:pt x="6205" y="3584"/>
                    <a:pt x="7336" y="2684"/>
                  </a:cubicBezTo>
                  <a:cubicBezTo>
                    <a:pt x="7906" y="2231"/>
                    <a:pt x="8545" y="90"/>
                    <a:pt x="79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2" name="Google Shape;3972;p73"/>
            <p:cNvSpPr/>
            <p:nvPr/>
          </p:nvSpPr>
          <p:spPr>
            <a:xfrm>
              <a:off x="3298875" y="2619078"/>
              <a:ext cx="461936" cy="263927"/>
            </a:xfrm>
            <a:custGeom>
              <a:avLst/>
              <a:gdLst/>
              <a:ahLst/>
              <a:cxnLst/>
              <a:rect l="l" t="t" r="r" b="b"/>
              <a:pathLst>
                <a:path w="7260" h="4148" extrusionOk="0">
                  <a:moveTo>
                    <a:pt x="4083" y="1"/>
                  </a:moveTo>
                  <a:cubicBezTo>
                    <a:pt x="3854" y="1"/>
                    <a:pt x="3611" y="92"/>
                    <a:pt x="3415" y="254"/>
                  </a:cubicBezTo>
                  <a:cubicBezTo>
                    <a:pt x="2288" y="1182"/>
                    <a:pt x="1720" y="1638"/>
                    <a:pt x="576" y="2542"/>
                  </a:cubicBezTo>
                  <a:cubicBezTo>
                    <a:pt x="1" y="2998"/>
                    <a:pt x="91" y="3737"/>
                    <a:pt x="736" y="3824"/>
                  </a:cubicBezTo>
                  <a:cubicBezTo>
                    <a:pt x="1669" y="3950"/>
                    <a:pt x="2136" y="4013"/>
                    <a:pt x="3071" y="4139"/>
                  </a:cubicBezTo>
                  <a:cubicBezTo>
                    <a:pt x="3110" y="4145"/>
                    <a:pt x="3149" y="4147"/>
                    <a:pt x="3189" y="4147"/>
                  </a:cubicBezTo>
                  <a:cubicBezTo>
                    <a:pt x="3419" y="4147"/>
                    <a:pt x="3663" y="4061"/>
                    <a:pt x="3861" y="3905"/>
                  </a:cubicBezTo>
                  <a:cubicBezTo>
                    <a:pt x="5003" y="3012"/>
                    <a:pt x="5569" y="2562"/>
                    <a:pt x="6693" y="1646"/>
                  </a:cubicBezTo>
                  <a:cubicBezTo>
                    <a:pt x="7260" y="1184"/>
                    <a:pt x="7153" y="422"/>
                    <a:pt x="6511" y="333"/>
                  </a:cubicBezTo>
                  <a:cubicBezTo>
                    <a:pt x="5586" y="204"/>
                    <a:pt x="5123" y="139"/>
                    <a:pt x="4197" y="9"/>
                  </a:cubicBezTo>
                  <a:cubicBezTo>
                    <a:pt x="4159" y="3"/>
                    <a:pt x="4121" y="1"/>
                    <a:pt x="40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3" name="Google Shape;3973;p73"/>
            <p:cNvSpPr/>
            <p:nvPr/>
          </p:nvSpPr>
          <p:spPr>
            <a:xfrm>
              <a:off x="4565403" y="2435255"/>
              <a:ext cx="528808" cy="350842"/>
            </a:xfrm>
            <a:custGeom>
              <a:avLst/>
              <a:gdLst/>
              <a:ahLst/>
              <a:cxnLst/>
              <a:rect l="l" t="t" r="r" b="b"/>
              <a:pathLst>
                <a:path w="8311" h="5514" extrusionOk="0">
                  <a:moveTo>
                    <a:pt x="7652" y="0"/>
                  </a:moveTo>
                  <a:cubicBezTo>
                    <a:pt x="6433" y="481"/>
                    <a:pt x="5826" y="717"/>
                    <a:pt x="4612" y="1182"/>
                  </a:cubicBezTo>
                  <a:cubicBezTo>
                    <a:pt x="4574" y="1176"/>
                    <a:pt x="4536" y="1174"/>
                    <a:pt x="4497" y="1174"/>
                  </a:cubicBezTo>
                  <a:cubicBezTo>
                    <a:pt x="4266" y="1174"/>
                    <a:pt x="4026" y="1271"/>
                    <a:pt x="3835" y="1444"/>
                  </a:cubicBezTo>
                  <a:cubicBezTo>
                    <a:pt x="2759" y="1924"/>
                    <a:pt x="2221" y="2158"/>
                    <a:pt x="1144" y="2623"/>
                  </a:cubicBezTo>
                  <a:cubicBezTo>
                    <a:pt x="595" y="3108"/>
                    <a:pt x="1" y="5174"/>
                    <a:pt x="1354" y="5178"/>
                  </a:cubicBezTo>
                  <a:cubicBezTo>
                    <a:pt x="2298" y="5309"/>
                    <a:pt x="2771" y="5375"/>
                    <a:pt x="3719" y="5506"/>
                  </a:cubicBezTo>
                  <a:cubicBezTo>
                    <a:pt x="3758" y="5511"/>
                    <a:pt x="3797" y="5514"/>
                    <a:pt x="3837" y="5514"/>
                  </a:cubicBezTo>
                  <a:cubicBezTo>
                    <a:pt x="4069" y="5514"/>
                    <a:pt x="4310" y="5426"/>
                    <a:pt x="4502" y="5265"/>
                  </a:cubicBezTo>
                  <a:cubicBezTo>
                    <a:pt x="5594" y="4346"/>
                    <a:pt x="6139" y="3880"/>
                    <a:pt x="7231" y="2920"/>
                  </a:cubicBezTo>
                  <a:cubicBezTo>
                    <a:pt x="7779" y="2436"/>
                    <a:pt x="8310" y="99"/>
                    <a:pt x="7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4" name="Google Shape;3974;p73"/>
            <p:cNvSpPr/>
            <p:nvPr/>
          </p:nvSpPr>
          <p:spPr>
            <a:xfrm>
              <a:off x="4620950" y="2400069"/>
              <a:ext cx="457991" cy="285497"/>
            </a:xfrm>
            <a:custGeom>
              <a:avLst/>
              <a:gdLst/>
              <a:ahLst/>
              <a:cxnLst/>
              <a:rect l="l" t="t" r="r" b="b"/>
              <a:pathLst>
                <a:path w="7198" h="4487" extrusionOk="0">
                  <a:moveTo>
                    <a:pt x="3922" y="1"/>
                  </a:moveTo>
                  <a:cubicBezTo>
                    <a:pt x="3689" y="1"/>
                    <a:pt x="3450" y="103"/>
                    <a:pt x="3259" y="286"/>
                  </a:cubicBezTo>
                  <a:cubicBezTo>
                    <a:pt x="2177" y="1319"/>
                    <a:pt x="1637" y="1814"/>
                    <a:pt x="550" y="2785"/>
                  </a:cubicBezTo>
                  <a:cubicBezTo>
                    <a:pt x="1" y="3274"/>
                    <a:pt x="137" y="4054"/>
                    <a:pt x="788" y="4146"/>
                  </a:cubicBezTo>
                  <a:cubicBezTo>
                    <a:pt x="1730" y="4278"/>
                    <a:pt x="2201" y="4345"/>
                    <a:pt x="3146" y="4478"/>
                  </a:cubicBezTo>
                  <a:cubicBezTo>
                    <a:pt x="3186" y="4484"/>
                    <a:pt x="3226" y="4487"/>
                    <a:pt x="3267" y="4487"/>
                  </a:cubicBezTo>
                  <a:cubicBezTo>
                    <a:pt x="3497" y="4487"/>
                    <a:pt x="3736" y="4396"/>
                    <a:pt x="3926" y="4232"/>
                  </a:cubicBezTo>
                  <a:cubicBezTo>
                    <a:pt x="5016" y="3286"/>
                    <a:pt x="5560" y="2805"/>
                    <a:pt x="6648" y="1807"/>
                  </a:cubicBezTo>
                  <a:cubicBezTo>
                    <a:pt x="7197" y="1304"/>
                    <a:pt x="7048" y="460"/>
                    <a:pt x="6394" y="362"/>
                  </a:cubicBezTo>
                  <a:cubicBezTo>
                    <a:pt x="5445" y="220"/>
                    <a:pt x="4973" y="148"/>
                    <a:pt x="4033" y="9"/>
                  </a:cubicBezTo>
                  <a:cubicBezTo>
                    <a:pt x="3997" y="3"/>
                    <a:pt x="3959" y="1"/>
                    <a:pt x="39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5" name="Google Shape;3975;p73"/>
            <p:cNvSpPr/>
            <p:nvPr/>
          </p:nvSpPr>
          <p:spPr>
            <a:xfrm>
              <a:off x="4077435" y="2341530"/>
              <a:ext cx="525945" cy="357078"/>
            </a:xfrm>
            <a:custGeom>
              <a:avLst/>
              <a:gdLst/>
              <a:ahLst/>
              <a:cxnLst/>
              <a:rect l="l" t="t" r="r" b="b"/>
              <a:pathLst>
                <a:path w="8266" h="5612" extrusionOk="0">
                  <a:moveTo>
                    <a:pt x="7624" y="0"/>
                  </a:moveTo>
                  <a:lnTo>
                    <a:pt x="7624" y="0"/>
                  </a:lnTo>
                  <a:cubicBezTo>
                    <a:pt x="6424" y="500"/>
                    <a:pt x="5825" y="744"/>
                    <a:pt x="4623" y="1223"/>
                  </a:cubicBezTo>
                  <a:cubicBezTo>
                    <a:pt x="4588" y="1218"/>
                    <a:pt x="4553" y="1216"/>
                    <a:pt x="4518" y="1216"/>
                  </a:cubicBezTo>
                  <a:cubicBezTo>
                    <a:pt x="4289" y="1216"/>
                    <a:pt x="4048" y="1317"/>
                    <a:pt x="3855" y="1495"/>
                  </a:cubicBezTo>
                  <a:cubicBezTo>
                    <a:pt x="2788" y="1987"/>
                    <a:pt x="2254" y="2227"/>
                    <a:pt x="1182" y="2701"/>
                  </a:cubicBezTo>
                  <a:cubicBezTo>
                    <a:pt x="630" y="3193"/>
                    <a:pt x="0" y="5281"/>
                    <a:pt x="1338" y="5281"/>
                  </a:cubicBezTo>
                  <a:cubicBezTo>
                    <a:pt x="2268" y="5410"/>
                    <a:pt x="2735" y="5475"/>
                    <a:pt x="3667" y="5604"/>
                  </a:cubicBezTo>
                  <a:cubicBezTo>
                    <a:pt x="3705" y="5609"/>
                    <a:pt x="3744" y="5612"/>
                    <a:pt x="3783" y="5612"/>
                  </a:cubicBezTo>
                  <a:cubicBezTo>
                    <a:pt x="4013" y="5612"/>
                    <a:pt x="4253" y="5522"/>
                    <a:pt x="4446" y="5358"/>
                  </a:cubicBezTo>
                  <a:cubicBezTo>
                    <a:pt x="5542" y="4422"/>
                    <a:pt x="6089" y="3946"/>
                    <a:pt x="7173" y="2964"/>
                  </a:cubicBezTo>
                  <a:cubicBezTo>
                    <a:pt x="7721" y="2468"/>
                    <a:pt x="8266" y="92"/>
                    <a:pt x="76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6" name="Google Shape;3976;p73"/>
            <p:cNvSpPr/>
            <p:nvPr/>
          </p:nvSpPr>
          <p:spPr>
            <a:xfrm>
              <a:off x="4135528" y="2308062"/>
              <a:ext cx="452582" cy="288678"/>
            </a:xfrm>
            <a:custGeom>
              <a:avLst/>
              <a:gdLst/>
              <a:ahLst/>
              <a:cxnLst/>
              <a:rect l="l" t="t" r="r" b="b"/>
              <a:pathLst>
                <a:path w="7113" h="4537" extrusionOk="0">
                  <a:moveTo>
                    <a:pt x="3919" y="0"/>
                  </a:moveTo>
                  <a:cubicBezTo>
                    <a:pt x="3689" y="0"/>
                    <a:pt x="3449" y="107"/>
                    <a:pt x="3257" y="294"/>
                  </a:cubicBezTo>
                  <a:cubicBezTo>
                    <a:pt x="2181" y="1342"/>
                    <a:pt x="1641" y="1846"/>
                    <a:pt x="549" y="2831"/>
                  </a:cubicBezTo>
                  <a:cubicBezTo>
                    <a:pt x="0" y="3327"/>
                    <a:pt x="120" y="4114"/>
                    <a:pt x="761" y="4204"/>
                  </a:cubicBezTo>
                  <a:cubicBezTo>
                    <a:pt x="1689" y="4334"/>
                    <a:pt x="2152" y="4399"/>
                    <a:pt x="3082" y="4529"/>
                  </a:cubicBezTo>
                  <a:cubicBezTo>
                    <a:pt x="3119" y="4534"/>
                    <a:pt x="3157" y="4537"/>
                    <a:pt x="3195" y="4537"/>
                  </a:cubicBezTo>
                  <a:cubicBezTo>
                    <a:pt x="3424" y="4537"/>
                    <a:pt x="3664" y="4443"/>
                    <a:pt x="3856" y="4275"/>
                  </a:cubicBezTo>
                  <a:cubicBezTo>
                    <a:pt x="4946" y="3311"/>
                    <a:pt x="5489" y="2819"/>
                    <a:pt x="6568" y="1797"/>
                  </a:cubicBezTo>
                  <a:cubicBezTo>
                    <a:pt x="7112" y="1281"/>
                    <a:pt x="6974" y="428"/>
                    <a:pt x="6333" y="336"/>
                  </a:cubicBezTo>
                  <a:cubicBezTo>
                    <a:pt x="5406" y="204"/>
                    <a:pt x="4944" y="138"/>
                    <a:pt x="4022" y="8"/>
                  </a:cubicBezTo>
                  <a:cubicBezTo>
                    <a:pt x="3988" y="3"/>
                    <a:pt x="3954" y="0"/>
                    <a:pt x="391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7" name="Google Shape;3977;p73"/>
            <p:cNvSpPr/>
            <p:nvPr/>
          </p:nvSpPr>
          <p:spPr>
            <a:xfrm>
              <a:off x="3629681" y="2251560"/>
              <a:ext cx="526899" cy="360068"/>
            </a:xfrm>
            <a:custGeom>
              <a:avLst/>
              <a:gdLst/>
              <a:ahLst/>
              <a:cxnLst/>
              <a:rect l="l" t="t" r="r" b="b"/>
              <a:pathLst>
                <a:path w="8281" h="5659" extrusionOk="0">
                  <a:moveTo>
                    <a:pt x="7647" y="0"/>
                  </a:moveTo>
                  <a:lnTo>
                    <a:pt x="7647" y="0"/>
                  </a:lnTo>
                  <a:cubicBezTo>
                    <a:pt x="6454" y="509"/>
                    <a:pt x="5857" y="757"/>
                    <a:pt x="4658" y="1243"/>
                  </a:cubicBezTo>
                  <a:cubicBezTo>
                    <a:pt x="4625" y="1238"/>
                    <a:pt x="4590" y="1236"/>
                    <a:pt x="4556" y="1236"/>
                  </a:cubicBezTo>
                  <a:cubicBezTo>
                    <a:pt x="4326" y="1236"/>
                    <a:pt x="4085" y="1338"/>
                    <a:pt x="3892" y="1517"/>
                  </a:cubicBezTo>
                  <a:cubicBezTo>
                    <a:pt x="2823" y="2013"/>
                    <a:pt x="2288" y="2255"/>
                    <a:pt x="1213" y="2732"/>
                  </a:cubicBezTo>
                  <a:cubicBezTo>
                    <a:pt x="658" y="3226"/>
                    <a:pt x="0" y="5328"/>
                    <a:pt x="1331" y="5328"/>
                  </a:cubicBezTo>
                  <a:cubicBezTo>
                    <a:pt x="1332" y="5328"/>
                    <a:pt x="1332" y="5328"/>
                    <a:pt x="1332" y="5328"/>
                  </a:cubicBezTo>
                  <a:cubicBezTo>
                    <a:pt x="2257" y="5457"/>
                    <a:pt x="2719" y="5521"/>
                    <a:pt x="3644" y="5650"/>
                  </a:cubicBezTo>
                  <a:cubicBezTo>
                    <a:pt x="3682" y="5656"/>
                    <a:pt x="3720" y="5658"/>
                    <a:pt x="3759" y="5658"/>
                  </a:cubicBezTo>
                  <a:cubicBezTo>
                    <a:pt x="3987" y="5658"/>
                    <a:pt x="4227" y="5566"/>
                    <a:pt x="4421" y="5400"/>
                  </a:cubicBezTo>
                  <a:cubicBezTo>
                    <a:pt x="5528" y="4454"/>
                    <a:pt x="6077" y="3973"/>
                    <a:pt x="7165" y="2978"/>
                  </a:cubicBezTo>
                  <a:cubicBezTo>
                    <a:pt x="7714" y="2476"/>
                    <a:pt x="8281" y="88"/>
                    <a:pt x="76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8" name="Google Shape;3978;p73"/>
            <p:cNvSpPr/>
            <p:nvPr/>
          </p:nvSpPr>
          <p:spPr>
            <a:xfrm>
              <a:off x="3689746" y="2219491"/>
              <a:ext cx="451437" cy="289378"/>
            </a:xfrm>
            <a:custGeom>
              <a:avLst/>
              <a:gdLst/>
              <a:ahLst/>
              <a:cxnLst/>
              <a:rect l="l" t="t" r="r" b="b"/>
              <a:pathLst>
                <a:path w="7095" h="4548" extrusionOk="0">
                  <a:moveTo>
                    <a:pt x="3943" y="0"/>
                  </a:moveTo>
                  <a:cubicBezTo>
                    <a:pt x="3711" y="0"/>
                    <a:pt x="3469" y="107"/>
                    <a:pt x="3275" y="295"/>
                  </a:cubicBezTo>
                  <a:cubicBezTo>
                    <a:pt x="2196" y="1345"/>
                    <a:pt x="1652" y="1850"/>
                    <a:pt x="554" y="2839"/>
                  </a:cubicBezTo>
                  <a:cubicBezTo>
                    <a:pt x="1" y="3336"/>
                    <a:pt x="111" y="4127"/>
                    <a:pt x="748" y="4217"/>
                  </a:cubicBezTo>
                  <a:cubicBezTo>
                    <a:pt x="1671" y="4347"/>
                    <a:pt x="2131" y="4411"/>
                    <a:pt x="3053" y="4540"/>
                  </a:cubicBezTo>
                  <a:cubicBezTo>
                    <a:pt x="3089" y="4545"/>
                    <a:pt x="3126" y="4547"/>
                    <a:pt x="3163" y="4547"/>
                  </a:cubicBezTo>
                  <a:cubicBezTo>
                    <a:pt x="3391" y="4547"/>
                    <a:pt x="3632" y="4453"/>
                    <a:pt x="3825" y="4282"/>
                  </a:cubicBezTo>
                  <a:cubicBezTo>
                    <a:pt x="4923" y="3309"/>
                    <a:pt x="5468" y="2811"/>
                    <a:pt x="6548" y="1779"/>
                  </a:cubicBezTo>
                  <a:cubicBezTo>
                    <a:pt x="7094" y="1258"/>
                    <a:pt x="6965" y="405"/>
                    <a:pt x="6331" y="318"/>
                  </a:cubicBezTo>
                  <a:cubicBezTo>
                    <a:pt x="5414" y="193"/>
                    <a:pt x="4956" y="130"/>
                    <a:pt x="4038" y="6"/>
                  </a:cubicBezTo>
                  <a:cubicBezTo>
                    <a:pt x="4006" y="2"/>
                    <a:pt x="3975" y="0"/>
                    <a:pt x="3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9" name="Google Shape;3979;p73"/>
            <p:cNvSpPr/>
            <p:nvPr/>
          </p:nvSpPr>
          <p:spPr>
            <a:xfrm>
              <a:off x="4389597" y="3047172"/>
              <a:ext cx="632585" cy="445838"/>
            </a:xfrm>
            <a:custGeom>
              <a:avLst/>
              <a:gdLst/>
              <a:ahLst/>
              <a:cxnLst/>
              <a:rect l="l" t="t" r="r" b="b"/>
              <a:pathLst>
                <a:path w="9942" h="7007" extrusionOk="0">
                  <a:moveTo>
                    <a:pt x="6920" y="1"/>
                  </a:moveTo>
                  <a:cubicBezTo>
                    <a:pt x="6628" y="1"/>
                    <a:pt x="6325" y="113"/>
                    <a:pt x="6090" y="314"/>
                  </a:cubicBezTo>
                  <a:cubicBezTo>
                    <a:pt x="3920" y="2178"/>
                    <a:pt x="2823" y="3102"/>
                    <a:pt x="609" y="4992"/>
                  </a:cubicBezTo>
                  <a:cubicBezTo>
                    <a:pt x="1" y="5511"/>
                    <a:pt x="122" y="6338"/>
                    <a:pt x="834" y="6513"/>
                  </a:cubicBezTo>
                  <a:cubicBezTo>
                    <a:pt x="1578" y="6698"/>
                    <a:pt x="1950" y="6791"/>
                    <a:pt x="2694" y="6977"/>
                  </a:cubicBezTo>
                  <a:cubicBezTo>
                    <a:pt x="2774" y="6997"/>
                    <a:pt x="2858" y="7007"/>
                    <a:pt x="2943" y="7007"/>
                  </a:cubicBezTo>
                  <a:cubicBezTo>
                    <a:pt x="3231" y="7007"/>
                    <a:pt x="3532" y="6893"/>
                    <a:pt x="3766" y="6685"/>
                  </a:cubicBezTo>
                  <a:cubicBezTo>
                    <a:pt x="6012" y="4704"/>
                    <a:pt x="7122" y="3746"/>
                    <a:pt x="9328" y="1844"/>
                  </a:cubicBezTo>
                  <a:cubicBezTo>
                    <a:pt x="9942" y="1316"/>
                    <a:pt x="9782" y="498"/>
                    <a:pt x="9043" y="365"/>
                  </a:cubicBezTo>
                  <a:cubicBezTo>
                    <a:pt x="8269" y="226"/>
                    <a:pt x="7882" y="157"/>
                    <a:pt x="7110" y="18"/>
                  </a:cubicBezTo>
                  <a:cubicBezTo>
                    <a:pt x="7048" y="6"/>
                    <a:pt x="6984" y="1"/>
                    <a:pt x="692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0" name="Google Shape;3980;p73"/>
            <p:cNvSpPr/>
            <p:nvPr/>
          </p:nvSpPr>
          <p:spPr>
            <a:xfrm>
              <a:off x="4965627" y="2465543"/>
              <a:ext cx="627622" cy="464863"/>
            </a:xfrm>
            <a:custGeom>
              <a:avLst/>
              <a:gdLst/>
              <a:ahLst/>
              <a:cxnLst/>
              <a:rect l="l" t="t" r="r" b="b"/>
              <a:pathLst>
                <a:path w="9864" h="7306" extrusionOk="0">
                  <a:moveTo>
                    <a:pt x="6794" y="1"/>
                  </a:moveTo>
                  <a:cubicBezTo>
                    <a:pt x="6500" y="1"/>
                    <a:pt x="6198" y="130"/>
                    <a:pt x="5966" y="358"/>
                  </a:cubicBezTo>
                  <a:cubicBezTo>
                    <a:pt x="3803" y="2481"/>
                    <a:pt x="2738" y="3452"/>
                    <a:pt x="589" y="5368"/>
                  </a:cubicBezTo>
                  <a:cubicBezTo>
                    <a:pt x="1" y="5893"/>
                    <a:pt x="133" y="6702"/>
                    <a:pt x="838" y="6862"/>
                  </a:cubicBezTo>
                  <a:cubicBezTo>
                    <a:pt x="1576" y="7030"/>
                    <a:pt x="1944" y="7113"/>
                    <a:pt x="2682" y="7280"/>
                  </a:cubicBezTo>
                  <a:cubicBezTo>
                    <a:pt x="2758" y="7297"/>
                    <a:pt x="2837" y="7305"/>
                    <a:pt x="2917" y="7305"/>
                  </a:cubicBezTo>
                  <a:cubicBezTo>
                    <a:pt x="3207" y="7305"/>
                    <a:pt x="3509" y="7193"/>
                    <a:pt x="3741" y="6991"/>
                  </a:cubicBezTo>
                  <a:cubicBezTo>
                    <a:pt x="5935" y="5086"/>
                    <a:pt x="7023" y="4135"/>
                    <a:pt x="9247" y="2083"/>
                  </a:cubicBezTo>
                  <a:cubicBezTo>
                    <a:pt x="9863" y="1514"/>
                    <a:pt x="9698" y="587"/>
                    <a:pt x="8947" y="430"/>
                  </a:cubicBezTo>
                  <a:cubicBezTo>
                    <a:pt x="8162" y="266"/>
                    <a:pt x="7770" y="184"/>
                    <a:pt x="6990" y="21"/>
                  </a:cubicBezTo>
                  <a:cubicBezTo>
                    <a:pt x="6925" y="8"/>
                    <a:pt x="6860" y="1"/>
                    <a:pt x="67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81" name="Google Shape;3981;p73"/>
          <p:cNvGrpSpPr/>
          <p:nvPr/>
        </p:nvGrpSpPr>
        <p:grpSpPr>
          <a:xfrm rot="996255">
            <a:off x="6023636" y="2915456"/>
            <a:ext cx="544215" cy="897974"/>
            <a:chOff x="4672125" y="818175"/>
            <a:chExt cx="2207770" cy="3642895"/>
          </a:xfrm>
        </p:grpSpPr>
        <p:sp>
          <p:nvSpPr>
            <p:cNvPr id="3982" name="Google Shape;3982;p73"/>
            <p:cNvSpPr/>
            <p:nvPr/>
          </p:nvSpPr>
          <p:spPr>
            <a:xfrm>
              <a:off x="4672125" y="3759704"/>
              <a:ext cx="242491" cy="280615"/>
            </a:xfrm>
            <a:custGeom>
              <a:avLst/>
              <a:gdLst/>
              <a:ahLst/>
              <a:cxnLst/>
              <a:rect l="l" t="t" r="r" b="b"/>
              <a:pathLst>
                <a:path w="4039" h="4674" extrusionOk="0">
                  <a:moveTo>
                    <a:pt x="2332" y="0"/>
                  </a:moveTo>
                  <a:lnTo>
                    <a:pt x="1" y="4673"/>
                  </a:lnTo>
                  <a:lnTo>
                    <a:pt x="1" y="4673"/>
                  </a:lnTo>
                  <a:lnTo>
                    <a:pt x="4039" y="1702"/>
                  </a:lnTo>
                  <a:lnTo>
                    <a:pt x="233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3" name="Google Shape;3983;p73"/>
            <p:cNvSpPr/>
            <p:nvPr/>
          </p:nvSpPr>
          <p:spPr>
            <a:xfrm>
              <a:off x="5971119" y="4204890"/>
              <a:ext cx="145951" cy="256180"/>
            </a:xfrm>
            <a:custGeom>
              <a:avLst/>
              <a:gdLst/>
              <a:ahLst/>
              <a:cxnLst/>
              <a:rect l="l" t="t" r="r" b="b"/>
              <a:pathLst>
                <a:path w="2431" h="4267" extrusionOk="0">
                  <a:moveTo>
                    <a:pt x="2431" y="1"/>
                  </a:moveTo>
                  <a:lnTo>
                    <a:pt x="0" y="690"/>
                  </a:lnTo>
                  <a:lnTo>
                    <a:pt x="248" y="3614"/>
                  </a:lnTo>
                  <a:cubicBezTo>
                    <a:pt x="283" y="4033"/>
                    <a:pt x="512" y="4266"/>
                    <a:pt x="742" y="4266"/>
                  </a:cubicBezTo>
                  <a:cubicBezTo>
                    <a:pt x="916" y="4266"/>
                    <a:pt x="1091" y="4134"/>
                    <a:pt x="1184" y="3847"/>
                  </a:cubicBezTo>
                  <a:lnTo>
                    <a:pt x="243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4" name="Google Shape;3984;p73"/>
            <p:cNvSpPr/>
            <p:nvPr/>
          </p:nvSpPr>
          <p:spPr>
            <a:xfrm>
              <a:off x="5293704" y="2048545"/>
              <a:ext cx="1586191" cy="700818"/>
            </a:xfrm>
            <a:custGeom>
              <a:avLst/>
              <a:gdLst/>
              <a:ahLst/>
              <a:cxnLst/>
              <a:rect l="l" t="t" r="r" b="b"/>
              <a:pathLst>
                <a:path w="26420" h="11673" extrusionOk="0">
                  <a:moveTo>
                    <a:pt x="1441" y="1"/>
                  </a:moveTo>
                  <a:lnTo>
                    <a:pt x="0" y="1464"/>
                  </a:lnTo>
                  <a:lnTo>
                    <a:pt x="26248" y="11672"/>
                  </a:lnTo>
                  <a:lnTo>
                    <a:pt x="26420" y="10828"/>
                  </a:lnTo>
                  <a:lnTo>
                    <a:pt x="144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5" name="Google Shape;3985;p73"/>
            <p:cNvSpPr/>
            <p:nvPr/>
          </p:nvSpPr>
          <p:spPr>
            <a:xfrm>
              <a:off x="4764404" y="1165258"/>
              <a:ext cx="1804187" cy="2828066"/>
            </a:xfrm>
            <a:custGeom>
              <a:avLst/>
              <a:gdLst/>
              <a:ahLst/>
              <a:cxnLst/>
              <a:rect l="l" t="t" r="r" b="b"/>
              <a:pathLst>
                <a:path w="30051" h="47105" extrusionOk="0">
                  <a:moveTo>
                    <a:pt x="26593" y="0"/>
                  </a:moveTo>
                  <a:lnTo>
                    <a:pt x="1" y="42063"/>
                  </a:lnTo>
                  <a:lnTo>
                    <a:pt x="3485" y="47104"/>
                  </a:lnTo>
                  <a:lnTo>
                    <a:pt x="30008" y="371"/>
                  </a:lnTo>
                  <a:cubicBezTo>
                    <a:pt x="30050" y="297"/>
                    <a:pt x="30000" y="204"/>
                    <a:pt x="29914" y="199"/>
                  </a:cubicBezTo>
                  <a:lnTo>
                    <a:pt x="2659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6" name="Google Shape;3986;p73"/>
            <p:cNvSpPr/>
            <p:nvPr/>
          </p:nvSpPr>
          <p:spPr>
            <a:xfrm>
              <a:off x="5852975" y="1170900"/>
              <a:ext cx="957838" cy="3142923"/>
            </a:xfrm>
            <a:custGeom>
              <a:avLst/>
              <a:gdLst/>
              <a:ahLst/>
              <a:cxnLst/>
              <a:rect l="l" t="t" r="r" b="b"/>
              <a:pathLst>
                <a:path w="15954" h="51439" extrusionOk="0">
                  <a:moveTo>
                    <a:pt x="12783" y="0"/>
                  </a:moveTo>
                  <a:lnTo>
                    <a:pt x="0" y="51439"/>
                  </a:lnTo>
                  <a:lnTo>
                    <a:pt x="6122" y="50175"/>
                  </a:lnTo>
                  <a:lnTo>
                    <a:pt x="15953" y="1697"/>
                  </a:lnTo>
                  <a:lnTo>
                    <a:pt x="1278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7" name="Google Shape;3987;p73"/>
            <p:cNvSpPr/>
            <p:nvPr/>
          </p:nvSpPr>
          <p:spPr>
            <a:xfrm>
              <a:off x="6152316" y="2249855"/>
              <a:ext cx="42867" cy="31580"/>
            </a:xfrm>
            <a:custGeom>
              <a:avLst/>
              <a:gdLst/>
              <a:ahLst/>
              <a:cxnLst/>
              <a:rect l="l" t="t" r="r" b="b"/>
              <a:pathLst>
                <a:path w="714" h="526" extrusionOk="0">
                  <a:moveTo>
                    <a:pt x="113" y="1"/>
                  </a:moveTo>
                  <a:lnTo>
                    <a:pt x="0" y="300"/>
                  </a:lnTo>
                  <a:lnTo>
                    <a:pt x="600" y="526"/>
                  </a:lnTo>
                  <a:lnTo>
                    <a:pt x="713" y="225"/>
                  </a:lnTo>
                  <a:lnTo>
                    <a:pt x="11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8" name="Google Shape;3988;p73"/>
            <p:cNvSpPr/>
            <p:nvPr/>
          </p:nvSpPr>
          <p:spPr>
            <a:xfrm>
              <a:off x="6060877" y="2308512"/>
              <a:ext cx="112270" cy="216915"/>
            </a:xfrm>
            <a:custGeom>
              <a:avLst/>
              <a:gdLst/>
              <a:ahLst/>
              <a:cxnLst/>
              <a:rect l="l" t="t" r="r" b="b"/>
              <a:pathLst>
                <a:path w="1870" h="3613" extrusionOk="0">
                  <a:moveTo>
                    <a:pt x="1269" y="1"/>
                  </a:moveTo>
                  <a:lnTo>
                    <a:pt x="1015" y="678"/>
                  </a:lnTo>
                  <a:lnTo>
                    <a:pt x="1616" y="903"/>
                  </a:lnTo>
                  <a:lnTo>
                    <a:pt x="1869" y="226"/>
                  </a:lnTo>
                  <a:lnTo>
                    <a:pt x="1269" y="1"/>
                  </a:lnTo>
                  <a:close/>
                  <a:moveTo>
                    <a:pt x="762" y="1355"/>
                  </a:moveTo>
                  <a:lnTo>
                    <a:pt x="508" y="2033"/>
                  </a:lnTo>
                  <a:lnTo>
                    <a:pt x="1109" y="2258"/>
                  </a:lnTo>
                  <a:lnTo>
                    <a:pt x="1362" y="1580"/>
                  </a:lnTo>
                  <a:lnTo>
                    <a:pt x="762" y="1355"/>
                  </a:lnTo>
                  <a:close/>
                  <a:moveTo>
                    <a:pt x="255" y="2710"/>
                  </a:moveTo>
                  <a:lnTo>
                    <a:pt x="1" y="3387"/>
                  </a:lnTo>
                  <a:lnTo>
                    <a:pt x="601" y="3612"/>
                  </a:lnTo>
                  <a:lnTo>
                    <a:pt x="855" y="2935"/>
                  </a:lnTo>
                  <a:lnTo>
                    <a:pt x="255" y="271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9" name="Google Shape;3989;p73"/>
            <p:cNvSpPr/>
            <p:nvPr/>
          </p:nvSpPr>
          <p:spPr>
            <a:xfrm>
              <a:off x="6038903" y="2552509"/>
              <a:ext cx="42867" cy="31580"/>
            </a:xfrm>
            <a:custGeom>
              <a:avLst/>
              <a:gdLst/>
              <a:ahLst/>
              <a:cxnLst/>
              <a:rect l="l" t="t" r="r" b="b"/>
              <a:pathLst>
                <a:path w="714" h="526" extrusionOk="0">
                  <a:moveTo>
                    <a:pt x="113" y="1"/>
                  </a:moveTo>
                  <a:lnTo>
                    <a:pt x="0" y="300"/>
                  </a:lnTo>
                  <a:lnTo>
                    <a:pt x="601" y="525"/>
                  </a:lnTo>
                  <a:lnTo>
                    <a:pt x="714" y="226"/>
                  </a:lnTo>
                  <a:lnTo>
                    <a:pt x="11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0" name="Google Shape;3990;p73"/>
            <p:cNvSpPr/>
            <p:nvPr/>
          </p:nvSpPr>
          <p:spPr>
            <a:xfrm>
              <a:off x="5753179" y="2246853"/>
              <a:ext cx="74446" cy="57756"/>
            </a:xfrm>
            <a:custGeom>
              <a:avLst/>
              <a:gdLst/>
              <a:ahLst/>
              <a:cxnLst/>
              <a:rect l="l" t="t" r="r" b="b"/>
              <a:pathLst>
                <a:path w="1240" h="962" extrusionOk="0">
                  <a:moveTo>
                    <a:pt x="620" y="0"/>
                  </a:moveTo>
                  <a:cubicBezTo>
                    <a:pt x="1" y="0"/>
                    <a:pt x="0" y="962"/>
                    <a:pt x="620" y="962"/>
                  </a:cubicBezTo>
                  <a:cubicBezTo>
                    <a:pt x="1239" y="962"/>
                    <a:pt x="1240" y="0"/>
                    <a:pt x="6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1" name="Google Shape;3991;p73"/>
            <p:cNvSpPr/>
            <p:nvPr/>
          </p:nvSpPr>
          <p:spPr>
            <a:xfrm>
              <a:off x="6408921" y="2491870"/>
              <a:ext cx="74507" cy="57816"/>
            </a:xfrm>
            <a:custGeom>
              <a:avLst/>
              <a:gdLst/>
              <a:ahLst/>
              <a:cxnLst/>
              <a:rect l="l" t="t" r="r" b="b"/>
              <a:pathLst>
                <a:path w="1241" h="963" extrusionOk="0">
                  <a:moveTo>
                    <a:pt x="620" y="0"/>
                  </a:moveTo>
                  <a:cubicBezTo>
                    <a:pt x="2" y="0"/>
                    <a:pt x="1" y="962"/>
                    <a:pt x="620" y="962"/>
                  </a:cubicBezTo>
                  <a:cubicBezTo>
                    <a:pt x="1239" y="962"/>
                    <a:pt x="1240" y="0"/>
                    <a:pt x="6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2" name="Google Shape;3992;p73"/>
            <p:cNvSpPr/>
            <p:nvPr/>
          </p:nvSpPr>
          <p:spPr>
            <a:xfrm>
              <a:off x="6502040" y="818175"/>
              <a:ext cx="356263" cy="475917"/>
            </a:xfrm>
            <a:custGeom>
              <a:avLst/>
              <a:gdLst/>
              <a:ahLst/>
              <a:cxnLst/>
              <a:rect l="l" t="t" r="r" b="b"/>
              <a:pathLst>
                <a:path w="5934" h="7927" extrusionOk="0">
                  <a:moveTo>
                    <a:pt x="3421" y="1"/>
                  </a:moveTo>
                  <a:lnTo>
                    <a:pt x="0" y="5223"/>
                  </a:lnTo>
                  <a:lnTo>
                    <a:pt x="4439" y="7927"/>
                  </a:lnTo>
                  <a:lnTo>
                    <a:pt x="5933" y="991"/>
                  </a:lnTo>
                  <a:lnTo>
                    <a:pt x="342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3" name="Google Shape;3993;p73"/>
            <p:cNvSpPr/>
            <p:nvPr/>
          </p:nvSpPr>
          <p:spPr>
            <a:xfrm>
              <a:off x="6541126" y="829762"/>
              <a:ext cx="205929" cy="341133"/>
            </a:xfrm>
            <a:custGeom>
              <a:avLst/>
              <a:gdLst/>
              <a:ahLst/>
              <a:cxnLst/>
              <a:rect l="l" t="t" r="r" b="b"/>
              <a:pathLst>
                <a:path w="3430" h="5682" extrusionOk="0">
                  <a:moveTo>
                    <a:pt x="3291" y="0"/>
                  </a:moveTo>
                  <a:lnTo>
                    <a:pt x="1" y="5601"/>
                  </a:lnTo>
                  <a:lnTo>
                    <a:pt x="139" y="5681"/>
                  </a:lnTo>
                  <a:lnTo>
                    <a:pt x="3429" y="82"/>
                  </a:lnTo>
                  <a:lnTo>
                    <a:pt x="3291" y="0"/>
                  </a:lnTo>
                  <a:close/>
                </a:path>
              </a:pathLst>
            </a:custGeom>
            <a:solidFill>
              <a:srgbClr val="FFFFFF">
                <a:alpha val="44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4" name="Google Shape;3994;p73"/>
            <p:cNvSpPr/>
            <p:nvPr/>
          </p:nvSpPr>
          <p:spPr>
            <a:xfrm>
              <a:off x="6630343" y="848615"/>
              <a:ext cx="163302" cy="365929"/>
            </a:xfrm>
            <a:custGeom>
              <a:avLst/>
              <a:gdLst/>
              <a:ahLst/>
              <a:cxnLst/>
              <a:rect l="l" t="t" r="r" b="b"/>
              <a:pathLst>
                <a:path w="2720" h="6095" extrusionOk="0">
                  <a:moveTo>
                    <a:pt x="2571" y="0"/>
                  </a:moveTo>
                  <a:lnTo>
                    <a:pt x="0" y="6030"/>
                  </a:lnTo>
                  <a:lnTo>
                    <a:pt x="148" y="6095"/>
                  </a:lnTo>
                  <a:lnTo>
                    <a:pt x="2719" y="62"/>
                  </a:lnTo>
                  <a:lnTo>
                    <a:pt x="2571" y="0"/>
                  </a:lnTo>
                  <a:close/>
                </a:path>
              </a:pathLst>
            </a:custGeom>
            <a:solidFill>
              <a:srgbClr val="FFFFFF">
                <a:alpha val="44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5" name="Google Shape;3995;p73"/>
            <p:cNvSpPr/>
            <p:nvPr/>
          </p:nvSpPr>
          <p:spPr>
            <a:xfrm>
              <a:off x="6707312" y="859421"/>
              <a:ext cx="112390" cy="402011"/>
            </a:xfrm>
            <a:custGeom>
              <a:avLst/>
              <a:gdLst/>
              <a:ahLst/>
              <a:cxnLst/>
              <a:rect l="l" t="t" r="r" b="b"/>
              <a:pathLst>
                <a:path w="1872" h="6696" extrusionOk="0">
                  <a:moveTo>
                    <a:pt x="1717" y="1"/>
                  </a:moveTo>
                  <a:lnTo>
                    <a:pt x="0" y="6656"/>
                  </a:lnTo>
                  <a:lnTo>
                    <a:pt x="155" y="6695"/>
                  </a:lnTo>
                  <a:lnTo>
                    <a:pt x="1872" y="40"/>
                  </a:lnTo>
                  <a:lnTo>
                    <a:pt x="1717" y="1"/>
                  </a:lnTo>
                  <a:close/>
                </a:path>
              </a:pathLst>
            </a:custGeom>
            <a:solidFill>
              <a:srgbClr val="FFFFFF">
                <a:alpha val="44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6" name="Google Shape;3996;p73"/>
            <p:cNvSpPr/>
            <p:nvPr/>
          </p:nvSpPr>
          <p:spPr>
            <a:xfrm>
              <a:off x="6133163" y="1127554"/>
              <a:ext cx="722791" cy="683047"/>
            </a:xfrm>
            <a:custGeom>
              <a:avLst/>
              <a:gdLst/>
              <a:ahLst/>
              <a:cxnLst/>
              <a:rect l="l" t="t" r="r" b="b"/>
              <a:pathLst>
                <a:path w="12039" h="11377" extrusionOk="0">
                  <a:moveTo>
                    <a:pt x="6019" y="643"/>
                  </a:moveTo>
                  <a:cubicBezTo>
                    <a:pt x="8984" y="643"/>
                    <a:pt x="11397" y="2906"/>
                    <a:pt x="11397" y="5689"/>
                  </a:cubicBezTo>
                  <a:cubicBezTo>
                    <a:pt x="11397" y="8471"/>
                    <a:pt x="8984" y="10735"/>
                    <a:pt x="6019" y="10735"/>
                  </a:cubicBezTo>
                  <a:cubicBezTo>
                    <a:pt x="3054" y="10735"/>
                    <a:pt x="642" y="8471"/>
                    <a:pt x="642" y="5689"/>
                  </a:cubicBezTo>
                  <a:cubicBezTo>
                    <a:pt x="642" y="2906"/>
                    <a:pt x="3054" y="643"/>
                    <a:pt x="6019" y="643"/>
                  </a:cubicBezTo>
                  <a:close/>
                  <a:moveTo>
                    <a:pt x="6019" y="0"/>
                  </a:moveTo>
                  <a:cubicBezTo>
                    <a:pt x="2700" y="0"/>
                    <a:pt x="0" y="2552"/>
                    <a:pt x="0" y="5689"/>
                  </a:cubicBezTo>
                  <a:cubicBezTo>
                    <a:pt x="0" y="8825"/>
                    <a:pt x="2700" y="11376"/>
                    <a:pt x="6019" y="11376"/>
                  </a:cubicBezTo>
                  <a:cubicBezTo>
                    <a:pt x="9338" y="11376"/>
                    <a:pt x="12038" y="8825"/>
                    <a:pt x="12038" y="5689"/>
                  </a:cubicBezTo>
                  <a:cubicBezTo>
                    <a:pt x="12038" y="2552"/>
                    <a:pt x="9338" y="0"/>
                    <a:pt x="60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7" name="Google Shape;3997;p73"/>
            <p:cNvSpPr/>
            <p:nvPr/>
          </p:nvSpPr>
          <p:spPr>
            <a:xfrm>
              <a:off x="6358969" y="1194076"/>
              <a:ext cx="281996" cy="598214"/>
            </a:xfrm>
            <a:custGeom>
              <a:avLst/>
              <a:gdLst/>
              <a:ahLst/>
              <a:cxnLst/>
              <a:rect l="l" t="t" r="r" b="b"/>
              <a:pathLst>
                <a:path w="4697" h="9964" extrusionOk="0">
                  <a:moveTo>
                    <a:pt x="4106" y="1"/>
                  </a:moveTo>
                  <a:lnTo>
                    <a:pt x="0" y="9715"/>
                  </a:lnTo>
                  <a:lnTo>
                    <a:pt x="591" y="9964"/>
                  </a:lnTo>
                  <a:lnTo>
                    <a:pt x="4697" y="251"/>
                  </a:lnTo>
                  <a:lnTo>
                    <a:pt x="410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8" name="Google Shape;3998;p73"/>
            <p:cNvSpPr/>
            <p:nvPr/>
          </p:nvSpPr>
          <p:spPr>
            <a:xfrm>
              <a:off x="6266989" y="1673785"/>
              <a:ext cx="200405" cy="200525"/>
            </a:xfrm>
            <a:custGeom>
              <a:avLst/>
              <a:gdLst/>
              <a:ahLst/>
              <a:cxnLst/>
              <a:rect l="l" t="t" r="r" b="b"/>
              <a:pathLst>
                <a:path w="3338" h="3340" extrusionOk="0">
                  <a:moveTo>
                    <a:pt x="1669" y="1"/>
                  </a:moveTo>
                  <a:cubicBezTo>
                    <a:pt x="748" y="1"/>
                    <a:pt x="0" y="748"/>
                    <a:pt x="0" y="1669"/>
                  </a:cubicBezTo>
                  <a:cubicBezTo>
                    <a:pt x="0" y="2592"/>
                    <a:pt x="748" y="3339"/>
                    <a:pt x="1669" y="3339"/>
                  </a:cubicBezTo>
                  <a:cubicBezTo>
                    <a:pt x="2591" y="3339"/>
                    <a:pt x="3338" y="2592"/>
                    <a:pt x="3338" y="1669"/>
                  </a:cubicBezTo>
                  <a:cubicBezTo>
                    <a:pt x="3338" y="748"/>
                    <a:pt x="2591" y="1"/>
                    <a:pt x="16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99" name="Google Shape;3999;p73"/>
          <p:cNvGrpSpPr/>
          <p:nvPr/>
        </p:nvGrpSpPr>
        <p:grpSpPr>
          <a:xfrm rot="729798">
            <a:off x="5526409" y="3939003"/>
            <a:ext cx="714810" cy="857631"/>
            <a:chOff x="4281375" y="1853701"/>
            <a:chExt cx="1908704" cy="2290070"/>
          </a:xfrm>
        </p:grpSpPr>
        <p:sp>
          <p:nvSpPr>
            <p:cNvPr id="4000" name="Google Shape;4000;p73"/>
            <p:cNvSpPr/>
            <p:nvPr/>
          </p:nvSpPr>
          <p:spPr>
            <a:xfrm>
              <a:off x="5778153" y="1959917"/>
              <a:ext cx="411926" cy="2175022"/>
            </a:xfrm>
            <a:custGeom>
              <a:avLst/>
              <a:gdLst/>
              <a:ahLst/>
              <a:cxnLst/>
              <a:rect l="l" t="t" r="r" b="b"/>
              <a:pathLst>
                <a:path w="7229" h="38170" extrusionOk="0">
                  <a:moveTo>
                    <a:pt x="1875" y="1"/>
                  </a:moveTo>
                  <a:lnTo>
                    <a:pt x="1875" y="1"/>
                  </a:lnTo>
                  <a:cubicBezTo>
                    <a:pt x="1947" y="41"/>
                    <a:pt x="2015" y="84"/>
                    <a:pt x="2081" y="129"/>
                  </a:cubicBezTo>
                  <a:lnTo>
                    <a:pt x="2370" y="148"/>
                  </a:lnTo>
                  <a:cubicBezTo>
                    <a:pt x="4211" y="297"/>
                    <a:pt x="5561" y="1719"/>
                    <a:pt x="5415" y="3352"/>
                  </a:cubicBezTo>
                  <a:lnTo>
                    <a:pt x="2473" y="35530"/>
                  </a:lnTo>
                  <a:cubicBezTo>
                    <a:pt x="2356" y="36801"/>
                    <a:pt x="1317" y="37810"/>
                    <a:pt x="1" y="38097"/>
                  </a:cubicBezTo>
                  <a:lnTo>
                    <a:pt x="421" y="38139"/>
                  </a:lnTo>
                  <a:cubicBezTo>
                    <a:pt x="581" y="38159"/>
                    <a:pt x="741" y="38170"/>
                    <a:pt x="899" y="38170"/>
                  </a:cubicBezTo>
                  <a:cubicBezTo>
                    <a:pt x="2558" y="38170"/>
                    <a:pt x="4001" y="37030"/>
                    <a:pt x="4140" y="35519"/>
                  </a:cubicBezTo>
                  <a:lnTo>
                    <a:pt x="7083" y="3342"/>
                  </a:lnTo>
                  <a:cubicBezTo>
                    <a:pt x="7228" y="1707"/>
                    <a:pt x="5878" y="286"/>
                    <a:pt x="4039" y="136"/>
                  </a:cubicBezTo>
                  <a:lnTo>
                    <a:pt x="187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1" name="Google Shape;4001;p73"/>
            <p:cNvSpPr/>
            <p:nvPr/>
          </p:nvSpPr>
          <p:spPr>
            <a:xfrm>
              <a:off x="4382235" y="1887036"/>
              <a:ext cx="1712837" cy="2248529"/>
            </a:xfrm>
            <a:custGeom>
              <a:avLst/>
              <a:gdLst/>
              <a:ahLst/>
              <a:cxnLst/>
              <a:rect l="l" t="t" r="r" b="b"/>
              <a:pathLst>
                <a:path w="30059" h="39460" extrusionOk="0">
                  <a:moveTo>
                    <a:pt x="4071" y="0"/>
                  </a:moveTo>
                  <a:lnTo>
                    <a:pt x="0" y="37189"/>
                  </a:lnTo>
                  <a:lnTo>
                    <a:pt x="23251" y="39428"/>
                  </a:lnTo>
                  <a:cubicBezTo>
                    <a:pt x="23412" y="39449"/>
                    <a:pt x="23571" y="39460"/>
                    <a:pt x="23729" y="39460"/>
                  </a:cubicBezTo>
                  <a:cubicBezTo>
                    <a:pt x="25388" y="39460"/>
                    <a:pt x="26831" y="38321"/>
                    <a:pt x="26970" y="36809"/>
                  </a:cubicBezTo>
                  <a:lnTo>
                    <a:pt x="29912" y="4631"/>
                  </a:lnTo>
                  <a:cubicBezTo>
                    <a:pt x="30058" y="2998"/>
                    <a:pt x="28708" y="1576"/>
                    <a:pt x="26867" y="1427"/>
                  </a:cubicBezTo>
                  <a:lnTo>
                    <a:pt x="407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2" name="Google Shape;4002;p73"/>
            <p:cNvSpPr/>
            <p:nvPr/>
          </p:nvSpPr>
          <p:spPr>
            <a:xfrm>
              <a:off x="4281375" y="1853701"/>
              <a:ext cx="1689645" cy="2290070"/>
            </a:xfrm>
            <a:custGeom>
              <a:avLst/>
              <a:gdLst/>
              <a:ahLst/>
              <a:cxnLst/>
              <a:rect l="l" t="t" r="r" b="b"/>
              <a:pathLst>
                <a:path w="29652" h="40189" extrusionOk="0">
                  <a:moveTo>
                    <a:pt x="5422" y="1"/>
                  </a:moveTo>
                  <a:cubicBezTo>
                    <a:pt x="4690" y="1"/>
                    <a:pt x="4061" y="497"/>
                    <a:pt x="3989" y="1154"/>
                  </a:cubicBezTo>
                  <a:lnTo>
                    <a:pt x="81" y="36521"/>
                  </a:lnTo>
                  <a:cubicBezTo>
                    <a:pt x="1" y="37249"/>
                    <a:pt x="587" y="37892"/>
                    <a:pt x="1405" y="37977"/>
                  </a:cubicBezTo>
                  <a:lnTo>
                    <a:pt x="22724" y="40170"/>
                  </a:lnTo>
                  <a:cubicBezTo>
                    <a:pt x="22842" y="40182"/>
                    <a:pt x="22960" y="40188"/>
                    <a:pt x="23077" y="40188"/>
                  </a:cubicBezTo>
                  <a:cubicBezTo>
                    <a:pt x="24647" y="40188"/>
                    <a:pt x="26005" y="39116"/>
                    <a:pt x="26148" y="37696"/>
                  </a:cubicBezTo>
                  <a:lnTo>
                    <a:pt x="29503" y="4337"/>
                  </a:lnTo>
                  <a:cubicBezTo>
                    <a:pt x="29652" y="2857"/>
                    <a:pt x="28419" y="1566"/>
                    <a:pt x="26748" y="1452"/>
                  </a:cubicBezTo>
                  <a:lnTo>
                    <a:pt x="5534" y="5"/>
                  </a:lnTo>
                  <a:cubicBezTo>
                    <a:pt x="5497" y="2"/>
                    <a:pt x="5459" y="1"/>
                    <a:pt x="54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3" name="Google Shape;4003;p73"/>
            <p:cNvSpPr/>
            <p:nvPr/>
          </p:nvSpPr>
          <p:spPr>
            <a:xfrm>
              <a:off x="4462411" y="2099411"/>
              <a:ext cx="1326496" cy="1797855"/>
            </a:xfrm>
            <a:custGeom>
              <a:avLst/>
              <a:gdLst/>
              <a:ahLst/>
              <a:cxnLst/>
              <a:rect l="l" t="t" r="r" b="b"/>
              <a:pathLst>
                <a:path w="23279" h="31551" extrusionOk="0">
                  <a:moveTo>
                    <a:pt x="4257" y="0"/>
                  </a:moveTo>
                  <a:cubicBezTo>
                    <a:pt x="3681" y="0"/>
                    <a:pt x="3187" y="390"/>
                    <a:pt x="3130" y="907"/>
                  </a:cubicBezTo>
                  <a:lnTo>
                    <a:pt x="63" y="28672"/>
                  </a:lnTo>
                  <a:cubicBezTo>
                    <a:pt x="0" y="29244"/>
                    <a:pt x="460" y="29750"/>
                    <a:pt x="1102" y="29815"/>
                  </a:cubicBezTo>
                  <a:lnTo>
                    <a:pt x="17839" y="31537"/>
                  </a:lnTo>
                  <a:cubicBezTo>
                    <a:pt x="17933" y="31548"/>
                    <a:pt x="18026" y="31551"/>
                    <a:pt x="18118" y="31551"/>
                  </a:cubicBezTo>
                  <a:cubicBezTo>
                    <a:pt x="19349" y="31551"/>
                    <a:pt x="20415" y="30711"/>
                    <a:pt x="20527" y="29596"/>
                  </a:cubicBezTo>
                  <a:lnTo>
                    <a:pt x="23162" y="3406"/>
                  </a:lnTo>
                  <a:cubicBezTo>
                    <a:pt x="23279" y="2244"/>
                    <a:pt x="22311" y="1229"/>
                    <a:pt x="20999" y="1140"/>
                  </a:cubicBezTo>
                  <a:lnTo>
                    <a:pt x="4344" y="3"/>
                  </a:lnTo>
                  <a:cubicBezTo>
                    <a:pt x="4315" y="1"/>
                    <a:pt x="4286" y="0"/>
                    <a:pt x="42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04" name="Google Shape;4004;p73"/>
          <p:cNvGrpSpPr/>
          <p:nvPr/>
        </p:nvGrpSpPr>
        <p:grpSpPr>
          <a:xfrm>
            <a:off x="7075556" y="755705"/>
            <a:ext cx="986443" cy="486596"/>
            <a:chOff x="3188100" y="2498500"/>
            <a:chExt cx="3547079" cy="1749715"/>
          </a:xfrm>
        </p:grpSpPr>
        <p:sp>
          <p:nvSpPr>
            <p:cNvPr id="4005" name="Google Shape;4005;p73"/>
            <p:cNvSpPr/>
            <p:nvPr/>
          </p:nvSpPr>
          <p:spPr>
            <a:xfrm>
              <a:off x="3535788" y="2623578"/>
              <a:ext cx="549270" cy="1040746"/>
            </a:xfrm>
            <a:custGeom>
              <a:avLst/>
              <a:gdLst/>
              <a:ahLst/>
              <a:cxnLst/>
              <a:rect l="l" t="t" r="r" b="b"/>
              <a:pathLst>
                <a:path w="5902" h="11183" extrusionOk="0">
                  <a:moveTo>
                    <a:pt x="5902" y="1"/>
                  </a:moveTo>
                  <a:cubicBezTo>
                    <a:pt x="4838" y="318"/>
                    <a:pt x="219" y="2029"/>
                    <a:pt x="603" y="7698"/>
                  </a:cubicBezTo>
                  <a:cubicBezTo>
                    <a:pt x="701" y="9137"/>
                    <a:pt x="967" y="10283"/>
                    <a:pt x="1300" y="11182"/>
                  </a:cubicBezTo>
                  <a:lnTo>
                    <a:pt x="2162" y="10968"/>
                  </a:lnTo>
                  <a:cubicBezTo>
                    <a:pt x="0" y="6810"/>
                    <a:pt x="1874" y="1854"/>
                    <a:pt x="59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6" name="Google Shape;4006;p73"/>
            <p:cNvSpPr/>
            <p:nvPr/>
          </p:nvSpPr>
          <p:spPr>
            <a:xfrm>
              <a:off x="3188100" y="2498500"/>
              <a:ext cx="3547079" cy="1749715"/>
            </a:xfrm>
            <a:custGeom>
              <a:avLst/>
              <a:gdLst/>
              <a:ahLst/>
              <a:cxnLst/>
              <a:rect l="l" t="t" r="r" b="b"/>
              <a:pathLst>
                <a:path w="38114" h="18801" extrusionOk="0">
                  <a:moveTo>
                    <a:pt x="15847" y="2005"/>
                  </a:moveTo>
                  <a:cubicBezTo>
                    <a:pt x="19861" y="2006"/>
                    <a:pt x="23682" y="3993"/>
                    <a:pt x="25972" y="7408"/>
                  </a:cubicBezTo>
                  <a:lnTo>
                    <a:pt x="26343" y="7963"/>
                  </a:lnTo>
                  <a:lnTo>
                    <a:pt x="25841" y="8063"/>
                  </a:lnTo>
                  <a:lnTo>
                    <a:pt x="25840" y="8063"/>
                  </a:lnTo>
                  <a:lnTo>
                    <a:pt x="9073" y="11434"/>
                  </a:lnTo>
                  <a:cubicBezTo>
                    <a:pt x="7192" y="7774"/>
                    <a:pt x="9206" y="3364"/>
                    <a:pt x="13102" y="2325"/>
                  </a:cubicBezTo>
                  <a:lnTo>
                    <a:pt x="13121" y="2320"/>
                  </a:lnTo>
                  <a:cubicBezTo>
                    <a:pt x="13127" y="2318"/>
                    <a:pt x="13133" y="2318"/>
                    <a:pt x="13139" y="2316"/>
                  </a:cubicBezTo>
                  <a:cubicBezTo>
                    <a:pt x="13146" y="2315"/>
                    <a:pt x="13152" y="2313"/>
                    <a:pt x="13158" y="2311"/>
                  </a:cubicBezTo>
                  <a:lnTo>
                    <a:pt x="13160" y="2311"/>
                  </a:lnTo>
                  <a:cubicBezTo>
                    <a:pt x="13171" y="2307"/>
                    <a:pt x="13183" y="2304"/>
                    <a:pt x="13194" y="2300"/>
                  </a:cubicBezTo>
                  <a:lnTo>
                    <a:pt x="13197" y="2300"/>
                  </a:lnTo>
                  <a:cubicBezTo>
                    <a:pt x="13204" y="2299"/>
                    <a:pt x="13209" y="2297"/>
                    <a:pt x="13215" y="2297"/>
                  </a:cubicBezTo>
                  <a:cubicBezTo>
                    <a:pt x="13215" y="2295"/>
                    <a:pt x="13215" y="2295"/>
                    <a:pt x="13216" y="2295"/>
                  </a:cubicBezTo>
                  <a:cubicBezTo>
                    <a:pt x="13221" y="2295"/>
                    <a:pt x="13226" y="2294"/>
                    <a:pt x="13232" y="2292"/>
                  </a:cubicBezTo>
                  <a:lnTo>
                    <a:pt x="13235" y="2292"/>
                  </a:lnTo>
                  <a:cubicBezTo>
                    <a:pt x="13241" y="2290"/>
                    <a:pt x="13246" y="2289"/>
                    <a:pt x="13252" y="2287"/>
                  </a:cubicBezTo>
                  <a:lnTo>
                    <a:pt x="13254" y="2287"/>
                  </a:lnTo>
                  <a:cubicBezTo>
                    <a:pt x="13259" y="2285"/>
                    <a:pt x="13265" y="2284"/>
                    <a:pt x="13271" y="2284"/>
                  </a:cubicBezTo>
                  <a:cubicBezTo>
                    <a:pt x="13271" y="2284"/>
                    <a:pt x="13272" y="2284"/>
                    <a:pt x="13272" y="2282"/>
                  </a:cubicBezTo>
                  <a:cubicBezTo>
                    <a:pt x="13278" y="2282"/>
                    <a:pt x="13283" y="2280"/>
                    <a:pt x="13289" y="2278"/>
                  </a:cubicBezTo>
                  <a:lnTo>
                    <a:pt x="13292" y="2278"/>
                  </a:lnTo>
                  <a:cubicBezTo>
                    <a:pt x="13304" y="2274"/>
                    <a:pt x="13315" y="2273"/>
                    <a:pt x="13326" y="2269"/>
                  </a:cubicBezTo>
                  <a:lnTo>
                    <a:pt x="13331" y="2269"/>
                  </a:lnTo>
                  <a:cubicBezTo>
                    <a:pt x="13336" y="2268"/>
                    <a:pt x="13342" y="2266"/>
                    <a:pt x="13347" y="2264"/>
                  </a:cubicBezTo>
                  <a:lnTo>
                    <a:pt x="13349" y="2264"/>
                  </a:lnTo>
                  <a:cubicBezTo>
                    <a:pt x="13354" y="2263"/>
                    <a:pt x="13359" y="2263"/>
                    <a:pt x="13365" y="2261"/>
                  </a:cubicBezTo>
                  <a:lnTo>
                    <a:pt x="13368" y="2261"/>
                  </a:lnTo>
                  <a:cubicBezTo>
                    <a:pt x="13373" y="2259"/>
                    <a:pt x="13379" y="2258"/>
                    <a:pt x="13384" y="2258"/>
                  </a:cubicBezTo>
                  <a:cubicBezTo>
                    <a:pt x="13385" y="2256"/>
                    <a:pt x="13386" y="2256"/>
                    <a:pt x="13388" y="2256"/>
                  </a:cubicBezTo>
                  <a:cubicBezTo>
                    <a:pt x="13393" y="2254"/>
                    <a:pt x="13398" y="2254"/>
                    <a:pt x="13403" y="2253"/>
                  </a:cubicBezTo>
                  <a:lnTo>
                    <a:pt x="13405" y="2253"/>
                  </a:lnTo>
                  <a:cubicBezTo>
                    <a:pt x="13411" y="2251"/>
                    <a:pt x="13416" y="2249"/>
                    <a:pt x="13423" y="2249"/>
                  </a:cubicBezTo>
                  <a:cubicBezTo>
                    <a:pt x="13424" y="2249"/>
                    <a:pt x="13425" y="2248"/>
                    <a:pt x="13426" y="2248"/>
                  </a:cubicBezTo>
                  <a:cubicBezTo>
                    <a:pt x="13432" y="2248"/>
                    <a:pt x="13437" y="2245"/>
                    <a:pt x="13443" y="2243"/>
                  </a:cubicBezTo>
                  <a:cubicBezTo>
                    <a:pt x="13448" y="2242"/>
                    <a:pt x="13455" y="2242"/>
                    <a:pt x="13460" y="2240"/>
                  </a:cubicBezTo>
                  <a:lnTo>
                    <a:pt x="13464" y="2240"/>
                  </a:lnTo>
                  <a:cubicBezTo>
                    <a:pt x="13470" y="2238"/>
                    <a:pt x="13475" y="2237"/>
                    <a:pt x="13480" y="2237"/>
                  </a:cubicBezTo>
                  <a:cubicBezTo>
                    <a:pt x="13481" y="2237"/>
                    <a:pt x="13482" y="2235"/>
                    <a:pt x="13483" y="2235"/>
                  </a:cubicBezTo>
                  <a:cubicBezTo>
                    <a:pt x="13489" y="2235"/>
                    <a:pt x="13494" y="2233"/>
                    <a:pt x="13499" y="2233"/>
                  </a:cubicBezTo>
                  <a:cubicBezTo>
                    <a:pt x="13500" y="2232"/>
                    <a:pt x="13501" y="2232"/>
                    <a:pt x="13502" y="2232"/>
                  </a:cubicBezTo>
                  <a:cubicBezTo>
                    <a:pt x="13507" y="2232"/>
                    <a:pt x="13513" y="2230"/>
                    <a:pt x="13519" y="2228"/>
                  </a:cubicBezTo>
                  <a:lnTo>
                    <a:pt x="13523" y="2228"/>
                  </a:lnTo>
                  <a:cubicBezTo>
                    <a:pt x="13528" y="2227"/>
                    <a:pt x="13533" y="2227"/>
                    <a:pt x="13537" y="2225"/>
                  </a:cubicBezTo>
                  <a:lnTo>
                    <a:pt x="13540" y="2225"/>
                  </a:lnTo>
                  <a:cubicBezTo>
                    <a:pt x="13545" y="2223"/>
                    <a:pt x="13552" y="2223"/>
                    <a:pt x="13557" y="2222"/>
                  </a:cubicBezTo>
                  <a:cubicBezTo>
                    <a:pt x="13558" y="2222"/>
                    <a:pt x="13560" y="2222"/>
                    <a:pt x="13561" y="2220"/>
                  </a:cubicBezTo>
                  <a:cubicBezTo>
                    <a:pt x="13566" y="2220"/>
                    <a:pt x="13572" y="2218"/>
                    <a:pt x="13578" y="2218"/>
                  </a:cubicBezTo>
                  <a:cubicBezTo>
                    <a:pt x="13588" y="2214"/>
                    <a:pt x="13597" y="2212"/>
                    <a:pt x="13607" y="2211"/>
                  </a:cubicBezTo>
                  <a:cubicBezTo>
                    <a:pt x="13612" y="2211"/>
                    <a:pt x="13616" y="2209"/>
                    <a:pt x="13620" y="2209"/>
                  </a:cubicBezTo>
                  <a:cubicBezTo>
                    <a:pt x="14361" y="2072"/>
                    <a:pt x="15105" y="2005"/>
                    <a:pt x="15843" y="2005"/>
                  </a:cubicBezTo>
                  <a:close/>
                  <a:moveTo>
                    <a:pt x="16678" y="1"/>
                  </a:moveTo>
                  <a:cubicBezTo>
                    <a:pt x="15803" y="1"/>
                    <a:pt x="14919" y="83"/>
                    <a:pt x="14039" y="255"/>
                  </a:cubicBezTo>
                  <a:lnTo>
                    <a:pt x="11474" y="755"/>
                  </a:lnTo>
                  <a:cubicBezTo>
                    <a:pt x="10823" y="882"/>
                    <a:pt x="10208" y="1081"/>
                    <a:pt x="9638" y="1345"/>
                  </a:cubicBezTo>
                  <a:cubicBezTo>
                    <a:pt x="5610" y="3198"/>
                    <a:pt x="3736" y="8154"/>
                    <a:pt x="5898" y="12312"/>
                  </a:cubicBezTo>
                  <a:lnTo>
                    <a:pt x="5036" y="12526"/>
                  </a:lnTo>
                  <a:lnTo>
                    <a:pt x="0" y="13786"/>
                  </a:lnTo>
                  <a:lnTo>
                    <a:pt x="2984" y="18801"/>
                  </a:lnTo>
                  <a:lnTo>
                    <a:pt x="38113" y="11434"/>
                  </a:lnTo>
                  <a:lnTo>
                    <a:pt x="35399" y="6385"/>
                  </a:lnTo>
                  <a:lnTo>
                    <a:pt x="29089" y="7418"/>
                  </a:lnTo>
                  <a:lnTo>
                    <a:pt x="28141" y="6122"/>
                  </a:lnTo>
                  <a:cubicBezTo>
                    <a:pt x="25549" y="2251"/>
                    <a:pt x="21223" y="1"/>
                    <a:pt x="166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7" name="Google Shape;4007;p73"/>
            <p:cNvSpPr/>
            <p:nvPr/>
          </p:nvSpPr>
          <p:spPr>
            <a:xfrm>
              <a:off x="3949458" y="2685001"/>
              <a:ext cx="1690247" cy="644289"/>
            </a:xfrm>
            <a:custGeom>
              <a:avLst/>
              <a:gdLst/>
              <a:ahLst/>
              <a:cxnLst/>
              <a:rect l="l" t="t" r="r" b="b"/>
              <a:pathLst>
                <a:path w="18162" h="6923" extrusionOk="0">
                  <a:moveTo>
                    <a:pt x="7662" y="1"/>
                  </a:moveTo>
                  <a:cubicBezTo>
                    <a:pt x="6924" y="1"/>
                    <a:pt x="6180" y="68"/>
                    <a:pt x="5439" y="205"/>
                  </a:cubicBezTo>
                  <a:cubicBezTo>
                    <a:pt x="5435" y="205"/>
                    <a:pt x="5431" y="207"/>
                    <a:pt x="5426" y="207"/>
                  </a:cubicBezTo>
                  <a:cubicBezTo>
                    <a:pt x="5416" y="208"/>
                    <a:pt x="5407" y="210"/>
                    <a:pt x="5397" y="214"/>
                  </a:cubicBezTo>
                  <a:cubicBezTo>
                    <a:pt x="5391" y="214"/>
                    <a:pt x="5385" y="216"/>
                    <a:pt x="5380" y="216"/>
                  </a:cubicBezTo>
                  <a:cubicBezTo>
                    <a:pt x="5379" y="218"/>
                    <a:pt x="5377" y="218"/>
                    <a:pt x="5376" y="218"/>
                  </a:cubicBezTo>
                  <a:cubicBezTo>
                    <a:pt x="5371" y="219"/>
                    <a:pt x="5364" y="219"/>
                    <a:pt x="5359" y="221"/>
                  </a:cubicBezTo>
                  <a:lnTo>
                    <a:pt x="5356" y="221"/>
                  </a:lnTo>
                  <a:cubicBezTo>
                    <a:pt x="5352" y="223"/>
                    <a:pt x="5346" y="223"/>
                    <a:pt x="5342" y="224"/>
                  </a:cubicBezTo>
                  <a:lnTo>
                    <a:pt x="5338" y="224"/>
                  </a:lnTo>
                  <a:cubicBezTo>
                    <a:pt x="5332" y="226"/>
                    <a:pt x="5326" y="228"/>
                    <a:pt x="5321" y="228"/>
                  </a:cubicBezTo>
                  <a:cubicBezTo>
                    <a:pt x="5320" y="228"/>
                    <a:pt x="5319" y="228"/>
                    <a:pt x="5318" y="229"/>
                  </a:cubicBezTo>
                  <a:cubicBezTo>
                    <a:pt x="5313" y="229"/>
                    <a:pt x="5308" y="231"/>
                    <a:pt x="5302" y="231"/>
                  </a:cubicBezTo>
                  <a:cubicBezTo>
                    <a:pt x="5301" y="231"/>
                    <a:pt x="5300" y="233"/>
                    <a:pt x="5299" y="233"/>
                  </a:cubicBezTo>
                  <a:cubicBezTo>
                    <a:pt x="5294" y="233"/>
                    <a:pt x="5289" y="234"/>
                    <a:pt x="5283" y="236"/>
                  </a:cubicBezTo>
                  <a:lnTo>
                    <a:pt x="5279" y="236"/>
                  </a:lnTo>
                  <a:cubicBezTo>
                    <a:pt x="5274" y="238"/>
                    <a:pt x="5267" y="238"/>
                    <a:pt x="5262" y="239"/>
                  </a:cubicBezTo>
                  <a:cubicBezTo>
                    <a:pt x="5256" y="241"/>
                    <a:pt x="5251" y="244"/>
                    <a:pt x="5245" y="244"/>
                  </a:cubicBezTo>
                  <a:cubicBezTo>
                    <a:pt x="5244" y="244"/>
                    <a:pt x="5243" y="245"/>
                    <a:pt x="5242" y="245"/>
                  </a:cubicBezTo>
                  <a:cubicBezTo>
                    <a:pt x="5235" y="245"/>
                    <a:pt x="5230" y="247"/>
                    <a:pt x="5224" y="249"/>
                  </a:cubicBezTo>
                  <a:lnTo>
                    <a:pt x="5222" y="249"/>
                  </a:lnTo>
                  <a:cubicBezTo>
                    <a:pt x="5217" y="250"/>
                    <a:pt x="5212" y="250"/>
                    <a:pt x="5207" y="252"/>
                  </a:cubicBezTo>
                  <a:cubicBezTo>
                    <a:pt x="5205" y="252"/>
                    <a:pt x="5204" y="252"/>
                    <a:pt x="5203" y="254"/>
                  </a:cubicBezTo>
                  <a:cubicBezTo>
                    <a:pt x="5198" y="254"/>
                    <a:pt x="5192" y="255"/>
                    <a:pt x="5187" y="257"/>
                  </a:cubicBezTo>
                  <a:lnTo>
                    <a:pt x="5184" y="257"/>
                  </a:lnTo>
                  <a:cubicBezTo>
                    <a:pt x="5178" y="259"/>
                    <a:pt x="5173" y="259"/>
                    <a:pt x="5168" y="260"/>
                  </a:cubicBezTo>
                  <a:lnTo>
                    <a:pt x="5166" y="260"/>
                  </a:lnTo>
                  <a:cubicBezTo>
                    <a:pt x="5161" y="262"/>
                    <a:pt x="5155" y="264"/>
                    <a:pt x="5150" y="265"/>
                  </a:cubicBezTo>
                  <a:lnTo>
                    <a:pt x="5145" y="265"/>
                  </a:lnTo>
                  <a:cubicBezTo>
                    <a:pt x="5134" y="269"/>
                    <a:pt x="5123" y="270"/>
                    <a:pt x="5111" y="274"/>
                  </a:cubicBezTo>
                  <a:lnTo>
                    <a:pt x="5108" y="274"/>
                  </a:lnTo>
                  <a:cubicBezTo>
                    <a:pt x="5102" y="276"/>
                    <a:pt x="5097" y="278"/>
                    <a:pt x="5091" y="278"/>
                  </a:cubicBezTo>
                  <a:cubicBezTo>
                    <a:pt x="5091" y="280"/>
                    <a:pt x="5090" y="280"/>
                    <a:pt x="5090" y="280"/>
                  </a:cubicBezTo>
                  <a:cubicBezTo>
                    <a:pt x="5084" y="280"/>
                    <a:pt x="5079" y="281"/>
                    <a:pt x="5073" y="283"/>
                  </a:cubicBezTo>
                  <a:lnTo>
                    <a:pt x="5071" y="283"/>
                  </a:lnTo>
                  <a:cubicBezTo>
                    <a:pt x="5065" y="285"/>
                    <a:pt x="5060" y="286"/>
                    <a:pt x="5054" y="288"/>
                  </a:cubicBezTo>
                  <a:lnTo>
                    <a:pt x="5051" y="288"/>
                  </a:lnTo>
                  <a:cubicBezTo>
                    <a:pt x="5046" y="290"/>
                    <a:pt x="5040" y="291"/>
                    <a:pt x="5035" y="291"/>
                  </a:cubicBezTo>
                  <a:cubicBezTo>
                    <a:pt x="5034" y="291"/>
                    <a:pt x="5034" y="291"/>
                    <a:pt x="5034" y="293"/>
                  </a:cubicBezTo>
                  <a:cubicBezTo>
                    <a:pt x="5028" y="293"/>
                    <a:pt x="5023" y="295"/>
                    <a:pt x="5016" y="296"/>
                  </a:cubicBezTo>
                  <a:lnTo>
                    <a:pt x="5013" y="296"/>
                  </a:lnTo>
                  <a:cubicBezTo>
                    <a:pt x="5002" y="300"/>
                    <a:pt x="4990" y="303"/>
                    <a:pt x="4979" y="307"/>
                  </a:cubicBezTo>
                  <a:lnTo>
                    <a:pt x="4977" y="307"/>
                  </a:lnTo>
                  <a:cubicBezTo>
                    <a:pt x="4971" y="309"/>
                    <a:pt x="4965" y="311"/>
                    <a:pt x="4958" y="312"/>
                  </a:cubicBezTo>
                  <a:cubicBezTo>
                    <a:pt x="4952" y="314"/>
                    <a:pt x="4946" y="314"/>
                    <a:pt x="4940" y="316"/>
                  </a:cubicBezTo>
                  <a:cubicBezTo>
                    <a:pt x="4934" y="317"/>
                    <a:pt x="4927" y="319"/>
                    <a:pt x="4921" y="321"/>
                  </a:cubicBezTo>
                  <a:cubicBezTo>
                    <a:pt x="1891" y="1130"/>
                    <a:pt x="0" y="3978"/>
                    <a:pt x="194" y="6923"/>
                  </a:cubicBezTo>
                  <a:lnTo>
                    <a:pt x="194" y="6923"/>
                  </a:lnTo>
                  <a:cubicBezTo>
                    <a:pt x="379" y="4141"/>
                    <a:pt x="2390" y="1617"/>
                    <a:pt x="5397" y="1049"/>
                  </a:cubicBezTo>
                  <a:cubicBezTo>
                    <a:pt x="6152" y="906"/>
                    <a:pt x="6909" y="837"/>
                    <a:pt x="7659" y="837"/>
                  </a:cubicBezTo>
                  <a:cubicBezTo>
                    <a:pt x="11601" y="837"/>
                    <a:pt x="15354" y="2757"/>
                    <a:pt x="17659" y="6059"/>
                  </a:cubicBezTo>
                  <a:lnTo>
                    <a:pt x="17660" y="6059"/>
                  </a:lnTo>
                  <a:lnTo>
                    <a:pt x="18162" y="5959"/>
                  </a:lnTo>
                  <a:lnTo>
                    <a:pt x="17791" y="5404"/>
                  </a:lnTo>
                  <a:cubicBezTo>
                    <a:pt x="15501" y="1990"/>
                    <a:pt x="11680" y="2"/>
                    <a:pt x="76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08" name="Google Shape;4008;p73"/>
          <p:cNvGrpSpPr/>
          <p:nvPr/>
        </p:nvGrpSpPr>
        <p:grpSpPr>
          <a:xfrm>
            <a:off x="7849256" y="4404776"/>
            <a:ext cx="754454" cy="427336"/>
            <a:chOff x="2999225" y="2256775"/>
            <a:chExt cx="4013054" cy="2273064"/>
          </a:xfrm>
        </p:grpSpPr>
        <p:sp>
          <p:nvSpPr>
            <p:cNvPr id="4009" name="Google Shape;4009;p73"/>
            <p:cNvSpPr/>
            <p:nvPr/>
          </p:nvSpPr>
          <p:spPr>
            <a:xfrm>
              <a:off x="2999225" y="2389280"/>
              <a:ext cx="3447970" cy="2140559"/>
            </a:xfrm>
            <a:custGeom>
              <a:avLst/>
              <a:gdLst/>
              <a:ahLst/>
              <a:cxnLst/>
              <a:rect l="l" t="t" r="r" b="b"/>
              <a:pathLst>
                <a:path w="33021" h="20500" extrusionOk="0">
                  <a:moveTo>
                    <a:pt x="29996" y="0"/>
                  </a:moveTo>
                  <a:lnTo>
                    <a:pt x="1422" y="16111"/>
                  </a:lnTo>
                  <a:cubicBezTo>
                    <a:pt x="452" y="16659"/>
                    <a:pt x="0" y="17815"/>
                    <a:pt x="343" y="18875"/>
                  </a:cubicBezTo>
                  <a:cubicBezTo>
                    <a:pt x="668" y="19882"/>
                    <a:pt x="1597" y="20499"/>
                    <a:pt x="2576" y="20499"/>
                  </a:cubicBezTo>
                  <a:cubicBezTo>
                    <a:pt x="2936" y="20499"/>
                    <a:pt x="3304" y="20416"/>
                    <a:pt x="3650" y="20237"/>
                  </a:cubicBezTo>
                  <a:lnTo>
                    <a:pt x="33021" y="5066"/>
                  </a:lnTo>
                  <a:lnTo>
                    <a:pt x="29917" y="5005"/>
                  </a:lnTo>
                  <a:lnTo>
                    <a:pt x="31350" y="2542"/>
                  </a:lnTo>
                  <a:lnTo>
                    <a:pt x="28724" y="2617"/>
                  </a:lnTo>
                  <a:lnTo>
                    <a:pt x="2999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0" name="Google Shape;4010;p73"/>
            <p:cNvSpPr/>
            <p:nvPr/>
          </p:nvSpPr>
          <p:spPr>
            <a:xfrm>
              <a:off x="3560152" y="2918151"/>
              <a:ext cx="2887039" cy="1491291"/>
            </a:xfrm>
            <a:custGeom>
              <a:avLst/>
              <a:gdLst/>
              <a:ahLst/>
              <a:cxnLst/>
              <a:rect l="l" t="t" r="r" b="b"/>
              <a:pathLst>
                <a:path w="27649" h="14282" extrusionOk="0">
                  <a:moveTo>
                    <a:pt x="1" y="14282"/>
                  </a:moveTo>
                  <a:cubicBezTo>
                    <a:pt x="1" y="14282"/>
                    <a:pt x="1" y="14282"/>
                    <a:pt x="1" y="14282"/>
                  </a:cubicBezTo>
                  <a:lnTo>
                    <a:pt x="27649" y="1"/>
                  </a:lnTo>
                  <a:lnTo>
                    <a:pt x="1" y="14282"/>
                  </a:lnTo>
                  <a:close/>
                </a:path>
              </a:pathLst>
            </a:custGeom>
            <a:solidFill>
              <a:srgbClr val="E7B4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1" name="Google Shape;4011;p73"/>
            <p:cNvSpPr/>
            <p:nvPr/>
          </p:nvSpPr>
          <p:spPr>
            <a:xfrm>
              <a:off x="2999225" y="3617848"/>
              <a:ext cx="1241420" cy="911982"/>
            </a:xfrm>
            <a:custGeom>
              <a:avLst/>
              <a:gdLst/>
              <a:ahLst/>
              <a:cxnLst/>
              <a:rect l="l" t="t" r="r" b="b"/>
              <a:pathLst>
                <a:path w="11889" h="8734" extrusionOk="0">
                  <a:moveTo>
                    <a:pt x="9131" y="1"/>
                  </a:moveTo>
                  <a:lnTo>
                    <a:pt x="1422" y="4345"/>
                  </a:lnTo>
                  <a:cubicBezTo>
                    <a:pt x="452" y="4893"/>
                    <a:pt x="0" y="6049"/>
                    <a:pt x="343" y="7109"/>
                  </a:cubicBezTo>
                  <a:cubicBezTo>
                    <a:pt x="668" y="8116"/>
                    <a:pt x="1597" y="8733"/>
                    <a:pt x="2576" y="8733"/>
                  </a:cubicBezTo>
                  <a:cubicBezTo>
                    <a:pt x="2936" y="8733"/>
                    <a:pt x="3304" y="8650"/>
                    <a:pt x="3650" y="8471"/>
                  </a:cubicBezTo>
                  <a:lnTo>
                    <a:pt x="11889" y="4215"/>
                  </a:lnTo>
                  <a:cubicBezTo>
                    <a:pt x="10915" y="3890"/>
                    <a:pt x="10063" y="3198"/>
                    <a:pt x="9559" y="2212"/>
                  </a:cubicBezTo>
                  <a:cubicBezTo>
                    <a:pt x="9198" y="1507"/>
                    <a:pt x="9064" y="741"/>
                    <a:pt x="91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2" name="Google Shape;4012;p73"/>
            <p:cNvSpPr/>
            <p:nvPr/>
          </p:nvSpPr>
          <p:spPr>
            <a:xfrm>
              <a:off x="2999225" y="3930994"/>
              <a:ext cx="674328" cy="598834"/>
            </a:xfrm>
            <a:custGeom>
              <a:avLst/>
              <a:gdLst/>
              <a:ahLst/>
              <a:cxnLst/>
              <a:rect l="l" t="t" r="r" b="b"/>
              <a:pathLst>
                <a:path w="6458" h="5735" extrusionOk="0">
                  <a:moveTo>
                    <a:pt x="3811" y="0"/>
                  </a:moveTo>
                  <a:lnTo>
                    <a:pt x="1422" y="1346"/>
                  </a:lnTo>
                  <a:cubicBezTo>
                    <a:pt x="452" y="1894"/>
                    <a:pt x="0" y="3050"/>
                    <a:pt x="343" y="4110"/>
                  </a:cubicBezTo>
                  <a:cubicBezTo>
                    <a:pt x="668" y="5117"/>
                    <a:pt x="1597" y="5734"/>
                    <a:pt x="2576" y="5734"/>
                  </a:cubicBezTo>
                  <a:cubicBezTo>
                    <a:pt x="2936" y="5734"/>
                    <a:pt x="3304" y="5651"/>
                    <a:pt x="3650" y="5472"/>
                  </a:cubicBezTo>
                  <a:lnTo>
                    <a:pt x="6457" y="4022"/>
                  </a:lnTo>
                  <a:cubicBezTo>
                    <a:pt x="5480" y="3872"/>
                    <a:pt x="4583" y="3283"/>
                    <a:pt x="4082" y="2342"/>
                  </a:cubicBezTo>
                  <a:cubicBezTo>
                    <a:pt x="3685" y="1594"/>
                    <a:pt x="3612" y="762"/>
                    <a:pt x="38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3" name="Google Shape;4013;p73"/>
            <p:cNvSpPr/>
            <p:nvPr/>
          </p:nvSpPr>
          <p:spPr>
            <a:xfrm>
              <a:off x="5998390" y="2303971"/>
              <a:ext cx="809027" cy="614288"/>
            </a:xfrm>
            <a:custGeom>
              <a:avLst/>
              <a:gdLst/>
              <a:ahLst/>
              <a:cxnLst/>
              <a:rect l="l" t="t" r="r" b="b"/>
              <a:pathLst>
                <a:path w="7748" h="5883" extrusionOk="0">
                  <a:moveTo>
                    <a:pt x="6712" y="0"/>
                  </a:moveTo>
                  <a:lnTo>
                    <a:pt x="1273" y="817"/>
                  </a:lnTo>
                  <a:lnTo>
                    <a:pt x="1" y="3434"/>
                  </a:lnTo>
                  <a:lnTo>
                    <a:pt x="2627" y="3359"/>
                  </a:lnTo>
                  <a:lnTo>
                    <a:pt x="1194" y="5822"/>
                  </a:lnTo>
                  <a:lnTo>
                    <a:pt x="4298" y="5883"/>
                  </a:lnTo>
                  <a:lnTo>
                    <a:pt x="7748" y="1844"/>
                  </a:lnTo>
                  <a:cubicBezTo>
                    <a:pt x="6973" y="1120"/>
                    <a:pt x="6748" y="465"/>
                    <a:pt x="67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4" name="Google Shape;4014;p73"/>
            <p:cNvSpPr/>
            <p:nvPr/>
          </p:nvSpPr>
          <p:spPr>
            <a:xfrm>
              <a:off x="2999225" y="3992287"/>
              <a:ext cx="536915" cy="537541"/>
            </a:xfrm>
            <a:custGeom>
              <a:avLst/>
              <a:gdLst/>
              <a:ahLst/>
              <a:cxnLst/>
              <a:rect l="l" t="t" r="r" b="b"/>
              <a:pathLst>
                <a:path w="5142" h="5148" extrusionOk="0">
                  <a:moveTo>
                    <a:pt x="2770" y="0"/>
                  </a:moveTo>
                  <a:lnTo>
                    <a:pt x="1422" y="759"/>
                  </a:lnTo>
                  <a:cubicBezTo>
                    <a:pt x="452" y="1307"/>
                    <a:pt x="0" y="2463"/>
                    <a:pt x="343" y="3523"/>
                  </a:cubicBezTo>
                  <a:cubicBezTo>
                    <a:pt x="668" y="4530"/>
                    <a:pt x="1597" y="5147"/>
                    <a:pt x="2576" y="5147"/>
                  </a:cubicBezTo>
                  <a:cubicBezTo>
                    <a:pt x="2936" y="5147"/>
                    <a:pt x="3304" y="5064"/>
                    <a:pt x="3650" y="4885"/>
                  </a:cubicBezTo>
                  <a:lnTo>
                    <a:pt x="5141" y="4113"/>
                  </a:lnTo>
                  <a:cubicBezTo>
                    <a:pt x="4329" y="3749"/>
                    <a:pt x="3629" y="3115"/>
                    <a:pt x="3192" y="2261"/>
                  </a:cubicBezTo>
                  <a:cubicBezTo>
                    <a:pt x="2823" y="1539"/>
                    <a:pt x="2692" y="756"/>
                    <a:pt x="27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5" name="Google Shape;4015;p73"/>
            <p:cNvSpPr/>
            <p:nvPr/>
          </p:nvSpPr>
          <p:spPr>
            <a:xfrm>
              <a:off x="6699131" y="2256775"/>
              <a:ext cx="313148" cy="239847"/>
            </a:xfrm>
            <a:custGeom>
              <a:avLst/>
              <a:gdLst/>
              <a:ahLst/>
              <a:cxnLst/>
              <a:rect l="l" t="t" r="r" b="b"/>
              <a:pathLst>
                <a:path w="2999" h="2297" extrusionOk="0">
                  <a:moveTo>
                    <a:pt x="2999" y="1"/>
                  </a:moveTo>
                  <a:lnTo>
                    <a:pt x="1" y="452"/>
                  </a:lnTo>
                  <a:cubicBezTo>
                    <a:pt x="37" y="917"/>
                    <a:pt x="262" y="1572"/>
                    <a:pt x="1037" y="2296"/>
                  </a:cubicBezTo>
                  <a:lnTo>
                    <a:pt x="299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16" name="Google Shape;4016;p73"/>
          <p:cNvGrpSpPr/>
          <p:nvPr/>
        </p:nvGrpSpPr>
        <p:grpSpPr>
          <a:xfrm>
            <a:off x="6850299" y="3755456"/>
            <a:ext cx="1306815" cy="551165"/>
            <a:chOff x="3333325" y="3020600"/>
            <a:chExt cx="4188510" cy="1766553"/>
          </a:xfrm>
        </p:grpSpPr>
        <p:sp>
          <p:nvSpPr>
            <p:cNvPr id="4017" name="Google Shape;4017;p73"/>
            <p:cNvSpPr/>
            <p:nvPr/>
          </p:nvSpPr>
          <p:spPr>
            <a:xfrm>
              <a:off x="3333325" y="3020600"/>
              <a:ext cx="4188510" cy="1766553"/>
            </a:xfrm>
            <a:custGeom>
              <a:avLst/>
              <a:gdLst/>
              <a:ahLst/>
              <a:cxnLst/>
              <a:rect l="l" t="t" r="r" b="b"/>
              <a:pathLst>
                <a:path w="85949" h="36250" extrusionOk="0">
                  <a:moveTo>
                    <a:pt x="37523" y="0"/>
                  </a:moveTo>
                  <a:lnTo>
                    <a:pt x="7146" y="11774"/>
                  </a:lnTo>
                  <a:lnTo>
                    <a:pt x="0" y="8183"/>
                  </a:lnTo>
                  <a:lnTo>
                    <a:pt x="0" y="8183"/>
                  </a:lnTo>
                  <a:cubicBezTo>
                    <a:pt x="0" y="8184"/>
                    <a:pt x="2503" y="15619"/>
                    <a:pt x="5486" y="19045"/>
                  </a:cubicBezTo>
                  <a:cubicBezTo>
                    <a:pt x="16354" y="24454"/>
                    <a:pt x="37729" y="35092"/>
                    <a:pt x="40032" y="36250"/>
                  </a:cubicBezTo>
                  <a:lnTo>
                    <a:pt x="85948" y="17209"/>
                  </a:lnTo>
                  <a:lnTo>
                    <a:pt x="3752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8" name="Google Shape;4018;p73"/>
            <p:cNvSpPr/>
            <p:nvPr/>
          </p:nvSpPr>
          <p:spPr>
            <a:xfrm>
              <a:off x="3333325" y="3419383"/>
              <a:ext cx="348242" cy="529381"/>
            </a:xfrm>
            <a:custGeom>
              <a:avLst/>
              <a:gdLst/>
              <a:ahLst/>
              <a:cxnLst/>
              <a:rect l="l" t="t" r="r" b="b"/>
              <a:pathLst>
                <a:path w="7146" h="10863" extrusionOk="0">
                  <a:moveTo>
                    <a:pt x="0" y="0"/>
                  </a:moveTo>
                  <a:cubicBezTo>
                    <a:pt x="0" y="1"/>
                    <a:pt x="2503" y="7436"/>
                    <a:pt x="5486" y="10862"/>
                  </a:cubicBezTo>
                  <a:lnTo>
                    <a:pt x="7146" y="3591"/>
                  </a:ln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19" name="Google Shape;4019;p73"/>
            <p:cNvGrpSpPr/>
            <p:nvPr/>
          </p:nvGrpSpPr>
          <p:grpSpPr>
            <a:xfrm>
              <a:off x="3814272" y="3139265"/>
              <a:ext cx="2998393" cy="1347274"/>
              <a:chOff x="3814272" y="3139265"/>
              <a:chExt cx="2998393" cy="1347274"/>
            </a:xfrm>
          </p:grpSpPr>
          <p:sp>
            <p:nvSpPr>
              <p:cNvPr id="4020" name="Google Shape;4020;p73"/>
              <p:cNvSpPr/>
              <p:nvPr/>
            </p:nvSpPr>
            <p:spPr>
              <a:xfrm>
                <a:off x="3814272" y="3582980"/>
                <a:ext cx="268126" cy="217883"/>
              </a:xfrm>
              <a:custGeom>
                <a:avLst/>
                <a:gdLst/>
                <a:ahLst/>
                <a:cxnLst/>
                <a:rect l="l" t="t" r="r" b="b"/>
                <a:pathLst>
                  <a:path w="5502" h="4471" extrusionOk="0">
                    <a:moveTo>
                      <a:pt x="2371" y="1"/>
                    </a:moveTo>
                    <a:cubicBezTo>
                      <a:pt x="1364" y="1"/>
                      <a:pt x="0" y="1135"/>
                      <a:pt x="113" y="2085"/>
                    </a:cubicBezTo>
                    <a:cubicBezTo>
                      <a:pt x="117" y="2119"/>
                      <a:pt x="153" y="2134"/>
                      <a:pt x="198" y="2134"/>
                    </a:cubicBezTo>
                    <a:cubicBezTo>
                      <a:pt x="282" y="2134"/>
                      <a:pt x="395" y="2083"/>
                      <a:pt x="387" y="2011"/>
                    </a:cubicBezTo>
                    <a:cubicBezTo>
                      <a:pt x="282" y="1128"/>
                      <a:pt x="1184" y="353"/>
                      <a:pt x="2033" y="283"/>
                    </a:cubicBezTo>
                    <a:cubicBezTo>
                      <a:pt x="2084" y="278"/>
                      <a:pt x="2134" y="276"/>
                      <a:pt x="2181" y="276"/>
                    </a:cubicBezTo>
                    <a:cubicBezTo>
                      <a:pt x="3227" y="276"/>
                      <a:pt x="3213" y="1267"/>
                      <a:pt x="3038" y="1959"/>
                    </a:cubicBezTo>
                    <a:cubicBezTo>
                      <a:pt x="2782" y="2968"/>
                      <a:pt x="1971" y="3693"/>
                      <a:pt x="1231" y="4365"/>
                    </a:cubicBezTo>
                    <a:cubicBezTo>
                      <a:pt x="1152" y="4437"/>
                      <a:pt x="1250" y="4471"/>
                      <a:pt x="1321" y="4471"/>
                    </a:cubicBezTo>
                    <a:cubicBezTo>
                      <a:pt x="1336" y="4471"/>
                      <a:pt x="1350" y="4469"/>
                      <a:pt x="1361" y="4466"/>
                    </a:cubicBezTo>
                    <a:cubicBezTo>
                      <a:pt x="2827" y="4058"/>
                      <a:pt x="4163" y="3421"/>
                      <a:pt x="5398" y="2532"/>
                    </a:cubicBezTo>
                    <a:cubicBezTo>
                      <a:pt x="5502" y="2458"/>
                      <a:pt x="5425" y="2412"/>
                      <a:pt x="5336" y="2412"/>
                    </a:cubicBezTo>
                    <a:cubicBezTo>
                      <a:pt x="5296" y="2412"/>
                      <a:pt x="5254" y="2421"/>
                      <a:pt x="5226" y="2441"/>
                    </a:cubicBezTo>
                    <a:cubicBezTo>
                      <a:pt x="4495" y="2968"/>
                      <a:pt x="3725" y="3425"/>
                      <a:pt x="2897" y="3779"/>
                    </a:cubicBezTo>
                    <a:cubicBezTo>
                      <a:pt x="2680" y="3870"/>
                      <a:pt x="1684" y="4128"/>
                      <a:pt x="1666" y="4218"/>
                    </a:cubicBezTo>
                    <a:cubicBezTo>
                      <a:pt x="1694" y="4076"/>
                      <a:pt x="2235" y="3681"/>
                      <a:pt x="2348" y="3557"/>
                    </a:cubicBezTo>
                    <a:cubicBezTo>
                      <a:pt x="3034" y="2800"/>
                      <a:pt x="3725" y="1628"/>
                      <a:pt x="3269" y="577"/>
                    </a:cubicBezTo>
                    <a:cubicBezTo>
                      <a:pt x="3092" y="168"/>
                      <a:pt x="2758" y="1"/>
                      <a:pt x="23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1" name="Google Shape;4021;p73"/>
              <p:cNvSpPr/>
              <p:nvPr/>
            </p:nvSpPr>
            <p:spPr>
              <a:xfrm>
                <a:off x="4067148" y="3566849"/>
                <a:ext cx="116178" cy="88596"/>
              </a:xfrm>
              <a:custGeom>
                <a:avLst/>
                <a:gdLst/>
                <a:ahLst/>
                <a:cxnLst/>
                <a:rect l="l" t="t" r="r" b="b"/>
                <a:pathLst>
                  <a:path w="2384" h="1818" extrusionOk="0">
                    <a:moveTo>
                      <a:pt x="2203" y="1"/>
                    </a:moveTo>
                    <a:cubicBezTo>
                      <a:pt x="2165" y="1"/>
                      <a:pt x="2126" y="8"/>
                      <a:pt x="2098" y="25"/>
                    </a:cubicBezTo>
                    <a:cubicBezTo>
                      <a:pt x="1786" y="213"/>
                      <a:pt x="1473" y="402"/>
                      <a:pt x="1161" y="590"/>
                    </a:cubicBezTo>
                    <a:cubicBezTo>
                      <a:pt x="925" y="404"/>
                      <a:pt x="677" y="231"/>
                      <a:pt x="408" y="84"/>
                    </a:cubicBezTo>
                    <a:cubicBezTo>
                      <a:pt x="398" y="78"/>
                      <a:pt x="383" y="76"/>
                      <a:pt x="367" y="76"/>
                    </a:cubicBezTo>
                    <a:cubicBezTo>
                      <a:pt x="270" y="76"/>
                      <a:pt x="98" y="160"/>
                      <a:pt x="188" y="211"/>
                    </a:cubicBezTo>
                    <a:cubicBezTo>
                      <a:pt x="458" y="357"/>
                      <a:pt x="707" y="533"/>
                      <a:pt x="942" y="720"/>
                    </a:cubicBezTo>
                    <a:cubicBezTo>
                      <a:pt x="667" y="887"/>
                      <a:pt x="390" y="1055"/>
                      <a:pt x="114" y="1221"/>
                    </a:cubicBezTo>
                    <a:cubicBezTo>
                      <a:pt x="0" y="1289"/>
                      <a:pt x="89" y="1334"/>
                      <a:pt x="183" y="1334"/>
                    </a:cubicBezTo>
                    <a:cubicBezTo>
                      <a:pt x="221" y="1334"/>
                      <a:pt x="259" y="1326"/>
                      <a:pt x="286" y="1311"/>
                    </a:cubicBezTo>
                    <a:cubicBezTo>
                      <a:pt x="551" y="1151"/>
                      <a:pt x="816" y="991"/>
                      <a:pt x="1081" y="831"/>
                    </a:cubicBezTo>
                    <a:cubicBezTo>
                      <a:pt x="1411" y="1113"/>
                      <a:pt x="1710" y="1433"/>
                      <a:pt x="1966" y="1793"/>
                    </a:cubicBezTo>
                    <a:cubicBezTo>
                      <a:pt x="1978" y="1810"/>
                      <a:pt x="2004" y="1817"/>
                      <a:pt x="2035" y="1817"/>
                    </a:cubicBezTo>
                    <a:cubicBezTo>
                      <a:pt x="2127" y="1817"/>
                      <a:pt x="2265" y="1752"/>
                      <a:pt x="2221" y="1690"/>
                    </a:cubicBezTo>
                    <a:cubicBezTo>
                      <a:pt x="1956" y="1316"/>
                      <a:pt x="1645" y="989"/>
                      <a:pt x="1300" y="699"/>
                    </a:cubicBezTo>
                    <a:cubicBezTo>
                      <a:pt x="1623" y="503"/>
                      <a:pt x="1948" y="309"/>
                      <a:pt x="2271" y="115"/>
                    </a:cubicBezTo>
                    <a:cubicBezTo>
                      <a:pt x="2383" y="46"/>
                      <a:pt x="2296" y="1"/>
                      <a:pt x="22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2" name="Google Shape;4022;p73"/>
              <p:cNvSpPr/>
              <p:nvPr/>
            </p:nvSpPr>
            <p:spPr>
              <a:xfrm>
                <a:off x="3944438" y="3514364"/>
                <a:ext cx="110866" cy="67933"/>
              </a:xfrm>
              <a:custGeom>
                <a:avLst/>
                <a:gdLst/>
                <a:ahLst/>
                <a:cxnLst/>
                <a:rect l="l" t="t" r="r" b="b"/>
                <a:pathLst>
                  <a:path w="2275" h="1394" extrusionOk="0">
                    <a:moveTo>
                      <a:pt x="661" y="1"/>
                    </a:moveTo>
                    <a:cubicBezTo>
                      <a:pt x="351" y="1"/>
                      <a:pt x="116" y="379"/>
                      <a:pt x="26" y="644"/>
                    </a:cubicBezTo>
                    <a:cubicBezTo>
                      <a:pt x="0" y="719"/>
                      <a:pt x="61" y="753"/>
                      <a:pt x="131" y="753"/>
                    </a:cubicBezTo>
                    <a:cubicBezTo>
                      <a:pt x="196" y="753"/>
                      <a:pt x="269" y="723"/>
                      <a:pt x="287" y="670"/>
                    </a:cubicBezTo>
                    <a:cubicBezTo>
                      <a:pt x="344" y="504"/>
                      <a:pt x="404" y="292"/>
                      <a:pt x="577" y="292"/>
                    </a:cubicBezTo>
                    <a:cubicBezTo>
                      <a:pt x="594" y="292"/>
                      <a:pt x="612" y="294"/>
                      <a:pt x="631" y="298"/>
                    </a:cubicBezTo>
                    <a:cubicBezTo>
                      <a:pt x="848" y="346"/>
                      <a:pt x="772" y="551"/>
                      <a:pt x="751" y="735"/>
                    </a:cubicBezTo>
                    <a:cubicBezTo>
                      <a:pt x="725" y="959"/>
                      <a:pt x="699" y="1171"/>
                      <a:pt x="850" y="1355"/>
                    </a:cubicBezTo>
                    <a:cubicBezTo>
                      <a:pt x="873" y="1383"/>
                      <a:pt x="906" y="1393"/>
                      <a:pt x="940" y="1393"/>
                    </a:cubicBezTo>
                    <a:cubicBezTo>
                      <a:pt x="985" y="1393"/>
                      <a:pt x="1033" y="1375"/>
                      <a:pt x="1066" y="1355"/>
                    </a:cubicBezTo>
                    <a:cubicBezTo>
                      <a:pt x="1406" y="1138"/>
                      <a:pt x="1758" y="957"/>
                      <a:pt x="2129" y="800"/>
                    </a:cubicBezTo>
                    <a:cubicBezTo>
                      <a:pt x="2274" y="740"/>
                      <a:pt x="2190" y="634"/>
                      <a:pt x="2078" y="634"/>
                    </a:cubicBezTo>
                    <a:cubicBezTo>
                      <a:pt x="2056" y="634"/>
                      <a:pt x="2033" y="638"/>
                      <a:pt x="2010" y="647"/>
                    </a:cubicBezTo>
                    <a:cubicBezTo>
                      <a:pt x="1677" y="787"/>
                      <a:pt x="1360" y="955"/>
                      <a:pt x="1053" y="1140"/>
                    </a:cubicBezTo>
                    <a:cubicBezTo>
                      <a:pt x="918" y="800"/>
                      <a:pt x="1257" y="258"/>
                      <a:pt x="856" y="51"/>
                    </a:cubicBezTo>
                    <a:cubicBezTo>
                      <a:pt x="788" y="16"/>
                      <a:pt x="723" y="1"/>
                      <a:pt x="6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3" name="Google Shape;4023;p73"/>
              <p:cNvSpPr/>
              <p:nvPr/>
            </p:nvSpPr>
            <p:spPr>
              <a:xfrm>
                <a:off x="4184400" y="3461488"/>
                <a:ext cx="165739" cy="128361"/>
              </a:xfrm>
              <a:custGeom>
                <a:avLst/>
                <a:gdLst/>
                <a:ahLst/>
                <a:cxnLst/>
                <a:rect l="l" t="t" r="r" b="b"/>
                <a:pathLst>
                  <a:path w="3401" h="2634" extrusionOk="0">
                    <a:moveTo>
                      <a:pt x="608" y="371"/>
                    </a:moveTo>
                    <a:cubicBezTo>
                      <a:pt x="891" y="660"/>
                      <a:pt x="1173" y="947"/>
                      <a:pt x="1455" y="1234"/>
                    </a:cubicBezTo>
                    <a:lnTo>
                      <a:pt x="1455" y="1236"/>
                    </a:lnTo>
                    <a:cubicBezTo>
                      <a:pt x="1347" y="1286"/>
                      <a:pt x="1200" y="1393"/>
                      <a:pt x="1084" y="1412"/>
                    </a:cubicBezTo>
                    <a:cubicBezTo>
                      <a:pt x="907" y="1393"/>
                      <a:pt x="730" y="1376"/>
                      <a:pt x="554" y="1358"/>
                    </a:cubicBezTo>
                    <a:cubicBezTo>
                      <a:pt x="558" y="1252"/>
                      <a:pt x="562" y="1144"/>
                      <a:pt x="566" y="1035"/>
                    </a:cubicBezTo>
                    <a:cubicBezTo>
                      <a:pt x="577" y="813"/>
                      <a:pt x="593" y="593"/>
                      <a:pt x="608" y="371"/>
                    </a:cubicBezTo>
                    <a:close/>
                    <a:moveTo>
                      <a:pt x="548" y="0"/>
                    </a:moveTo>
                    <a:cubicBezTo>
                      <a:pt x="468" y="0"/>
                      <a:pt x="359" y="37"/>
                      <a:pt x="356" y="92"/>
                    </a:cubicBezTo>
                    <a:cubicBezTo>
                      <a:pt x="330" y="489"/>
                      <a:pt x="1" y="1681"/>
                      <a:pt x="644" y="1681"/>
                    </a:cubicBezTo>
                    <a:cubicBezTo>
                      <a:pt x="661" y="1681"/>
                      <a:pt x="679" y="1680"/>
                      <a:pt x="697" y="1679"/>
                    </a:cubicBezTo>
                    <a:cubicBezTo>
                      <a:pt x="991" y="1652"/>
                      <a:pt x="1285" y="1479"/>
                      <a:pt x="1555" y="1338"/>
                    </a:cubicBezTo>
                    <a:cubicBezTo>
                      <a:pt x="1971" y="1763"/>
                      <a:pt x="2388" y="2189"/>
                      <a:pt x="2805" y="2615"/>
                    </a:cubicBezTo>
                    <a:cubicBezTo>
                      <a:pt x="2818" y="2628"/>
                      <a:pt x="2840" y="2634"/>
                      <a:pt x="2866" y="2634"/>
                    </a:cubicBezTo>
                    <a:cubicBezTo>
                      <a:pt x="2962" y="2634"/>
                      <a:pt x="3109" y="2562"/>
                      <a:pt x="3061" y="2512"/>
                    </a:cubicBezTo>
                    <a:cubicBezTo>
                      <a:pt x="2638" y="2081"/>
                      <a:pt x="2216" y="1650"/>
                      <a:pt x="1793" y="1218"/>
                    </a:cubicBezTo>
                    <a:lnTo>
                      <a:pt x="3287" y="510"/>
                    </a:lnTo>
                    <a:cubicBezTo>
                      <a:pt x="3400" y="457"/>
                      <a:pt x="3317" y="428"/>
                      <a:pt x="3229" y="428"/>
                    </a:cubicBezTo>
                    <a:cubicBezTo>
                      <a:pt x="3188" y="428"/>
                      <a:pt x="3147" y="434"/>
                      <a:pt x="3122" y="446"/>
                    </a:cubicBezTo>
                    <a:cubicBezTo>
                      <a:pt x="2647" y="670"/>
                      <a:pt x="2172" y="896"/>
                      <a:pt x="1697" y="1121"/>
                    </a:cubicBezTo>
                    <a:cubicBezTo>
                      <a:pt x="1338" y="754"/>
                      <a:pt x="979" y="387"/>
                      <a:pt x="620" y="20"/>
                    </a:cubicBezTo>
                    <a:cubicBezTo>
                      <a:pt x="607" y="6"/>
                      <a:pt x="580"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4" name="Google Shape;4024;p73"/>
              <p:cNvSpPr/>
              <p:nvPr/>
            </p:nvSpPr>
            <p:spPr>
              <a:xfrm>
                <a:off x="4267928" y="3402668"/>
                <a:ext cx="200486" cy="155798"/>
              </a:xfrm>
              <a:custGeom>
                <a:avLst/>
                <a:gdLst/>
                <a:ahLst/>
                <a:cxnLst/>
                <a:rect l="l" t="t" r="r" b="b"/>
                <a:pathLst>
                  <a:path w="4114" h="3197" extrusionOk="0">
                    <a:moveTo>
                      <a:pt x="2322" y="0"/>
                    </a:moveTo>
                    <a:cubicBezTo>
                      <a:pt x="2245" y="0"/>
                      <a:pt x="2109" y="30"/>
                      <a:pt x="2102" y="88"/>
                    </a:cubicBezTo>
                    <a:cubicBezTo>
                      <a:pt x="2062" y="434"/>
                      <a:pt x="2021" y="780"/>
                      <a:pt x="1980" y="1126"/>
                    </a:cubicBezTo>
                    <a:cubicBezTo>
                      <a:pt x="1425" y="1015"/>
                      <a:pt x="870" y="901"/>
                      <a:pt x="314" y="788"/>
                    </a:cubicBezTo>
                    <a:cubicBezTo>
                      <a:pt x="309" y="787"/>
                      <a:pt x="303" y="786"/>
                      <a:pt x="296" y="786"/>
                    </a:cubicBezTo>
                    <a:cubicBezTo>
                      <a:pt x="198" y="786"/>
                      <a:pt x="1" y="908"/>
                      <a:pt x="147" y="937"/>
                    </a:cubicBezTo>
                    <a:cubicBezTo>
                      <a:pt x="751" y="1061"/>
                      <a:pt x="1355" y="1183"/>
                      <a:pt x="1959" y="1307"/>
                    </a:cubicBezTo>
                    <a:cubicBezTo>
                      <a:pt x="1886" y="1930"/>
                      <a:pt x="1813" y="2555"/>
                      <a:pt x="1739" y="3180"/>
                    </a:cubicBezTo>
                    <a:cubicBezTo>
                      <a:pt x="1738" y="3191"/>
                      <a:pt x="1762" y="3196"/>
                      <a:pt x="1795" y="3196"/>
                    </a:cubicBezTo>
                    <a:cubicBezTo>
                      <a:pt x="1873" y="3196"/>
                      <a:pt x="2007" y="3167"/>
                      <a:pt x="2013" y="3108"/>
                    </a:cubicBezTo>
                    <a:cubicBezTo>
                      <a:pt x="2081" y="2524"/>
                      <a:pt x="2150" y="1943"/>
                      <a:pt x="2219" y="1359"/>
                    </a:cubicBezTo>
                    <a:cubicBezTo>
                      <a:pt x="2746" y="1465"/>
                      <a:pt x="3274" y="1574"/>
                      <a:pt x="3801" y="1681"/>
                    </a:cubicBezTo>
                    <a:cubicBezTo>
                      <a:pt x="3807" y="1682"/>
                      <a:pt x="3813" y="1683"/>
                      <a:pt x="3820" y="1683"/>
                    </a:cubicBezTo>
                    <a:cubicBezTo>
                      <a:pt x="3918" y="1683"/>
                      <a:pt x="4114" y="1561"/>
                      <a:pt x="3969" y="1531"/>
                    </a:cubicBezTo>
                    <a:cubicBezTo>
                      <a:pt x="3392" y="1414"/>
                      <a:pt x="2816" y="1297"/>
                      <a:pt x="2239" y="1180"/>
                    </a:cubicBezTo>
                    <a:cubicBezTo>
                      <a:pt x="2285" y="793"/>
                      <a:pt x="2330" y="403"/>
                      <a:pt x="2376" y="16"/>
                    </a:cubicBezTo>
                    <a:cubicBezTo>
                      <a:pt x="2377" y="5"/>
                      <a:pt x="2355" y="0"/>
                      <a:pt x="23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5" name="Google Shape;4025;p73"/>
              <p:cNvSpPr/>
              <p:nvPr/>
            </p:nvSpPr>
            <p:spPr>
              <a:xfrm>
                <a:off x="4463592" y="3343993"/>
                <a:ext cx="118566" cy="150632"/>
              </a:xfrm>
              <a:custGeom>
                <a:avLst/>
                <a:gdLst/>
                <a:ahLst/>
                <a:cxnLst/>
                <a:rect l="l" t="t" r="r" b="b"/>
                <a:pathLst>
                  <a:path w="2433" h="3091" extrusionOk="0">
                    <a:moveTo>
                      <a:pt x="646" y="1"/>
                    </a:moveTo>
                    <a:cubicBezTo>
                      <a:pt x="571" y="1"/>
                      <a:pt x="452" y="28"/>
                      <a:pt x="437" y="73"/>
                    </a:cubicBezTo>
                    <a:cubicBezTo>
                      <a:pt x="1" y="1363"/>
                      <a:pt x="815" y="2793"/>
                      <a:pt x="2138" y="3090"/>
                    </a:cubicBezTo>
                    <a:cubicBezTo>
                      <a:pt x="2142" y="3091"/>
                      <a:pt x="2147" y="3091"/>
                      <a:pt x="2152" y="3091"/>
                    </a:cubicBezTo>
                    <a:cubicBezTo>
                      <a:pt x="2230" y="3091"/>
                      <a:pt x="2432" y="3003"/>
                      <a:pt x="2364" y="2986"/>
                    </a:cubicBezTo>
                    <a:cubicBezTo>
                      <a:pt x="1071" y="2697"/>
                      <a:pt x="283" y="1275"/>
                      <a:pt x="706" y="24"/>
                    </a:cubicBezTo>
                    <a:cubicBezTo>
                      <a:pt x="712" y="8"/>
                      <a:pt x="685" y="1"/>
                      <a:pt x="6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6" name="Google Shape;4026;p73"/>
              <p:cNvSpPr/>
              <p:nvPr/>
            </p:nvSpPr>
            <p:spPr>
              <a:xfrm>
                <a:off x="4555308" y="3324061"/>
                <a:ext cx="156139" cy="143127"/>
              </a:xfrm>
              <a:custGeom>
                <a:avLst/>
                <a:gdLst/>
                <a:ahLst/>
                <a:cxnLst/>
                <a:rect l="l" t="t" r="r" b="b"/>
                <a:pathLst>
                  <a:path w="3204" h="2937" extrusionOk="0">
                    <a:moveTo>
                      <a:pt x="1373" y="1"/>
                    </a:moveTo>
                    <a:cubicBezTo>
                      <a:pt x="888" y="1"/>
                      <a:pt x="296" y="516"/>
                      <a:pt x="69" y="808"/>
                    </a:cubicBezTo>
                    <a:cubicBezTo>
                      <a:pt x="0" y="898"/>
                      <a:pt x="82" y="953"/>
                      <a:pt x="171" y="953"/>
                    </a:cubicBezTo>
                    <a:cubicBezTo>
                      <a:pt x="221" y="953"/>
                      <a:pt x="272" y="936"/>
                      <a:pt x="302" y="899"/>
                    </a:cubicBezTo>
                    <a:cubicBezTo>
                      <a:pt x="396" y="777"/>
                      <a:pt x="940" y="258"/>
                      <a:pt x="1291" y="258"/>
                    </a:cubicBezTo>
                    <a:cubicBezTo>
                      <a:pt x="1414" y="258"/>
                      <a:pt x="1514" y="323"/>
                      <a:pt x="1561" y="493"/>
                    </a:cubicBezTo>
                    <a:cubicBezTo>
                      <a:pt x="1643" y="792"/>
                      <a:pt x="1204" y="1332"/>
                      <a:pt x="1040" y="1523"/>
                    </a:cubicBezTo>
                    <a:cubicBezTo>
                      <a:pt x="964" y="1611"/>
                      <a:pt x="1057" y="1668"/>
                      <a:pt x="1148" y="1668"/>
                    </a:cubicBezTo>
                    <a:cubicBezTo>
                      <a:pt x="1186" y="1668"/>
                      <a:pt x="1224" y="1658"/>
                      <a:pt x="1249" y="1636"/>
                    </a:cubicBezTo>
                    <a:cubicBezTo>
                      <a:pt x="1455" y="1459"/>
                      <a:pt x="1701" y="1354"/>
                      <a:pt x="1951" y="1354"/>
                    </a:cubicBezTo>
                    <a:cubicBezTo>
                      <a:pt x="2122" y="1354"/>
                      <a:pt x="2295" y="1403"/>
                      <a:pt x="2458" y="1510"/>
                    </a:cubicBezTo>
                    <a:cubicBezTo>
                      <a:pt x="2644" y="1632"/>
                      <a:pt x="2963" y="1946"/>
                      <a:pt x="2830" y="2187"/>
                    </a:cubicBezTo>
                    <a:cubicBezTo>
                      <a:pt x="2745" y="2344"/>
                      <a:pt x="2148" y="2512"/>
                      <a:pt x="2011" y="2556"/>
                    </a:cubicBezTo>
                    <a:cubicBezTo>
                      <a:pt x="1722" y="2646"/>
                      <a:pt x="1428" y="2695"/>
                      <a:pt x="1127" y="2722"/>
                    </a:cubicBezTo>
                    <a:cubicBezTo>
                      <a:pt x="975" y="2736"/>
                      <a:pt x="924" y="2937"/>
                      <a:pt x="1086" y="2937"/>
                    </a:cubicBezTo>
                    <a:cubicBezTo>
                      <a:pt x="1092" y="2937"/>
                      <a:pt x="1099" y="2936"/>
                      <a:pt x="1106" y="2936"/>
                    </a:cubicBezTo>
                    <a:cubicBezTo>
                      <a:pt x="1833" y="2871"/>
                      <a:pt x="2497" y="2652"/>
                      <a:pt x="3114" y="2262"/>
                    </a:cubicBezTo>
                    <a:cubicBezTo>
                      <a:pt x="3157" y="2235"/>
                      <a:pt x="3203" y="2195"/>
                      <a:pt x="3189" y="2137"/>
                    </a:cubicBezTo>
                    <a:cubicBezTo>
                      <a:pt x="3033" y="1503"/>
                      <a:pt x="2517" y="1155"/>
                      <a:pt x="1968" y="1155"/>
                    </a:cubicBezTo>
                    <a:cubicBezTo>
                      <a:pt x="1833" y="1155"/>
                      <a:pt x="1696" y="1176"/>
                      <a:pt x="1562" y="1219"/>
                    </a:cubicBezTo>
                    <a:cubicBezTo>
                      <a:pt x="1810" y="831"/>
                      <a:pt x="2031" y="309"/>
                      <a:pt x="1671" y="83"/>
                    </a:cubicBezTo>
                    <a:cubicBezTo>
                      <a:pt x="1580" y="26"/>
                      <a:pt x="1479" y="1"/>
                      <a:pt x="13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7" name="Google Shape;4027;p73"/>
              <p:cNvSpPr/>
              <p:nvPr/>
            </p:nvSpPr>
            <p:spPr>
              <a:xfrm>
                <a:off x="4696195" y="3263145"/>
                <a:ext cx="167883" cy="171100"/>
              </a:xfrm>
              <a:custGeom>
                <a:avLst/>
                <a:gdLst/>
                <a:ahLst/>
                <a:cxnLst/>
                <a:rect l="l" t="t" r="r" b="b"/>
                <a:pathLst>
                  <a:path w="3445" h="3511" extrusionOk="0">
                    <a:moveTo>
                      <a:pt x="1614" y="1"/>
                    </a:moveTo>
                    <a:cubicBezTo>
                      <a:pt x="1540" y="1"/>
                      <a:pt x="1449" y="41"/>
                      <a:pt x="1434" y="109"/>
                    </a:cubicBezTo>
                    <a:cubicBezTo>
                      <a:pt x="1364" y="421"/>
                      <a:pt x="1295" y="730"/>
                      <a:pt x="1224" y="1042"/>
                    </a:cubicBezTo>
                    <a:cubicBezTo>
                      <a:pt x="915" y="958"/>
                      <a:pt x="607" y="873"/>
                      <a:pt x="298" y="789"/>
                    </a:cubicBezTo>
                    <a:cubicBezTo>
                      <a:pt x="293" y="788"/>
                      <a:pt x="287" y="787"/>
                      <a:pt x="280" y="787"/>
                    </a:cubicBezTo>
                    <a:cubicBezTo>
                      <a:pt x="199" y="787"/>
                      <a:pt x="0" y="875"/>
                      <a:pt x="74" y="896"/>
                    </a:cubicBezTo>
                    <a:cubicBezTo>
                      <a:pt x="445" y="997"/>
                      <a:pt x="817" y="1099"/>
                      <a:pt x="1189" y="1200"/>
                    </a:cubicBezTo>
                    <a:cubicBezTo>
                      <a:pt x="1023" y="1941"/>
                      <a:pt x="858" y="2681"/>
                      <a:pt x="692" y="3423"/>
                    </a:cubicBezTo>
                    <a:cubicBezTo>
                      <a:pt x="678" y="3484"/>
                      <a:pt x="728" y="3511"/>
                      <a:pt x="789" y="3511"/>
                    </a:cubicBezTo>
                    <a:cubicBezTo>
                      <a:pt x="863" y="3511"/>
                      <a:pt x="954" y="3471"/>
                      <a:pt x="969" y="3403"/>
                    </a:cubicBezTo>
                    <a:cubicBezTo>
                      <a:pt x="1128" y="2693"/>
                      <a:pt x="1287" y="1982"/>
                      <a:pt x="1446" y="1271"/>
                    </a:cubicBezTo>
                    <a:cubicBezTo>
                      <a:pt x="2012" y="1426"/>
                      <a:pt x="2580" y="1583"/>
                      <a:pt x="3146" y="1738"/>
                    </a:cubicBezTo>
                    <a:cubicBezTo>
                      <a:pt x="3151" y="1739"/>
                      <a:pt x="3157" y="1740"/>
                      <a:pt x="3163" y="1740"/>
                    </a:cubicBezTo>
                    <a:cubicBezTo>
                      <a:pt x="3245" y="1740"/>
                      <a:pt x="3444" y="1650"/>
                      <a:pt x="3371" y="1629"/>
                    </a:cubicBezTo>
                    <a:lnTo>
                      <a:pt x="1483" y="1113"/>
                    </a:lnTo>
                    <a:cubicBezTo>
                      <a:pt x="1559" y="772"/>
                      <a:pt x="1635" y="431"/>
                      <a:pt x="1711" y="88"/>
                    </a:cubicBezTo>
                    <a:cubicBezTo>
                      <a:pt x="1725" y="27"/>
                      <a:pt x="1675" y="1"/>
                      <a:pt x="16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8" name="Google Shape;4028;p73"/>
              <p:cNvSpPr/>
              <p:nvPr/>
            </p:nvSpPr>
            <p:spPr>
              <a:xfrm>
                <a:off x="4846780" y="3251692"/>
                <a:ext cx="79288" cy="46978"/>
              </a:xfrm>
              <a:custGeom>
                <a:avLst/>
                <a:gdLst/>
                <a:ahLst/>
                <a:cxnLst/>
                <a:rect l="l" t="t" r="r" b="b"/>
                <a:pathLst>
                  <a:path w="1627" h="964" extrusionOk="0">
                    <a:moveTo>
                      <a:pt x="1456" y="1"/>
                    </a:moveTo>
                    <a:cubicBezTo>
                      <a:pt x="1431" y="1"/>
                      <a:pt x="1404" y="8"/>
                      <a:pt x="1377" y="23"/>
                    </a:cubicBezTo>
                    <a:lnTo>
                      <a:pt x="127" y="772"/>
                    </a:lnTo>
                    <a:cubicBezTo>
                      <a:pt x="0" y="850"/>
                      <a:pt x="68" y="963"/>
                      <a:pt x="169" y="963"/>
                    </a:cubicBezTo>
                    <a:cubicBezTo>
                      <a:pt x="195" y="963"/>
                      <a:pt x="222" y="956"/>
                      <a:pt x="250" y="940"/>
                    </a:cubicBezTo>
                    <a:lnTo>
                      <a:pt x="1499" y="191"/>
                    </a:lnTo>
                    <a:cubicBezTo>
                      <a:pt x="1626" y="114"/>
                      <a:pt x="1558" y="1"/>
                      <a:pt x="14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9" name="Google Shape;4029;p73"/>
              <p:cNvSpPr/>
              <p:nvPr/>
            </p:nvSpPr>
            <p:spPr>
              <a:xfrm>
                <a:off x="4864032" y="3228885"/>
                <a:ext cx="20906" cy="11745"/>
              </a:xfrm>
              <a:custGeom>
                <a:avLst/>
                <a:gdLst/>
                <a:ahLst/>
                <a:cxnLst/>
                <a:rect l="l" t="t" r="r" b="b"/>
                <a:pathLst>
                  <a:path w="429" h="241" extrusionOk="0">
                    <a:moveTo>
                      <a:pt x="245" y="1"/>
                    </a:moveTo>
                    <a:cubicBezTo>
                      <a:pt x="162" y="1"/>
                      <a:pt x="0" y="72"/>
                      <a:pt x="28" y="103"/>
                    </a:cubicBezTo>
                    <a:cubicBezTo>
                      <a:pt x="66" y="145"/>
                      <a:pt x="103" y="187"/>
                      <a:pt x="142" y="228"/>
                    </a:cubicBezTo>
                    <a:cubicBezTo>
                      <a:pt x="149" y="237"/>
                      <a:pt x="164" y="240"/>
                      <a:pt x="183" y="240"/>
                    </a:cubicBezTo>
                    <a:cubicBezTo>
                      <a:pt x="267" y="240"/>
                      <a:pt x="429" y="169"/>
                      <a:pt x="401" y="139"/>
                    </a:cubicBezTo>
                    <a:cubicBezTo>
                      <a:pt x="363" y="98"/>
                      <a:pt x="324" y="54"/>
                      <a:pt x="287" y="13"/>
                    </a:cubicBezTo>
                    <a:cubicBezTo>
                      <a:pt x="279" y="5"/>
                      <a:pt x="264" y="1"/>
                      <a:pt x="2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0" name="Google Shape;4030;p73"/>
              <p:cNvSpPr/>
              <p:nvPr/>
            </p:nvSpPr>
            <p:spPr>
              <a:xfrm>
                <a:off x="4896244" y="3322891"/>
                <a:ext cx="23148" cy="7700"/>
              </a:xfrm>
              <a:custGeom>
                <a:avLst/>
                <a:gdLst/>
                <a:ahLst/>
                <a:cxnLst/>
                <a:rect l="l" t="t" r="r" b="b"/>
                <a:pathLst>
                  <a:path w="475" h="158" extrusionOk="0">
                    <a:moveTo>
                      <a:pt x="290" y="0"/>
                    </a:moveTo>
                    <a:cubicBezTo>
                      <a:pt x="186" y="0"/>
                      <a:pt x="0" y="157"/>
                      <a:pt x="184" y="157"/>
                    </a:cubicBezTo>
                    <a:cubicBezTo>
                      <a:pt x="288" y="157"/>
                      <a:pt x="474" y="0"/>
                      <a:pt x="2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1" name="Google Shape;4031;p73"/>
              <p:cNvSpPr/>
              <p:nvPr/>
            </p:nvSpPr>
            <p:spPr>
              <a:xfrm>
                <a:off x="4959939" y="3190191"/>
                <a:ext cx="154385" cy="108673"/>
              </a:xfrm>
              <a:custGeom>
                <a:avLst/>
                <a:gdLst/>
                <a:ahLst/>
                <a:cxnLst/>
                <a:rect l="l" t="t" r="r" b="b"/>
                <a:pathLst>
                  <a:path w="3168" h="2230" extrusionOk="0">
                    <a:moveTo>
                      <a:pt x="902" y="0"/>
                    </a:moveTo>
                    <a:cubicBezTo>
                      <a:pt x="507" y="0"/>
                      <a:pt x="122" y="297"/>
                      <a:pt x="16" y="696"/>
                    </a:cubicBezTo>
                    <a:cubicBezTo>
                      <a:pt x="1" y="755"/>
                      <a:pt x="49" y="782"/>
                      <a:pt x="110" y="782"/>
                    </a:cubicBezTo>
                    <a:cubicBezTo>
                      <a:pt x="184" y="782"/>
                      <a:pt x="277" y="742"/>
                      <a:pt x="294" y="676"/>
                    </a:cubicBezTo>
                    <a:cubicBezTo>
                      <a:pt x="366" y="402"/>
                      <a:pt x="585" y="282"/>
                      <a:pt x="810" y="282"/>
                    </a:cubicBezTo>
                    <a:cubicBezTo>
                      <a:pt x="1055" y="282"/>
                      <a:pt x="1308" y="424"/>
                      <a:pt x="1387" y="666"/>
                    </a:cubicBezTo>
                    <a:cubicBezTo>
                      <a:pt x="1446" y="843"/>
                      <a:pt x="1433" y="1024"/>
                      <a:pt x="1389" y="1203"/>
                    </a:cubicBezTo>
                    <a:cubicBezTo>
                      <a:pt x="1299" y="1566"/>
                      <a:pt x="1044" y="1840"/>
                      <a:pt x="783" y="2093"/>
                    </a:cubicBezTo>
                    <a:cubicBezTo>
                      <a:pt x="695" y="2177"/>
                      <a:pt x="807" y="2229"/>
                      <a:pt x="895" y="2229"/>
                    </a:cubicBezTo>
                    <a:cubicBezTo>
                      <a:pt x="920" y="2229"/>
                      <a:pt x="942" y="2225"/>
                      <a:pt x="958" y="2217"/>
                    </a:cubicBezTo>
                    <a:cubicBezTo>
                      <a:pt x="1650" y="1874"/>
                      <a:pt x="2341" y="1533"/>
                      <a:pt x="3031" y="1191"/>
                    </a:cubicBezTo>
                    <a:cubicBezTo>
                      <a:pt x="3168" y="1124"/>
                      <a:pt x="3092" y="1009"/>
                      <a:pt x="2983" y="1009"/>
                    </a:cubicBezTo>
                    <a:cubicBezTo>
                      <a:pt x="2959" y="1009"/>
                      <a:pt x="2934" y="1015"/>
                      <a:pt x="2909" y="1027"/>
                    </a:cubicBezTo>
                    <a:lnTo>
                      <a:pt x="1331" y="1807"/>
                    </a:lnTo>
                    <a:cubicBezTo>
                      <a:pt x="1707" y="1293"/>
                      <a:pt x="1958" y="592"/>
                      <a:pt x="1355" y="149"/>
                    </a:cubicBezTo>
                    <a:cubicBezTo>
                      <a:pt x="1213" y="46"/>
                      <a:pt x="1057" y="0"/>
                      <a:pt x="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2" name="Google Shape;4032;p73"/>
              <p:cNvSpPr/>
              <p:nvPr/>
            </p:nvSpPr>
            <p:spPr>
              <a:xfrm>
                <a:off x="5039520" y="3139265"/>
                <a:ext cx="123683" cy="131773"/>
              </a:xfrm>
              <a:custGeom>
                <a:avLst/>
                <a:gdLst/>
                <a:ahLst/>
                <a:cxnLst/>
                <a:rect l="l" t="t" r="r" b="b"/>
                <a:pathLst>
                  <a:path w="2538" h="2704" extrusionOk="0">
                    <a:moveTo>
                      <a:pt x="312" y="1"/>
                    </a:moveTo>
                    <a:cubicBezTo>
                      <a:pt x="230" y="1"/>
                      <a:pt x="1" y="130"/>
                      <a:pt x="145" y="140"/>
                    </a:cubicBezTo>
                    <a:cubicBezTo>
                      <a:pt x="1366" y="225"/>
                      <a:pt x="2249" y="1475"/>
                      <a:pt x="1948" y="2655"/>
                    </a:cubicBezTo>
                    <a:cubicBezTo>
                      <a:pt x="1939" y="2689"/>
                      <a:pt x="1975" y="2704"/>
                      <a:pt x="2024" y="2704"/>
                    </a:cubicBezTo>
                    <a:cubicBezTo>
                      <a:pt x="2100" y="2704"/>
                      <a:pt x="2208" y="2668"/>
                      <a:pt x="2221" y="2614"/>
                    </a:cubicBezTo>
                    <a:cubicBezTo>
                      <a:pt x="2538" y="1370"/>
                      <a:pt x="1591" y="91"/>
                      <a:pt x="316" y="1"/>
                    </a:cubicBezTo>
                    <a:cubicBezTo>
                      <a:pt x="315" y="1"/>
                      <a:pt x="313" y="1"/>
                      <a:pt x="3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3" name="Google Shape;4033;p73"/>
              <p:cNvSpPr/>
              <p:nvPr/>
            </p:nvSpPr>
            <p:spPr>
              <a:xfrm>
                <a:off x="4026310" y="3266020"/>
                <a:ext cx="1156958" cy="578893"/>
              </a:xfrm>
              <a:custGeom>
                <a:avLst/>
                <a:gdLst/>
                <a:ahLst/>
                <a:cxnLst/>
                <a:rect l="l" t="t" r="r" b="b"/>
                <a:pathLst>
                  <a:path w="23741" h="11879" extrusionOk="0">
                    <a:moveTo>
                      <a:pt x="23552" y="1"/>
                    </a:moveTo>
                    <a:cubicBezTo>
                      <a:pt x="23528" y="1"/>
                      <a:pt x="23503" y="6"/>
                      <a:pt x="23479" y="18"/>
                    </a:cubicBezTo>
                    <a:cubicBezTo>
                      <a:pt x="15597" y="3706"/>
                      <a:pt x="7814" y="7601"/>
                      <a:pt x="134" y="11696"/>
                    </a:cubicBezTo>
                    <a:cubicBezTo>
                      <a:pt x="1" y="11767"/>
                      <a:pt x="73" y="11879"/>
                      <a:pt x="178" y="11879"/>
                    </a:cubicBezTo>
                    <a:cubicBezTo>
                      <a:pt x="203" y="11879"/>
                      <a:pt x="230" y="11873"/>
                      <a:pt x="256" y="11858"/>
                    </a:cubicBezTo>
                    <a:cubicBezTo>
                      <a:pt x="7936" y="7765"/>
                      <a:pt x="15719" y="3871"/>
                      <a:pt x="23601" y="179"/>
                    </a:cubicBezTo>
                    <a:cubicBezTo>
                      <a:pt x="23740" y="114"/>
                      <a:pt x="23662" y="1"/>
                      <a:pt x="2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4" name="Google Shape;4034;p73"/>
              <p:cNvSpPr/>
              <p:nvPr/>
            </p:nvSpPr>
            <p:spPr>
              <a:xfrm>
                <a:off x="4225482" y="3757103"/>
                <a:ext cx="173926" cy="121685"/>
              </a:xfrm>
              <a:custGeom>
                <a:avLst/>
                <a:gdLst/>
                <a:ahLst/>
                <a:cxnLst/>
                <a:rect l="l" t="t" r="r" b="b"/>
                <a:pathLst>
                  <a:path w="3569" h="2497" extrusionOk="0">
                    <a:moveTo>
                      <a:pt x="2089" y="1"/>
                    </a:moveTo>
                    <a:cubicBezTo>
                      <a:pt x="2014" y="1"/>
                      <a:pt x="1897" y="30"/>
                      <a:pt x="1882" y="75"/>
                    </a:cubicBezTo>
                    <a:cubicBezTo>
                      <a:pt x="1766" y="413"/>
                      <a:pt x="1651" y="751"/>
                      <a:pt x="1535" y="1087"/>
                    </a:cubicBezTo>
                    <a:cubicBezTo>
                      <a:pt x="1125" y="1035"/>
                      <a:pt x="717" y="967"/>
                      <a:pt x="310" y="869"/>
                    </a:cubicBezTo>
                    <a:cubicBezTo>
                      <a:pt x="305" y="868"/>
                      <a:pt x="299" y="868"/>
                      <a:pt x="292" y="868"/>
                    </a:cubicBezTo>
                    <a:cubicBezTo>
                      <a:pt x="201" y="868"/>
                      <a:pt x="1" y="973"/>
                      <a:pt x="140" y="1005"/>
                    </a:cubicBezTo>
                    <a:cubicBezTo>
                      <a:pt x="586" y="1112"/>
                      <a:pt x="1033" y="1185"/>
                      <a:pt x="1483" y="1239"/>
                    </a:cubicBezTo>
                    <a:cubicBezTo>
                      <a:pt x="1343" y="1649"/>
                      <a:pt x="1202" y="2058"/>
                      <a:pt x="1062" y="2468"/>
                    </a:cubicBezTo>
                    <a:cubicBezTo>
                      <a:pt x="1055" y="2488"/>
                      <a:pt x="1085" y="2497"/>
                      <a:pt x="1127" y="2497"/>
                    </a:cubicBezTo>
                    <a:cubicBezTo>
                      <a:pt x="1202" y="2497"/>
                      <a:pt x="1317" y="2468"/>
                      <a:pt x="1333" y="2422"/>
                    </a:cubicBezTo>
                    <a:cubicBezTo>
                      <a:pt x="1464" y="2038"/>
                      <a:pt x="1596" y="1654"/>
                      <a:pt x="1727" y="1270"/>
                    </a:cubicBezTo>
                    <a:cubicBezTo>
                      <a:pt x="2102" y="1306"/>
                      <a:pt x="2479" y="1324"/>
                      <a:pt x="2857" y="1324"/>
                    </a:cubicBezTo>
                    <a:cubicBezTo>
                      <a:pt x="3000" y="1324"/>
                      <a:pt x="3142" y="1322"/>
                      <a:pt x="3285" y="1317"/>
                    </a:cubicBezTo>
                    <a:cubicBezTo>
                      <a:pt x="3375" y="1314"/>
                      <a:pt x="3568" y="1177"/>
                      <a:pt x="3408" y="1177"/>
                    </a:cubicBezTo>
                    <a:cubicBezTo>
                      <a:pt x="3404" y="1177"/>
                      <a:pt x="3400" y="1177"/>
                      <a:pt x="3395" y="1177"/>
                    </a:cubicBezTo>
                    <a:cubicBezTo>
                      <a:pt x="3264" y="1182"/>
                      <a:pt x="3134" y="1184"/>
                      <a:pt x="3003" y="1184"/>
                    </a:cubicBezTo>
                    <a:cubicBezTo>
                      <a:pt x="2592" y="1184"/>
                      <a:pt x="2184" y="1162"/>
                      <a:pt x="1779" y="1120"/>
                    </a:cubicBezTo>
                    <a:cubicBezTo>
                      <a:pt x="1903" y="756"/>
                      <a:pt x="2028" y="392"/>
                      <a:pt x="2152" y="28"/>
                    </a:cubicBezTo>
                    <a:cubicBezTo>
                      <a:pt x="2158" y="9"/>
                      <a:pt x="2130" y="1"/>
                      <a:pt x="20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5" name="Google Shape;4035;p73"/>
              <p:cNvSpPr/>
              <p:nvPr/>
            </p:nvSpPr>
            <p:spPr>
              <a:xfrm>
                <a:off x="4330356" y="3697941"/>
                <a:ext cx="84112" cy="58674"/>
              </a:xfrm>
              <a:custGeom>
                <a:avLst/>
                <a:gdLst/>
                <a:ahLst/>
                <a:cxnLst/>
                <a:rect l="l" t="t" r="r" b="b"/>
                <a:pathLst>
                  <a:path w="1726" h="1204" extrusionOk="0">
                    <a:moveTo>
                      <a:pt x="557" y="0"/>
                    </a:moveTo>
                    <a:cubicBezTo>
                      <a:pt x="289" y="0"/>
                      <a:pt x="0" y="163"/>
                      <a:pt x="34" y="460"/>
                    </a:cubicBezTo>
                    <a:cubicBezTo>
                      <a:pt x="39" y="506"/>
                      <a:pt x="80" y="527"/>
                      <a:pt x="129" y="527"/>
                    </a:cubicBezTo>
                    <a:cubicBezTo>
                      <a:pt x="212" y="527"/>
                      <a:pt x="317" y="470"/>
                      <a:pt x="308" y="387"/>
                    </a:cubicBezTo>
                    <a:cubicBezTo>
                      <a:pt x="293" y="262"/>
                      <a:pt x="396" y="202"/>
                      <a:pt x="505" y="202"/>
                    </a:cubicBezTo>
                    <a:cubicBezTo>
                      <a:pt x="515" y="202"/>
                      <a:pt x="526" y="202"/>
                      <a:pt x="536" y="203"/>
                    </a:cubicBezTo>
                    <a:cubicBezTo>
                      <a:pt x="673" y="219"/>
                      <a:pt x="752" y="327"/>
                      <a:pt x="798" y="449"/>
                    </a:cubicBezTo>
                    <a:cubicBezTo>
                      <a:pt x="879" y="659"/>
                      <a:pt x="842" y="901"/>
                      <a:pt x="811" y="1118"/>
                    </a:cubicBezTo>
                    <a:cubicBezTo>
                      <a:pt x="801" y="1184"/>
                      <a:pt x="857" y="1203"/>
                      <a:pt x="914" y="1203"/>
                    </a:cubicBezTo>
                    <a:cubicBezTo>
                      <a:pt x="951" y="1203"/>
                      <a:pt x="988" y="1196"/>
                      <a:pt x="1010" y="1188"/>
                    </a:cubicBezTo>
                    <a:cubicBezTo>
                      <a:pt x="1272" y="1090"/>
                      <a:pt x="1486" y="932"/>
                      <a:pt x="1659" y="711"/>
                    </a:cubicBezTo>
                    <a:cubicBezTo>
                      <a:pt x="1726" y="625"/>
                      <a:pt x="1648" y="577"/>
                      <a:pt x="1562" y="577"/>
                    </a:cubicBezTo>
                    <a:cubicBezTo>
                      <a:pt x="1511" y="577"/>
                      <a:pt x="1458" y="594"/>
                      <a:pt x="1429" y="630"/>
                    </a:cubicBezTo>
                    <a:cubicBezTo>
                      <a:pt x="1334" y="752"/>
                      <a:pt x="1229" y="844"/>
                      <a:pt x="1108" y="917"/>
                    </a:cubicBezTo>
                    <a:cubicBezTo>
                      <a:pt x="1139" y="550"/>
                      <a:pt x="1101" y="101"/>
                      <a:pt x="685" y="13"/>
                    </a:cubicBezTo>
                    <a:cubicBezTo>
                      <a:pt x="644" y="5"/>
                      <a:pt x="601" y="0"/>
                      <a:pt x="5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6" name="Google Shape;4036;p73"/>
              <p:cNvSpPr/>
              <p:nvPr/>
            </p:nvSpPr>
            <p:spPr>
              <a:xfrm>
                <a:off x="4455161" y="3672698"/>
                <a:ext cx="77144" cy="74561"/>
              </a:xfrm>
              <a:custGeom>
                <a:avLst/>
                <a:gdLst/>
                <a:ahLst/>
                <a:cxnLst/>
                <a:rect l="l" t="t" r="r" b="b"/>
                <a:pathLst>
                  <a:path w="1583" h="1530" extrusionOk="0">
                    <a:moveTo>
                      <a:pt x="221" y="1"/>
                    </a:moveTo>
                    <a:cubicBezTo>
                      <a:pt x="125" y="1"/>
                      <a:pt x="11" y="81"/>
                      <a:pt x="67" y="170"/>
                    </a:cubicBezTo>
                    <a:cubicBezTo>
                      <a:pt x="209" y="394"/>
                      <a:pt x="368" y="604"/>
                      <a:pt x="541" y="802"/>
                    </a:cubicBezTo>
                    <a:cubicBezTo>
                      <a:pt x="381" y="923"/>
                      <a:pt x="219" y="1043"/>
                      <a:pt x="59" y="1161"/>
                    </a:cubicBezTo>
                    <a:cubicBezTo>
                      <a:pt x="1" y="1206"/>
                      <a:pt x="42" y="1222"/>
                      <a:pt x="104" y="1222"/>
                    </a:cubicBezTo>
                    <a:cubicBezTo>
                      <a:pt x="164" y="1222"/>
                      <a:pt x="245" y="1207"/>
                      <a:pt x="273" y="1186"/>
                    </a:cubicBezTo>
                    <a:cubicBezTo>
                      <a:pt x="394" y="1094"/>
                      <a:pt x="515" y="1003"/>
                      <a:pt x="636" y="913"/>
                    </a:cubicBezTo>
                    <a:cubicBezTo>
                      <a:pt x="831" y="1127"/>
                      <a:pt x="1043" y="1326"/>
                      <a:pt x="1272" y="1506"/>
                    </a:cubicBezTo>
                    <a:cubicBezTo>
                      <a:pt x="1292" y="1522"/>
                      <a:pt x="1318" y="1529"/>
                      <a:pt x="1345" y="1529"/>
                    </a:cubicBezTo>
                    <a:cubicBezTo>
                      <a:pt x="1453" y="1529"/>
                      <a:pt x="1582" y="1422"/>
                      <a:pt x="1482" y="1342"/>
                    </a:cubicBezTo>
                    <a:cubicBezTo>
                      <a:pt x="1253" y="1161"/>
                      <a:pt x="1044" y="965"/>
                      <a:pt x="852" y="752"/>
                    </a:cubicBezTo>
                    <a:cubicBezTo>
                      <a:pt x="1022" y="624"/>
                      <a:pt x="1192" y="497"/>
                      <a:pt x="1363" y="370"/>
                    </a:cubicBezTo>
                    <a:cubicBezTo>
                      <a:pt x="1421" y="326"/>
                      <a:pt x="1381" y="310"/>
                      <a:pt x="1319" y="310"/>
                    </a:cubicBezTo>
                    <a:cubicBezTo>
                      <a:pt x="1259" y="310"/>
                      <a:pt x="1177" y="326"/>
                      <a:pt x="1149" y="347"/>
                    </a:cubicBezTo>
                    <a:cubicBezTo>
                      <a:pt x="1019" y="443"/>
                      <a:pt x="888" y="542"/>
                      <a:pt x="758" y="640"/>
                    </a:cubicBezTo>
                    <a:cubicBezTo>
                      <a:pt x="599" y="453"/>
                      <a:pt x="450" y="257"/>
                      <a:pt x="317" y="46"/>
                    </a:cubicBezTo>
                    <a:cubicBezTo>
                      <a:pt x="296" y="14"/>
                      <a:pt x="260" y="1"/>
                      <a:pt x="2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7" name="Google Shape;4037;p73"/>
              <p:cNvSpPr/>
              <p:nvPr/>
            </p:nvSpPr>
            <p:spPr>
              <a:xfrm>
                <a:off x="4549752" y="3588389"/>
                <a:ext cx="170418" cy="114765"/>
              </a:xfrm>
              <a:custGeom>
                <a:avLst/>
                <a:gdLst/>
                <a:ahLst/>
                <a:cxnLst/>
                <a:rect l="l" t="t" r="r" b="b"/>
                <a:pathLst>
                  <a:path w="3497" h="2355" extrusionOk="0">
                    <a:moveTo>
                      <a:pt x="1107" y="1"/>
                    </a:moveTo>
                    <a:cubicBezTo>
                      <a:pt x="685" y="1"/>
                      <a:pt x="304" y="332"/>
                      <a:pt x="24" y="613"/>
                    </a:cubicBezTo>
                    <a:cubicBezTo>
                      <a:pt x="0" y="636"/>
                      <a:pt x="28" y="645"/>
                      <a:pt x="72" y="645"/>
                    </a:cubicBezTo>
                    <a:cubicBezTo>
                      <a:pt x="139" y="645"/>
                      <a:pt x="243" y="624"/>
                      <a:pt x="273" y="595"/>
                    </a:cubicBezTo>
                    <a:cubicBezTo>
                      <a:pt x="447" y="419"/>
                      <a:pt x="788" y="138"/>
                      <a:pt x="1059" y="138"/>
                    </a:cubicBezTo>
                    <a:cubicBezTo>
                      <a:pt x="1074" y="138"/>
                      <a:pt x="1089" y="139"/>
                      <a:pt x="1104" y="141"/>
                    </a:cubicBezTo>
                    <a:cubicBezTo>
                      <a:pt x="1360" y="174"/>
                      <a:pt x="1497" y="425"/>
                      <a:pt x="1459" y="645"/>
                    </a:cubicBezTo>
                    <a:cubicBezTo>
                      <a:pt x="1407" y="936"/>
                      <a:pt x="1068" y="1101"/>
                      <a:pt x="971" y="1388"/>
                    </a:cubicBezTo>
                    <a:cubicBezTo>
                      <a:pt x="964" y="1412"/>
                      <a:pt x="982" y="1421"/>
                      <a:pt x="1012" y="1421"/>
                    </a:cubicBezTo>
                    <a:cubicBezTo>
                      <a:pt x="1081" y="1421"/>
                      <a:pt x="1213" y="1375"/>
                      <a:pt x="1231" y="1357"/>
                    </a:cubicBezTo>
                    <a:cubicBezTo>
                      <a:pt x="1307" y="1287"/>
                      <a:pt x="1381" y="1215"/>
                      <a:pt x="1461" y="1148"/>
                    </a:cubicBezTo>
                    <a:cubicBezTo>
                      <a:pt x="1537" y="1091"/>
                      <a:pt x="1614" y="1034"/>
                      <a:pt x="1690" y="975"/>
                    </a:cubicBezTo>
                    <a:cubicBezTo>
                      <a:pt x="1930" y="957"/>
                      <a:pt x="2170" y="939"/>
                      <a:pt x="2409" y="920"/>
                    </a:cubicBezTo>
                    <a:cubicBezTo>
                      <a:pt x="2765" y="1077"/>
                      <a:pt x="2765" y="1487"/>
                      <a:pt x="2496" y="1693"/>
                    </a:cubicBezTo>
                    <a:cubicBezTo>
                      <a:pt x="2078" y="2013"/>
                      <a:pt x="1431" y="2116"/>
                      <a:pt x="931" y="2276"/>
                    </a:cubicBezTo>
                    <a:cubicBezTo>
                      <a:pt x="791" y="2319"/>
                      <a:pt x="856" y="2355"/>
                      <a:pt x="943" y="2355"/>
                    </a:cubicBezTo>
                    <a:cubicBezTo>
                      <a:pt x="971" y="2355"/>
                      <a:pt x="1001" y="2351"/>
                      <a:pt x="1027" y="2343"/>
                    </a:cubicBezTo>
                    <a:cubicBezTo>
                      <a:pt x="1448" y="2209"/>
                      <a:pt x="3497" y="1864"/>
                      <a:pt x="2869" y="1008"/>
                    </a:cubicBezTo>
                    <a:cubicBezTo>
                      <a:pt x="2704" y="783"/>
                      <a:pt x="2498" y="697"/>
                      <a:pt x="2279" y="697"/>
                    </a:cubicBezTo>
                    <a:cubicBezTo>
                      <a:pt x="2029" y="697"/>
                      <a:pt x="1763" y="810"/>
                      <a:pt x="1523" y="959"/>
                    </a:cubicBezTo>
                    <a:cubicBezTo>
                      <a:pt x="1629" y="845"/>
                      <a:pt x="1727" y="729"/>
                      <a:pt x="1751" y="578"/>
                    </a:cubicBezTo>
                    <a:cubicBezTo>
                      <a:pt x="1794" y="306"/>
                      <a:pt x="1569" y="102"/>
                      <a:pt x="1329" y="32"/>
                    </a:cubicBezTo>
                    <a:cubicBezTo>
                      <a:pt x="1254" y="11"/>
                      <a:pt x="1180" y="1"/>
                      <a:pt x="11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8" name="Google Shape;4038;p73"/>
              <p:cNvSpPr/>
              <p:nvPr/>
            </p:nvSpPr>
            <p:spPr>
              <a:xfrm>
                <a:off x="4663836" y="3521284"/>
                <a:ext cx="60087" cy="29678"/>
              </a:xfrm>
              <a:custGeom>
                <a:avLst/>
                <a:gdLst/>
                <a:ahLst/>
                <a:cxnLst/>
                <a:rect l="l" t="t" r="r" b="b"/>
                <a:pathLst>
                  <a:path w="1233" h="609" extrusionOk="0">
                    <a:moveTo>
                      <a:pt x="1116" y="0"/>
                    </a:moveTo>
                    <a:cubicBezTo>
                      <a:pt x="1067" y="0"/>
                      <a:pt x="1008" y="10"/>
                      <a:pt x="979" y="27"/>
                    </a:cubicBezTo>
                    <a:cubicBezTo>
                      <a:pt x="684" y="197"/>
                      <a:pt x="387" y="366"/>
                      <a:pt x="92" y="534"/>
                    </a:cubicBezTo>
                    <a:cubicBezTo>
                      <a:pt x="1" y="588"/>
                      <a:pt x="46" y="609"/>
                      <a:pt x="115" y="609"/>
                    </a:cubicBezTo>
                    <a:cubicBezTo>
                      <a:pt x="163" y="609"/>
                      <a:pt x="224" y="598"/>
                      <a:pt x="253" y="581"/>
                    </a:cubicBezTo>
                    <a:cubicBezTo>
                      <a:pt x="549" y="412"/>
                      <a:pt x="844" y="244"/>
                      <a:pt x="1139" y="74"/>
                    </a:cubicBezTo>
                    <a:cubicBezTo>
                      <a:pt x="1232" y="21"/>
                      <a:pt x="1185" y="0"/>
                      <a:pt x="11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9" name="Google Shape;4039;p73"/>
              <p:cNvSpPr/>
              <p:nvPr/>
            </p:nvSpPr>
            <p:spPr>
              <a:xfrm>
                <a:off x="4664957" y="3558467"/>
                <a:ext cx="154872" cy="85574"/>
              </a:xfrm>
              <a:custGeom>
                <a:avLst/>
                <a:gdLst/>
                <a:ahLst/>
                <a:cxnLst/>
                <a:rect l="l" t="t" r="r" b="b"/>
                <a:pathLst>
                  <a:path w="3178" h="1756" extrusionOk="0">
                    <a:moveTo>
                      <a:pt x="244" y="1"/>
                    </a:moveTo>
                    <a:cubicBezTo>
                      <a:pt x="149" y="1"/>
                      <a:pt x="1" y="74"/>
                      <a:pt x="48" y="117"/>
                    </a:cubicBezTo>
                    <a:cubicBezTo>
                      <a:pt x="254" y="303"/>
                      <a:pt x="458" y="488"/>
                      <a:pt x="663" y="672"/>
                    </a:cubicBezTo>
                    <a:cubicBezTo>
                      <a:pt x="680" y="688"/>
                      <a:pt x="705" y="694"/>
                      <a:pt x="732" y="694"/>
                    </a:cubicBezTo>
                    <a:cubicBezTo>
                      <a:pt x="792" y="694"/>
                      <a:pt x="864" y="662"/>
                      <a:pt x="898" y="636"/>
                    </a:cubicBezTo>
                    <a:cubicBezTo>
                      <a:pt x="1139" y="459"/>
                      <a:pt x="1519" y="251"/>
                      <a:pt x="1849" y="251"/>
                    </a:cubicBezTo>
                    <a:cubicBezTo>
                      <a:pt x="2062" y="251"/>
                      <a:pt x="2253" y="338"/>
                      <a:pt x="2372" y="576"/>
                    </a:cubicBezTo>
                    <a:cubicBezTo>
                      <a:pt x="2712" y="1256"/>
                      <a:pt x="1767" y="1560"/>
                      <a:pt x="1265" y="1622"/>
                    </a:cubicBezTo>
                    <a:cubicBezTo>
                      <a:pt x="1151" y="1637"/>
                      <a:pt x="1047" y="1756"/>
                      <a:pt x="1185" y="1756"/>
                    </a:cubicBezTo>
                    <a:cubicBezTo>
                      <a:pt x="1196" y="1756"/>
                      <a:pt x="1208" y="1755"/>
                      <a:pt x="1222" y="1753"/>
                    </a:cubicBezTo>
                    <a:cubicBezTo>
                      <a:pt x="1774" y="1684"/>
                      <a:pt x="3177" y="1285"/>
                      <a:pt x="2612" y="429"/>
                    </a:cubicBezTo>
                    <a:cubicBezTo>
                      <a:pt x="2444" y="175"/>
                      <a:pt x="2211" y="80"/>
                      <a:pt x="1957" y="80"/>
                    </a:cubicBezTo>
                    <a:cubicBezTo>
                      <a:pt x="1576" y="80"/>
                      <a:pt x="1151" y="295"/>
                      <a:pt x="840" y="499"/>
                    </a:cubicBezTo>
                    <a:cubicBezTo>
                      <a:pt x="661" y="338"/>
                      <a:pt x="483" y="178"/>
                      <a:pt x="304" y="18"/>
                    </a:cubicBezTo>
                    <a:cubicBezTo>
                      <a:pt x="291" y="6"/>
                      <a:pt x="270" y="1"/>
                      <a:pt x="2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0" name="Google Shape;4040;p73"/>
              <p:cNvSpPr/>
              <p:nvPr/>
            </p:nvSpPr>
            <p:spPr>
              <a:xfrm>
                <a:off x="4820513" y="3505056"/>
                <a:ext cx="66179" cy="32163"/>
              </a:xfrm>
              <a:custGeom>
                <a:avLst/>
                <a:gdLst/>
                <a:ahLst/>
                <a:cxnLst/>
                <a:rect l="l" t="t" r="r" b="b"/>
                <a:pathLst>
                  <a:path w="1358" h="660" extrusionOk="0">
                    <a:moveTo>
                      <a:pt x="1172" y="0"/>
                    </a:moveTo>
                    <a:cubicBezTo>
                      <a:pt x="1149" y="0"/>
                      <a:pt x="1123" y="5"/>
                      <a:pt x="1099" y="17"/>
                    </a:cubicBezTo>
                    <a:cubicBezTo>
                      <a:pt x="778" y="174"/>
                      <a:pt x="458" y="329"/>
                      <a:pt x="138" y="484"/>
                    </a:cubicBezTo>
                    <a:cubicBezTo>
                      <a:pt x="0" y="552"/>
                      <a:pt x="76" y="659"/>
                      <a:pt x="184" y="659"/>
                    </a:cubicBezTo>
                    <a:cubicBezTo>
                      <a:pt x="208" y="659"/>
                      <a:pt x="234" y="654"/>
                      <a:pt x="259" y="642"/>
                    </a:cubicBezTo>
                    <a:cubicBezTo>
                      <a:pt x="579" y="485"/>
                      <a:pt x="899" y="330"/>
                      <a:pt x="1220" y="175"/>
                    </a:cubicBezTo>
                    <a:cubicBezTo>
                      <a:pt x="1358" y="107"/>
                      <a:pt x="1281" y="0"/>
                      <a:pt x="11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1" name="Google Shape;4041;p73"/>
              <p:cNvSpPr/>
              <p:nvPr/>
            </p:nvSpPr>
            <p:spPr>
              <a:xfrm>
                <a:off x="4915835" y="3431907"/>
                <a:ext cx="97952" cy="77192"/>
              </a:xfrm>
              <a:custGeom>
                <a:avLst/>
                <a:gdLst/>
                <a:ahLst/>
                <a:cxnLst/>
                <a:rect l="l" t="t" r="r" b="b"/>
                <a:pathLst>
                  <a:path w="2010" h="1584" extrusionOk="0">
                    <a:moveTo>
                      <a:pt x="383" y="451"/>
                    </a:moveTo>
                    <a:cubicBezTo>
                      <a:pt x="477" y="640"/>
                      <a:pt x="588" y="821"/>
                      <a:pt x="711" y="993"/>
                    </a:cubicBezTo>
                    <a:cubicBezTo>
                      <a:pt x="590" y="1084"/>
                      <a:pt x="472" y="1180"/>
                      <a:pt x="358" y="1283"/>
                    </a:cubicBezTo>
                    <a:cubicBezTo>
                      <a:pt x="316" y="1000"/>
                      <a:pt x="322" y="723"/>
                      <a:pt x="383" y="451"/>
                    </a:cubicBezTo>
                    <a:close/>
                    <a:moveTo>
                      <a:pt x="432" y="1"/>
                    </a:moveTo>
                    <a:cubicBezTo>
                      <a:pt x="356" y="1"/>
                      <a:pt x="250" y="53"/>
                      <a:pt x="231" y="96"/>
                    </a:cubicBezTo>
                    <a:cubicBezTo>
                      <a:pt x="39" y="563"/>
                      <a:pt x="0" y="1041"/>
                      <a:pt x="112" y="1534"/>
                    </a:cubicBezTo>
                    <a:cubicBezTo>
                      <a:pt x="118" y="1562"/>
                      <a:pt x="142" y="1573"/>
                      <a:pt x="173" y="1573"/>
                    </a:cubicBezTo>
                    <a:cubicBezTo>
                      <a:pt x="244" y="1573"/>
                      <a:pt x="351" y="1518"/>
                      <a:pt x="375" y="1494"/>
                    </a:cubicBezTo>
                    <a:cubicBezTo>
                      <a:pt x="510" y="1360"/>
                      <a:pt x="655" y="1234"/>
                      <a:pt x="803" y="1115"/>
                    </a:cubicBezTo>
                    <a:cubicBezTo>
                      <a:pt x="867" y="1200"/>
                      <a:pt x="935" y="1281"/>
                      <a:pt x="1007" y="1360"/>
                    </a:cubicBezTo>
                    <a:cubicBezTo>
                      <a:pt x="1042" y="1444"/>
                      <a:pt x="1105" y="1511"/>
                      <a:pt x="1200" y="1565"/>
                    </a:cubicBezTo>
                    <a:lnTo>
                      <a:pt x="1203" y="1568"/>
                    </a:lnTo>
                    <a:lnTo>
                      <a:pt x="1204" y="1568"/>
                    </a:lnTo>
                    <a:cubicBezTo>
                      <a:pt x="1211" y="1572"/>
                      <a:pt x="1215" y="1575"/>
                      <a:pt x="1221" y="1578"/>
                    </a:cubicBezTo>
                    <a:cubicBezTo>
                      <a:pt x="1228" y="1582"/>
                      <a:pt x="1240" y="1583"/>
                      <a:pt x="1254" y="1583"/>
                    </a:cubicBezTo>
                    <a:cubicBezTo>
                      <a:pt x="1339" y="1583"/>
                      <a:pt x="1519" y="1522"/>
                      <a:pt x="1460" y="1466"/>
                    </a:cubicBezTo>
                    <a:cubicBezTo>
                      <a:pt x="1391" y="1401"/>
                      <a:pt x="1331" y="1332"/>
                      <a:pt x="1268" y="1263"/>
                    </a:cubicBezTo>
                    <a:cubicBezTo>
                      <a:pt x="1251" y="1213"/>
                      <a:pt x="1242" y="1160"/>
                      <a:pt x="1248" y="1098"/>
                    </a:cubicBezTo>
                    <a:cubicBezTo>
                      <a:pt x="1251" y="1061"/>
                      <a:pt x="1215" y="1047"/>
                      <a:pt x="1167" y="1047"/>
                    </a:cubicBezTo>
                    <a:cubicBezTo>
                      <a:pt x="1143" y="1047"/>
                      <a:pt x="1117" y="1050"/>
                      <a:pt x="1092" y="1056"/>
                    </a:cubicBezTo>
                    <a:cubicBezTo>
                      <a:pt x="1065" y="1024"/>
                      <a:pt x="1039" y="988"/>
                      <a:pt x="1013" y="953"/>
                    </a:cubicBezTo>
                    <a:cubicBezTo>
                      <a:pt x="1284" y="759"/>
                      <a:pt x="1571" y="586"/>
                      <a:pt x="1879" y="447"/>
                    </a:cubicBezTo>
                    <a:cubicBezTo>
                      <a:pt x="2009" y="386"/>
                      <a:pt x="1951" y="334"/>
                      <a:pt x="1865" y="334"/>
                    </a:cubicBezTo>
                    <a:cubicBezTo>
                      <a:pt x="1836" y="334"/>
                      <a:pt x="1804" y="339"/>
                      <a:pt x="1775" y="353"/>
                    </a:cubicBezTo>
                    <a:cubicBezTo>
                      <a:pt x="1475" y="490"/>
                      <a:pt x="1191" y="650"/>
                      <a:pt x="923" y="834"/>
                    </a:cubicBezTo>
                    <a:cubicBezTo>
                      <a:pt x="756" y="588"/>
                      <a:pt x="615" y="323"/>
                      <a:pt x="505" y="39"/>
                    </a:cubicBezTo>
                    <a:cubicBezTo>
                      <a:pt x="494" y="11"/>
                      <a:pt x="466" y="1"/>
                      <a:pt x="4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2" name="Google Shape;4042;p73"/>
              <p:cNvSpPr/>
              <p:nvPr/>
            </p:nvSpPr>
            <p:spPr>
              <a:xfrm>
                <a:off x="5246879" y="3196673"/>
                <a:ext cx="175632" cy="176996"/>
              </a:xfrm>
              <a:custGeom>
                <a:avLst/>
                <a:gdLst/>
                <a:ahLst/>
                <a:cxnLst/>
                <a:rect l="l" t="t" r="r" b="b"/>
                <a:pathLst>
                  <a:path w="3604" h="3632" extrusionOk="0">
                    <a:moveTo>
                      <a:pt x="877" y="0"/>
                    </a:moveTo>
                    <a:cubicBezTo>
                      <a:pt x="638" y="0"/>
                      <a:pt x="391" y="39"/>
                      <a:pt x="143" y="122"/>
                    </a:cubicBezTo>
                    <a:cubicBezTo>
                      <a:pt x="1" y="169"/>
                      <a:pt x="17" y="314"/>
                      <a:pt x="134" y="314"/>
                    </a:cubicBezTo>
                    <a:cubicBezTo>
                      <a:pt x="151" y="314"/>
                      <a:pt x="170" y="311"/>
                      <a:pt x="192" y="304"/>
                    </a:cubicBezTo>
                    <a:cubicBezTo>
                      <a:pt x="413" y="230"/>
                      <a:pt x="630" y="196"/>
                      <a:pt x="840" y="196"/>
                    </a:cubicBezTo>
                    <a:cubicBezTo>
                      <a:pt x="1985" y="196"/>
                      <a:pt x="2885" y="1226"/>
                      <a:pt x="2743" y="2425"/>
                    </a:cubicBezTo>
                    <a:cubicBezTo>
                      <a:pt x="2448" y="2355"/>
                      <a:pt x="2152" y="2282"/>
                      <a:pt x="1857" y="2211"/>
                    </a:cubicBezTo>
                    <a:cubicBezTo>
                      <a:pt x="1848" y="2182"/>
                      <a:pt x="1813" y="2170"/>
                      <a:pt x="1772" y="2170"/>
                    </a:cubicBezTo>
                    <a:cubicBezTo>
                      <a:pt x="1752" y="2170"/>
                      <a:pt x="1732" y="2172"/>
                      <a:pt x="1711" y="2177"/>
                    </a:cubicBezTo>
                    <a:cubicBezTo>
                      <a:pt x="1706" y="2176"/>
                      <a:pt x="1701" y="2176"/>
                      <a:pt x="1695" y="2176"/>
                    </a:cubicBezTo>
                    <a:cubicBezTo>
                      <a:pt x="1607" y="2176"/>
                      <a:pt x="1403" y="2275"/>
                      <a:pt x="1492" y="2296"/>
                    </a:cubicBezTo>
                    <a:cubicBezTo>
                      <a:pt x="1523" y="2304"/>
                      <a:pt x="1555" y="2311"/>
                      <a:pt x="1586" y="2320"/>
                    </a:cubicBezTo>
                    <a:cubicBezTo>
                      <a:pt x="1577" y="2642"/>
                      <a:pt x="1537" y="2985"/>
                      <a:pt x="1574" y="3303"/>
                    </a:cubicBezTo>
                    <a:cubicBezTo>
                      <a:pt x="1600" y="3527"/>
                      <a:pt x="1742" y="3628"/>
                      <a:pt x="1961" y="3632"/>
                    </a:cubicBezTo>
                    <a:cubicBezTo>
                      <a:pt x="1964" y="3632"/>
                      <a:pt x="1967" y="3632"/>
                      <a:pt x="1970" y="3632"/>
                    </a:cubicBezTo>
                    <a:cubicBezTo>
                      <a:pt x="2488" y="3632"/>
                      <a:pt x="3026" y="3196"/>
                      <a:pt x="3392" y="2874"/>
                    </a:cubicBezTo>
                    <a:cubicBezTo>
                      <a:pt x="3457" y="2818"/>
                      <a:pt x="3402" y="2795"/>
                      <a:pt x="3330" y="2795"/>
                    </a:cubicBezTo>
                    <a:cubicBezTo>
                      <a:pt x="3272" y="2795"/>
                      <a:pt x="3203" y="2810"/>
                      <a:pt x="3174" y="2835"/>
                    </a:cubicBezTo>
                    <a:cubicBezTo>
                      <a:pt x="2914" y="3063"/>
                      <a:pt x="2485" y="3452"/>
                      <a:pt x="2116" y="3452"/>
                    </a:cubicBezTo>
                    <a:cubicBezTo>
                      <a:pt x="2095" y="3452"/>
                      <a:pt x="2074" y="3450"/>
                      <a:pt x="2053" y="3448"/>
                    </a:cubicBezTo>
                    <a:cubicBezTo>
                      <a:pt x="1891" y="3429"/>
                      <a:pt x="1871" y="3386"/>
                      <a:pt x="1848" y="3229"/>
                    </a:cubicBezTo>
                    <a:cubicBezTo>
                      <a:pt x="1830" y="3115"/>
                      <a:pt x="1850" y="2985"/>
                      <a:pt x="1852" y="2869"/>
                    </a:cubicBezTo>
                    <a:cubicBezTo>
                      <a:pt x="1854" y="2707"/>
                      <a:pt x="1857" y="2547"/>
                      <a:pt x="1860" y="2386"/>
                    </a:cubicBezTo>
                    <a:cubicBezTo>
                      <a:pt x="2146" y="2454"/>
                      <a:pt x="2433" y="2525"/>
                      <a:pt x="2721" y="2593"/>
                    </a:cubicBezTo>
                    <a:cubicBezTo>
                      <a:pt x="2720" y="2595"/>
                      <a:pt x="2720" y="2598"/>
                      <a:pt x="2720" y="2599"/>
                    </a:cubicBezTo>
                    <a:cubicBezTo>
                      <a:pt x="2708" y="2657"/>
                      <a:pt x="2756" y="2683"/>
                      <a:pt x="2816" y="2683"/>
                    </a:cubicBezTo>
                    <a:cubicBezTo>
                      <a:pt x="2858" y="2683"/>
                      <a:pt x="2906" y="2670"/>
                      <a:pt x="2942" y="2647"/>
                    </a:cubicBezTo>
                    <a:cubicBezTo>
                      <a:pt x="3058" y="2676"/>
                      <a:pt x="3176" y="2704"/>
                      <a:pt x="3293" y="2733"/>
                    </a:cubicBezTo>
                    <a:cubicBezTo>
                      <a:pt x="3298" y="2734"/>
                      <a:pt x="3304" y="2735"/>
                      <a:pt x="3311" y="2735"/>
                    </a:cubicBezTo>
                    <a:cubicBezTo>
                      <a:pt x="3399" y="2735"/>
                      <a:pt x="3603" y="2633"/>
                      <a:pt x="3514" y="2613"/>
                    </a:cubicBezTo>
                    <a:cubicBezTo>
                      <a:pt x="3345" y="2572"/>
                      <a:pt x="3177" y="2530"/>
                      <a:pt x="3008" y="2490"/>
                    </a:cubicBezTo>
                    <a:cubicBezTo>
                      <a:pt x="3233" y="1104"/>
                      <a:pt x="2160" y="0"/>
                      <a:pt x="8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3" name="Google Shape;4043;p73"/>
              <p:cNvSpPr/>
              <p:nvPr/>
            </p:nvSpPr>
            <p:spPr>
              <a:xfrm>
                <a:off x="5092395" y="3401547"/>
                <a:ext cx="489323" cy="305699"/>
              </a:xfrm>
              <a:custGeom>
                <a:avLst/>
                <a:gdLst/>
                <a:ahLst/>
                <a:cxnLst/>
                <a:rect l="l" t="t" r="r" b="b"/>
                <a:pathLst>
                  <a:path w="10041" h="6273" extrusionOk="0">
                    <a:moveTo>
                      <a:pt x="9964" y="0"/>
                    </a:moveTo>
                    <a:cubicBezTo>
                      <a:pt x="9903" y="0"/>
                      <a:pt x="9808" y="18"/>
                      <a:pt x="9780" y="36"/>
                    </a:cubicBezTo>
                    <a:cubicBezTo>
                      <a:pt x="9252" y="373"/>
                      <a:pt x="8726" y="716"/>
                      <a:pt x="8199" y="1059"/>
                    </a:cubicBezTo>
                    <a:cubicBezTo>
                      <a:pt x="8019" y="969"/>
                      <a:pt x="7828" y="905"/>
                      <a:pt x="7626" y="871"/>
                    </a:cubicBezTo>
                    <a:cubicBezTo>
                      <a:pt x="7612" y="868"/>
                      <a:pt x="7596" y="867"/>
                      <a:pt x="7580" y="867"/>
                    </a:cubicBezTo>
                    <a:cubicBezTo>
                      <a:pt x="7529" y="867"/>
                      <a:pt x="7470" y="879"/>
                      <a:pt x="7434" y="905"/>
                    </a:cubicBezTo>
                    <a:cubicBezTo>
                      <a:pt x="7417" y="915"/>
                      <a:pt x="7336" y="967"/>
                      <a:pt x="7402" y="979"/>
                    </a:cubicBezTo>
                    <a:cubicBezTo>
                      <a:pt x="7616" y="1015"/>
                      <a:pt x="7817" y="1085"/>
                      <a:pt x="8003" y="1184"/>
                    </a:cubicBezTo>
                    <a:cubicBezTo>
                      <a:pt x="7544" y="1482"/>
                      <a:pt x="7085" y="1778"/>
                      <a:pt x="6626" y="2077"/>
                    </a:cubicBezTo>
                    <a:cubicBezTo>
                      <a:pt x="6409" y="1839"/>
                      <a:pt x="6146" y="1654"/>
                      <a:pt x="5845" y="1526"/>
                    </a:cubicBezTo>
                    <a:cubicBezTo>
                      <a:pt x="5834" y="1522"/>
                      <a:pt x="5821" y="1520"/>
                      <a:pt x="5806" y="1520"/>
                    </a:cubicBezTo>
                    <a:cubicBezTo>
                      <a:pt x="5704" y="1520"/>
                      <a:pt x="5526" y="1619"/>
                      <a:pt x="5628" y="1663"/>
                    </a:cubicBezTo>
                    <a:cubicBezTo>
                      <a:pt x="5931" y="1790"/>
                      <a:pt x="6189" y="1981"/>
                      <a:pt x="6403" y="2222"/>
                    </a:cubicBezTo>
                    <a:cubicBezTo>
                      <a:pt x="5855" y="2578"/>
                      <a:pt x="5308" y="2934"/>
                      <a:pt x="4758" y="3288"/>
                    </a:cubicBezTo>
                    <a:cubicBezTo>
                      <a:pt x="4253" y="2973"/>
                      <a:pt x="3748" y="2656"/>
                      <a:pt x="3244" y="2337"/>
                    </a:cubicBezTo>
                    <a:cubicBezTo>
                      <a:pt x="3277" y="2299"/>
                      <a:pt x="3311" y="2263"/>
                      <a:pt x="3341" y="2221"/>
                    </a:cubicBezTo>
                    <a:cubicBezTo>
                      <a:pt x="3379" y="2167"/>
                      <a:pt x="3329" y="2144"/>
                      <a:pt x="3263" y="2144"/>
                    </a:cubicBezTo>
                    <a:cubicBezTo>
                      <a:pt x="3196" y="2144"/>
                      <a:pt x="3112" y="2167"/>
                      <a:pt x="3084" y="2206"/>
                    </a:cubicBezTo>
                    <a:cubicBezTo>
                      <a:pt x="3079" y="2215"/>
                      <a:pt x="3073" y="2221"/>
                      <a:pt x="3067" y="2227"/>
                    </a:cubicBezTo>
                    <a:cubicBezTo>
                      <a:pt x="2815" y="2067"/>
                      <a:pt x="2561" y="1912"/>
                      <a:pt x="2309" y="1752"/>
                    </a:cubicBezTo>
                    <a:cubicBezTo>
                      <a:pt x="2296" y="1743"/>
                      <a:pt x="2278" y="1740"/>
                      <a:pt x="2257" y="1740"/>
                    </a:cubicBezTo>
                    <a:cubicBezTo>
                      <a:pt x="2158" y="1740"/>
                      <a:pt x="2001" y="1821"/>
                      <a:pt x="2053" y="1854"/>
                    </a:cubicBezTo>
                    <a:cubicBezTo>
                      <a:pt x="2342" y="2038"/>
                      <a:pt x="2634" y="2217"/>
                      <a:pt x="2923" y="2399"/>
                    </a:cubicBezTo>
                    <a:cubicBezTo>
                      <a:pt x="2760" y="2568"/>
                      <a:pt x="2562" y="2692"/>
                      <a:pt x="2335" y="2774"/>
                    </a:cubicBezTo>
                    <a:cubicBezTo>
                      <a:pt x="2290" y="2790"/>
                      <a:pt x="2230" y="2844"/>
                      <a:pt x="2265" y="2893"/>
                    </a:cubicBezTo>
                    <a:cubicBezTo>
                      <a:pt x="2280" y="2916"/>
                      <a:pt x="2308" y="2924"/>
                      <a:pt x="2339" y="2924"/>
                    </a:cubicBezTo>
                    <a:cubicBezTo>
                      <a:pt x="2378" y="2924"/>
                      <a:pt x="2422" y="2911"/>
                      <a:pt x="2447" y="2902"/>
                    </a:cubicBezTo>
                    <a:cubicBezTo>
                      <a:pt x="2690" y="2815"/>
                      <a:pt x="2905" y="2676"/>
                      <a:pt x="3089" y="2505"/>
                    </a:cubicBezTo>
                    <a:cubicBezTo>
                      <a:pt x="3576" y="2810"/>
                      <a:pt x="4063" y="3117"/>
                      <a:pt x="4551" y="3420"/>
                    </a:cubicBezTo>
                    <a:cubicBezTo>
                      <a:pt x="3064" y="4380"/>
                      <a:pt x="1570" y="5326"/>
                      <a:pt x="52" y="6230"/>
                    </a:cubicBezTo>
                    <a:cubicBezTo>
                      <a:pt x="0" y="6261"/>
                      <a:pt x="28" y="6272"/>
                      <a:pt x="79" y="6272"/>
                    </a:cubicBezTo>
                    <a:cubicBezTo>
                      <a:pt x="140" y="6272"/>
                      <a:pt x="234" y="6256"/>
                      <a:pt x="262" y="6239"/>
                    </a:cubicBezTo>
                    <a:cubicBezTo>
                      <a:pt x="1746" y="5356"/>
                      <a:pt x="3209" y="4429"/>
                      <a:pt x="4663" y="3491"/>
                    </a:cubicBezTo>
                    <a:cubicBezTo>
                      <a:pt x="5065" y="3742"/>
                      <a:pt x="5465" y="3993"/>
                      <a:pt x="5868" y="4241"/>
                    </a:cubicBezTo>
                    <a:cubicBezTo>
                      <a:pt x="5704" y="4374"/>
                      <a:pt x="5540" y="4507"/>
                      <a:pt x="5376" y="4639"/>
                    </a:cubicBezTo>
                    <a:cubicBezTo>
                      <a:pt x="5272" y="4724"/>
                      <a:pt x="5358" y="4793"/>
                      <a:pt x="5453" y="4793"/>
                    </a:cubicBezTo>
                    <a:cubicBezTo>
                      <a:pt x="5490" y="4793"/>
                      <a:pt x="5528" y="4783"/>
                      <a:pt x="5557" y="4760"/>
                    </a:cubicBezTo>
                    <a:cubicBezTo>
                      <a:pt x="5723" y="4625"/>
                      <a:pt x="5890" y="4491"/>
                      <a:pt x="6055" y="4355"/>
                    </a:cubicBezTo>
                    <a:cubicBezTo>
                      <a:pt x="6507" y="4634"/>
                      <a:pt x="6962" y="4909"/>
                      <a:pt x="7414" y="5185"/>
                    </a:cubicBezTo>
                    <a:cubicBezTo>
                      <a:pt x="7248" y="5352"/>
                      <a:pt x="7082" y="5519"/>
                      <a:pt x="6914" y="5686"/>
                    </a:cubicBezTo>
                    <a:cubicBezTo>
                      <a:pt x="6867" y="5733"/>
                      <a:pt x="6956" y="5743"/>
                      <a:pt x="6983" y="5744"/>
                    </a:cubicBezTo>
                    <a:cubicBezTo>
                      <a:pt x="6988" y="5744"/>
                      <a:pt x="6992" y="5745"/>
                      <a:pt x="6997" y="5745"/>
                    </a:cubicBezTo>
                    <a:cubicBezTo>
                      <a:pt x="7054" y="5745"/>
                      <a:pt x="7126" y="5715"/>
                      <a:pt x="7165" y="5676"/>
                    </a:cubicBezTo>
                    <a:cubicBezTo>
                      <a:pt x="7298" y="5543"/>
                      <a:pt x="7432" y="5410"/>
                      <a:pt x="7564" y="5276"/>
                    </a:cubicBezTo>
                    <a:cubicBezTo>
                      <a:pt x="8055" y="5576"/>
                      <a:pt x="8542" y="5877"/>
                      <a:pt x="9034" y="6173"/>
                    </a:cubicBezTo>
                    <a:cubicBezTo>
                      <a:pt x="9045" y="6179"/>
                      <a:pt x="9060" y="6182"/>
                      <a:pt x="9078" y="6182"/>
                    </a:cubicBezTo>
                    <a:cubicBezTo>
                      <a:pt x="9174" y="6182"/>
                      <a:pt x="9340" y="6101"/>
                      <a:pt x="9254" y="6049"/>
                    </a:cubicBezTo>
                    <a:cubicBezTo>
                      <a:pt x="8743" y="5741"/>
                      <a:pt x="8234" y="5426"/>
                      <a:pt x="7725" y="5116"/>
                    </a:cubicBezTo>
                    <a:cubicBezTo>
                      <a:pt x="7737" y="5104"/>
                      <a:pt x="7750" y="5092"/>
                      <a:pt x="7762" y="5078"/>
                    </a:cubicBezTo>
                    <a:cubicBezTo>
                      <a:pt x="7809" y="5031"/>
                      <a:pt x="7720" y="5021"/>
                      <a:pt x="7693" y="5020"/>
                    </a:cubicBezTo>
                    <a:cubicBezTo>
                      <a:pt x="7690" y="5020"/>
                      <a:pt x="7686" y="5020"/>
                      <a:pt x="7683" y="5020"/>
                    </a:cubicBezTo>
                    <a:cubicBezTo>
                      <a:pt x="7656" y="5020"/>
                      <a:pt x="7624" y="5026"/>
                      <a:pt x="7595" y="5036"/>
                    </a:cubicBezTo>
                    <a:cubicBezTo>
                      <a:pt x="7142" y="4762"/>
                      <a:pt x="6689" y="4486"/>
                      <a:pt x="6238" y="4209"/>
                    </a:cubicBezTo>
                    <a:cubicBezTo>
                      <a:pt x="6339" y="4126"/>
                      <a:pt x="6440" y="4044"/>
                      <a:pt x="6542" y="3961"/>
                    </a:cubicBezTo>
                    <a:cubicBezTo>
                      <a:pt x="6646" y="3876"/>
                      <a:pt x="6560" y="3807"/>
                      <a:pt x="6465" y="3807"/>
                    </a:cubicBezTo>
                    <a:cubicBezTo>
                      <a:pt x="6428" y="3807"/>
                      <a:pt x="6390" y="3817"/>
                      <a:pt x="6362" y="3840"/>
                    </a:cubicBezTo>
                    <a:cubicBezTo>
                      <a:pt x="6257" y="3925"/>
                      <a:pt x="6154" y="4009"/>
                      <a:pt x="6050" y="4093"/>
                    </a:cubicBezTo>
                    <a:cubicBezTo>
                      <a:pt x="5656" y="3851"/>
                      <a:pt x="5265" y="3605"/>
                      <a:pt x="4871" y="3358"/>
                    </a:cubicBezTo>
                    <a:cubicBezTo>
                      <a:pt x="5408" y="3012"/>
                      <a:pt x="5944" y="2665"/>
                      <a:pt x="6480" y="2317"/>
                    </a:cubicBezTo>
                    <a:cubicBezTo>
                      <a:pt x="6502" y="2345"/>
                      <a:pt x="6527" y="2368"/>
                      <a:pt x="6547" y="2397"/>
                    </a:cubicBezTo>
                    <a:cubicBezTo>
                      <a:pt x="6562" y="2418"/>
                      <a:pt x="6591" y="2426"/>
                      <a:pt x="6624" y="2426"/>
                    </a:cubicBezTo>
                    <a:cubicBezTo>
                      <a:pt x="6719" y="2426"/>
                      <a:pt x="6851" y="2357"/>
                      <a:pt x="6801" y="2288"/>
                    </a:cubicBezTo>
                    <a:cubicBezTo>
                      <a:pt x="6771" y="2246"/>
                      <a:pt x="6737" y="2210"/>
                      <a:pt x="6705" y="2170"/>
                    </a:cubicBezTo>
                    <a:cubicBezTo>
                      <a:pt x="7174" y="1864"/>
                      <a:pt x="7647" y="1561"/>
                      <a:pt x="8118" y="1255"/>
                    </a:cubicBezTo>
                    <a:cubicBezTo>
                      <a:pt x="8246" y="1333"/>
                      <a:pt x="8370" y="1421"/>
                      <a:pt x="8481" y="1530"/>
                    </a:cubicBezTo>
                    <a:cubicBezTo>
                      <a:pt x="8491" y="1540"/>
                      <a:pt x="8509" y="1544"/>
                      <a:pt x="8530" y="1544"/>
                    </a:cubicBezTo>
                    <a:cubicBezTo>
                      <a:pt x="8619" y="1544"/>
                      <a:pt x="8775" y="1471"/>
                      <a:pt x="8738" y="1436"/>
                    </a:cubicBezTo>
                    <a:cubicBezTo>
                      <a:pt x="8610" y="1312"/>
                      <a:pt x="8468" y="1211"/>
                      <a:pt x="8318" y="1126"/>
                    </a:cubicBezTo>
                    <a:cubicBezTo>
                      <a:pt x="8875" y="764"/>
                      <a:pt x="9432" y="401"/>
                      <a:pt x="9989" y="44"/>
                    </a:cubicBezTo>
                    <a:cubicBezTo>
                      <a:pt x="10040" y="12"/>
                      <a:pt x="10013" y="0"/>
                      <a:pt x="9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4" name="Google Shape;4044;p73"/>
              <p:cNvSpPr/>
              <p:nvPr/>
            </p:nvSpPr>
            <p:spPr>
              <a:xfrm>
                <a:off x="4417539" y="4063537"/>
                <a:ext cx="149024" cy="125389"/>
              </a:xfrm>
              <a:custGeom>
                <a:avLst/>
                <a:gdLst/>
                <a:ahLst/>
                <a:cxnLst/>
                <a:rect l="l" t="t" r="r" b="b"/>
                <a:pathLst>
                  <a:path w="3058" h="2573" extrusionOk="0">
                    <a:moveTo>
                      <a:pt x="1575" y="1"/>
                    </a:moveTo>
                    <a:cubicBezTo>
                      <a:pt x="1499" y="1"/>
                      <a:pt x="1406" y="42"/>
                      <a:pt x="1399" y="106"/>
                    </a:cubicBezTo>
                    <a:cubicBezTo>
                      <a:pt x="1387" y="226"/>
                      <a:pt x="1375" y="345"/>
                      <a:pt x="1362" y="464"/>
                    </a:cubicBezTo>
                    <a:cubicBezTo>
                      <a:pt x="1011" y="426"/>
                      <a:pt x="661" y="367"/>
                      <a:pt x="311" y="279"/>
                    </a:cubicBezTo>
                    <a:cubicBezTo>
                      <a:pt x="303" y="277"/>
                      <a:pt x="295" y="276"/>
                      <a:pt x="287" y="276"/>
                    </a:cubicBezTo>
                    <a:cubicBezTo>
                      <a:pt x="184" y="276"/>
                      <a:pt x="1" y="398"/>
                      <a:pt x="145" y="436"/>
                    </a:cubicBezTo>
                    <a:cubicBezTo>
                      <a:pt x="543" y="537"/>
                      <a:pt x="943" y="601"/>
                      <a:pt x="1345" y="640"/>
                    </a:cubicBezTo>
                    <a:cubicBezTo>
                      <a:pt x="1281" y="1257"/>
                      <a:pt x="1217" y="1875"/>
                      <a:pt x="1153" y="2494"/>
                    </a:cubicBezTo>
                    <a:cubicBezTo>
                      <a:pt x="1147" y="2549"/>
                      <a:pt x="1195" y="2573"/>
                      <a:pt x="1253" y="2573"/>
                    </a:cubicBezTo>
                    <a:cubicBezTo>
                      <a:pt x="1329" y="2573"/>
                      <a:pt x="1422" y="2532"/>
                      <a:pt x="1429" y="2468"/>
                    </a:cubicBezTo>
                    <a:cubicBezTo>
                      <a:pt x="1491" y="1865"/>
                      <a:pt x="1553" y="1262"/>
                      <a:pt x="1615" y="661"/>
                    </a:cubicBezTo>
                    <a:cubicBezTo>
                      <a:pt x="1782" y="671"/>
                      <a:pt x="1950" y="677"/>
                      <a:pt x="2117" y="677"/>
                    </a:cubicBezTo>
                    <a:cubicBezTo>
                      <a:pt x="2358" y="677"/>
                      <a:pt x="2600" y="666"/>
                      <a:pt x="2842" y="643"/>
                    </a:cubicBezTo>
                    <a:cubicBezTo>
                      <a:pt x="2973" y="630"/>
                      <a:pt x="3057" y="478"/>
                      <a:pt x="2905" y="478"/>
                    </a:cubicBezTo>
                    <a:cubicBezTo>
                      <a:pt x="2897" y="478"/>
                      <a:pt x="2887" y="478"/>
                      <a:pt x="2877" y="480"/>
                    </a:cubicBezTo>
                    <a:cubicBezTo>
                      <a:pt x="2642" y="502"/>
                      <a:pt x="2409" y="512"/>
                      <a:pt x="2176" y="512"/>
                    </a:cubicBezTo>
                    <a:cubicBezTo>
                      <a:pt x="1995" y="512"/>
                      <a:pt x="1813" y="506"/>
                      <a:pt x="1633" y="493"/>
                    </a:cubicBezTo>
                    <a:cubicBezTo>
                      <a:pt x="1647" y="356"/>
                      <a:pt x="1662" y="217"/>
                      <a:pt x="1675" y="80"/>
                    </a:cubicBezTo>
                    <a:cubicBezTo>
                      <a:pt x="1681" y="24"/>
                      <a:pt x="1633" y="1"/>
                      <a:pt x="15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5" name="Google Shape;4045;p73"/>
              <p:cNvSpPr/>
              <p:nvPr/>
            </p:nvSpPr>
            <p:spPr>
              <a:xfrm>
                <a:off x="4548729" y="4011588"/>
                <a:ext cx="58333" cy="36306"/>
              </a:xfrm>
              <a:custGeom>
                <a:avLst/>
                <a:gdLst/>
                <a:ahLst/>
                <a:cxnLst/>
                <a:rect l="l" t="t" r="r" b="b"/>
                <a:pathLst>
                  <a:path w="1197" h="745" extrusionOk="0">
                    <a:moveTo>
                      <a:pt x="1066" y="1"/>
                    </a:moveTo>
                    <a:cubicBezTo>
                      <a:pt x="1054" y="1"/>
                      <a:pt x="1040" y="2"/>
                      <a:pt x="1023" y="4"/>
                    </a:cubicBezTo>
                    <a:cubicBezTo>
                      <a:pt x="605" y="64"/>
                      <a:pt x="226" y="296"/>
                      <a:pt x="27" y="676"/>
                    </a:cubicBezTo>
                    <a:cubicBezTo>
                      <a:pt x="1" y="725"/>
                      <a:pt x="43" y="745"/>
                      <a:pt x="100" y="745"/>
                    </a:cubicBezTo>
                    <a:cubicBezTo>
                      <a:pt x="168" y="745"/>
                      <a:pt x="258" y="716"/>
                      <a:pt x="280" y="676"/>
                    </a:cubicBezTo>
                    <a:cubicBezTo>
                      <a:pt x="425" y="399"/>
                      <a:pt x="667" y="190"/>
                      <a:pt x="983" y="146"/>
                    </a:cubicBezTo>
                    <a:cubicBezTo>
                      <a:pt x="1099" y="128"/>
                      <a:pt x="1197" y="1"/>
                      <a:pt x="10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6" name="Google Shape;4046;p73"/>
              <p:cNvSpPr/>
              <p:nvPr/>
            </p:nvSpPr>
            <p:spPr>
              <a:xfrm>
                <a:off x="4573095" y="4048576"/>
                <a:ext cx="49317" cy="27778"/>
              </a:xfrm>
              <a:custGeom>
                <a:avLst/>
                <a:gdLst/>
                <a:ahLst/>
                <a:cxnLst/>
                <a:rect l="l" t="t" r="r" b="b"/>
                <a:pathLst>
                  <a:path w="1012" h="570" extrusionOk="0">
                    <a:moveTo>
                      <a:pt x="946" y="0"/>
                    </a:moveTo>
                    <a:cubicBezTo>
                      <a:pt x="886" y="0"/>
                      <a:pt x="784" y="21"/>
                      <a:pt x="757" y="39"/>
                    </a:cubicBezTo>
                    <a:cubicBezTo>
                      <a:pt x="520" y="203"/>
                      <a:pt x="284" y="364"/>
                      <a:pt x="47" y="526"/>
                    </a:cubicBezTo>
                    <a:cubicBezTo>
                      <a:pt x="1" y="558"/>
                      <a:pt x="23" y="569"/>
                      <a:pt x="67" y="569"/>
                    </a:cubicBezTo>
                    <a:cubicBezTo>
                      <a:pt x="127" y="569"/>
                      <a:pt x="228" y="548"/>
                      <a:pt x="256" y="529"/>
                    </a:cubicBezTo>
                    <a:cubicBezTo>
                      <a:pt x="492" y="368"/>
                      <a:pt x="729" y="204"/>
                      <a:pt x="965" y="43"/>
                    </a:cubicBezTo>
                    <a:cubicBezTo>
                      <a:pt x="1012" y="11"/>
                      <a:pt x="990" y="0"/>
                      <a:pt x="9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7" name="Google Shape;4047;p73"/>
              <p:cNvSpPr/>
              <p:nvPr/>
            </p:nvSpPr>
            <p:spPr>
              <a:xfrm>
                <a:off x="4617004" y="3926012"/>
                <a:ext cx="149121" cy="91471"/>
              </a:xfrm>
              <a:custGeom>
                <a:avLst/>
                <a:gdLst/>
                <a:ahLst/>
                <a:cxnLst/>
                <a:rect l="l" t="t" r="r" b="b"/>
                <a:pathLst>
                  <a:path w="3060" h="1877" extrusionOk="0">
                    <a:moveTo>
                      <a:pt x="1319" y="1"/>
                    </a:moveTo>
                    <a:cubicBezTo>
                      <a:pt x="845" y="1"/>
                      <a:pt x="345" y="409"/>
                      <a:pt x="61" y="717"/>
                    </a:cubicBezTo>
                    <a:cubicBezTo>
                      <a:pt x="1" y="783"/>
                      <a:pt x="57" y="812"/>
                      <a:pt x="129" y="812"/>
                    </a:cubicBezTo>
                    <a:cubicBezTo>
                      <a:pt x="186" y="812"/>
                      <a:pt x="254" y="794"/>
                      <a:pt x="281" y="764"/>
                    </a:cubicBezTo>
                    <a:cubicBezTo>
                      <a:pt x="462" y="567"/>
                      <a:pt x="732" y="271"/>
                      <a:pt x="1005" y="226"/>
                    </a:cubicBezTo>
                    <a:cubicBezTo>
                      <a:pt x="1062" y="217"/>
                      <a:pt x="1117" y="212"/>
                      <a:pt x="1168" y="212"/>
                    </a:cubicBezTo>
                    <a:cubicBezTo>
                      <a:pt x="1472" y="212"/>
                      <a:pt x="1666" y="377"/>
                      <a:pt x="1627" y="729"/>
                    </a:cubicBezTo>
                    <a:cubicBezTo>
                      <a:pt x="1585" y="1113"/>
                      <a:pt x="1326" y="1419"/>
                      <a:pt x="1303" y="1814"/>
                    </a:cubicBezTo>
                    <a:cubicBezTo>
                      <a:pt x="1300" y="1861"/>
                      <a:pt x="1350" y="1876"/>
                      <a:pt x="1392" y="1876"/>
                    </a:cubicBezTo>
                    <a:cubicBezTo>
                      <a:pt x="1403" y="1876"/>
                      <a:pt x="1412" y="1876"/>
                      <a:pt x="1421" y="1874"/>
                    </a:cubicBezTo>
                    <a:cubicBezTo>
                      <a:pt x="2025" y="1757"/>
                      <a:pt x="2540" y="1507"/>
                      <a:pt x="2993" y="1086"/>
                    </a:cubicBezTo>
                    <a:cubicBezTo>
                      <a:pt x="3059" y="1024"/>
                      <a:pt x="3001" y="997"/>
                      <a:pt x="2925" y="997"/>
                    </a:cubicBezTo>
                    <a:cubicBezTo>
                      <a:pt x="2868" y="997"/>
                      <a:pt x="2802" y="1013"/>
                      <a:pt x="2773" y="1039"/>
                    </a:cubicBezTo>
                    <a:cubicBezTo>
                      <a:pt x="2429" y="1360"/>
                      <a:pt x="2042" y="1572"/>
                      <a:pt x="1590" y="1685"/>
                    </a:cubicBezTo>
                    <a:cubicBezTo>
                      <a:pt x="1690" y="1184"/>
                      <a:pt x="2284" y="255"/>
                      <a:pt x="1537" y="32"/>
                    </a:cubicBezTo>
                    <a:cubicBezTo>
                      <a:pt x="1466" y="11"/>
                      <a:pt x="1393" y="1"/>
                      <a:pt x="1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8" name="Google Shape;4048;p73"/>
              <p:cNvSpPr/>
              <p:nvPr/>
            </p:nvSpPr>
            <p:spPr>
              <a:xfrm>
                <a:off x="4551653" y="4202670"/>
                <a:ext cx="176363" cy="124073"/>
              </a:xfrm>
              <a:custGeom>
                <a:avLst/>
                <a:gdLst/>
                <a:ahLst/>
                <a:cxnLst/>
                <a:rect l="l" t="t" r="r" b="b"/>
                <a:pathLst>
                  <a:path w="3619" h="2546" extrusionOk="0">
                    <a:moveTo>
                      <a:pt x="1149" y="1"/>
                    </a:moveTo>
                    <a:cubicBezTo>
                      <a:pt x="642" y="1"/>
                      <a:pt x="272" y="482"/>
                      <a:pt x="31" y="892"/>
                    </a:cubicBezTo>
                    <a:cubicBezTo>
                      <a:pt x="0" y="944"/>
                      <a:pt x="45" y="965"/>
                      <a:pt x="105" y="965"/>
                    </a:cubicBezTo>
                    <a:cubicBezTo>
                      <a:pt x="173" y="965"/>
                      <a:pt x="262" y="938"/>
                      <a:pt x="286" y="897"/>
                    </a:cubicBezTo>
                    <a:cubicBezTo>
                      <a:pt x="416" y="674"/>
                      <a:pt x="729" y="118"/>
                      <a:pt x="1089" y="118"/>
                    </a:cubicBezTo>
                    <a:cubicBezTo>
                      <a:pt x="1200" y="118"/>
                      <a:pt x="1315" y="171"/>
                      <a:pt x="1431" y="303"/>
                    </a:cubicBezTo>
                    <a:cubicBezTo>
                      <a:pt x="1621" y="520"/>
                      <a:pt x="1539" y="966"/>
                      <a:pt x="1496" y="1230"/>
                    </a:cubicBezTo>
                    <a:cubicBezTo>
                      <a:pt x="1425" y="1669"/>
                      <a:pt x="1287" y="2085"/>
                      <a:pt x="1112" y="2491"/>
                    </a:cubicBezTo>
                    <a:cubicBezTo>
                      <a:pt x="1095" y="2532"/>
                      <a:pt x="1126" y="2545"/>
                      <a:pt x="1171" y="2545"/>
                    </a:cubicBezTo>
                    <a:cubicBezTo>
                      <a:pt x="1239" y="2545"/>
                      <a:pt x="1340" y="2514"/>
                      <a:pt x="1359" y="2496"/>
                    </a:cubicBezTo>
                    <a:cubicBezTo>
                      <a:pt x="2090" y="1823"/>
                      <a:pt x="2822" y="1150"/>
                      <a:pt x="3553" y="475"/>
                    </a:cubicBezTo>
                    <a:cubicBezTo>
                      <a:pt x="3618" y="415"/>
                      <a:pt x="3560" y="389"/>
                      <a:pt x="3486" y="389"/>
                    </a:cubicBezTo>
                    <a:cubicBezTo>
                      <a:pt x="3429" y="389"/>
                      <a:pt x="3362" y="404"/>
                      <a:pt x="3333" y="430"/>
                    </a:cubicBezTo>
                    <a:cubicBezTo>
                      <a:pt x="2736" y="982"/>
                      <a:pt x="2139" y="1530"/>
                      <a:pt x="1541" y="2082"/>
                    </a:cubicBezTo>
                    <a:cubicBezTo>
                      <a:pt x="1813" y="1384"/>
                      <a:pt x="2147" y="256"/>
                      <a:pt x="1391" y="36"/>
                    </a:cubicBezTo>
                    <a:cubicBezTo>
                      <a:pt x="1307" y="12"/>
                      <a:pt x="1226" y="1"/>
                      <a:pt x="1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9" name="Google Shape;4049;p73"/>
              <p:cNvSpPr/>
              <p:nvPr/>
            </p:nvSpPr>
            <p:spPr>
              <a:xfrm>
                <a:off x="4697365" y="4116559"/>
                <a:ext cx="61111" cy="34941"/>
              </a:xfrm>
              <a:custGeom>
                <a:avLst/>
                <a:gdLst/>
                <a:ahLst/>
                <a:cxnLst/>
                <a:rect l="l" t="t" r="r" b="b"/>
                <a:pathLst>
                  <a:path w="1254" h="717" extrusionOk="0">
                    <a:moveTo>
                      <a:pt x="1071" y="1"/>
                    </a:moveTo>
                    <a:cubicBezTo>
                      <a:pt x="1034" y="1"/>
                      <a:pt x="995" y="9"/>
                      <a:pt x="968" y="27"/>
                    </a:cubicBezTo>
                    <a:cubicBezTo>
                      <a:pt x="683" y="216"/>
                      <a:pt x="397" y="404"/>
                      <a:pt x="112" y="591"/>
                    </a:cubicBezTo>
                    <a:cubicBezTo>
                      <a:pt x="1" y="664"/>
                      <a:pt x="87" y="716"/>
                      <a:pt x="181" y="716"/>
                    </a:cubicBezTo>
                    <a:cubicBezTo>
                      <a:pt x="219" y="716"/>
                      <a:pt x="258" y="708"/>
                      <a:pt x="286" y="689"/>
                    </a:cubicBezTo>
                    <a:cubicBezTo>
                      <a:pt x="571" y="502"/>
                      <a:pt x="857" y="314"/>
                      <a:pt x="1142" y="126"/>
                    </a:cubicBezTo>
                    <a:cubicBezTo>
                      <a:pt x="1254" y="53"/>
                      <a:pt x="1166" y="1"/>
                      <a:pt x="10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0" name="Google Shape;4050;p73"/>
              <p:cNvSpPr/>
              <p:nvPr/>
            </p:nvSpPr>
            <p:spPr>
              <a:xfrm>
                <a:off x="4715591" y="4156617"/>
                <a:ext cx="70955" cy="55994"/>
              </a:xfrm>
              <a:custGeom>
                <a:avLst/>
                <a:gdLst/>
                <a:ahLst/>
                <a:cxnLst/>
                <a:rect l="l" t="t" r="r" b="b"/>
                <a:pathLst>
                  <a:path w="1456" h="1149" extrusionOk="0">
                    <a:moveTo>
                      <a:pt x="1314" y="1"/>
                    </a:moveTo>
                    <a:cubicBezTo>
                      <a:pt x="1250" y="1"/>
                      <a:pt x="1177" y="26"/>
                      <a:pt x="1148" y="76"/>
                    </a:cubicBezTo>
                    <a:cubicBezTo>
                      <a:pt x="913" y="473"/>
                      <a:pt x="566" y="775"/>
                      <a:pt x="143" y="961"/>
                    </a:cubicBezTo>
                    <a:cubicBezTo>
                      <a:pt x="0" y="1024"/>
                      <a:pt x="84" y="1149"/>
                      <a:pt x="200" y="1149"/>
                    </a:cubicBezTo>
                    <a:cubicBezTo>
                      <a:pt x="222" y="1149"/>
                      <a:pt x="245" y="1145"/>
                      <a:pt x="268" y="1134"/>
                    </a:cubicBezTo>
                    <a:cubicBezTo>
                      <a:pt x="753" y="921"/>
                      <a:pt x="1142" y="568"/>
                      <a:pt x="1412" y="112"/>
                    </a:cubicBezTo>
                    <a:cubicBezTo>
                      <a:pt x="1456" y="38"/>
                      <a:pt x="1391" y="1"/>
                      <a:pt x="13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1" name="Google Shape;4051;p73"/>
              <p:cNvSpPr/>
              <p:nvPr/>
            </p:nvSpPr>
            <p:spPr>
              <a:xfrm>
                <a:off x="4796000" y="4022358"/>
                <a:ext cx="153166" cy="125827"/>
              </a:xfrm>
              <a:custGeom>
                <a:avLst/>
                <a:gdLst/>
                <a:ahLst/>
                <a:cxnLst/>
                <a:rect l="l" t="t" r="r" b="b"/>
                <a:pathLst>
                  <a:path w="3143" h="2582" extrusionOk="0">
                    <a:moveTo>
                      <a:pt x="1171" y="0"/>
                    </a:moveTo>
                    <a:cubicBezTo>
                      <a:pt x="673" y="0"/>
                      <a:pt x="255" y="577"/>
                      <a:pt x="39" y="979"/>
                    </a:cubicBezTo>
                    <a:cubicBezTo>
                      <a:pt x="0" y="1051"/>
                      <a:pt x="61" y="1085"/>
                      <a:pt x="135" y="1085"/>
                    </a:cubicBezTo>
                    <a:cubicBezTo>
                      <a:pt x="200" y="1085"/>
                      <a:pt x="274" y="1060"/>
                      <a:pt x="300" y="1010"/>
                    </a:cubicBezTo>
                    <a:cubicBezTo>
                      <a:pt x="493" y="651"/>
                      <a:pt x="666" y="344"/>
                      <a:pt x="1091" y="308"/>
                    </a:cubicBezTo>
                    <a:cubicBezTo>
                      <a:pt x="1139" y="304"/>
                      <a:pt x="1181" y="302"/>
                      <a:pt x="1220" y="302"/>
                    </a:cubicBezTo>
                    <a:cubicBezTo>
                      <a:pt x="1408" y="302"/>
                      <a:pt x="1489" y="362"/>
                      <a:pt x="1573" y="592"/>
                    </a:cubicBezTo>
                    <a:cubicBezTo>
                      <a:pt x="1620" y="723"/>
                      <a:pt x="1624" y="891"/>
                      <a:pt x="1610" y="1026"/>
                    </a:cubicBezTo>
                    <a:cubicBezTo>
                      <a:pt x="1553" y="1542"/>
                      <a:pt x="1187" y="1984"/>
                      <a:pt x="1092" y="2497"/>
                    </a:cubicBezTo>
                    <a:cubicBezTo>
                      <a:pt x="1080" y="2560"/>
                      <a:pt x="1121" y="2581"/>
                      <a:pt x="1173" y="2581"/>
                    </a:cubicBezTo>
                    <a:cubicBezTo>
                      <a:pt x="1237" y="2581"/>
                      <a:pt x="1319" y="2550"/>
                      <a:pt x="1345" y="2526"/>
                    </a:cubicBezTo>
                    <a:cubicBezTo>
                      <a:pt x="1917" y="2001"/>
                      <a:pt x="2489" y="1474"/>
                      <a:pt x="3061" y="949"/>
                    </a:cubicBezTo>
                    <a:cubicBezTo>
                      <a:pt x="3142" y="874"/>
                      <a:pt x="3057" y="829"/>
                      <a:pt x="2964" y="829"/>
                    </a:cubicBezTo>
                    <a:cubicBezTo>
                      <a:pt x="2914" y="829"/>
                      <a:pt x="2862" y="842"/>
                      <a:pt x="2832" y="870"/>
                    </a:cubicBezTo>
                    <a:cubicBezTo>
                      <a:pt x="2384" y="1281"/>
                      <a:pt x="1935" y="1694"/>
                      <a:pt x="1487" y="2105"/>
                    </a:cubicBezTo>
                    <a:cubicBezTo>
                      <a:pt x="1750" y="1441"/>
                      <a:pt x="2265" y="519"/>
                      <a:pt x="1522" y="98"/>
                    </a:cubicBezTo>
                    <a:cubicBezTo>
                      <a:pt x="1402" y="30"/>
                      <a:pt x="1284" y="0"/>
                      <a:pt x="11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2" name="Google Shape;4052;p73"/>
              <p:cNvSpPr/>
              <p:nvPr/>
            </p:nvSpPr>
            <p:spPr>
              <a:xfrm>
                <a:off x="4860279" y="3948186"/>
                <a:ext cx="101315" cy="47855"/>
              </a:xfrm>
              <a:custGeom>
                <a:avLst/>
                <a:gdLst/>
                <a:ahLst/>
                <a:cxnLst/>
                <a:rect l="l" t="t" r="r" b="b"/>
                <a:pathLst>
                  <a:path w="2079" h="982" extrusionOk="0">
                    <a:moveTo>
                      <a:pt x="721" y="0"/>
                    </a:moveTo>
                    <a:cubicBezTo>
                      <a:pt x="327" y="0"/>
                      <a:pt x="0" y="425"/>
                      <a:pt x="148" y="804"/>
                    </a:cubicBezTo>
                    <a:cubicBezTo>
                      <a:pt x="167" y="851"/>
                      <a:pt x="214" y="871"/>
                      <a:pt x="265" y="871"/>
                    </a:cubicBezTo>
                    <a:cubicBezTo>
                      <a:pt x="354" y="871"/>
                      <a:pt x="454" y="810"/>
                      <a:pt x="422" y="730"/>
                    </a:cubicBezTo>
                    <a:cubicBezTo>
                      <a:pt x="345" y="535"/>
                      <a:pt x="482" y="216"/>
                      <a:pt x="684" y="216"/>
                    </a:cubicBezTo>
                    <a:cubicBezTo>
                      <a:pt x="731" y="216"/>
                      <a:pt x="782" y="233"/>
                      <a:pt x="835" y="274"/>
                    </a:cubicBezTo>
                    <a:cubicBezTo>
                      <a:pt x="1003" y="405"/>
                      <a:pt x="1027" y="668"/>
                      <a:pt x="900" y="828"/>
                    </a:cubicBezTo>
                    <a:cubicBezTo>
                      <a:pt x="851" y="890"/>
                      <a:pt x="890" y="973"/>
                      <a:pt x="970" y="978"/>
                    </a:cubicBezTo>
                    <a:cubicBezTo>
                      <a:pt x="1003" y="980"/>
                      <a:pt x="1036" y="981"/>
                      <a:pt x="1069" y="981"/>
                    </a:cubicBezTo>
                    <a:cubicBezTo>
                      <a:pt x="1430" y="981"/>
                      <a:pt x="1738" y="851"/>
                      <a:pt x="1998" y="589"/>
                    </a:cubicBezTo>
                    <a:cubicBezTo>
                      <a:pt x="2079" y="508"/>
                      <a:pt x="1992" y="454"/>
                      <a:pt x="1897" y="454"/>
                    </a:cubicBezTo>
                    <a:cubicBezTo>
                      <a:pt x="1849" y="454"/>
                      <a:pt x="1798" y="468"/>
                      <a:pt x="1767" y="500"/>
                    </a:cubicBezTo>
                    <a:cubicBezTo>
                      <a:pt x="1612" y="655"/>
                      <a:pt x="1424" y="742"/>
                      <a:pt x="1215" y="763"/>
                    </a:cubicBezTo>
                    <a:cubicBezTo>
                      <a:pt x="1328" y="451"/>
                      <a:pt x="1165" y="58"/>
                      <a:pt x="800" y="6"/>
                    </a:cubicBezTo>
                    <a:cubicBezTo>
                      <a:pt x="774" y="2"/>
                      <a:pt x="747" y="0"/>
                      <a:pt x="7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3" name="Google Shape;4053;p73"/>
              <p:cNvSpPr/>
              <p:nvPr/>
            </p:nvSpPr>
            <p:spPr>
              <a:xfrm>
                <a:off x="4970952" y="3928157"/>
                <a:ext cx="93810" cy="60233"/>
              </a:xfrm>
              <a:custGeom>
                <a:avLst/>
                <a:gdLst/>
                <a:ahLst/>
                <a:cxnLst/>
                <a:rect l="l" t="t" r="r" b="b"/>
                <a:pathLst>
                  <a:path w="1925" h="1236" extrusionOk="0">
                    <a:moveTo>
                      <a:pt x="286" y="1"/>
                    </a:moveTo>
                    <a:cubicBezTo>
                      <a:pt x="182" y="1"/>
                      <a:pt x="7" y="118"/>
                      <a:pt x="149" y="162"/>
                    </a:cubicBezTo>
                    <a:cubicBezTo>
                      <a:pt x="456" y="253"/>
                      <a:pt x="739" y="387"/>
                      <a:pt x="1001" y="556"/>
                    </a:cubicBezTo>
                    <a:cubicBezTo>
                      <a:pt x="704" y="743"/>
                      <a:pt x="407" y="933"/>
                      <a:pt x="111" y="1120"/>
                    </a:cubicBezTo>
                    <a:cubicBezTo>
                      <a:pt x="1" y="1191"/>
                      <a:pt x="85" y="1236"/>
                      <a:pt x="177" y="1236"/>
                    </a:cubicBezTo>
                    <a:cubicBezTo>
                      <a:pt x="215" y="1236"/>
                      <a:pt x="256" y="1228"/>
                      <a:pt x="283" y="1210"/>
                    </a:cubicBezTo>
                    <a:cubicBezTo>
                      <a:pt x="571" y="1026"/>
                      <a:pt x="861" y="841"/>
                      <a:pt x="1149" y="660"/>
                    </a:cubicBezTo>
                    <a:cubicBezTo>
                      <a:pt x="1312" y="776"/>
                      <a:pt x="1469" y="902"/>
                      <a:pt x="1612" y="1048"/>
                    </a:cubicBezTo>
                    <a:cubicBezTo>
                      <a:pt x="1629" y="1066"/>
                      <a:pt x="1657" y="1074"/>
                      <a:pt x="1689" y="1074"/>
                    </a:cubicBezTo>
                    <a:cubicBezTo>
                      <a:pt x="1789" y="1074"/>
                      <a:pt x="1924" y="1000"/>
                      <a:pt x="1866" y="939"/>
                    </a:cubicBezTo>
                    <a:cubicBezTo>
                      <a:pt x="1711" y="782"/>
                      <a:pt x="1541" y="645"/>
                      <a:pt x="1366" y="521"/>
                    </a:cubicBezTo>
                    <a:cubicBezTo>
                      <a:pt x="1489" y="443"/>
                      <a:pt x="1613" y="365"/>
                      <a:pt x="1735" y="286"/>
                    </a:cubicBezTo>
                    <a:cubicBezTo>
                      <a:pt x="1845" y="217"/>
                      <a:pt x="1762" y="172"/>
                      <a:pt x="1670" y="172"/>
                    </a:cubicBezTo>
                    <a:cubicBezTo>
                      <a:pt x="1632" y="172"/>
                      <a:pt x="1591" y="180"/>
                      <a:pt x="1564" y="198"/>
                    </a:cubicBezTo>
                    <a:cubicBezTo>
                      <a:pt x="1448" y="272"/>
                      <a:pt x="1333" y="345"/>
                      <a:pt x="1217" y="418"/>
                    </a:cubicBezTo>
                    <a:cubicBezTo>
                      <a:pt x="938" y="242"/>
                      <a:pt x="638" y="102"/>
                      <a:pt x="315" y="5"/>
                    </a:cubicBezTo>
                    <a:cubicBezTo>
                      <a:pt x="306" y="2"/>
                      <a:pt x="296" y="1"/>
                      <a:pt x="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4" name="Google Shape;4054;p73"/>
              <p:cNvSpPr/>
              <p:nvPr/>
            </p:nvSpPr>
            <p:spPr>
              <a:xfrm>
                <a:off x="5060524" y="3848186"/>
                <a:ext cx="104824" cy="75194"/>
              </a:xfrm>
              <a:custGeom>
                <a:avLst/>
                <a:gdLst/>
                <a:ahLst/>
                <a:cxnLst/>
                <a:rect l="l" t="t" r="r" b="b"/>
                <a:pathLst>
                  <a:path w="2151" h="1543" extrusionOk="0">
                    <a:moveTo>
                      <a:pt x="303" y="320"/>
                    </a:moveTo>
                    <a:lnTo>
                      <a:pt x="303" y="320"/>
                    </a:lnTo>
                    <a:cubicBezTo>
                      <a:pt x="583" y="545"/>
                      <a:pt x="864" y="770"/>
                      <a:pt x="1144" y="995"/>
                    </a:cubicBezTo>
                    <a:cubicBezTo>
                      <a:pt x="1140" y="999"/>
                      <a:pt x="1137" y="1002"/>
                      <a:pt x="1133" y="1005"/>
                    </a:cubicBezTo>
                    <a:cubicBezTo>
                      <a:pt x="1089" y="999"/>
                      <a:pt x="1048" y="987"/>
                      <a:pt x="1003" y="984"/>
                    </a:cubicBezTo>
                    <a:cubicBezTo>
                      <a:pt x="1001" y="983"/>
                      <a:pt x="998" y="983"/>
                      <a:pt x="996" y="983"/>
                    </a:cubicBezTo>
                    <a:cubicBezTo>
                      <a:pt x="924" y="983"/>
                      <a:pt x="715" y="1078"/>
                      <a:pt x="777" y="1085"/>
                    </a:cubicBezTo>
                    <a:cubicBezTo>
                      <a:pt x="854" y="1092"/>
                      <a:pt x="926" y="1108"/>
                      <a:pt x="1000" y="1124"/>
                    </a:cubicBezTo>
                    <a:cubicBezTo>
                      <a:pt x="832" y="1268"/>
                      <a:pt x="634" y="1414"/>
                      <a:pt x="505" y="1414"/>
                    </a:cubicBezTo>
                    <a:cubicBezTo>
                      <a:pt x="481" y="1414"/>
                      <a:pt x="460" y="1409"/>
                      <a:pt x="441" y="1398"/>
                    </a:cubicBezTo>
                    <a:cubicBezTo>
                      <a:pt x="264" y="1293"/>
                      <a:pt x="314" y="963"/>
                      <a:pt x="311" y="798"/>
                    </a:cubicBezTo>
                    <a:cubicBezTo>
                      <a:pt x="309" y="638"/>
                      <a:pt x="307" y="478"/>
                      <a:pt x="303" y="320"/>
                    </a:cubicBezTo>
                    <a:close/>
                    <a:moveTo>
                      <a:pt x="244" y="0"/>
                    </a:moveTo>
                    <a:cubicBezTo>
                      <a:pt x="164" y="0"/>
                      <a:pt x="25" y="43"/>
                      <a:pt x="26" y="93"/>
                    </a:cubicBezTo>
                    <a:cubicBezTo>
                      <a:pt x="29" y="308"/>
                      <a:pt x="32" y="525"/>
                      <a:pt x="35" y="741"/>
                    </a:cubicBezTo>
                    <a:cubicBezTo>
                      <a:pt x="38" y="917"/>
                      <a:pt x="1" y="1162"/>
                      <a:pt x="64" y="1333"/>
                    </a:cubicBezTo>
                    <a:cubicBezTo>
                      <a:pt x="119" y="1481"/>
                      <a:pt x="238" y="1528"/>
                      <a:pt x="370" y="1528"/>
                    </a:cubicBezTo>
                    <a:cubicBezTo>
                      <a:pt x="410" y="1528"/>
                      <a:pt x="451" y="1524"/>
                      <a:pt x="492" y="1517"/>
                    </a:cubicBezTo>
                    <a:cubicBezTo>
                      <a:pt x="697" y="1483"/>
                      <a:pt x="873" y="1381"/>
                      <a:pt x="1035" y="1257"/>
                    </a:cubicBezTo>
                    <a:cubicBezTo>
                      <a:pt x="1074" y="1227"/>
                      <a:pt x="1110" y="1195"/>
                      <a:pt x="1148" y="1164"/>
                    </a:cubicBezTo>
                    <a:cubicBezTo>
                      <a:pt x="1390" y="1240"/>
                      <a:pt x="1611" y="1359"/>
                      <a:pt x="1812" y="1532"/>
                    </a:cubicBezTo>
                    <a:cubicBezTo>
                      <a:pt x="1820" y="1539"/>
                      <a:pt x="1835" y="1543"/>
                      <a:pt x="1852" y="1543"/>
                    </a:cubicBezTo>
                    <a:cubicBezTo>
                      <a:pt x="1938" y="1543"/>
                      <a:pt x="2099" y="1467"/>
                      <a:pt x="2070" y="1441"/>
                    </a:cubicBezTo>
                    <a:cubicBezTo>
                      <a:pt x="1858" y="1271"/>
                      <a:pt x="1647" y="1100"/>
                      <a:pt x="1436" y="932"/>
                    </a:cubicBezTo>
                    <a:cubicBezTo>
                      <a:pt x="1669" y="736"/>
                      <a:pt x="1899" y="537"/>
                      <a:pt x="2132" y="344"/>
                    </a:cubicBezTo>
                    <a:cubicBezTo>
                      <a:pt x="2151" y="328"/>
                      <a:pt x="2131" y="322"/>
                      <a:pt x="2095" y="322"/>
                    </a:cubicBezTo>
                    <a:cubicBezTo>
                      <a:pt x="2031" y="322"/>
                      <a:pt x="1917" y="343"/>
                      <a:pt x="1885" y="369"/>
                    </a:cubicBezTo>
                    <a:lnTo>
                      <a:pt x="1321" y="839"/>
                    </a:lnTo>
                    <a:cubicBezTo>
                      <a:pt x="978" y="563"/>
                      <a:pt x="635" y="286"/>
                      <a:pt x="292" y="11"/>
                    </a:cubicBezTo>
                    <a:cubicBezTo>
                      <a:pt x="283" y="3"/>
                      <a:pt x="266" y="0"/>
                      <a:pt x="2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5" name="Google Shape;4055;p73"/>
              <p:cNvSpPr/>
              <p:nvPr/>
            </p:nvSpPr>
            <p:spPr>
              <a:xfrm>
                <a:off x="4882404" y="3906617"/>
                <a:ext cx="367882" cy="276313"/>
              </a:xfrm>
              <a:custGeom>
                <a:avLst/>
                <a:gdLst/>
                <a:ahLst/>
                <a:cxnLst/>
                <a:rect l="l" t="t" r="r" b="b"/>
                <a:pathLst>
                  <a:path w="7549" h="5670" extrusionOk="0">
                    <a:moveTo>
                      <a:pt x="7482" y="0"/>
                    </a:moveTo>
                    <a:cubicBezTo>
                      <a:pt x="7463" y="0"/>
                      <a:pt x="7445" y="3"/>
                      <a:pt x="7433" y="5"/>
                    </a:cubicBezTo>
                    <a:lnTo>
                      <a:pt x="7347" y="20"/>
                    </a:lnTo>
                    <a:cubicBezTo>
                      <a:pt x="7320" y="23"/>
                      <a:pt x="7171" y="58"/>
                      <a:pt x="7186" y="115"/>
                    </a:cubicBezTo>
                    <a:cubicBezTo>
                      <a:pt x="7192" y="132"/>
                      <a:pt x="7197" y="151"/>
                      <a:pt x="7203" y="170"/>
                    </a:cubicBezTo>
                    <a:cubicBezTo>
                      <a:pt x="7209" y="190"/>
                      <a:pt x="7236" y="199"/>
                      <a:pt x="7270" y="199"/>
                    </a:cubicBezTo>
                    <a:cubicBezTo>
                      <a:pt x="7329" y="199"/>
                      <a:pt x="7409" y="175"/>
                      <a:pt x="7450" y="144"/>
                    </a:cubicBezTo>
                    <a:lnTo>
                      <a:pt x="7450" y="144"/>
                    </a:lnTo>
                    <a:cubicBezTo>
                      <a:pt x="7156" y="509"/>
                      <a:pt x="3927" y="2636"/>
                      <a:pt x="3583" y="2892"/>
                    </a:cubicBezTo>
                    <a:cubicBezTo>
                      <a:pt x="2395" y="3782"/>
                      <a:pt x="1220" y="4689"/>
                      <a:pt x="56" y="5610"/>
                    </a:cubicBezTo>
                    <a:cubicBezTo>
                      <a:pt x="1" y="5654"/>
                      <a:pt x="38" y="5670"/>
                      <a:pt x="96" y="5670"/>
                    </a:cubicBezTo>
                    <a:cubicBezTo>
                      <a:pt x="157" y="5670"/>
                      <a:pt x="241" y="5652"/>
                      <a:pt x="269" y="5631"/>
                    </a:cubicBezTo>
                    <a:cubicBezTo>
                      <a:pt x="1724" y="4479"/>
                      <a:pt x="3196" y="3349"/>
                      <a:pt x="4691" y="2248"/>
                    </a:cubicBezTo>
                    <a:cubicBezTo>
                      <a:pt x="5363" y="1753"/>
                      <a:pt x="6040" y="1263"/>
                      <a:pt x="6720" y="779"/>
                    </a:cubicBezTo>
                    <a:cubicBezTo>
                      <a:pt x="6977" y="597"/>
                      <a:pt x="7512" y="404"/>
                      <a:pt x="7545" y="41"/>
                    </a:cubicBezTo>
                    <a:cubicBezTo>
                      <a:pt x="7548" y="8"/>
                      <a:pt x="7515" y="0"/>
                      <a:pt x="74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6" name="Google Shape;4056;p73"/>
              <p:cNvSpPr/>
              <p:nvPr/>
            </p:nvSpPr>
            <p:spPr>
              <a:xfrm>
                <a:off x="5048876" y="4069093"/>
                <a:ext cx="124560" cy="127679"/>
              </a:xfrm>
              <a:custGeom>
                <a:avLst/>
                <a:gdLst/>
                <a:ahLst/>
                <a:cxnLst/>
                <a:rect l="l" t="t" r="r" b="b"/>
                <a:pathLst>
                  <a:path w="2556" h="2620" extrusionOk="0">
                    <a:moveTo>
                      <a:pt x="1422" y="1"/>
                    </a:moveTo>
                    <a:cubicBezTo>
                      <a:pt x="1416" y="1"/>
                      <a:pt x="1411" y="1"/>
                      <a:pt x="1407" y="2"/>
                    </a:cubicBezTo>
                    <a:cubicBezTo>
                      <a:pt x="882" y="79"/>
                      <a:pt x="448" y="294"/>
                      <a:pt x="76" y="673"/>
                    </a:cubicBezTo>
                    <a:cubicBezTo>
                      <a:pt x="0" y="751"/>
                      <a:pt x="79" y="793"/>
                      <a:pt x="167" y="793"/>
                    </a:cubicBezTo>
                    <a:cubicBezTo>
                      <a:pt x="218" y="793"/>
                      <a:pt x="273" y="779"/>
                      <a:pt x="303" y="749"/>
                    </a:cubicBezTo>
                    <a:cubicBezTo>
                      <a:pt x="562" y="484"/>
                      <a:pt x="864" y="315"/>
                      <a:pt x="1214" y="232"/>
                    </a:cubicBezTo>
                    <a:lnTo>
                      <a:pt x="1214" y="232"/>
                    </a:lnTo>
                    <a:cubicBezTo>
                      <a:pt x="1130" y="485"/>
                      <a:pt x="1038" y="735"/>
                      <a:pt x="932" y="983"/>
                    </a:cubicBezTo>
                    <a:cubicBezTo>
                      <a:pt x="903" y="1050"/>
                      <a:pt x="968" y="1093"/>
                      <a:pt x="1030" y="1093"/>
                    </a:cubicBezTo>
                    <a:cubicBezTo>
                      <a:pt x="1037" y="1093"/>
                      <a:pt x="1043" y="1093"/>
                      <a:pt x="1050" y="1092"/>
                    </a:cubicBezTo>
                    <a:cubicBezTo>
                      <a:pt x="1188" y="1068"/>
                      <a:pt x="1349" y="1042"/>
                      <a:pt x="1504" y="1042"/>
                    </a:cubicBezTo>
                    <a:cubicBezTo>
                      <a:pt x="1740" y="1042"/>
                      <a:pt x="1965" y="1102"/>
                      <a:pt x="2090" y="1321"/>
                    </a:cubicBezTo>
                    <a:cubicBezTo>
                      <a:pt x="2428" y="1913"/>
                      <a:pt x="1625" y="2287"/>
                      <a:pt x="1197" y="2431"/>
                    </a:cubicBezTo>
                    <a:cubicBezTo>
                      <a:pt x="1056" y="2479"/>
                      <a:pt x="1070" y="2619"/>
                      <a:pt x="1184" y="2619"/>
                    </a:cubicBezTo>
                    <a:cubicBezTo>
                      <a:pt x="1202" y="2619"/>
                      <a:pt x="1222" y="2616"/>
                      <a:pt x="1245" y="2608"/>
                    </a:cubicBezTo>
                    <a:cubicBezTo>
                      <a:pt x="1763" y="2435"/>
                      <a:pt x="2556" y="2101"/>
                      <a:pt x="2428" y="1405"/>
                    </a:cubicBezTo>
                    <a:cubicBezTo>
                      <a:pt x="2347" y="969"/>
                      <a:pt x="1947" y="857"/>
                      <a:pt x="1551" y="857"/>
                    </a:cubicBezTo>
                    <a:cubicBezTo>
                      <a:pt x="1447" y="857"/>
                      <a:pt x="1343" y="865"/>
                      <a:pt x="1246" y="877"/>
                    </a:cubicBezTo>
                    <a:cubicBezTo>
                      <a:pt x="1352" y="617"/>
                      <a:pt x="1448" y="355"/>
                      <a:pt x="1532" y="87"/>
                    </a:cubicBezTo>
                    <a:cubicBezTo>
                      <a:pt x="1551" y="29"/>
                      <a:pt x="1468" y="1"/>
                      <a:pt x="14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7" name="Google Shape;4057;p73"/>
              <p:cNvSpPr/>
              <p:nvPr/>
            </p:nvSpPr>
            <p:spPr>
              <a:xfrm>
                <a:off x="4894003" y="4408762"/>
                <a:ext cx="101022" cy="77777"/>
              </a:xfrm>
              <a:custGeom>
                <a:avLst/>
                <a:gdLst/>
                <a:ahLst/>
                <a:cxnLst/>
                <a:rect l="l" t="t" r="r" b="b"/>
                <a:pathLst>
                  <a:path w="2073" h="1596" extrusionOk="0">
                    <a:moveTo>
                      <a:pt x="278" y="345"/>
                    </a:moveTo>
                    <a:cubicBezTo>
                      <a:pt x="517" y="538"/>
                      <a:pt x="762" y="724"/>
                      <a:pt x="1015" y="896"/>
                    </a:cubicBezTo>
                    <a:cubicBezTo>
                      <a:pt x="771" y="1040"/>
                      <a:pt x="528" y="1185"/>
                      <a:pt x="283" y="1330"/>
                    </a:cubicBezTo>
                    <a:cubicBezTo>
                      <a:pt x="281" y="1001"/>
                      <a:pt x="279" y="674"/>
                      <a:pt x="278" y="345"/>
                    </a:cubicBezTo>
                    <a:close/>
                    <a:moveTo>
                      <a:pt x="163" y="1"/>
                    </a:moveTo>
                    <a:cubicBezTo>
                      <a:pt x="86" y="1"/>
                      <a:pt x="0" y="31"/>
                      <a:pt x="1" y="97"/>
                    </a:cubicBezTo>
                    <a:cubicBezTo>
                      <a:pt x="3" y="572"/>
                      <a:pt x="6" y="1050"/>
                      <a:pt x="9" y="1525"/>
                    </a:cubicBezTo>
                    <a:cubicBezTo>
                      <a:pt x="9" y="1578"/>
                      <a:pt x="49" y="1596"/>
                      <a:pt x="96" y="1596"/>
                    </a:cubicBezTo>
                    <a:cubicBezTo>
                      <a:pt x="146" y="1596"/>
                      <a:pt x="204" y="1576"/>
                      <a:pt x="233" y="1559"/>
                    </a:cubicBezTo>
                    <a:cubicBezTo>
                      <a:pt x="548" y="1373"/>
                      <a:pt x="863" y="1187"/>
                      <a:pt x="1179" y="999"/>
                    </a:cubicBezTo>
                    <a:cubicBezTo>
                      <a:pt x="1258" y="1053"/>
                      <a:pt x="1338" y="1102"/>
                      <a:pt x="1419" y="1153"/>
                    </a:cubicBezTo>
                    <a:cubicBezTo>
                      <a:pt x="1408" y="1175"/>
                      <a:pt x="1411" y="1197"/>
                      <a:pt x="1445" y="1213"/>
                    </a:cubicBezTo>
                    <a:cubicBezTo>
                      <a:pt x="1547" y="1265"/>
                      <a:pt x="1649" y="1314"/>
                      <a:pt x="1752" y="1365"/>
                    </a:cubicBezTo>
                    <a:cubicBezTo>
                      <a:pt x="1764" y="1371"/>
                      <a:pt x="1780" y="1374"/>
                      <a:pt x="1798" y="1374"/>
                    </a:cubicBezTo>
                    <a:cubicBezTo>
                      <a:pt x="1903" y="1374"/>
                      <a:pt x="2072" y="1283"/>
                      <a:pt x="1966" y="1223"/>
                    </a:cubicBezTo>
                    <a:cubicBezTo>
                      <a:pt x="1773" y="1112"/>
                      <a:pt x="1590" y="988"/>
                      <a:pt x="1406" y="867"/>
                    </a:cubicBezTo>
                    <a:cubicBezTo>
                      <a:pt x="1443" y="844"/>
                      <a:pt x="1479" y="822"/>
                      <a:pt x="1516" y="800"/>
                    </a:cubicBezTo>
                    <a:cubicBezTo>
                      <a:pt x="1632" y="732"/>
                      <a:pt x="1539" y="681"/>
                      <a:pt x="1441" y="681"/>
                    </a:cubicBezTo>
                    <a:cubicBezTo>
                      <a:pt x="1405" y="681"/>
                      <a:pt x="1368" y="688"/>
                      <a:pt x="1342" y="704"/>
                    </a:cubicBezTo>
                    <a:cubicBezTo>
                      <a:pt x="1308" y="722"/>
                      <a:pt x="1275" y="743"/>
                      <a:pt x="1241" y="762"/>
                    </a:cubicBezTo>
                    <a:cubicBezTo>
                      <a:pt x="905" y="533"/>
                      <a:pt x="576" y="292"/>
                      <a:pt x="264" y="27"/>
                    </a:cubicBezTo>
                    <a:cubicBezTo>
                      <a:pt x="244" y="10"/>
                      <a:pt x="205" y="1"/>
                      <a:pt x="1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8" name="Google Shape;4058;p73"/>
              <p:cNvSpPr/>
              <p:nvPr/>
            </p:nvSpPr>
            <p:spPr>
              <a:xfrm>
                <a:off x="4994831" y="4330253"/>
                <a:ext cx="65838" cy="49610"/>
              </a:xfrm>
              <a:custGeom>
                <a:avLst/>
                <a:gdLst/>
                <a:ahLst/>
                <a:cxnLst/>
                <a:rect l="l" t="t" r="r" b="b"/>
                <a:pathLst>
                  <a:path w="1351" h="1018" extrusionOk="0">
                    <a:moveTo>
                      <a:pt x="1151" y="1"/>
                    </a:moveTo>
                    <a:cubicBezTo>
                      <a:pt x="1117" y="1"/>
                      <a:pt x="1082" y="9"/>
                      <a:pt x="1054" y="27"/>
                    </a:cubicBezTo>
                    <a:cubicBezTo>
                      <a:pt x="688" y="269"/>
                      <a:pt x="358" y="559"/>
                      <a:pt x="71" y="892"/>
                    </a:cubicBezTo>
                    <a:cubicBezTo>
                      <a:pt x="1" y="973"/>
                      <a:pt x="77" y="1017"/>
                      <a:pt x="163" y="1017"/>
                    </a:cubicBezTo>
                    <a:cubicBezTo>
                      <a:pt x="214" y="1017"/>
                      <a:pt x="269" y="1001"/>
                      <a:pt x="298" y="968"/>
                    </a:cubicBezTo>
                    <a:cubicBezTo>
                      <a:pt x="573" y="650"/>
                      <a:pt x="885" y="376"/>
                      <a:pt x="1235" y="145"/>
                    </a:cubicBezTo>
                    <a:cubicBezTo>
                      <a:pt x="1350" y="69"/>
                      <a:pt x="1253" y="1"/>
                      <a:pt x="11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9" name="Google Shape;4059;p73"/>
              <p:cNvSpPr/>
              <p:nvPr/>
            </p:nvSpPr>
            <p:spPr>
              <a:xfrm>
                <a:off x="5012619" y="4354084"/>
                <a:ext cx="89473" cy="50877"/>
              </a:xfrm>
              <a:custGeom>
                <a:avLst/>
                <a:gdLst/>
                <a:ahLst/>
                <a:cxnLst/>
                <a:rect l="l" t="t" r="r" b="b"/>
                <a:pathLst>
                  <a:path w="1836" h="1044" extrusionOk="0">
                    <a:moveTo>
                      <a:pt x="1625" y="1"/>
                    </a:moveTo>
                    <a:cubicBezTo>
                      <a:pt x="1592" y="1"/>
                      <a:pt x="1560" y="8"/>
                      <a:pt x="1533" y="24"/>
                    </a:cubicBezTo>
                    <a:cubicBezTo>
                      <a:pt x="1062" y="313"/>
                      <a:pt x="592" y="605"/>
                      <a:pt x="121" y="894"/>
                    </a:cubicBezTo>
                    <a:cubicBezTo>
                      <a:pt x="1" y="968"/>
                      <a:pt x="106" y="1044"/>
                      <a:pt x="212" y="1044"/>
                    </a:cubicBezTo>
                    <a:cubicBezTo>
                      <a:pt x="244" y="1044"/>
                      <a:pt x="277" y="1036"/>
                      <a:pt x="303" y="1020"/>
                    </a:cubicBezTo>
                    <a:cubicBezTo>
                      <a:pt x="774" y="731"/>
                      <a:pt x="1244" y="439"/>
                      <a:pt x="1715" y="150"/>
                    </a:cubicBezTo>
                    <a:cubicBezTo>
                      <a:pt x="1835" y="77"/>
                      <a:pt x="1731" y="1"/>
                      <a:pt x="16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0" name="Google Shape;4060;p73"/>
              <p:cNvSpPr/>
              <p:nvPr/>
            </p:nvSpPr>
            <p:spPr>
              <a:xfrm>
                <a:off x="5064666" y="4233323"/>
                <a:ext cx="121783" cy="85915"/>
              </a:xfrm>
              <a:custGeom>
                <a:avLst/>
                <a:gdLst/>
                <a:ahLst/>
                <a:cxnLst/>
                <a:rect l="l" t="t" r="r" b="b"/>
                <a:pathLst>
                  <a:path w="2499" h="1763" extrusionOk="0">
                    <a:moveTo>
                      <a:pt x="1424" y="0"/>
                    </a:moveTo>
                    <a:cubicBezTo>
                      <a:pt x="1303" y="0"/>
                      <a:pt x="1183" y="75"/>
                      <a:pt x="1093" y="147"/>
                    </a:cubicBezTo>
                    <a:cubicBezTo>
                      <a:pt x="737" y="436"/>
                      <a:pt x="413" y="777"/>
                      <a:pt x="77" y="1091"/>
                    </a:cubicBezTo>
                    <a:cubicBezTo>
                      <a:pt x="1" y="1161"/>
                      <a:pt x="76" y="1198"/>
                      <a:pt x="163" y="1198"/>
                    </a:cubicBezTo>
                    <a:cubicBezTo>
                      <a:pt x="216" y="1198"/>
                      <a:pt x="272" y="1184"/>
                      <a:pt x="302" y="1156"/>
                    </a:cubicBezTo>
                    <a:cubicBezTo>
                      <a:pt x="529" y="945"/>
                      <a:pt x="757" y="735"/>
                      <a:pt x="985" y="523"/>
                    </a:cubicBezTo>
                    <a:cubicBezTo>
                      <a:pt x="1046" y="466"/>
                      <a:pt x="1220" y="294"/>
                      <a:pt x="1352" y="294"/>
                    </a:cubicBezTo>
                    <a:cubicBezTo>
                      <a:pt x="1380" y="294"/>
                      <a:pt x="1406" y="302"/>
                      <a:pt x="1429" y="320"/>
                    </a:cubicBezTo>
                    <a:cubicBezTo>
                      <a:pt x="1461" y="345"/>
                      <a:pt x="1497" y="617"/>
                      <a:pt x="1509" y="652"/>
                    </a:cubicBezTo>
                    <a:cubicBezTo>
                      <a:pt x="1633" y="1071"/>
                      <a:pt x="1871" y="1432"/>
                      <a:pt x="2180" y="1735"/>
                    </a:cubicBezTo>
                    <a:cubicBezTo>
                      <a:pt x="2200" y="1754"/>
                      <a:pt x="2230" y="1762"/>
                      <a:pt x="2264" y="1762"/>
                    </a:cubicBezTo>
                    <a:cubicBezTo>
                      <a:pt x="2367" y="1762"/>
                      <a:pt x="2498" y="1685"/>
                      <a:pt x="2432" y="1619"/>
                    </a:cubicBezTo>
                    <a:cubicBezTo>
                      <a:pt x="2149" y="1342"/>
                      <a:pt x="1928" y="1019"/>
                      <a:pt x="1802" y="640"/>
                    </a:cubicBezTo>
                    <a:cubicBezTo>
                      <a:pt x="1739" y="449"/>
                      <a:pt x="1747" y="110"/>
                      <a:pt x="1526" y="20"/>
                    </a:cubicBezTo>
                    <a:cubicBezTo>
                      <a:pt x="1492" y="6"/>
                      <a:pt x="1458" y="0"/>
                      <a:pt x="14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1" name="Google Shape;4061;p73"/>
              <p:cNvSpPr/>
              <p:nvPr/>
            </p:nvSpPr>
            <p:spPr>
              <a:xfrm>
                <a:off x="5187473" y="4192485"/>
                <a:ext cx="76754" cy="54288"/>
              </a:xfrm>
              <a:custGeom>
                <a:avLst/>
                <a:gdLst/>
                <a:ahLst/>
                <a:cxnLst/>
                <a:rect l="l" t="t" r="r" b="b"/>
                <a:pathLst>
                  <a:path w="1575" h="1114" extrusionOk="0">
                    <a:moveTo>
                      <a:pt x="1425" y="1"/>
                    </a:moveTo>
                    <a:cubicBezTo>
                      <a:pt x="1372" y="1"/>
                      <a:pt x="1313" y="17"/>
                      <a:pt x="1284" y="50"/>
                    </a:cubicBezTo>
                    <a:cubicBezTo>
                      <a:pt x="958" y="424"/>
                      <a:pt x="574" y="729"/>
                      <a:pt x="133" y="956"/>
                    </a:cubicBezTo>
                    <a:cubicBezTo>
                      <a:pt x="1" y="1024"/>
                      <a:pt x="69" y="1113"/>
                      <a:pt x="169" y="1113"/>
                    </a:cubicBezTo>
                    <a:cubicBezTo>
                      <a:pt x="194" y="1113"/>
                      <a:pt x="222" y="1107"/>
                      <a:pt x="249" y="1094"/>
                    </a:cubicBezTo>
                    <a:cubicBezTo>
                      <a:pt x="729" y="848"/>
                      <a:pt x="1154" y="522"/>
                      <a:pt x="1509" y="114"/>
                    </a:cubicBezTo>
                    <a:cubicBezTo>
                      <a:pt x="1575" y="38"/>
                      <a:pt x="1506" y="1"/>
                      <a:pt x="14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2" name="Google Shape;4062;p73"/>
              <p:cNvSpPr/>
              <p:nvPr/>
            </p:nvSpPr>
            <p:spPr>
              <a:xfrm>
                <a:off x="5250924" y="3984200"/>
                <a:ext cx="235914" cy="214082"/>
              </a:xfrm>
              <a:custGeom>
                <a:avLst/>
                <a:gdLst/>
                <a:ahLst/>
                <a:cxnLst/>
                <a:rect l="l" t="t" r="r" b="b"/>
                <a:pathLst>
                  <a:path w="4841" h="4393" extrusionOk="0">
                    <a:moveTo>
                      <a:pt x="3752" y="0"/>
                    </a:moveTo>
                    <a:cubicBezTo>
                      <a:pt x="3672" y="0"/>
                      <a:pt x="3524" y="37"/>
                      <a:pt x="3527" y="88"/>
                    </a:cubicBezTo>
                    <a:cubicBezTo>
                      <a:pt x="3541" y="380"/>
                      <a:pt x="3539" y="670"/>
                      <a:pt x="3530" y="959"/>
                    </a:cubicBezTo>
                    <a:cubicBezTo>
                      <a:pt x="3157" y="1000"/>
                      <a:pt x="2787" y="1081"/>
                      <a:pt x="2422" y="1202"/>
                    </a:cubicBezTo>
                    <a:cubicBezTo>
                      <a:pt x="2284" y="1246"/>
                      <a:pt x="2345" y="1280"/>
                      <a:pt x="2428" y="1280"/>
                    </a:cubicBezTo>
                    <a:cubicBezTo>
                      <a:pt x="2457" y="1280"/>
                      <a:pt x="2489" y="1276"/>
                      <a:pt x="2517" y="1267"/>
                    </a:cubicBezTo>
                    <a:cubicBezTo>
                      <a:pt x="2849" y="1158"/>
                      <a:pt x="3186" y="1090"/>
                      <a:pt x="3525" y="1060"/>
                    </a:cubicBezTo>
                    <a:lnTo>
                      <a:pt x="3525" y="1060"/>
                    </a:lnTo>
                    <a:cubicBezTo>
                      <a:pt x="3507" y="1488"/>
                      <a:pt x="3465" y="1912"/>
                      <a:pt x="3395" y="2336"/>
                    </a:cubicBezTo>
                    <a:cubicBezTo>
                      <a:pt x="3371" y="2346"/>
                      <a:pt x="3350" y="2359"/>
                      <a:pt x="3340" y="2372"/>
                    </a:cubicBezTo>
                    <a:cubicBezTo>
                      <a:pt x="2900" y="2947"/>
                      <a:pt x="2413" y="3474"/>
                      <a:pt x="1883" y="3963"/>
                    </a:cubicBezTo>
                    <a:cubicBezTo>
                      <a:pt x="2111" y="3234"/>
                      <a:pt x="2465" y="1789"/>
                      <a:pt x="1696" y="1789"/>
                    </a:cubicBezTo>
                    <a:cubicBezTo>
                      <a:pt x="1675" y="1789"/>
                      <a:pt x="1653" y="1790"/>
                      <a:pt x="1630" y="1792"/>
                    </a:cubicBezTo>
                    <a:cubicBezTo>
                      <a:pt x="967" y="1855"/>
                      <a:pt x="0" y="2480"/>
                      <a:pt x="416" y="3231"/>
                    </a:cubicBezTo>
                    <a:cubicBezTo>
                      <a:pt x="429" y="3256"/>
                      <a:pt x="460" y="3266"/>
                      <a:pt x="496" y="3266"/>
                    </a:cubicBezTo>
                    <a:cubicBezTo>
                      <a:pt x="587" y="3266"/>
                      <a:pt x="712" y="3199"/>
                      <a:pt x="669" y="3121"/>
                    </a:cubicBezTo>
                    <a:cubicBezTo>
                      <a:pt x="406" y="2646"/>
                      <a:pt x="838" y="2118"/>
                      <a:pt x="1327" y="2049"/>
                    </a:cubicBezTo>
                    <a:cubicBezTo>
                      <a:pt x="1399" y="2038"/>
                      <a:pt x="1462" y="2034"/>
                      <a:pt x="1517" y="2034"/>
                    </a:cubicBezTo>
                    <a:cubicBezTo>
                      <a:pt x="1949" y="2034"/>
                      <a:pt x="1871" y="2338"/>
                      <a:pt x="1845" y="2730"/>
                    </a:cubicBezTo>
                    <a:cubicBezTo>
                      <a:pt x="1810" y="3280"/>
                      <a:pt x="1681" y="3810"/>
                      <a:pt x="1497" y="4329"/>
                    </a:cubicBezTo>
                    <a:cubicBezTo>
                      <a:pt x="1480" y="4377"/>
                      <a:pt x="1512" y="4393"/>
                      <a:pt x="1559" y="4393"/>
                    </a:cubicBezTo>
                    <a:cubicBezTo>
                      <a:pt x="1627" y="4393"/>
                      <a:pt x="1726" y="4358"/>
                      <a:pt x="1746" y="4342"/>
                    </a:cubicBezTo>
                    <a:cubicBezTo>
                      <a:pt x="2324" y="3849"/>
                      <a:pt x="2846" y="3309"/>
                      <a:pt x="3324" y="2723"/>
                    </a:cubicBezTo>
                    <a:lnTo>
                      <a:pt x="3324" y="2723"/>
                    </a:lnTo>
                    <a:cubicBezTo>
                      <a:pt x="3317" y="2758"/>
                      <a:pt x="3313" y="2792"/>
                      <a:pt x="3306" y="2825"/>
                    </a:cubicBezTo>
                    <a:cubicBezTo>
                      <a:pt x="3303" y="2841"/>
                      <a:pt x="3327" y="2848"/>
                      <a:pt x="3363" y="2848"/>
                    </a:cubicBezTo>
                    <a:cubicBezTo>
                      <a:pt x="3440" y="2848"/>
                      <a:pt x="3566" y="2817"/>
                      <a:pt x="3575" y="2774"/>
                    </a:cubicBezTo>
                    <a:cubicBezTo>
                      <a:pt x="3698" y="2202"/>
                      <a:pt x="3768" y="1628"/>
                      <a:pt x="3795" y="1050"/>
                    </a:cubicBezTo>
                    <a:cubicBezTo>
                      <a:pt x="3863" y="1047"/>
                      <a:pt x="3931" y="1046"/>
                      <a:pt x="3999" y="1046"/>
                    </a:cubicBezTo>
                    <a:cubicBezTo>
                      <a:pt x="4176" y="1046"/>
                      <a:pt x="4353" y="1055"/>
                      <a:pt x="4532" y="1076"/>
                    </a:cubicBezTo>
                    <a:cubicBezTo>
                      <a:pt x="4534" y="1076"/>
                      <a:pt x="4536" y="1076"/>
                      <a:pt x="4539" y="1076"/>
                    </a:cubicBezTo>
                    <a:cubicBezTo>
                      <a:pt x="4609" y="1076"/>
                      <a:pt x="4840" y="977"/>
                      <a:pt x="4709" y="962"/>
                    </a:cubicBezTo>
                    <a:cubicBezTo>
                      <a:pt x="4528" y="941"/>
                      <a:pt x="4348" y="931"/>
                      <a:pt x="4169" y="931"/>
                    </a:cubicBezTo>
                    <a:cubicBezTo>
                      <a:pt x="4046" y="931"/>
                      <a:pt x="3923" y="936"/>
                      <a:pt x="3801" y="943"/>
                    </a:cubicBezTo>
                    <a:cubicBezTo>
                      <a:pt x="3812" y="636"/>
                      <a:pt x="3816" y="326"/>
                      <a:pt x="3801" y="16"/>
                    </a:cubicBezTo>
                    <a:cubicBezTo>
                      <a:pt x="3800" y="5"/>
                      <a:pt x="3780" y="0"/>
                      <a:pt x="37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3" name="Google Shape;4063;p73"/>
              <p:cNvSpPr/>
              <p:nvPr/>
            </p:nvSpPr>
            <p:spPr>
              <a:xfrm>
                <a:off x="5167590" y="4046919"/>
                <a:ext cx="406575" cy="320221"/>
              </a:xfrm>
              <a:custGeom>
                <a:avLst/>
                <a:gdLst/>
                <a:ahLst/>
                <a:cxnLst/>
                <a:rect l="l" t="t" r="r" b="b"/>
                <a:pathLst>
                  <a:path w="8343" h="6571" extrusionOk="0">
                    <a:moveTo>
                      <a:pt x="8155" y="0"/>
                    </a:moveTo>
                    <a:cubicBezTo>
                      <a:pt x="8120" y="0"/>
                      <a:pt x="8084" y="11"/>
                      <a:pt x="8055" y="36"/>
                    </a:cubicBezTo>
                    <a:cubicBezTo>
                      <a:pt x="5500" y="2275"/>
                      <a:pt x="2853" y="4398"/>
                      <a:pt x="113" y="6404"/>
                    </a:cubicBezTo>
                    <a:cubicBezTo>
                      <a:pt x="0" y="6486"/>
                      <a:pt x="97" y="6571"/>
                      <a:pt x="202" y="6571"/>
                    </a:cubicBezTo>
                    <a:cubicBezTo>
                      <a:pt x="235" y="6571"/>
                      <a:pt x="270" y="6562"/>
                      <a:pt x="298" y="6541"/>
                    </a:cubicBezTo>
                    <a:cubicBezTo>
                      <a:pt x="3038" y="4534"/>
                      <a:pt x="5685" y="2412"/>
                      <a:pt x="8240" y="175"/>
                    </a:cubicBezTo>
                    <a:cubicBezTo>
                      <a:pt x="8342" y="84"/>
                      <a:pt x="8253" y="0"/>
                      <a:pt x="81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4" name="Google Shape;4064;p73"/>
              <p:cNvSpPr/>
              <p:nvPr/>
            </p:nvSpPr>
            <p:spPr>
              <a:xfrm>
                <a:off x="5265056" y="4307544"/>
                <a:ext cx="112962" cy="99658"/>
              </a:xfrm>
              <a:custGeom>
                <a:avLst/>
                <a:gdLst/>
                <a:ahLst/>
                <a:cxnLst/>
                <a:rect l="l" t="t" r="r" b="b"/>
                <a:pathLst>
                  <a:path w="2318" h="2045" extrusionOk="0">
                    <a:moveTo>
                      <a:pt x="1401" y="1"/>
                    </a:moveTo>
                    <a:cubicBezTo>
                      <a:pt x="1391" y="1"/>
                      <a:pt x="1381" y="1"/>
                      <a:pt x="1373" y="3"/>
                    </a:cubicBezTo>
                    <a:cubicBezTo>
                      <a:pt x="800" y="116"/>
                      <a:pt x="324" y="421"/>
                      <a:pt x="31" y="935"/>
                    </a:cubicBezTo>
                    <a:cubicBezTo>
                      <a:pt x="0" y="989"/>
                      <a:pt x="46" y="1012"/>
                      <a:pt x="108" y="1012"/>
                    </a:cubicBezTo>
                    <a:cubicBezTo>
                      <a:pt x="176" y="1012"/>
                      <a:pt x="263" y="985"/>
                      <a:pt x="287" y="943"/>
                    </a:cubicBezTo>
                    <a:cubicBezTo>
                      <a:pt x="494" y="578"/>
                      <a:pt x="802" y="318"/>
                      <a:pt x="1199" y="201"/>
                    </a:cubicBezTo>
                    <a:lnTo>
                      <a:pt x="1199" y="201"/>
                    </a:lnTo>
                    <a:cubicBezTo>
                      <a:pt x="1145" y="519"/>
                      <a:pt x="1020" y="795"/>
                      <a:pt x="805" y="1046"/>
                    </a:cubicBezTo>
                    <a:cubicBezTo>
                      <a:pt x="753" y="1107"/>
                      <a:pt x="845" y="1126"/>
                      <a:pt x="907" y="1126"/>
                    </a:cubicBezTo>
                    <a:cubicBezTo>
                      <a:pt x="927" y="1126"/>
                      <a:pt x="943" y="1124"/>
                      <a:pt x="952" y="1121"/>
                    </a:cubicBezTo>
                    <a:cubicBezTo>
                      <a:pt x="1112" y="1066"/>
                      <a:pt x="1325" y="1007"/>
                      <a:pt x="1520" y="1007"/>
                    </a:cubicBezTo>
                    <a:cubicBezTo>
                      <a:pt x="1610" y="1007"/>
                      <a:pt x="1696" y="1020"/>
                      <a:pt x="1771" y="1050"/>
                    </a:cubicBezTo>
                    <a:cubicBezTo>
                      <a:pt x="2003" y="1144"/>
                      <a:pt x="2075" y="1322"/>
                      <a:pt x="1887" y="1465"/>
                    </a:cubicBezTo>
                    <a:cubicBezTo>
                      <a:pt x="1637" y="1658"/>
                      <a:pt x="1286" y="1790"/>
                      <a:pt x="1008" y="1940"/>
                    </a:cubicBezTo>
                    <a:cubicBezTo>
                      <a:pt x="891" y="2003"/>
                      <a:pt x="984" y="2045"/>
                      <a:pt x="1078" y="2045"/>
                    </a:cubicBezTo>
                    <a:cubicBezTo>
                      <a:pt x="1115" y="2045"/>
                      <a:pt x="1153" y="2038"/>
                      <a:pt x="1178" y="2025"/>
                    </a:cubicBezTo>
                    <a:cubicBezTo>
                      <a:pt x="1539" y="1830"/>
                      <a:pt x="1900" y="1635"/>
                      <a:pt x="2261" y="1439"/>
                    </a:cubicBezTo>
                    <a:cubicBezTo>
                      <a:pt x="2289" y="1423"/>
                      <a:pt x="2318" y="1394"/>
                      <a:pt x="2312" y="1360"/>
                    </a:cubicBezTo>
                    <a:cubicBezTo>
                      <a:pt x="2251" y="967"/>
                      <a:pt x="1955" y="848"/>
                      <a:pt x="1626" y="848"/>
                    </a:cubicBezTo>
                    <a:cubicBezTo>
                      <a:pt x="1474" y="848"/>
                      <a:pt x="1315" y="874"/>
                      <a:pt x="1169" y="909"/>
                    </a:cubicBezTo>
                    <a:cubicBezTo>
                      <a:pt x="1347" y="658"/>
                      <a:pt x="1456" y="382"/>
                      <a:pt x="1492" y="64"/>
                    </a:cubicBezTo>
                    <a:cubicBezTo>
                      <a:pt x="1498" y="16"/>
                      <a:pt x="1444" y="1"/>
                      <a:pt x="14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5" name="Google Shape;4065;p73"/>
              <p:cNvSpPr/>
              <p:nvPr/>
            </p:nvSpPr>
            <p:spPr>
              <a:xfrm>
                <a:off x="5392055" y="4245555"/>
                <a:ext cx="81773" cy="64717"/>
              </a:xfrm>
              <a:custGeom>
                <a:avLst/>
                <a:gdLst/>
                <a:ahLst/>
                <a:cxnLst/>
                <a:rect l="l" t="t" r="r" b="b"/>
                <a:pathLst>
                  <a:path w="1678" h="1328" extrusionOk="0">
                    <a:moveTo>
                      <a:pt x="1300" y="1"/>
                    </a:moveTo>
                    <a:cubicBezTo>
                      <a:pt x="1243" y="1"/>
                      <a:pt x="1176" y="17"/>
                      <a:pt x="1148" y="46"/>
                    </a:cubicBezTo>
                    <a:cubicBezTo>
                      <a:pt x="1036" y="164"/>
                      <a:pt x="935" y="289"/>
                      <a:pt x="840" y="417"/>
                    </a:cubicBezTo>
                    <a:cubicBezTo>
                      <a:pt x="676" y="308"/>
                      <a:pt x="506" y="210"/>
                      <a:pt x="320" y="134"/>
                    </a:cubicBezTo>
                    <a:cubicBezTo>
                      <a:pt x="310" y="130"/>
                      <a:pt x="297" y="128"/>
                      <a:pt x="283" y="128"/>
                    </a:cubicBezTo>
                    <a:cubicBezTo>
                      <a:pt x="181" y="128"/>
                      <a:pt x="0" y="227"/>
                      <a:pt x="103" y="270"/>
                    </a:cubicBezTo>
                    <a:cubicBezTo>
                      <a:pt x="320" y="358"/>
                      <a:pt x="517" y="475"/>
                      <a:pt x="701" y="609"/>
                    </a:cubicBezTo>
                    <a:cubicBezTo>
                      <a:pt x="568" y="812"/>
                      <a:pt x="455" y="1029"/>
                      <a:pt x="363" y="1259"/>
                    </a:cubicBezTo>
                    <a:cubicBezTo>
                      <a:pt x="349" y="1295"/>
                      <a:pt x="387" y="1311"/>
                      <a:pt x="439" y="1311"/>
                    </a:cubicBezTo>
                    <a:cubicBezTo>
                      <a:pt x="513" y="1311"/>
                      <a:pt x="616" y="1278"/>
                      <a:pt x="637" y="1225"/>
                    </a:cubicBezTo>
                    <a:cubicBezTo>
                      <a:pt x="704" y="1057"/>
                      <a:pt x="787" y="898"/>
                      <a:pt x="877" y="745"/>
                    </a:cubicBezTo>
                    <a:cubicBezTo>
                      <a:pt x="1064" y="907"/>
                      <a:pt x="1233" y="1089"/>
                      <a:pt x="1376" y="1298"/>
                    </a:cubicBezTo>
                    <a:cubicBezTo>
                      <a:pt x="1390" y="1319"/>
                      <a:pt x="1419" y="1328"/>
                      <a:pt x="1454" y="1328"/>
                    </a:cubicBezTo>
                    <a:cubicBezTo>
                      <a:pt x="1547" y="1328"/>
                      <a:pt x="1678" y="1260"/>
                      <a:pt x="1630" y="1189"/>
                    </a:cubicBezTo>
                    <a:cubicBezTo>
                      <a:pt x="1457" y="936"/>
                      <a:pt x="1248" y="719"/>
                      <a:pt x="1011" y="535"/>
                    </a:cubicBezTo>
                    <a:cubicBezTo>
                      <a:pt x="1118" y="381"/>
                      <a:pt x="1235" y="231"/>
                      <a:pt x="1367" y="92"/>
                    </a:cubicBezTo>
                    <a:cubicBezTo>
                      <a:pt x="1430" y="28"/>
                      <a:pt x="1373" y="1"/>
                      <a:pt x="13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6" name="Google Shape;4066;p73"/>
              <p:cNvSpPr/>
              <p:nvPr/>
            </p:nvSpPr>
            <p:spPr>
              <a:xfrm>
                <a:off x="5474755" y="4166559"/>
                <a:ext cx="91276" cy="63060"/>
              </a:xfrm>
              <a:custGeom>
                <a:avLst/>
                <a:gdLst/>
                <a:ahLst/>
                <a:cxnLst/>
                <a:rect l="l" t="t" r="r" b="b"/>
                <a:pathLst>
                  <a:path w="1873" h="1294" extrusionOk="0">
                    <a:moveTo>
                      <a:pt x="658" y="0"/>
                    </a:moveTo>
                    <a:cubicBezTo>
                      <a:pt x="593" y="0"/>
                      <a:pt x="514" y="34"/>
                      <a:pt x="490" y="80"/>
                    </a:cubicBezTo>
                    <a:cubicBezTo>
                      <a:pt x="337" y="375"/>
                      <a:pt x="184" y="669"/>
                      <a:pt x="31" y="963"/>
                    </a:cubicBezTo>
                    <a:cubicBezTo>
                      <a:pt x="0" y="1023"/>
                      <a:pt x="50" y="1048"/>
                      <a:pt x="114" y="1048"/>
                    </a:cubicBezTo>
                    <a:cubicBezTo>
                      <a:pt x="182" y="1048"/>
                      <a:pt x="265" y="1021"/>
                      <a:pt x="288" y="977"/>
                    </a:cubicBezTo>
                    <a:cubicBezTo>
                      <a:pt x="410" y="739"/>
                      <a:pt x="533" y="504"/>
                      <a:pt x="656" y="267"/>
                    </a:cubicBezTo>
                    <a:cubicBezTo>
                      <a:pt x="1018" y="543"/>
                      <a:pt x="1324" y="874"/>
                      <a:pt x="1571" y="1261"/>
                    </a:cubicBezTo>
                    <a:cubicBezTo>
                      <a:pt x="1586" y="1283"/>
                      <a:pt x="1616" y="1293"/>
                      <a:pt x="1651" y="1293"/>
                    </a:cubicBezTo>
                    <a:cubicBezTo>
                      <a:pt x="1745" y="1293"/>
                      <a:pt x="1872" y="1224"/>
                      <a:pt x="1825" y="1149"/>
                    </a:cubicBezTo>
                    <a:cubicBezTo>
                      <a:pt x="1537" y="696"/>
                      <a:pt x="1168" y="321"/>
                      <a:pt x="726" y="18"/>
                    </a:cubicBezTo>
                    <a:cubicBezTo>
                      <a:pt x="709" y="6"/>
                      <a:pt x="685" y="0"/>
                      <a:pt x="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7" name="Google Shape;4067;p73"/>
              <p:cNvSpPr/>
              <p:nvPr/>
            </p:nvSpPr>
            <p:spPr>
              <a:xfrm>
                <a:off x="5608284" y="3966558"/>
                <a:ext cx="62329" cy="35623"/>
              </a:xfrm>
              <a:custGeom>
                <a:avLst/>
                <a:gdLst/>
                <a:ahLst/>
                <a:cxnLst/>
                <a:rect l="l" t="t" r="r" b="b"/>
                <a:pathLst>
                  <a:path w="1279" h="731" extrusionOk="0">
                    <a:moveTo>
                      <a:pt x="1172" y="1"/>
                    </a:moveTo>
                    <a:cubicBezTo>
                      <a:pt x="1118" y="1"/>
                      <a:pt x="1047" y="35"/>
                      <a:pt x="1011" y="58"/>
                    </a:cubicBezTo>
                    <a:cubicBezTo>
                      <a:pt x="691" y="257"/>
                      <a:pt x="373" y="456"/>
                      <a:pt x="55" y="655"/>
                    </a:cubicBezTo>
                    <a:cubicBezTo>
                      <a:pt x="0" y="689"/>
                      <a:pt x="34" y="711"/>
                      <a:pt x="74" y="725"/>
                    </a:cubicBezTo>
                    <a:cubicBezTo>
                      <a:pt x="83" y="729"/>
                      <a:pt x="94" y="730"/>
                      <a:pt x="106" y="730"/>
                    </a:cubicBezTo>
                    <a:cubicBezTo>
                      <a:pt x="160" y="730"/>
                      <a:pt x="231" y="696"/>
                      <a:pt x="268" y="673"/>
                    </a:cubicBezTo>
                    <a:cubicBezTo>
                      <a:pt x="586" y="474"/>
                      <a:pt x="904" y="276"/>
                      <a:pt x="1222" y="76"/>
                    </a:cubicBezTo>
                    <a:cubicBezTo>
                      <a:pt x="1278" y="42"/>
                      <a:pt x="1243" y="21"/>
                      <a:pt x="1204" y="6"/>
                    </a:cubicBezTo>
                    <a:cubicBezTo>
                      <a:pt x="1194" y="2"/>
                      <a:pt x="1184" y="1"/>
                      <a:pt x="11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8" name="Google Shape;4068;p73"/>
              <p:cNvSpPr/>
              <p:nvPr/>
            </p:nvSpPr>
            <p:spPr>
              <a:xfrm>
                <a:off x="5611793" y="4001256"/>
                <a:ext cx="93859" cy="52241"/>
              </a:xfrm>
              <a:custGeom>
                <a:avLst/>
                <a:gdLst/>
                <a:ahLst/>
                <a:cxnLst/>
                <a:rect l="l" t="t" r="r" b="b"/>
                <a:pathLst>
                  <a:path w="1926" h="1072" extrusionOk="0">
                    <a:moveTo>
                      <a:pt x="1807" y="1"/>
                    </a:moveTo>
                    <a:cubicBezTo>
                      <a:pt x="1748" y="1"/>
                      <a:pt x="1676" y="18"/>
                      <a:pt x="1648" y="44"/>
                    </a:cubicBezTo>
                    <a:cubicBezTo>
                      <a:pt x="1214" y="461"/>
                      <a:pt x="715" y="766"/>
                      <a:pt x="147" y="960"/>
                    </a:cubicBezTo>
                    <a:cubicBezTo>
                      <a:pt x="0" y="1010"/>
                      <a:pt x="81" y="1072"/>
                      <a:pt x="180" y="1072"/>
                    </a:cubicBezTo>
                    <a:cubicBezTo>
                      <a:pt x="204" y="1072"/>
                      <a:pt x="229" y="1068"/>
                      <a:pt x="252" y="1060"/>
                    </a:cubicBezTo>
                    <a:cubicBezTo>
                      <a:pt x="859" y="854"/>
                      <a:pt x="1402" y="524"/>
                      <a:pt x="1865" y="82"/>
                    </a:cubicBezTo>
                    <a:cubicBezTo>
                      <a:pt x="1925" y="24"/>
                      <a:pt x="1875" y="1"/>
                      <a:pt x="18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9" name="Google Shape;4069;p73"/>
              <p:cNvSpPr/>
              <p:nvPr/>
            </p:nvSpPr>
            <p:spPr>
              <a:xfrm>
                <a:off x="5686452" y="3814365"/>
                <a:ext cx="195515" cy="181772"/>
              </a:xfrm>
              <a:custGeom>
                <a:avLst/>
                <a:gdLst/>
                <a:ahLst/>
                <a:cxnLst/>
                <a:rect l="l" t="t" r="r" b="b"/>
                <a:pathLst>
                  <a:path w="4012" h="3730" extrusionOk="0">
                    <a:moveTo>
                      <a:pt x="2200" y="1"/>
                    </a:moveTo>
                    <a:cubicBezTo>
                      <a:pt x="2125" y="1"/>
                      <a:pt x="2023" y="38"/>
                      <a:pt x="2009" y="95"/>
                    </a:cubicBezTo>
                    <a:cubicBezTo>
                      <a:pt x="1874" y="648"/>
                      <a:pt x="1741" y="1200"/>
                      <a:pt x="1607" y="1753"/>
                    </a:cubicBezTo>
                    <a:cubicBezTo>
                      <a:pt x="1537" y="1753"/>
                      <a:pt x="1468" y="1752"/>
                      <a:pt x="1399" y="1752"/>
                    </a:cubicBezTo>
                    <a:cubicBezTo>
                      <a:pt x="1258" y="1752"/>
                      <a:pt x="1119" y="1753"/>
                      <a:pt x="982" y="1753"/>
                    </a:cubicBezTo>
                    <a:cubicBezTo>
                      <a:pt x="748" y="1753"/>
                      <a:pt x="521" y="1751"/>
                      <a:pt x="307" y="1741"/>
                    </a:cubicBezTo>
                    <a:cubicBezTo>
                      <a:pt x="306" y="1741"/>
                      <a:pt x="306" y="1741"/>
                      <a:pt x="305" y="1741"/>
                    </a:cubicBezTo>
                    <a:cubicBezTo>
                      <a:pt x="245" y="1741"/>
                      <a:pt x="0" y="1839"/>
                      <a:pt x="129" y="1846"/>
                    </a:cubicBezTo>
                    <a:cubicBezTo>
                      <a:pt x="351" y="1856"/>
                      <a:pt x="587" y="1858"/>
                      <a:pt x="832" y="1858"/>
                    </a:cubicBezTo>
                    <a:cubicBezTo>
                      <a:pt x="913" y="1858"/>
                      <a:pt x="995" y="1857"/>
                      <a:pt x="1078" y="1857"/>
                    </a:cubicBezTo>
                    <a:cubicBezTo>
                      <a:pt x="1244" y="1857"/>
                      <a:pt x="1412" y="1858"/>
                      <a:pt x="1581" y="1861"/>
                    </a:cubicBezTo>
                    <a:cubicBezTo>
                      <a:pt x="1435" y="2464"/>
                      <a:pt x="1290" y="3067"/>
                      <a:pt x="1144" y="3669"/>
                    </a:cubicBezTo>
                    <a:cubicBezTo>
                      <a:pt x="1133" y="3711"/>
                      <a:pt x="1174" y="3729"/>
                      <a:pt x="1226" y="3729"/>
                    </a:cubicBezTo>
                    <a:cubicBezTo>
                      <a:pt x="1302" y="3729"/>
                      <a:pt x="1404" y="3692"/>
                      <a:pt x="1418" y="3635"/>
                    </a:cubicBezTo>
                    <a:cubicBezTo>
                      <a:pt x="1560" y="3047"/>
                      <a:pt x="1703" y="2459"/>
                      <a:pt x="1844" y="1872"/>
                    </a:cubicBezTo>
                    <a:cubicBezTo>
                      <a:pt x="2530" y="1901"/>
                      <a:pt x="3204" y="2001"/>
                      <a:pt x="3728" y="2334"/>
                    </a:cubicBezTo>
                    <a:cubicBezTo>
                      <a:pt x="3738" y="2340"/>
                      <a:pt x="3751" y="2343"/>
                      <a:pt x="3767" y="2343"/>
                    </a:cubicBezTo>
                    <a:cubicBezTo>
                      <a:pt x="3854" y="2343"/>
                      <a:pt x="4011" y="2259"/>
                      <a:pt x="3987" y="2244"/>
                    </a:cubicBezTo>
                    <a:cubicBezTo>
                      <a:pt x="3398" y="1869"/>
                      <a:pt x="2634" y="1781"/>
                      <a:pt x="1871" y="1760"/>
                    </a:cubicBezTo>
                    <a:cubicBezTo>
                      <a:pt x="2009" y="1193"/>
                      <a:pt x="2146" y="627"/>
                      <a:pt x="2282" y="61"/>
                    </a:cubicBezTo>
                    <a:cubicBezTo>
                      <a:pt x="2293" y="19"/>
                      <a:pt x="2253" y="1"/>
                      <a:pt x="22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0" name="Google Shape;4070;p73"/>
              <p:cNvSpPr/>
              <p:nvPr/>
            </p:nvSpPr>
            <p:spPr>
              <a:xfrm>
                <a:off x="6150147" y="3645797"/>
                <a:ext cx="662518" cy="409645"/>
              </a:xfrm>
              <a:custGeom>
                <a:avLst/>
                <a:gdLst/>
                <a:ahLst/>
                <a:cxnLst/>
                <a:rect l="l" t="t" r="r" b="b"/>
                <a:pathLst>
                  <a:path w="13595" h="8406" extrusionOk="0">
                    <a:moveTo>
                      <a:pt x="6484" y="3741"/>
                    </a:moveTo>
                    <a:cubicBezTo>
                      <a:pt x="6522" y="3844"/>
                      <a:pt x="6555" y="3943"/>
                      <a:pt x="6580" y="4040"/>
                    </a:cubicBezTo>
                    <a:cubicBezTo>
                      <a:pt x="6496" y="4003"/>
                      <a:pt x="6414" y="3967"/>
                      <a:pt x="6330" y="3929"/>
                    </a:cubicBezTo>
                    <a:cubicBezTo>
                      <a:pt x="6372" y="3888"/>
                      <a:pt x="6415" y="3845"/>
                      <a:pt x="6457" y="3804"/>
                    </a:cubicBezTo>
                    <a:cubicBezTo>
                      <a:pt x="6482" y="3778"/>
                      <a:pt x="6489" y="3757"/>
                      <a:pt x="6484" y="3741"/>
                    </a:cubicBezTo>
                    <a:close/>
                    <a:moveTo>
                      <a:pt x="6871" y="132"/>
                    </a:moveTo>
                    <a:cubicBezTo>
                      <a:pt x="6947" y="132"/>
                      <a:pt x="7027" y="135"/>
                      <a:pt x="7112" y="142"/>
                    </a:cubicBezTo>
                    <a:cubicBezTo>
                      <a:pt x="7728" y="194"/>
                      <a:pt x="8436" y="667"/>
                      <a:pt x="9001" y="922"/>
                    </a:cubicBezTo>
                    <a:cubicBezTo>
                      <a:pt x="9796" y="1278"/>
                      <a:pt x="10556" y="1519"/>
                      <a:pt x="11345" y="1519"/>
                    </a:cubicBezTo>
                    <a:cubicBezTo>
                      <a:pt x="11588" y="1519"/>
                      <a:pt x="11833" y="1496"/>
                      <a:pt x="12083" y="1447"/>
                    </a:cubicBezTo>
                    <a:lnTo>
                      <a:pt x="12083" y="1447"/>
                    </a:lnTo>
                    <a:cubicBezTo>
                      <a:pt x="11545" y="1760"/>
                      <a:pt x="11008" y="2074"/>
                      <a:pt x="10470" y="2384"/>
                    </a:cubicBezTo>
                    <a:cubicBezTo>
                      <a:pt x="10242" y="2266"/>
                      <a:pt x="10015" y="2149"/>
                      <a:pt x="9787" y="2030"/>
                    </a:cubicBezTo>
                    <a:cubicBezTo>
                      <a:pt x="9771" y="2022"/>
                      <a:pt x="9751" y="2018"/>
                      <a:pt x="9730" y="2018"/>
                    </a:cubicBezTo>
                    <a:cubicBezTo>
                      <a:pt x="9615" y="2018"/>
                      <a:pt x="9462" y="2131"/>
                      <a:pt x="9577" y="2191"/>
                    </a:cubicBezTo>
                    <a:cubicBezTo>
                      <a:pt x="9792" y="2302"/>
                      <a:pt x="10009" y="2415"/>
                      <a:pt x="10225" y="2526"/>
                    </a:cubicBezTo>
                    <a:cubicBezTo>
                      <a:pt x="9657" y="2854"/>
                      <a:pt x="9088" y="3177"/>
                      <a:pt x="8520" y="3505"/>
                    </a:cubicBezTo>
                    <a:cubicBezTo>
                      <a:pt x="8362" y="3384"/>
                      <a:pt x="8204" y="3267"/>
                      <a:pt x="8039" y="3156"/>
                    </a:cubicBezTo>
                    <a:cubicBezTo>
                      <a:pt x="8019" y="3144"/>
                      <a:pt x="7996" y="3138"/>
                      <a:pt x="7971" y="3138"/>
                    </a:cubicBezTo>
                    <a:cubicBezTo>
                      <a:pt x="7860" y="3138"/>
                      <a:pt x="7721" y="3248"/>
                      <a:pt x="7829" y="3319"/>
                    </a:cubicBezTo>
                    <a:cubicBezTo>
                      <a:pt x="7983" y="3420"/>
                      <a:pt x="8130" y="3531"/>
                      <a:pt x="8277" y="3642"/>
                    </a:cubicBezTo>
                    <a:cubicBezTo>
                      <a:pt x="7902" y="3857"/>
                      <a:pt x="7527" y="4073"/>
                      <a:pt x="7151" y="4285"/>
                    </a:cubicBezTo>
                    <a:cubicBezTo>
                      <a:pt x="7072" y="4251"/>
                      <a:pt x="6991" y="4218"/>
                      <a:pt x="6912" y="4184"/>
                    </a:cubicBezTo>
                    <a:cubicBezTo>
                      <a:pt x="6888" y="3193"/>
                      <a:pt x="6079" y="2705"/>
                      <a:pt x="5803" y="1764"/>
                    </a:cubicBezTo>
                    <a:cubicBezTo>
                      <a:pt x="5552" y="903"/>
                      <a:pt x="5737" y="132"/>
                      <a:pt x="6871" y="132"/>
                    </a:cubicBezTo>
                    <a:close/>
                    <a:moveTo>
                      <a:pt x="6841" y="1"/>
                    </a:moveTo>
                    <a:cubicBezTo>
                      <a:pt x="6591" y="1"/>
                      <a:pt x="6344" y="45"/>
                      <a:pt x="6109" y="158"/>
                    </a:cubicBezTo>
                    <a:cubicBezTo>
                      <a:pt x="4573" y="892"/>
                      <a:pt x="5991" y="2457"/>
                      <a:pt x="6481" y="3733"/>
                    </a:cubicBezTo>
                    <a:cubicBezTo>
                      <a:pt x="6467" y="3708"/>
                      <a:pt x="6423" y="3696"/>
                      <a:pt x="6375" y="3696"/>
                    </a:cubicBezTo>
                    <a:cubicBezTo>
                      <a:pt x="6321" y="3696"/>
                      <a:pt x="6262" y="3711"/>
                      <a:pt x="6232" y="3740"/>
                    </a:cubicBezTo>
                    <a:cubicBezTo>
                      <a:pt x="6199" y="3774"/>
                      <a:pt x="6165" y="3809"/>
                      <a:pt x="6131" y="3841"/>
                    </a:cubicBezTo>
                    <a:cubicBezTo>
                      <a:pt x="5555" y="3587"/>
                      <a:pt x="4982" y="3329"/>
                      <a:pt x="4411" y="3069"/>
                    </a:cubicBezTo>
                    <a:cubicBezTo>
                      <a:pt x="4575" y="2900"/>
                      <a:pt x="4740" y="2730"/>
                      <a:pt x="4906" y="2559"/>
                    </a:cubicBezTo>
                    <a:cubicBezTo>
                      <a:pt x="4933" y="2532"/>
                      <a:pt x="4901" y="2520"/>
                      <a:pt x="4852" y="2520"/>
                    </a:cubicBezTo>
                    <a:cubicBezTo>
                      <a:pt x="4785" y="2520"/>
                      <a:pt x="4684" y="2542"/>
                      <a:pt x="4655" y="2573"/>
                    </a:cubicBezTo>
                    <a:cubicBezTo>
                      <a:pt x="4518" y="2712"/>
                      <a:pt x="4382" y="2854"/>
                      <a:pt x="4246" y="2993"/>
                    </a:cubicBezTo>
                    <a:cubicBezTo>
                      <a:pt x="3612" y="2705"/>
                      <a:pt x="2981" y="2420"/>
                      <a:pt x="2352" y="2141"/>
                    </a:cubicBezTo>
                    <a:cubicBezTo>
                      <a:pt x="2443" y="2053"/>
                      <a:pt x="2533" y="1966"/>
                      <a:pt x="2623" y="1879"/>
                    </a:cubicBezTo>
                    <a:cubicBezTo>
                      <a:pt x="2695" y="1809"/>
                      <a:pt x="2624" y="1774"/>
                      <a:pt x="2540" y="1774"/>
                    </a:cubicBezTo>
                    <a:cubicBezTo>
                      <a:pt x="2487" y="1774"/>
                      <a:pt x="2428" y="1788"/>
                      <a:pt x="2399" y="1817"/>
                    </a:cubicBezTo>
                    <a:cubicBezTo>
                      <a:pt x="2317" y="1896"/>
                      <a:pt x="2235" y="1976"/>
                      <a:pt x="2154" y="2053"/>
                    </a:cubicBezTo>
                    <a:cubicBezTo>
                      <a:pt x="1959" y="1969"/>
                      <a:pt x="1764" y="1883"/>
                      <a:pt x="1569" y="1798"/>
                    </a:cubicBezTo>
                    <a:cubicBezTo>
                      <a:pt x="1555" y="1792"/>
                      <a:pt x="1539" y="1789"/>
                      <a:pt x="1522" y="1789"/>
                    </a:cubicBezTo>
                    <a:cubicBezTo>
                      <a:pt x="1408" y="1789"/>
                      <a:pt x="1272" y="1924"/>
                      <a:pt x="1412" y="1984"/>
                    </a:cubicBezTo>
                    <a:cubicBezTo>
                      <a:pt x="1598" y="2065"/>
                      <a:pt x="1785" y="2147"/>
                      <a:pt x="1972" y="2229"/>
                    </a:cubicBezTo>
                    <a:cubicBezTo>
                      <a:pt x="1851" y="2346"/>
                      <a:pt x="1729" y="2462"/>
                      <a:pt x="1608" y="2580"/>
                    </a:cubicBezTo>
                    <a:cubicBezTo>
                      <a:pt x="1536" y="2650"/>
                      <a:pt x="1608" y="2685"/>
                      <a:pt x="1692" y="2685"/>
                    </a:cubicBezTo>
                    <a:cubicBezTo>
                      <a:pt x="1745" y="2685"/>
                      <a:pt x="1803" y="2671"/>
                      <a:pt x="1833" y="2643"/>
                    </a:cubicBezTo>
                    <a:cubicBezTo>
                      <a:pt x="1945" y="2534"/>
                      <a:pt x="2059" y="2425"/>
                      <a:pt x="2171" y="2317"/>
                    </a:cubicBezTo>
                    <a:cubicBezTo>
                      <a:pt x="2804" y="2596"/>
                      <a:pt x="3437" y="2883"/>
                      <a:pt x="4072" y="3172"/>
                    </a:cubicBezTo>
                    <a:cubicBezTo>
                      <a:pt x="3953" y="3294"/>
                      <a:pt x="3833" y="3418"/>
                      <a:pt x="3714" y="3541"/>
                    </a:cubicBezTo>
                    <a:cubicBezTo>
                      <a:pt x="3687" y="3569"/>
                      <a:pt x="3717" y="3580"/>
                      <a:pt x="3766" y="3580"/>
                    </a:cubicBezTo>
                    <a:cubicBezTo>
                      <a:pt x="3833" y="3580"/>
                      <a:pt x="3934" y="3558"/>
                      <a:pt x="3964" y="3528"/>
                    </a:cubicBezTo>
                    <a:cubicBezTo>
                      <a:pt x="4055" y="3433"/>
                      <a:pt x="4146" y="3340"/>
                      <a:pt x="4237" y="3246"/>
                    </a:cubicBezTo>
                    <a:cubicBezTo>
                      <a:pt x="4808" y="3506"/>
                      <a:pt x="5381" y="3764"/>
                      <a:pt x="5955" y="4017"/>
                    </a:cubicBezTo>
                    <a:lnTo>
                      <a:pt x="5516" y="4456"/>
                    </a:lnTo>
                    <a:cubicBezTo>
                      <a:pt x="5444" y="4528"/>
                      <a:pt x="5515" y="4564"/>
                      <a:pt x="5599" y="4564"/>
                    </a:cubicBezTo>
                    <a:cubicBezTo>
                      <a:pt x="5652" y="4564"/>
                      <a:pt x="5711" y="4549"/>
                      <a:pt x="5740" y="4520"/>
                    </a:cubicBezTo>
                    <a:cubicBezTo>
                      <a:pt x="5879" y="4383"/>
                      <a:pt x="6017" y="4243"/>
                      <a:pt x="6154" y="4105"/>
                    </a:cubicBezTo>
                    <a:cubicBezTo>
                      <a:pt x="6312" y="4174"/>
                      <a:pt x="6469" y="4244"/>
                      <a:pt x="6628" y="4311"/>
                    </a:cubicBezTo>
                    <a:cubicBezTo>
                      <a:pt x="6635" y="4393"/>
                      <a:pt x="6635" y="4470"/>
                      <a:pt x="6625" y="4546"/>
                    </a:cubicBezTo>
                    <a:cubicBezTo>
                      <a:pt x="6625" y="4551"/>
                      <a:pt x="6640" y="4555"/>
                      <a:pt x="6661" y="4555"/>
                    </a:cubicBezTo>
                    <a:cubicBezTo>
                      <a:pt x="6667" y="4555"/>
                      <a:pt x="6673" y="4554"/>
                      <a:pt x="6679" y="4554"/>
                    </a:cubicBezTo>
                    <a:lnTo>
                      <a:pt x="6679" y="4554"/>
                    </a:lnTo>
                    <a:cubicBezTo>
                      <a:pt x="4506" y="5788"/>
                      <a:pt x="2324" y="7006"/>
                      <a:pt x="133" y="8210"/>
                    </a:cubicBezTo>
                    <a:cubicBezTo>
                      <a:pt x="1" y="8282"/>
                      <a:pt x="74" y="8405"/>
                      <a:pt x="183" y="8405"/>
                    </a:cubicBezTo>
                    <a:cubicBezTo>
                      <a:pt x="207" y="8405"/>
                      <a:pt x="233" y="8399"/>
                      <a:pt x="258" y="8385"/>
                    </a:cubicBezTo>
                    <a:cubicBezTo>
                      <a:pt x="2565" y="7118"/>
                      <a:pt x="4861" y="5835"/>
                      <a:pt x="7148" y="4535"/>
                    </a:cubicBezTo>
                    <a:cubicBezTo>
                      <a:pt x="9163" y="5388"/>
                      <a:pt x="11215" y="6140"/>
                      <a:pt x="13331" y="6573"/>
                    </a:cubicBezTo>
                    <a:cubicBezTo>
                      <a:pt x="13341" y="6575"/>
                      <a:pt x="13350" y="6576"/>
                      <a:pt x="13359" y="6576"/>
                    </a:cubicBezTo>
                    <a:cubicBezTo>
                      <a:pt x="13484" y="6576"/>
                      <a:pt x="13595" y="6408"/>
                      <a:pt x="13425" y="6372"/>
                    </a:cubicBezTo>
                    <a:cubicBezTo>
                      <a:pt x="11366" y="5951"/>
                      <a:pt x="9364" y="5222"/>
                      <a:pt x="7398" y="4393"/>
                    </a:cubicBezTo>
                    <a:cubicBezTo>
                      <a:pt x="7753" y="4189"/>
                      <a:pt x="8109" y="3986"/>
                      <a:pt x="8464" y="3783"/>
                    </a:cubicBezTo>
                    <a:cubicBezTo>
                      <a:pt x="8640" y="3923"/>
                      <a:pt x="8811" y="4067"/>
                      <a:pt x="8976" y="4220"/>
                    </a:cubicBezTo>
                    <a:cubicBezTo>
                      <a:pt x="8997" y="4239"/>
                      <a:pt x="9024" y="4247"/>
                      <a:pt x="9052" y="4247"/>
                    </a:cubicBezTo>
                    <a:cubicBezTo>
                      <a:pt x="9155" y="4247"/>
                      <a:pt x="9278" y="4145"/>
                      <a:pt x="9186" y="4058"/>
                    </a:cubicBezTo>
                    <a:cubicBezTo>
                      <a:pt x="9031" y="3914"/>
                      <a:pt x="8868" y="3778"/>
                      <a:pt x="8703" y="3645"/>
                    </a:cubicBezTo>
                    <a:cubicBezTo>
                      <a:pt x="9286" y="3311"/>
                      <a:pt x="9870" y="2979"/>
                      <a:pt x="10452" y="2643"/>
                    </a:cubicBezTo>
                    <a:cubicBezTo>
                      <a:pt x="10634" y="2738"/>
                      <a:pt x="10816" y="2831"/>
                      <a:pt x="10999" y="2926"/>
                    </a:cubicBezTo>
                    <a:cubicBezTo>
                      <a:pt x="11015" y="2934"/>
                      <a:pt x="11035" y="2938"/>
                      <a:pt x="11056" y="2938"/>
                    </a:cubicBezTo>
                    <a:cubicBezTo>
                      <a:pt x="11171" y="2938"/>
                      <a:pt x="11324" y="2826"/>
                      <a:pt x="11210" y="2767"/>
                    </a:cubicBezTo>
                    <a:cubicBezTo>
                      <a:pt x="11038" y="2678"/>
                      <a:pt x="10867" y="2590"/>
                      <a:pt x="10696" y="2500"/>
                    </a:cubicBezTo>
                    <a:cubicBezTo>
                      <a:pt x="11268" y="2170"/>
                      <a:pt x="11839" y="1837"/>
                      <a:pt x="12410" y="1506"/>
                    </a:cubicBezTo>
                    <a:cubicBezTo>
                      <a:pt x="12584" y="1628"/>
                      <a:pt x="12751" y="1760"/>
                      <a:pt x="12904" y="1915"/>
                    </a:cubicBezTo>
                    <a:cubicBezTo>
                      <a:pt x="12919" y="1930"/>
                      <a:pt x="12945" y="1937"/>
                      <a:pt x="12974" y="1937"/>
                    </a:cubicBezTo>
                    <a:cubicBezTo>
                      <a:pt x="13072" y="1937"/>
                      <a:pt x="13213" y="1864"/>
                      <a:pt x="13158" y="1808"/>
                    </a:cubicBezTo>
                    <a:cubicBezTo>
                      <a:pt x="12996" y="1643"/>
                      <a:pt x="12818" y="1504"/>
                      <a:pt x="12633" y="1375"/>
                    </a:cubicBezTo>
                    <a:cubicBezTo>
                      <a:pt x="12891" y="1225"/>
                      <a:pt x="13151" y="1075"/>
                      <a:pt x="13409" y="923"/>
                    </a:cubicBezTo>
                    <a:cubicBezTo>
                      <a:pt x="13538" y="848"/>
                      <a:pt x="13467" y="726"/>
                      <a:pt x="13361" y="726"/>
                    </a:cubicBezTo>
                    <a:cubicBezTo>
                      <a:pt x="13337" y="726"/>
                      <a:pt x="13310" y="732"/>
                      <a:pt x="13284" y="748"/>
                    </a:cubicBezTo>
                    <a:cubicBezTo>
                      <a:pt x="13001" y="913"/>
                      <a:pt x="12718" y="1077"/>
                      <a:pt x="12435" y="1242"/>
                    </a:cubicBezTo>
                    <a:cubicBezTo>
                      <a:pt x="12129" y="1057"/>
                      <a:pt x="11801" y="913"/>
                      <a:pt x="11446" y="819"/>
                    </a:cubicBezTo>
                    <a:cubicBezTo>
                      <a:pt x="11439" y="817"/>
                      <a:pt x="11430" y="816"/>
                      <a:pt x="11421" y="816"/>
                    </a:cubicBezTo>
                    <a:cubicBezTo>
                      <a:pt x="11321" y="816"/>
                      <a:pt x="11138" y="929"/>
                      <a:pt x="11278" y="967"/>
                    </a:cubicBezTo>
                    <a:cubicBezTo>
                      <a:pt x="11602" y="1052"/>
                      <a:pt x="11904" y="1183"/>
                      <a:pt x="12183" y="1351"/>
                    </a:cubicBezTo>
                    <a:cubicBezTo>
                      <a:pt x="11945" y="1405"/>
                      <a:pt x="11716" y="1429"/>
                      <a:pt x="11494" y="1429"/>
                    </a:cubicBezTo>
                    <a:cubicBezTo>
                      <a:pt x="10081" y="1429"/>
                      <a:pt x="8928" y="462"/>
                      <a:pt x="7548" y="102"/>
                    </a:cubicBezTo>
                    <a:cubicBezTo>
                      <a:pt x="7316" y="41"/>
                      <a:pt x="7078" y="1"/>
                      <a:pt x="6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1" name="Google Shape;4071;p73"/>
              <p:cNvSpPr/>
              <p:nvPr/>
            </p:nvSpPr>
            <p:spPr>
              <a:xfrm>
                <a:off x="6155118" y="3547551"/>
                <a:ext cx="151363" cy="88206"/>
              </a:xfrm>
              <a:custGeom>
                <a:avLst/>
                <a:gdLst/>
                <a:ahLst/>
                <a:cxnLst/>
                <a:rect l="l" t="t" r="r" b="b"/>
                <a:pathLst>
                  <a:path w="3106" h="1810" extrusionOk="0">
                    <a:moveTo>
                      <a:pt x="241" y="0"/>
                    </a:moveTo>
                    <a:cubicBezTo>
                      <a:pt x="177" y="0"/>
                      <a:pt x="27" y="25"/>
                      <a:pt x="27" y="97"/>
                    </a:cubicBezTo>
                    <a:cubicBezTo>
                      <a:pt x="24" y="441"/>
                      <a:pt x="21" y="785"/>
                      <a:pt x="18" y="1130"/>
                    </a:cubicBezTo>
                    <a:cubicBezTo>
                      <a:pt x="0" y="1146"/>
                      <a:pt x="6" y="1156"/>
                      <a:pt x="18" y="1161"/>
                    </a:cubicBezTo>
                    <a:cubicBezTo>
                      <a:pt x="18" y="1165"/>
                      <a:pt x="18" y="1167"/>
                      <a:pt x="17" y="1170"/>
                    </a:cubicBezTo>
                    <a:cubicBezTo>
                      <a:pt x="17" y="1186"/>
                      <a:pt x="43" y="1194"/>
                      <a:pt x="79" y="1194"/>
                    </a:cubicBezTo>
                    <a:cubicBezTo>
                      <a:pt x="159" y="1194"/>
                      <a:pt x="291" y="1155"/>
                      <a:pt x="292" y="1095"/>
                    </a:cubicBezTo>
                    <a:lnTo>
                      <a:pt x="292" y="1089"/>
                    </a:lnTo>
                    <a:cubicBezTo>
                      <a:pt x="442" y="965"/>
                      <a:pt x="593" y="839"/>
                      <a:pt x="744" y="713"/>
                    </a:cubicBezTo>
                    <a:cubicBezTo>
                      <a:pt x="1426" y="1075"/>
                      <a:pt x="2109" y="1438"/>
                      <a:pt x="2790" y="1800"/>
                    </a:cubicBezTo>
                    <a:cubicBezTo>
                      <a:pt x="2803" y="1806"/>
                      <a:pt x="2819" y="1809"/>
                      <a:pt x="2837" y="1809"/>
                    </a:cubicBezTo>
                    <a:cubicBezTo>
                      <a:pt x="2939" y="1809"/>
                      <a:pt x="3106" y="1715"/>
                      <a:pt x="3007" y="1663"/>
                    </a:cubicBezTo>
                    <a:cubicBezTo>
                      <a:pt x="2252" y="1263"/>
                      <a:pt x="1498" y="863"/>
                      <a:pt x="743" y="462"/>
                    </a:cubicBezTo>
                    <a:cubicBezTo>
                      <a:pt x="731" y="456"/>
                      <a:pt x="715" y="453"/>
                      <a:pt x="697" y="453"/>
                    </a:cubicBezTo>
                    <a:cubicBezTo>
                      <a:pt x="594" y="453"/>
                      <a:pt x="428" y="547"/>
                      <a:pt x="526" y="598"/>
                    </a:cubicBezTo>
                    <a:cubicBezTo>
                      <a:pt x="553" y="614"/>
                      <a:pt x="580" y="627"/>
                      <a:pt x="607" y="641"/>
                    </a:cubicBezTo>
                    <a:cubicBezTo>
                      <a:pt x="501" y="728"/>
                      <a:pt x="397" y="815"/>
                      <a:pt x="293" y="901"/>
                    </a:cubicBezTo>
                    <a:cubicBezTo>
                      <a:pt x="295" y="651"/>
                      <a:pt x="298" y="400"/>
                      <a:pt x="300" y="150"/>
                    </a:cubicBezTo>
                    <a:cubicBezTo>
                      <a:pt x="583" y="201"/>
                      <a:pt x="844" y="314"/>
                      <a:pt x="1080" y="491"/>
                    </a:cubicBezTo>
                    <a:cubicBezTo>
                      <a:pt x="1091" y="500"/>
                      <a:pt x="1109" y="504"/>
                      <a:pt x="1129" y="504"/>
                    </a:cubicBezTo>
                    <a:cubicBezTo>
                      <a:pt x="1222" y="504"/>
                      <a:pt x="1378" y="426"/>
                      <a:pt x="1337" y="395"/>
                    </a:cubicBezTo>
                    <a:cubicBezTo>
                      <a:pt x="1018" y="154"/>
                      <a:pt x="649" y="21"/>
                      <a:pt x="251" y="0"/>
                    </a:cubicBezTo>
                    <a:cubicBezTo>
                      <a:pt x="248" y="0"/>
                      <a:pt x="244" y="0"/>
                      <a:pt x="2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2" name="Google Shape;4072;p73"/>
              <p:cNvSpPr/>
              <p:nvPr/>
            </p:nvSpPr>
            <p:spPr>
              <a:xfrm>
                <a:off x="6041082" y="3452034"/>
                <a:ext cx="113206" cy="115252"/>
              </a:xfrm>
              <a:custGeom>
                <a:avLst/>
                <a:gdLst/>
                <a:ahLst/>
                <a:cxnLst/>
                <a:rect l="l" t="t" r="r" b="b"/>
                <a:pathLst>
                  <a:path w="2323" h="2365" extrusionOk="0">
                    <a:moveTo>
                      <a:pt x="955" y="1"/>
                    </a:moveTo>
                    <a:cubicBezTo>
                      <a:pt x="880" y="1"/>
                      <a:pt x="795" y="43"/>
                      <a:pt x="788" y="116"/>
                    </a:cubicBezTo>
                    <a:cubicBezTo>
                      <a:pt x="772" y="284"/>
                      <a:pt x="756" y="452"/>
                      <a:pt x="740" y="622"/>
                    </a:cubicBezTo>
                    <a:cubicBezTo>
                      <a:pt x="585" y="620"/>
                      <a:pt x="430" y="611"/>
                      <a:pt x="274" y="599"/>
                    </a:cubicBezTo>
                    <a:cubicBezTo>
                      <a:pt x="270" y="599"/>
                      <a:pt x="266" y="598"/>
                      <a:pt x="262" y="598"/>
                    </a:cubicBezTo>
                    <a:cubicBezTo>
                      <a:pt x="133" y="598"/>
                      <a:pt x="0" y="780"/>
                      <a:pt x="179" y="795"/>
                    </a:cubicBezTo>
                    <a:cubicBezTo>
                      <a:pt x="361" y="811"/>
                      <a:pt x="542" y="818"/>
                      <a:pt x="722" y="819"/>
                    </a:cubicBezTo>
                    <a:cubicBezTo>
                      <a:pt x="677" y="1301"/>
                      <a:pt x="632" y="1785"/>
                      <a:pt x="586" y="2267"/>
                    </a:cubicBezTo>
                    <a:cubicBezTo>
                      <a:pt x="580" y="2335"/>
                      <a:pt x="635" y="2365"/>
                      <a:pt x="698" y="2365"/>
                    </a:cubicBezTo>
                    <a:cubicBezTo>
                      <a:pt x="773" y="2365"/>
                      <a:pt x="859" y="2322"/>
                      <a:pt x="865" y="2250"/>
                    </a:cubicBezTo>
                    <a:cubicBezTo>
                      <a:pt x="910" y="1771"/>
                      <a:pt x="954" y="1293"/>
                      <a:pt x="1000" y="813"/>
                    </a:cubicBezTo>
                    <a:cubicBezTo>
                      <a:pt x="1388" y="802"/>
                      <a:pt x="1775" y="762"/>
                      <a:pt x="2164" y="690"/>
                    </a:cubicBezTo>
                    <a:cubicBezTo>
                      <a:pt x="2323" y="660"/>
                      <a:pt x="2290" y="502"/>
                      <a:pt x="2151" y="502"/>
                    </a:cubicBezTo>
                    <a:cubicBezTo>
                      <a:pt x="2140" y="502"/>
                      <a:pt x="2127" y="504"/>
                      <a:pt x="2114" y="506"/>
                    </a:cubicBezTo>
                    <a:cubicBezTo>
                      <a:pt x="1749" y="575"/>
                      <a:pt x="1384" y="609"/>
                      <a:pt x="1017" y="618"/>
                    </a:cubicBezTo>
                    <a:cubicBezTo>
                      <a:pt x="1034" y="444"/>
                      <a:pt x="1050" y="270"/>
                      <a:pt x="1066" y="98"/>
                    </a:cubicBezTo>
                    <a:cubicBezTo>
                      <a:pt x="1072" y="31"/>
                      <a:pt x="1018" y="1"/>
                      <a:pt x="9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88" name="Google Shape;2129;p41"/>
          <p:cNvSpPr txBox="1">
            <a:spLocks/>
          </p:cNvSpPr>
          <p:nvPr/>
        </p:nvSpPr>
        <p:spPr>
          <a:xfrm>
            <a:off x="287420" y="383792"/>
            <a:ext cx="5830106" cy="170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a:lnSpc>
                <a:spcPct val="150000"/>
              </a:lnSpc>
            </a:pPr>
            <a:r>
              <a:rPr lang="en-US" sz="5800" b="1" smtClean="0">
                <a:latin typeface="+mn-lt"/>
              </a:rPr>
              <a:t>VẬN DỤNG</a:t>
            </a:r>
            <a:endParaRPr lang="en-US" sz="5800" b="1">
              <a:latin typeface="+mn-lt"/>
            </a:endParaRPr>
          </a:p>
        </p:txBody>
      </p:sp>
    </p:spTree>
    <p:extLst>
      <p:ext uri="{BB962C8B-B14F-4D97-AF65-F5344CB8AC3E}">
        <p14:creationId xmlns:p14="http://schemas.microsoft.com/office/powerpoint/2010/main" val="2869527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grpSp>
        <p:nvGrpSpPr>
          <p:cNvPr id="2" name="Group 1"/>
          <p:cNvGrpSpPr/>
          <p:nvPr/>
        </p:nvGrpSpPr>
        <p:grpSpPr>
          <a:xfrm>
            <a:off x="463190" y="334236"/>
            <a:ext cx="8195288" cy="3075043"/>
            <a:chOff x="463190" y="334236"/>
            <a:chExt cx="8195288" cy="3075043"/>
          </a:xfrm>
        </p:grpSpPr>
        <p:sp>
          <p:nvSpPr>
            <p:cNvPr id="15" name="Google Shape;3331;p61"/>
            <p:cNvSpPr txBox="1"/>
            <p:nvPr/>
          </p:nvSpPr>
          <p:spPr>
            <a:xfrm flipH="1">
              <a:off x="527926" y="334236"/>
              <a:ext cx="2072718" cy="483059"/>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pPr>
              <a:r>
                <a:rPr lang="fr-FR" sz="18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Bài </a:t>
              </a:r>
              <a:r>
                <a:rPr lang="fr-FR" sz="1800" b="1" smtClean="0">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2 </a:t>
              </a:r>
              <a:r>
                <a:rPr lang="fr-FR" sz="18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(SGK – </a:t>
              </a:r>
              <a:r>
                <a:rPr lang="fr-FR" sz="1800" b="1" smtClean="0">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tr.7)</a:t>
              </a:r>
              <a:endParaRPr lang="en-US" sz="18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63190" y="362291"/>
              <a:ext cx="8195288" cy="3046988"/>
            </a:xfrm>
            <a:prstGeom prst="rect">
              <a:avLst/>
            </a:prstGeom>
          </p:spPr>
          <p:txBody>
            <a:bodyPr wrap="square">
              <a:spAutoFit/>
            </a:bodyPr>
            <a:lstStyle/>
            <a:p>
              <a:pPr algn="just">
                <a:lnSpc>
                  <a:spcPct val="150000"/>
                </a:lnSpc>
              </a:pPr>
              <a:r>
                <a:rPr lang="en-US" sz="1600" smtClean="0">
                  <a:latin typeface="+mn-lt"/>
                </a:rPr>
                <a:t>                                     </a:t>
              </a:r>
              <a:r>
                <a:rPr lang="vi-VN" sz="1600" smtClean="0">
                  <a:latin typeface="+mn-lt"/>
                </a:rPr>
                <a:t>Để </a:t>
              </a:r>
              <a:r>
                <a:rPr lang="vi-VN" sz="1600">
                  <a:latin typeface="+mn-lt"/>
                </a:rPr>
                <a:t>học tốt môn Ngữ văn lớp 8, bạn Dung dự định đọc những văn bản văn học sau: </a:t>
              </a:r>
              <a:r>
                <a:rPr lang="vi-VN" sz="1600" i="1">
                  <a:latin typeface="+mn-lt"/>
                </a:rPr>
                <a:t>Dế mèn phiêu lưu ký</a:t>
              </a:r>
              <a:r>
                <a:rPr lang="vi-VN" sz="1600">
                  <a:latin typeface="+mn-lt"/>
                </a:rPr>
                <a:t> (Tô Hoài); </a:t>
              </a:r>
              <a:r>
                <a:rPr lang="vi-VN" sz="1600" i="1">
                  <a:latin typeface="+mn-lt"/>
                </a:rPr>
                <a:t>Đất rừng phương Nam</a:t>
              </a:r>
              <a:r>
                <a:rPr lang="vi-VN" sz="1600">
                  <a:latin typeface="+mn-lt"/>
                </a:rPr>
                <a:t> (Đoàn Giỏi); </a:t>
              </a:r>
              <a:r>
                <a:rPr lang="vi-VN" sz="1600" i="1">
                  <a:latin typeface="+mn-lt"/>
                </a:rPr>
                <a:t>Hai vạn dặm dưới đáy biển</a:t>
              </a:r>
              <a:r>
                <a:rPr lang="vi-VN" sz="1600">
                  <a:latin typeface="+mn-lt"/>
                </a:rPr>
                <a:t> (J.Verne); </a:t>
              </a:r>
              <a:r>
                <a:rPr lang="vi-VN" sz="1600" i="1">
                  <a:latin typeface="+mn-lt"/>
                </a:rPr>
                <a:t>Hoàng tử bé</a:t>
              </a:r>
              <a:r>
                <a:rPr lang="vi-VN" sz="1600">
                  <a:latin typeface="+mn-lt"/>
                </a:rPr>
                <a:t> (Sant–Exupéry); </a:t>
              </a:r>
              <a:r>
                <a:rPr lang="vi-VN" sz="1600" i="1">
                  <a:latin typeface="+mn-lt"/>
                </a:rPr>
                <a:t>Mời trầu</a:t>
              </a:r>
              <a:r>
                <a:rPr lang="vi-VN" sz="1600">
                  <a:latin typeface="+mn-lt"/>
                </a:rPr>
                <a:t> (Hồ Xuân Hương); </a:t>
              </a:r>
              <a:r>
                <a:rPr lang="vi-VN" sz="1600" i="1">
                  <a:latin typeface="+mn-lt"/>
                </a:rPr>
                <a:t>Qua Đèo Ngang</a:t>
              </a:r>
              <a:r>
                <a:rPr lang="vi-VN" sz="1600">
                  <a:latin typeface="+mn-lt"/>
                </a:rPr>
                <a:t> (Bà Huyện Thanh Quan); </a:t>
              </a:r>
              <a:r>
                <a:rPr lang="vi-VN" sz="1600" i="1">
                  <a:latin typeface="+mn-lt"/>
                </a:rPr>
                <a:t>Nắng mới</a:t>
              </a:r>
              <a:r>
                <a:rPr lang="vi-VN" sz="1600">
                  <a:latin typeface="+mn-lt"/>
                </a:rPr>
                <a:t> (Lưu Trọng Lư); </a:t>
              </a:r>
              <a:r>
                <a:rPr lang="vi-VN" sz="1600" i="1">
                  <a:latin typeface="+mn-lt"/>
                </a:rPr>
                <a:t>Đường về quê mẹ</a:t>
              </a:r>
              <a:r>
                <a:rPr lang="vi-VN" sz="1600">
                  <a:latin typeface="+mn-lt"/>
                </a:rPr>
                <a:t> (Đoàn Văn Cừ); </a:t>
              </a:r>
              <a:r>
                <a:rPr lang="vi-VN" sz="1600" i="1">
                  <a:latin typeface="+mn-lt"/>
                </a:rPr>
                <a:t>Trong lòng mẹ</a:t>
              </a:r>
              <a:r>
                <a:rPr lang="vi-VN" sz="1600">
                  <a:latin typeface="+mn-lt"/>
                </a:rPr>
                <a:t> (Nguyên Hồng); </a:t>
              </a:r>
              <a:r>
                <a:rPr lang="vi-VN" sz="1600" i="1">
                  <a:latin typeface="+mn-lt"/>
                </a:rPr>
                <a:t>Đồng Tháp Mười mùa nước nổi</a:t>
              </a:r>
              <a:r>
                <a:rPr lang="vi-VN" sz="1600">
                  <a:latin typeface="+mn-lt"/>
                </a:rPr>
                <a:t> (Văn Công Hùng); </a:t>
              </a:r>
              <a:r>
                <a:rPr lang="vi-VN" sz="1600" i="1">
                  <a:latin typeface="+mn-lt"/>
                </a:rPr>
                <a:t>Đổi tên cho xã</a:t>
              </a:r>
              <a:r>
                <a:rPr lang="vi-VN" sz="1600">
                  <a:latin typeface="+mn-lt"/>
                </a:rPr>
                <a:t> (trích </a:t>
              </a:r>
              <a:r>
                <a:rPr lang="vi-VN" sz="1600" i="1">
                  <a:latin typeface="+mn-lt"/>
                </a:rPr>
                <a:t>Bệnh Sĩ</a:t>
              </a:r>
              <a:r>
                <a:rPr lang="vi-VN" sz="1600">
                  <a:latin typeface="+mn-lt"/>
                </a:rPr>
                <a:t> của Lưu Quang Vũ); </a:t>
              </a:r>
              <a:r>
                <a:rPr lang="vi-VN" sz="1600" i="1">
                  <a:latin typeface="+mn-lt"/>
                </a:rPr>
                <a:t>Ông Giuốc–đanh mặc lễ phục</a:t>
              </a:r>
              <a:r>
                <a:rPr lang="vi-VN" sz="1600">
                  <a:latin typeface="+mn-lt"/>
                </a:rPr>
                <a:t> (trích </a:t>
              </a:r>
              <a:r>
                <a:rPr lang="vi-VN" sz="1600" i="1">
                  <a:latin typeface="+mn-lt"/>
                </a:rPr>
                <a:t>Trưởng giả học làm sang</a:t>
              </a:r>
              <a:r>
                <a:rPr lang="vi-VN" sz="1600">
                  <a:latin typeface="+mn-lt"/>
                </a:rPr>
                <a:t> của Molière).</a:t>
              </a:r>
              <a:r>
                <a:rPr lang="vi-VN" sz="1600">
                  <a:latin typeface="+mn-lt"/>
                </a:rPr>
                <a:t> </a:t>
              </a:r>
              <a:r>
                <a:rPr lang="en-US" sz="1600" smtClean="0">
                  <a:latin typeface="+mn-lt"/>
                </a:rPr>
                <a:t>Hãy </a:t>
              </a:r>
              <a:r>
                <a:rPr lang="en-US" sz="1600">
                  <a:latin typeface="+mn-lt"/>
                </a:rPr>
                <a:t>phân nhóm những văn bản văn học trên thành những tiêu chí sau (Bảng </a:t>
              </a:r>
              <a:r>
                <a:rPr lang="en-US" sz="1600">
                  <a:latin typeface="+mn-lt"/>
                </a:rPr>
                <a:t>4</a:t>
              </a:r>
              <a:r>
                <a:rPr lang="en-US" sz="1600" smtClean="0">
                  <a:latin typeface="+mn-lt"/>
                </a:rPr>
                <a:t>):</a:t>
              </a:r>
              <a:endParaRPr lang="en-US" sz="1600">
                <a:latin typeface="+mn-lt"/>
              </a:endParaRPr>
            </a:p>
          </p:txBody>
        </p:sp>
      </p:gr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2196641" y="3417371"/>
            <a:ext cx="4728386" cy="1452441"/>
          </a:xfrm>
          <a:prstGeom prst="rect">
            <a:avLst/>
          </a:prstGeom>
        </p:spPr>
      </p:pic>
    </p:spTree>
    <p:extLst>
      <p:ext uri="{BB962C8B-B14F-4D97-AF65-F5344CB8AC3E}">
        <p14:creationId xmlns:p14="http://schemas.microsoft.com/office/powerpoint/2010/main" val="332146764"/>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6" name="Rectangle 5"/>
          <p:cNvSpPr/>
          <p:nvPr/>
        </p:nvSpPr>
        <p:spPr>
          <a:xfrm>
            <a:off x="4239815" y="501465"/>
            <a:ext cx="670375"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7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213236048"/>
              </p:ext>
            </p:extLst>
          </p:nvPr>
        </p:nvGraphicFramePr>
        <p:xfrm>
          <a:off x="719404" y="1092426"/>
          <a:ext cx="7711198" cy="3524482"/>
        </p:xfrm>
        <a:graphic>
          <a:graphicData uri="http://schemas.openxmlformats.org/drawingml/2006/table">
            <a:tbl>
              <a:tblPr firstRow="1" firstCol="1" bandRow="1"/>
              <a:tblGrid>
                <a:gridCol w="1182907">
                  <a:extLst>
                    <a:ext uri="{9D8B030D-6E8A-4147-A177-3AD203B41FA5}">
                      <a16:colId xmlns:a16="http://schemas.microsoft.com/office/drawing/2014/main" val="3223754517"/>
                    </a:ext>
                  </a:extLst>
                </a:gridCol>
                <a:gridCol w="6528291">
                  <a:extLst>
                    <a:ext uri="{9D8B030D-6E8A-4147-A177-3AD203B41FA5}">
                      <a16:colId xmlns:a16="http://schemas.microsoft.com/office/drawing/2014/main" val="3260750544"/>
                    </a:ext>
                  </a:extLst>
                </a:gridCol>
              </a:tblGrid>
              <a:tr h="935554">
                <a:tc>
                  <a:txBody>
                    <a:bodyPr/>
                    <a:lstStyle/>
                    <a:p>
                      <a:pPr algn="ctr">
                        <a:lnSpc>
                          <a:spcPct val="150000"/>
                        </a:lnSpc>
                        <a:spcBef>
                          <a:spcPts val="600"/>
                        </a:spcBef>
                        <a:spcAft>
                          <a:spcPts val="600"/>
                        </a:spcAft>
                      </a:pPr>
                      <a:r>
                        <a:rPr lang="fr-FR" sz="1600">
                          <a:solidFill>
                            <a:srgbClr val="000000"/>
                          </a:solidFill>
                          <a:effectLst/>
                          <a:latin typeface="+mj-lt"/>
                          <a:ea typeface="Calibri" panose="020F0502020204030204" pitchFamily="34" charset="0"/>
                          <a:cs typeface="Times New Roman" panose="02020603050405020304" pitchFamily="18" charset="0"/>
                        </a:rPr>
                        <a:t>Truyện</a:t>
                      </a:r>
                      <a:endParaRPr lang="en-US" sz="1600">
                        <a:solidFill>
                          <a:srgbClr val="000000"/>
                        </a:solidFill>
                        <a:effectLst/>
                        <a:latin typeface="+mj-lt"/>
                        <a:ea typeface="Arial" panose="020B0604020202020204" pitchFamily="34"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50000"/>
                        </a:lnSpc>
                        <a:spcBef>
                          <a:spcPts val="600"/>
                        </a:spcBef>
                        <a:spcAft>
                          <a:spcPts val="600"/>
                        </a:spcAft>
                      </a:pPr>
                      <a:r>
                        <a:rPr lang="fr-FR" sz="1600" i="1">
                          <a:solidFill>
                            <a:srgbClr val="000000"/>
                          </a:solidFill>
                          <a:effectLst/>
                          <a:latin typeface="+mj-lt"/>
                          <a:ea typeface="Calibri" panose="020F0502020204030204" pitchFamily="34" charset="0"/>
                          <a:cs typeface="Times New Roman" panose="02020603050405020304" pitchFamily="18" charset="0"/>
                        </a:rPr>
                        <a:t>Dế Mèn phiêu lưu kí</a:t>
                      </a:r>
                      <a:r>
                        <a:rPr lang="fr-FR" sz="1600">
                          <a:solidFill>
                            <a:srgbClr val="000000"/>
                          </a:solidFill>
                          <a:effectLst/>
                          <a:latin typeface="+mj-lt"/>
                          <a:ea typeface="Calibri" panose="020F0502020204030204" pitchFamily="34" charset="0"/>
                          <a:cs typeface="Times New Roman" panose="02020603050405020304" pitchFamily="18" charset="0"/>
                        </a:rPr>
                        <a:t> (Tô hoài) ; </a:t>
                      </a:r>
                      <a:r>
                        <a:rPr lang="fr-FR" sz="1600" i="1">
                          <a:solidFill>
                            <a:srgbClr val="000000"/>
                          </a:solidFill>
                          <a:effectLst/>
                          <a:latin typeface="+mj-lt"/>
                          <a:ea typeface="Calibri" panose="020F0502020204030204" pitchFamily="34" charset="0"/>
                          <a:cs typeface="Times New Roman" panose="02020603050405020304" pitchFamily="18" charset="0"/>
                        </a:rPr>
                        <a:t>Đất rừng phương Nam</a:t>
                      </a:r>
                      <a:r>
                        <a:rPr lang="fr-FR" sz="1600">
                          <a:solidFill>
                            <a:srgbClr val="000000"/>
                          </a:solidFill>
                          <a:effectLst/>
                          <a:latin typeface="+mj-lt"/>
                          <a:ea typeface="Calibri" panose="020F0502020204030204" pitchFamily="34" charset="0"/>
                          <a:cs typeface="Times New Roman" panose="02020603050405020304" pitchFamily="18" charset="0"/>
                        </a:rPr>
                        <a:t> (Đoàn Giỏi) ; </a:t>
                      </a:r>
                      <a:r>
                        <a:rPr lang="fr-FR" sz="1600" i="1">
                          <a:solidFill>
                            <a:srgbClr val="000000"/>
                          </a:solidFill>
                          <a:effectLst/>
                          <a:latin typeface="+mj-lt"/>
                          <a:ea typeface="Calibri" panose="020F0502020204030204" pitchFamily="34" charset="0"/>
                          <a:cs typeface="Times New Roman" panose="02020603050405020304" pitchFamily="18" charset="0"/>
                        </a:rPr>
                        <a:t>Hai vạn dặm dưới đáy biển</a:t>
                      </a:r>
                      <a:r>
                        <a:rPr lang="fr-FR" sz="1600">
                          <a:solidFill>
                            <a:srgbClr val="000000"/>
                          </a:solidFill>
                          <a:effectLst/>
                          <a:latin typeface="+mj-lt"/>
                          <a:ea typeface="Calibri" panose="020F0502020204030204" pitchFamily="34" charset="0"/>
                          <a:cs typeface="Times New Roman" panose="02020603050405020304" pitchFamily="18" charset="0"/>
                        </a:rPr>
                        <a:t> (J. Verne) ; </a:t>
                      </a:r>
                      <a:r>
                        <a:rPr lang="fr-FR" sz="1600" i="1">
                          <a:solidFill>
                            <a:srgbClr val="000000"/>
                          </a:solidFill>
                          <a:effectLst/>
                          <a:latin typeface="+mj-lt"/>
                          <a:ea typeface="Calibri" panose="020F0502020204030204" pitchFamily="34" charset="0"/>
                          <a:cs typeface="Times New Roman" panose="02020603050405020304" pitchFamily="18" charset="0"/>
                        </a:rPr>
                        <a:t>Hoàng tử bé</a:t>
                      </a:r>
                      <a:r>
                        <a:rPr lang="fr-FR" sz="1600">
                          <a:solidFill>
                            <a:srgbClr val="000000"/>
                          </a:solidFill>
                          <a:effectLst/>
                          <a:latin typeface="+mj-lt"/>
                          <a:ea typeface="Calibri" panose="020F0502020204030204" pitchFamily="34" charset="0"/>
                          <a:cs typeface="Times New Roman" panose="02020603050405020304" pitchFamily="18" charset="0"/>
                        </a:rPr>
                        <a:t> (Sant-Exupéry).</a:t>
                      </a:r>
                      <a:endParaRPr lang="en-US" sz="1600">
                        <a:solidFill>
                          <a:srgbClr val="000000"/>
                        </a:solidFill>
                        <a:effectLst/>
                        <a:latin typeface="+mj-lt"/>
                        <a:ea typeface="Arial" panose="020B0604020202020204" pitchFamily="34"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294133"/>
                  </a:ext>
                </a:extLst>
              </a:tr>
              <a:tr h="935554">
                <a:tc>
                  <a:txBody>
                    <a:bodyPr/>
                    <a:lstStyle/>
                    <a:p>
                      <a:pPr algn="ctr">
                        <a:lnSpc>
                          <a:spcPct val="150000"/>
                        </a:lnSpc>
                        <a:spcBef>
                          <a:spcPts val="600"/>
                        </a:spcBef>
                        <a:spcAft>
                          <a:spcPts val="600"/>
                        </a:spcAft>
                      </a:pPr>
                      <a:r>
                        <a:rPr lang="fr-FR" sz="1600">
                          <a:solidFill>
                            <a:srgbClr val="000000"/>
                          </a:solidFill>
                          <a:effectLst/>
                          <a:latin typeface="+mj-lt"/>
                          <a:ea typeface="Calibri" panose="020F0502020204030204" pitchFamily="34" charset="0"/>
                          <a:cs typeface="Times New Roman" panose="02020603050405020304" pitchFamily="18" charset="0"/>
                        </a:rPr>
                        <a:t>Thơ</a:t>
                      </a:r>
                      <a:endParaRPr lang="en-US" sz="1600">
                        <a:solidFill>
                          <a:srgbClr val="000000"/>
                        </a:solidFill>
                        <a:effectLst/>
                        <a:latin typeface="+mj-lt"/>
                        <a:ea typeface="Arial" panose="020B0604020202020204" pitchFamily="34"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50000"/>
                        </a:lnSpc>
                        <a:spcBef>
                          <a:spcPts val="600"/>
                        </a:spcBef>
                        <a:spcAft>
                          <a:spcPts val="600"/>
                        </a:spcAft>
                      </a:pPr>
                      <a:r>
                        <a:rPr lang="fr-FR" sz="1600" i="1">
                          <a:solidFill>
                            <a:srgbClr val="000000"/>
                          </a:solidFill>
                          <a:effectLst/>
                          <a:latin typeface="+mj-lt"/>
                          <a:ea typeface="Calibri" panose="020F0502020204030204" pitchFamily="34" charset="0"/>
                          <a:cs typeface="Times New Roman" panose="02020603050405020304" pitchFamily="18" charset="0"/>
                        </a:rPr>
                        <a:t>Mời trầu</a:t>
                      </a:r>
                      <a:r>
                        <a:rPr lang="fr-FR" sz="1600">
                          <a:solidFill>
                            <a:srgbClr val="000000"/>
                          </a:solidFill>
                          <a:effectLst/>
                          <a:latin typeface="+mj-lt"/>
                          <a:ea typeface="Calibri" panose="020F0502020204030204" pitchFamily="34" charset="0"/>
                          <a:cs typeface="Times New Roman" panose="02020603050405020304" pitchFamily="18" charset="0"/>
                        </a:rPr>
                        <a:t> (Hồ Xuân Hương) ; </a:t>
                      </a:r>
                      <a:r>
                        <a:rPr lang="fr-FR" sz="1600" i="1">
                          <a:solidFill>
                            <a:srgbClr val="000000"/>
                          </a:solidFill>
                          <a:effectLst/>
                          <a:latin typeface="+mj-lt"/>
                          <a:ea typeface="Calibri" panose="020F0502020204030204" pitchFamily="34" charset="0"/>
                          <a:cs typeface="Times New Roman" panose="02020603050405020304" pitchFamily="18" charset="0"/>
                        </a:rPr>
                        <a:t>Qua Đèo Ngang</a:t>
                      </a:r>
                      <a:r>
                        <a:rPr lang="fr-FR" sz="1600">
                          <a:solidFill>
                            <a:srgbClr val="000000"/>
                          </a:solidFill>
                          <a:effectLst/>
                          <a:latin typeface="+mj-lt"/>
                          <a:ea typeface="Calibri" panose="020F0502020204030204" pitchFamily="34" charset="0"/>
                          <a:cs typeface="Times New Roman" panose="02020603050405020304" pitchFamily="18" charset="0"/>
                        </a:rPr>
                        <a:t> (Bà Huyện Thanh Quan) ; </a:t>
                      </a:r>
                      <a:r>
                        <a:rPr lang="fr-FR" sz="1600" i="1">
                          <a:solidFill>
                            <a:srgbClr val="000000"/>
                          </a:solidFill>
                          <a:effectLst/>
                          <a:latin typeface="+mj-lt"/>
                          <a:ea typeface="Calibri" panose="020F0502020204030204" pitchFamily="34" charset="0"/>
                          <a:cs typeface="Times New Roman" panose="02020603050405020304" pitchFamily="18" charset="0"/>
                        </a:rPr>
                        <a:t>Nắng mới</a:t>
                      </a:r>
                      <a:r>
                        <a:rPr lang="fr-FR" sz="1600">
                          <a:solidFill>
                            <a:srgbClr val="000000"/>
                          </a:solidFill>
                          <a:effectLst/>
                          <a:latin typeface="+mj-lt"/>
                          <a:ea typeface="Calibri" panose="020F0502020204030204" pitchFamily="34" charset="0"/>
                          <a:cs typeface="Times New Roman" panose="02020603050405020304" pitchFamily="18" charset="0"/>
                        </a:rPr>
                        <a:t> (Lưu Trọng Lư) ; </a:t>
                      </a:r>
                      <a:r>
                        <a:rPr lang="fr-FR" sz="1600" i="1">
                          <a:solidFill>
                            <a:srgbClr val="000000"/>
                          </a:solidFill>
                          <a:effectLst/>
                          <a:latin typeface="+mj-lt"/>
                          <a:ea typeface="Calibri" panose="020F0502020204030204" pitchFamily="34" charset="0"/>
                          <a:cs typeface="Times New Roman" panose="02020603050405020304" pitchFamily="18" charset="0"/>
                        </a:rPr>
                        <a:t>Đường về quê mẹ</a:t>
                      </a:r>
                      <a:r>
                        <a:rPr lang="fr-FR" sz="1600">
                          <a:solidFill>
                            <a:srgbClr val="000000"/>
                          </a:solidFill>
                          <a:effectLst/>
                          <a:latin typeface="+mj-lt"/>
                          <a:ea typeface="Calibri" panose="020F0502020204030204" pitchFamily="34" charset="0"/>
                          <a:cs typeface="Times New Roman" panose="02020603050405020304" pitchFamily="18" charset="0"/>
                        </a:rPr>
                        <a:t> (Đoàn Văn Cừ).</a:t>
                      </a:r>
                      <a:endParaRPr lang="en-US" sz="1600">
                        <a:solidFill>
                          <a:srgbClr val="000000"/>
                        </a:solidFill>
                        <a:effectLst/>
                        <a:latin typeface="+mj-lt"/>
                        <a:ea typeface="Arial" panose="020B0604020202020204" pitchFamily="34"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053920"/>
                  </a:ext>
                </a:extLst>
              </a:tr>
              <a:tr h="717820">
                <a:tc>
                  <a:txBody>
                    <a:bodyPr/>
                    <a:lstStyle/>
                    <a:p>
                      <a:pPr algn="ctr">
                        <a:lnSpc>
                          <a:spcPct val="150000"/>
                        </a:lnSpc>
                        <a:spcBef>
                          <a:spcPts val="600"/>
                        </a:spcBef>
                        <a:spcAft>
                          <a:spcPts val="600"/>
                        </a:spcAft>
                      </a:pPr>
                      <a:r>
                        <a:rPr lang="fr-FR" sz="1600">
                          <a:solidFill>
                            <a:srgbClr val="000000"/>
                          </a:solidFill>
                          <a:effectLst/>
                          <a:latin typeface="+mj-lt"/>
                          <a:ea typeface="Calibri" panose="020F0502020204030204" pitchFamily="34" charset="0"/>
                          <a:cs typeface="Times New Roman" panose="02020603050405020304" pitchFamily="18" charset="0"/>
                        </a:rPr>
                        <a:t>Kí</a:t>
                      </a:r>
                      <a:endParaRPr lang="en-US" sz="1600">
                        <a:solidFill>
                          <a:srgbClr val="000000"/>
                        </a:solidFill>
                        <a:effectLst/>
                        <a:latin typeface="+mj-lt"/>
                        <a:ea typeface="Arial" panose="020B0604020202020204" pitchFamily="34"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50000"/>
                        </a:lnSpc>
                        <a:spcBef>
                          <a:spcPts val="600"/>
                        </a:spcBef>
                        <a:spcAft>
                          <a:spcPts val="600"/>
                        </a:spcAft>
                      </a:pPr>
                      <a:r>
                        <a:rPr lang="fr-FR" sz="1600" i="1">
                          <a:solidFill>
                            <a:srgbClr val="000000"/>
                          </a:solidFill>
                          <a:effectLst/>
                          <a:latin typeface="+mj-lt"/>
                          <a:ea typeface="Calibri" panose="020F0502020204030204" pitchFamily="34" charset="0"/>
                          <a:cs typeface="Times New Roman" panose="02020603050405020304" pitchFamily="18" charset="0"/>
                        </a:rPr>
                        <a:t>Trong lòng mẹ</a:t>
                      </a:r>
                      <a:r>
                        <a:rPr lang="fr-FR" sz="1600">
                          <a:solidFill>
                            <a:srgbClr val="000000"/>
                          </a:solidFill>
                          <a:effectLst/>
                          <a:latin typeface="+mj-lt"/>
                          <a:ea typeface="Calibri" panose="020F0502020204030204" pitchFamily="34" charset="0"/>
                          <a:cs typeface="Times New Roman" panose="02020603050405020304" pitchFamily="18" charset="0"/>
                        </a:rPr>
                        <a:t> (Nguyên Hồng) ; </a:t>
                      </a:r>
                      <a:r>
                        <a:rPr lang="fr-FR" sz="1600" i="1">
                          <a:solidFill>
                            <a:srgbClr val="000000"/>
                          </a:solidFill>
                          <a:effectLst/>
                          <a:latin typeface="+mj-lt"/>
                          <a:ea typeface="Calibri" panose="020F0502020204030204" pitchFamily="34" charset="0"/>
                          <a:cs typeface="Times New Roman" panose="02020603050405020304" pitchFamily="18" charset="0"/>
                        </a:rPr>
                        <a:t>Đồng Tháp Mười mùa nước nổi</a:t>
                      </a:r>
                      <a:r>
                        <a:rPr lang="fr-FR" sz="1600">
                          <a:solidFill>
                            <a:srgbClr val="000000"/>
                          </a:solidFill>
                          <a:effectLst/>
                          <a:latin typeface="+mj-lt"/>
                          <a:ea typeface="Calibri" panose="020F0502020204030204" pitchFamily="34" charset="0"/>
                          <a:cs typeface="Times New Roman" panose="02020603050405020304" pitchFamily="18" charset="0"/>
                        </a:rPr>
                        <a:t> (Văn Công Hùng).</a:t>
                      </a:r>
                      <a:endParaRPr lang="en-US" sz="1600">
                        <a:solidFill>
                          <a:srgbClr val="000000"/>
                        </a:solidFill>
                        <a:effectLst/>
                        <a:latin typeface="+mj-lt"/>
                        <a:ea typeface="Arial" panose="020B0604020202020204" pitchFamily="34"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910441"/>
                  </a:ext>
                </a:extLst>
              </a:tr>
              <a:tr h="935554">
                <a:tc>
                  <a:txBody>
                    <a:bodyPr/>
                    <a:lstStyle/>
                    <a:p>
                      <a:pPr algn="ctr">
                        <a:lnSpc>
                          <a:spcPct val="150000"/>
                        </a:lnSpc>
                        <a:spcBef>
                          <a:spcPts val="600"/>
                        </a:spcBef>
                        <a:spcAft>
                          <a:spcPts val="600"/>
                        </a:spcAft>
                      </a:pPr>
                      <a:r>
                        <a:rPr lang="fr-FR" sz="1600">
                          <a:solidFill>
                            <a:srgbClr val="000000"/>
                          </a:solidFill>
                          <a:effectLst/>
                          <a:latin typeface="+mj-lt"/>
                          <a:ea typeface="Calibri" panose="020F0502020204030204" pitchFamily="34" charset="0"/>
                          <a:cs typeface="Times New Roman" panose="02020603050405020304" pitchFamily="18" charset="0"/>
                        </a:rPr>
                        <a:t>Kịch</a:t>
                      </a:r>
                      <a:endParaRPr lang="en-US" sz="1600">
                        <a:solidFill>
                          <a:srgbClr val="000000"/>
                        </a:solidFill>
                        <a:effectLst/>
                        <a:latin typeface="+mj-lt"/>
                        <a:ea typeface="Arial" panose="020B0604020202020204" pitchFamily="34"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50000"/>
                        </a:lnSpc>
                        <a:spcBef>
                          <a:spcPts val="600"/>
                        </a:spcBef>
                        <a:spcAft>
                          <a:spcPts val="600"/>
                        </a:spcAft>
                      </a:pPr>
                      <a:r>
                        <a:rPr lang="fr-FR" sz="1600" i="1">
                          <a:solidFill>
                            <a:srgbClr val="000000"/>
                          </a:solidFill>
                          <a:effectLst/>
                          <a:latin typeface="+mj-lt"/>
                          <a:ea typeface="Calibri" panose="020F0502020204030204" pitchFamily="34" charset="0"/>
                          <a:cs typeface="Times New Roman" panose="02020603050405020304" pitchFamily="18" charset="0"/>
                        </a:rPr>
                        <a:t>Đổi tên cho xã</a:t>
                      </a:r>
                      <a:r>
                        <a:rPr lang="fr-FR" sz="1600">
                          <a:solidFill>
                            <a:srgbClr val="000000"/>
                          </a:solidFill>
                          <a:effectLst/>
                          <a:latin typeface="+mj-lt"/>
                          <a:ea typeface="Calibri" panose="020F0502020204030204" pitchFamily="34" charset="0"/>
                          <a:cs typeface="Times New Roman" panose="02020603050405020304" pitchFamily="18" charset="0"/>
                        </a:rPr>
                        <a:t> (trích </a:t>
                      </a:r>
                      <a:r>
                        <a:rPr lang="fr-FR" sz="1600" i="1">
                          <a:solidFill>
                            <a:srgbClr val="000000"/>
                          </a:solidFill>
                          <a:effectLst/>
                          <a:latin typeface="+mj-lt"/>
                          <a:ea typeface="Calibri" panose="020F0502020204030204" pitchFamily="34" charset="0"/>
                          <a:cs typeface="Times New Roman" panose="02020603050405020304" pitchFamily="18" charset="0"/>
                        </a:rPr>
                        <a:t>Bệnh sĩ</a:t>
                      </a:r>
                      <a:r>
                        <a:rPr lang="fr-FR" sz="1600">
                          <a:solidFill>
                            <a:srgbClr val="000000"/>
                          </a:solidFill>
                          <a:effectLst/>
                          <a:latin typeface="+mj-lt"/>
                          <a:ea typeface="Calibri" panose="020F0502020204030204" pitchFamily="34" charset="0"/>
                          <a:cs typeface="Times New Roman" panose="02020603050405020304" pitchFamily="18" charset="0"/>
                        </a:rPr>
                        <a:t> của Lưu Quang Vũ) ; </a:t>
                      </a:r>
                      <a:r>
                        <a:rPr lang="fr-FR" sz="1600" i="1">
                          <a:solidFill>
                            <a:srgbClr val="000000"/>
                          </a:solidFill>
                          <a:effectLst/>
                          <a:latin typeface="+mj-lt"/>
                          <a:ea typeface="Calibri" panose="020F0502020204030204" pitchFamily="34" charset="0"/>
                          <a:cs typeface="Times New Roman" panose="02020603050405020304" pitchFamily="18" charset="0"/>
                        </a:rPr>
                        <a:t>Ông Giuốc-đanh mặc lễ phục</a:t>
                      </a:r>
                      <a:r>
                        <a:rPr lang="fr-FR" sz="1600">
                          <a:solidFill>
                            <a:srgbClr val="000000"/>
                          </a:solidFill>
                          <a:effectLst/>
                          <a:latin typeface="+mj-lt"/>
                          <a:ea typeface="Calibri" panose="020F0502020204030204" pitchFamily="34" charset="0"/>
                          <a:cs typeface="Times New Roman" panose="02020603050405020304" pitchFamily="18" charset="0"/>
                        </a:rPr>
                        <a:t> (trích </a:t>
                      </a:r>
                      <a:r>
                        <a:rPr lang="fr-FR" sz="1600" i="1">
                          <a:solidFill>
                            <a:srgbClr val="000000"/>
                          </a:solidFill>
                          <a:effectLst/>
                          <a:latin typeface="+mj-lt"/>
                          <a:ea typeface="Calibri" panose="020F0502020204030204" pitchFamily="34" charset="0"/>
                          <a:cs typeface="Times New Roman" panose="02020603050405020304" pitchFamily="18" charset="0"/>
                        </a:rPr>
                        <a:t>Trường giả học làm sang</a:t>
                      </a:r>
                      <a:r>
                        <a:rPr lang="fr-FR" sz="1600">
                          <a:solidFill>
                            <a:srgbClr val="000000"/>
                          </a:solidFill>
                          <a:effectLst/>
                          <a:latin typeface="+mj-lt"/>
                          <a:ea typeface="Calibri" panose="020F0502020204030204" pitchFamily="34" charset="0"/>
                          <a:cs typeface="Times New Roman" panose="02020603050405020304" pitchFamily="18" charset="0"/>
                        </a:rPr>
                        <a:t> của Molière).</a:t>
                      </a:r>
                      <a:endParaRPr lang="en-US" sz="1600">
                        <a:solidFill>
                          <a:srgbClr val="000000"/>
                        </a:solidFill>
                        <a:effectLst/>
                        <a:latin typeface="+mj-lt"/>
                        <a:ea typeface="Arial" panose="020B0604020202020204" pitchFamily="34" charset="0"/>
                        <a:cs typeface="Times New Roman" panose="02020603050405020304" pitchFamily="18" charset="0"/>
                      </a:endParaRPr>
                    </a:p>
                  </a:txBody>
                  <a:tcPr marL="66258" marR="66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544814"/>
                  </a:ext>
                </a:extLst>
              </a:tr>
            </a:tbl>
          </a:graphicData>
        </a:graphic>
      </p:graphicFrame>
    </p:spTree>
    <p:extLst>
      <p:ext uri="{BB962C8B-B14F-4D97-AF65-F5344CB8AC3E}">
        <p14:creationId xmlns:p14="http://schemas.microsoft.com/office/powerpoint/2010/main" val="2075006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004" name="Google Shape;2004;p39"/>
          <p:cNvSpPr txBox="1">
            <a:spLocks noGrp="1"/>
          </p:cNvSpPr>
          <p:nvPr>
            <p:ph type="title" idx="4"/>
          </p:nvPr>
        </p:nvSpPr>
        <p:spPr>
          <a:xfrm>
            <a:off x="2348390" y="1703638"/>
            <a:ext cx="777984" cy="5245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latin typeface="+mj-lt"/>
              </a:rPr>
              <a:t>I</a:t>
            </a:r>
            <a:endParaRPr b="1">
              <a:latin typeface="+mj-lt"/>
            </a:endParaRPr>
          </a:p>
        </p:txBody>
      </p:sp>
      <p:sp>
        <p:nvSpPr>
          <p:cNvPr id="2007" name="Google Shape;2007;p39"/>
          <p:cNvSpPr txBox="1">
            <a:spLocks noGrp="1"/>
          </p:cNvSpPr>
          <p:nvPr>
            <p:ph type="subTitle" idx="7"/>
          </p:nvPr>
        </p:nvSpPr>
        <p:spPr>
          <a:xfrm>
            <a:off x="3182031" y="1793704"/>
            <a:ext cx="4894463" cy="484800"/>
          </a:xfrm>
          <a:prstGeom prst="rect">
            <a:avLst/>
          </a:prstGeom>
        </p:spPr>
        <p:txBody>
          <a:bodyPr spcFirstLastPara="1" wrap="square" lIns="91425" tIns="91425" rIns="91425" bIns="91425" anchor="b" anchorCtr="0">
            <a:noAutofit/>
          </a:bodyPr>
          <a:lstStyle/>
          <a:p>
            <a:pPr marL="0" lvl="0" indent="0" algn="l"/>
            <a:r>
              <a:rPr lang="vi-VN" sz="2400" b="1">
                <a:latin typeface="+mn-lt"/>
              </a:rPr>
              <a:t>Thu thập dữ liệu</a:t>
            </a:r>
            <a:endParaRPr sz="2400" b="1">
              <a:latin typeface="+mn-lt"/>
            </a:endParaRPr>
          </a:p>
        </p:txBody>
      </p:sp>
      <p:sp>
        <p:nvSpPr>
          <p:cNvPr id="17" name="Google Shape;1991;p38"/>
          <p:cNvSpPr txBox="1">
            <a:spLocks noGrp="1"/>
          </p:cNvSpPr>
          <p:nvPr>
            <p:ph type="title"/>
          </p:nvPr>
        </p:nvSpPr>
        <p:spPr>
          <a:xfrm>
            <a:off x="735903" y="597163"/>
            <a:ext cx="7704000" cy="572700"/>
          </a:xfrm>
          <a:prstGeom prst="rect">
            <a:avLst/>
          </a:prstGeom>
        </p:spPr>
        <p:txBody>
          <a:bodyPr spcFirstLastPara="1" wrap="square" lIns="91425" tIns="91425" rIns="91425" bIns="91425" anchor="t" anchorCtr="0">
            <a:noAutofit/>
          </a:bodyPr>
          <a:lstStyle/>
          <a:p>
            <a:pPr lvl="0"/>
            <a:r>
              <a:rPr lang="en-US" sz="3200" b="1">
                <a:solidFill>
                  <a:srgbClr val="C00000"/>
                </a:solidFill>
                <a:latin typeface="+mn-lt"/>
              </a:rPr>
              <a:t>NỘI DUNG BÀI HỌC</a:t>
            </a:r>
          </a:p>
        </p:txBody>
      </p:sp>
      <p:sp>
        <p:nvSpPr>
          <p:cNvPr id="26" name="Google Shape;2004;p39"/>
          <p:cNvSpPr txBox="1">
            <a:spLocks noGrp="1"/>
          </p:cNvSpPr>
          <p:nvPr>
            <p:ph type="title" idx="4"/>
          </p:nvPr>
        </p:nvSpPr>
        <p:spPr>
          <a:xfrm>
            <a:off x="2348390" y="2698232"/>
            <a:ext cx="777984" cy="5245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latin typeface="+mj-lt"/>
              </a:rPr>
              <a:t>II</a:t>
            </a:r>
            <a:endParaRPr b="1">
              <a:latin typeface="+mj-lt"/>
            </a:endParaRPr>
          </a:p>
        </p:txBody>
      </p:sp>
      <p:sp>
        <p:nvSpPr>
          <p:cNvPr id="27" name="Google Shape;2007;p39"/>
          <p:cNvSpPr txBox="1">
            <a:spLocks noGrp="1"/>
          </p:cNvSpPr>
          <p:nvPr>
            <p:ph type="subTitle" idx="7"/>
          </p:nvPr>
        </p:nvSpPr>
        <p:spPr>
          <a:xfrm>
            <a:off x="3182031" y="2785782"/>
            <a:ext cx="5257872" cy="484800"/>
          </a:xfrm>
          <a:prstGeom prst="rect">
            <a:avLst/>
          </a:prstGeom>
        </p:spPr>
        <p:txBody>
          <a:bodyPr spcFirstLastPara="1" wrap="square" lIns="91425" tIns="91425" rIns="91425" bIns="91425" anchor="b" anchorCtr="0">
            <a:noAutofit/>
          </a:bodyPr>
          <a:lstStyle/>
          <a:p>
            <a:pPr marL="0" lvl="0" indent="0" algn="l"/>
            <a:r>
              <a:rPr lang="en-US" sz="2400" b="1">
                <a:latin typeface="+mj-lt"/>
              </a:rPr>
              <a:t>Phân loại và tổ chức dữ liệu</a:t>
            </a:r>
            <a:endParaRPr lang="en-US" sz="2400" b="1">
              <a:latin typeface="+mj-lt"/>
            </a:endParaRPr>
          </a:p>
        </p:txBody>
      </p:sp>
      <p:sp>
        <p:nvSpPr>
          <p:cNvPr id="8" name="Google Shape;2004;p39"/>
          <p:cNvSpPr txBox="1">
            <a:spLocks noGrp="1"/>
          </p:cNvSpPr>
          <p:nvPr>
            <p:ph type="title" idx="4"/>
          </p:nvPr>
        </p:nvSpPr>
        <p:spPr>
          <a:xfrm>
            <a:off x="2348390" y="3692826"/>
            <a:ext cx="777984" cy="5245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latin typeface="+mj-lt"/>
              </a:rPr>
              <a:t>III</a:t>
            </a:r>
            <a:endParaRPr b="1">
              <a:latin typeface="+mj-lt"/>
            </a:endParaRPr>
          </a:p>
        </p:txBody>
      </p:sp>
      <p:sp>
        <p:nvSpPr>
          <p:cNvPr id="9" name="Google Shape;2007;p39"/>
          <p:cNvSpPr txBox="1">
            <a:spLocks noGrp="1"/>
          </p:cNvSpPr>
          <p:nvPr>
            <p:ph type="subTitle" idx="7"/>
          </p:nvPr>
        </p:nvSpPr>
        <p:spPr>
          <a:xfrm>
            <a:off x="3182031" y="3771056"/>
            <a:ext cx="5257872" cy="484800"/>
          </a:xfrm>
          <a:prstGeom prst="rect">
            <a:avLst/>
          </a:prstGeom>
        </p:spPr>
        <p:txBody>
          <a:bodyPr spcFirstLastPara="1" wrap="square" lIns="91425" tIns="91425" rIns="91425" bIns="91425" anchor="b" anchorCtr="0">
            <a:noAutofit/>
          </a:bodyPr>
          <a:lstStyle/>
          <a:p>
            <a:pPr marL="0" lvl="0" indent="0" algn="l"/>
            <a:r>
              <a:rPr lang="en-US" sz="2400" b="1">
                <a:latin typeface="+mj-lt"/>
              </a:rPr>
              <a:t>Tính hợp lí của dữ liệu</a:t>
            </a:r>
            <a:endParaRPr lang="en-US" sz="2400" b="1">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004"/>
                                        </p:tgtEl>
                                        <p:attrNameLst>
                                          <p:attrName>style.visibility</p:attrName>
                                        </p:attrNameLst>
                                      </p:cBhvr>
                                      <p:to>
                                        <p:strVal val="visible"/>
                                      </p:to>
                                    </p:set>
                                    <p:animEffect transition="in" filter="randombar(horizontal)">
                                      <p:cBhvr>
                                        <p:cTn id="11" dur="500"/>
                                        <p:tgtEl>
                                          <p:spTgt spid="200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007">
                                            <p:txEl>
                                              <p:pRg st="0" end="0"/>
                                            </p:txEl>
                                          </p:spTgt>
                                        </p:tgtEl>
                                        <p:attrNameLst>
                                          <p:attrName>style.visibility</p:attrName>
                                        </p:attrNameLst>
                                      </p:cBhvr>
                                      <p:to>
                                        <p:strVal val="visible"/>
                                      </p:to>
                                    </p:set>
                                    <p:animEffect transition="in" filter="randombar(horizontal)">
                                      <p:cBhvr>
                                        <p:cTn id="14" dur="500"/>
                                        <p:tgtEl>
                                          <p:spTgt spid="2007">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wipe(down)">
                                      <p:cBhvr>
                                        <p:cTn id="21" dur="500"/>
                                        <p:tgtEl>
                                          <p:spTgt spid="27">
                                            <p:txEl>
                                              <p:pRg st="0" end="0"/>
                                            </p:txEl>
                                          </p:spTgt>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4" grpId="0" animBg="1"/>
      <p:bldP spid="2007" grpId="0" build="p"/>
      <p:bldP spid="17" grpId="0"/>
      <p:bldP spid="26" grpId="0" animBg="1"/>
      <p:bldP spid="27" grpId="0" build="p"/>
      <p:bldP spid="8" grpId="0" animBg="1"/>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99"/>
        <p:cNvGrpSpPr/>
        <p:nvPr/>
      </p:nvGrpSpPr>
      <p:grpSpPr>
        <a:xfrm>
          <a:off x="0" y="0"/>
          <a:ext cx="0" cy="0"/>
          <a:chOff x="0" y="0"/>
          <a:chExt cx="0" cy="0"/>
        </a:xfrm>
      </p:grpSpPr>
      <p:sp>
        <p:nvSpPr>
          <p:cNvPr id="9" name="Google Shape;3331;p61"/>
          <p:cNvSpPr txBox="1"/>
          <p:nvPr/>
        </p:nvSpPr>
        <p:spPr>
          <a:xfrm flipH="1">
            <a:off x="3326678" y="578194"/>
            <a:ext cx="2485421" cy="498046"/>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pP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Bài </a:t>
            </a:r>
            <a:r>
              <a:rPr lang="fr-FR" sz="2000" b="1" smtClean="0">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3</a:t>
            </a:r>
            <a:r>
              <a:rPr lang="fr-FR" sz="2000" b="1" smtClean="0">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(SGK – </a:t>
            </a:r>
            <a:r>
              <a:rPr lang="fr-FR" sz="2000" b="1" smtClean="0">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tr.8)</a:t>
            </a:r>
            <a:endParaRPr lang="en-US" sz="20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17302" y="1213698"/>
            <a:ext cx="8104174" cy="3000821"/>
          </a:xfrm>
          <a:prstGeom prst="rect">
            <a:avLst/>
          </a:prstGeom>
        </p:spPr>
        <p:txBody>
          <a:bodyPr wrap="square">
            <a:spAutoFit/>
          </a:bodyPr>
          <a:lstStyle/>
          <a:p>
            <a:pPr algn="just">
              <a:lnSpc>
                <a:spcPct val="150000"/>
              </a:lnSpc>
            </a:pPr>
            <a:r>
              <a:rPr lang="vi-VN" sz="1800" smtClean="0">
                <a:latin typeface="+mn-lt"/>
              </a:rPr>
              <a:t>Để chuẩn bị đưa ra thị trường mẫu xe ô tô mới, một hãng sản xuất xe ô tô tiến hành thăm dò màu sơn mà người mua yêu thích. Hãng sản xuất xe đó đã hỏi ý kiến của 100 người mua xe ở độ tuổi từ 20 đến 30 và nhận được kết quả là: 45 người thích màu đen, 20 người thích màu trắng, 35 người thích màu đỏ. Từ đó hãng sản xuất xe đưa ra </a:t>
            </a:r>
            <a:r>
              <a:rPr lang="en-US" sz="1800" smtClean="0">
                <a:latin typeface="+mn-lt"/>
              </a:rPr>
              <a:t>thông báo </a:t>
            </a:r>
            <a:r>
              <a:rPr lang="vi-VN" sz="1800" smtClean="0">
                <a:latin typeface="+mn-lt"/>
              </a:rPr>
              <a:t>sau: 45% số người mua xe chọn màu đen, 20% số người mua chọn xe màu trắng. Theo em, hãng sản xuất xe đưa ra kết luận như trong </a:t>
            </a:r>
            <a:r>
              <a:rPr lang="en-US" sz="1800"/>
              <a:t>thông báo </a:t>
            </a:r>
            <a:r>
              <a:rPr lang="vi-VN" sz="1800" smtClean="0">
                <a:latin typeface="+mn-lt"/>
              </a:rPr>
              <a:t>trên thì có hợp lí không? Vì sao?</a:t>
            </a:r>
            <a:endParaRPr lang="en-US" sz="18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99"/>
        <p:cNvGrpSpPr/>
        <p:nvPr/>
      </p:nvGrpSpPr>
      <p:grpSpPr>
        <a:xfrm>
          <a:off x="0" y="0"/>
          <a:ext cx="0" cy="0"/>
          <a:chOff x="0" y="0"/>
          <a:chExt cx="0" cy="0"/>
        </a:xfrm>
      </p:grpSpPr>
      <p:sp>
        <p:nvSpPr>
          <p:cNvPr id="4" name="Rectangle 3"/>
          <p:cNvSpPr/>
          <p:nvPr/>
        </p:nvSpPr>
        <p:spPr>
          <a:xfrm>
            <a:off x="4192254" y="578550"/>
            <a:ext cx="726482"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763204" y="1090770"/>
                <a:ext cx="7584582" cy="3212803"/>
              </a:xfrm>
              <a:prstGeom prst="rect">
                <a:avLst/>
              </a:prstGeom>
            </p:spPr>
            <p:txBody>
              <a:bodyPr wrap="square">
                <a:spAutoFit/>
              </a:bodyPr>
              <a:lstStyle/>
              <a:p>
                <a:pPr algn="just">
                  <a:lnSpc>
                    <a:spcPct val="150000"/>
                  </a:lnSpc>
                  <a:spcBef>
                    <a:spcPts val="300"/>
                  </a:spcBef>
                  <a:spcAft>
                    <a:spcPts val="300"/>
                  </a:spcAft>
                </a:pPr>
                <a:r>
                  <a:rPr lang="fr-FR" sz="1800">
                    <a:latin typeface="+mn-lt"/>
                    <a:ea typeface="Calibri" panose="020F0502020204030204" pitchFamily="34" charset="0"/>
                    <a:cs typeface="Times New Roman" panose="02020603050405020304" pitchFamily="18" charset="0"/>
                  </a:rPr>
                  <a:t>Hãng sản xuất xe đưa ra kết luận </a:t>
                </a:r>
                <a:r>
                  <a:rPr lang="fr-FR" sz="1800">
                    <a:latin typeface="+mn-lt"/>
                    <a:ea typeface="Calibri" panose="020F0502020204030204" pitchFamily="34" charset="0"/>
                    <a:cs typeface="Times New Roman" panose="02020603050405020304" pitchFamily="18" charset="0"/>
                  </a:rPr>
                  <a:t>trong </a:t>
                </a:r>
                <a:r>
                  <a:rPr lang="fr-FR" sz="1800" smtClean="0">
                    <a:latin typeface="+mn-lt"/>
                    <a:ea typeface="Calibri" panose="020F0502020204030204" pitchFamily="34" charset="0"/>
                    <a:cs typeface="Times New Roman" panose="02020603050405020304" pitchFamily="18" charset="0"/>
                  </a:rPr>
                  <a:t>thông báo: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45%</m:t>
                    </m:r>
                  </m:oMath>
                </a14:m>
                <a:r>
                  <a:rPr lang="fr-FR" sz="1800">
                    <a:effectLst/>
                    <a:latin typeface="+mn-lt"/>
                    <a:ea typeface="Calibri" panose="020F0502020204030204" pitchFamily="34" charset="0"/>
                    <a:cs typeface="Times New Roman" panose="02020603050405020304" pitchFamily="18" charset="0"/>
                  </a:rPr>
                  <a:t> số người mua xe chọn màu đen,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20%</m:t>
                    </m:r>
                  </m:oMath>
                </a14:m>
                <a:r>
                  <a:rPr lang="fr-FR" sz="1800">
                    <a:effectLst/>
                    <a:latin typeface="+mn-lt"/>
                    <a:ea typeface="Calibri" panose="020F0502020204030204" pitchFamily="34" charset="0"/>
                    <a:cs typeface="Times New Roman" panose="02020603050405020304" pitchFamily="18" charset="0"/>
                  </a:rPr>
                  <a:t> số người mua chọn xe màu trắng là chưa hợp lí.</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fr-FR" sz="1800">
                    <a:effectLst/>
                    <a:latin typeface="+mn-lt"/>
                    <a:ea typeface="Calibri" panose="020F0502020204030204" pitchFamily="34" charset="0"/>
                    <a:cs typeface="Times New Roman" panose="02020603050405020304" pitchFamily="18" charset="0"/>
                  </a:rPr>
                  <a:t>Vì, mục đích mục đích hãng xe đưa ra là tiến hành thăm dò màu sơn mà người mua yêu thích và ba màu được yêu thích là đen, trắng, đỏ. Nhưng khi đưa ra kết luận thì hãng không hề nhắc đến màu đỏ.</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fr-FR" sz="1800" smtClean="0">
                    <a:ea typeface="Times New Roman" panose="02020603050405020304" pitchFamily="18" charset="0"/>
                    <a:cs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a:t>
                </a:r>
                <a:r>
                  <a:rPr lang="fr-FR" sz="1800">
                    <a:ea typeface="Calibri" panose="020F0502020204030204" pitchFamily="34" charset="0"/>
                    <a:cs typeface="Times New Roman" panose="02020603050405020304" pitchFamily="18" charset="0"/>
                  </a:rPr>
                  <a:t>T</a:t>
                </a:r>
                <a:r>
                  <a:rPr lang="fr-FR" sz="1800" smtClean="0">
                    <a:ea typeface="Calibri" panose="020F0502020204030204" pitchFamily="34" charset="0"/>
                    <a:cs typeface="Times New Roman" panose="02020603050405020304" pitchFamily="18" charset="0"/>
                  </a:rPr>
                  <a:t>hông </a:t>
                </a:r>
                <a:r>
                  <a:rPr lang="fr-FR" sz="1800">
                    <a:ea typeface="Calibri" panose="020F0502020204030204" pitchFamily="34" charset="0"/>
                    <a:cs typeface="Times New Roman" panose="02020603050405020304" pitchFamily="18" charset="0"/>
                  </a:rPr>
                  <a:t>báo </a:t>
                </a:r>
                <a:r>
                  <a:rPr lang="fr-FR" sz="1800" smtClean="0">
                    <a:effectLst/>
                    <a:latin typeface="+mn-lt"/>
                    <a:ea typeface="Calibri" panose="020F0502020204030204" pitchFamily="34" charset="0"/>
                    <a:cs typeface="Times New Roman" panose="02020603050405020304" pitchFamily="18" charset="0"/>
                  </a:rPr>
                  <a:t>này </a:t>
                </a:r>
                <a:r>
                  <a:rPr lang="fr-FR" sz="1800">
                    <a:effectLst/>
                    <a:latin typeface="+mn-lt"/>
                    <a:ea typeface="Calibri" panose="020F0502020204030204" pitchFamily="34" charset="0"/>
                    <a:cs typeface="Times New Roman" panose="02020603050405020304" pitchFamily="18" charset="0"/>
                  </a:rPr>
                  <a:t>của hãng chưa có tính đại diện toàn bộ đối với vấn đề cần thống kê. </a:t>
                </a:r>
                <a:endParaRPr lang="en-US" sz="1800">
                  <a:effectLst/>
                  <a:latin typeface="+mn-lt"/>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763204" y="1090770"/>
                <a:ext cx="7584582" cy="3212803"/>
              </a:xfrm>
              <a:prstGeom prst="rect">
                <a:avLst/>
              </a:prstGeom>
              <a:blipFill>
                <a:blip r:embed="rId3"/>
                <a:stretch>
                  <a:fillRect l="-643" r="-723"/>
                </a:stretch>
              </a:blipFill>
            </p:spPr>
            <p:txBody>
              <a:bodyPr/>
              <a:lstStyle/>
              <a:p>
                <a:r>
                  <a:rPr lang="en-US">
                    <a:noFill/>
                  </a:rPr>
                  <a:t> </a:t>
                </a:r>
              </a:p>
            </p:txBody>
          </p:sp>
        </mc:Fallback>
      </mc:AlternateContent>
    </p:spTree>
    <p:extLst>
      <p:ext uri="{BB962C8B-B14F-4D97-AF65-F5344CB8AC3E}">
        <p14:creationId xmlns:p14="http://schemas.microsoft.com/office/powerpoint/2010/main" val="2980902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10"/>
        <p:cNvGrpSpPr/>
        <p:nvPr/>
      </p:nvGrpSpPr>
      <p:grpSpPr>
        <a:xfrm>
          <a:off x="0" y="0"/>
          <a:ext cx="0" cy="0"/>
          <a:chOff x="0" y="0"/>
          <a:chExt cx="0" cy="0"/>
        </a:xfrm>
      </p:grpSpPr>
      <p:sp>
        <p:nvSpPr>
          <p:cNvPr id="10" name="Google Shape;3331;p61"/>
          <p:cNvSpPr txBox="1"/>
          <p:nvPr/>
        </p:nvSpPr>
        <p:spPr>
          <a:xfrm flipH="1">
            <a:off x="3327265" y="419049"/>
            <a:ext cx="2485421" cy="498046"/>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pP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Bài </a:t>
            </a:r>
            <a:r>
              <a:rPr lang="fr-FR" sz="2000" b="1" smtClean="0">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4</a:t>
            </a:r>
            <a:r>
              <a:rPr lang="fr-FR" sz="2000" b="1" smtClean="0">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b="1">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(SGK – </a:t>
            </a:r>
            <a:r>
              <a:rPr lang="fr-FR" sz="2000" b="1" smtClean="0">
                <a:solidFill>
                  <a:schemeClr val="bg1">
                    <a:lumMod val="25000"/>
                  </a:schemeClr>
                </a:solidFill>
                <a:latin typeface="Arial" panose="020B0604020202020204" pitchFamily="34" charset="0"/>
                <a:ea typeface="Calibri" panose="020F0502020204030204" pitchFamily="34" charset="0"/>
                <a:cs typeface="Times New Roman" panose="02020603050405020304" pitchFamily="18" charset="0"/>
              </a:rPr>
              <a:t>tr.8)</a:t>
            </a:r>
            <a:endParaRPr lang="en-US" sz="2000" dirty="0">
              <a:solidFill>
                <a:schemeClr val="bg1">
                  <a:lumMod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16144" y="3869377"/>
            <a:ext cx="7707664" cy="872034"/>
          </a:xfrm>
          <a:prstGeom prst="rect">
            <a:avLst/>
          </a:prstGeom>
        </p:spPr>
        <p:txBody>
          <a:bodyPr wrap="square">
            <a:spAutoFit/>
          </a:bodyPr>
          <a:lstStyle/>
          <a:p>
            <a:pPr algn="just">
              <a:lnSpc>
                <a:spcPct val="150000"/>
              </a:lnSpc>
            </a:pPr>
            <a:r>
              <a:rPr lang="en-US" sz="1800">
                <a:latin typeface="+mj-lt"/>
              </a:rPr>
              <a:t>Kế toán đã ghi nhầm số liệu của một kho trong biểu đồ kép ở </a:t>
            </a:r>
            <a:r>
              <a:rPr lang="en-US" sz="1800" i="1">
                <a:latin typeface="+mj-lt"/>
              </a:rPr>
              <a:t>Hình </a:t>
            </a:r>
            <a:r>
              <a:rPr lang="en-US" sz="1800" i="1" smtClean="0">
                <a:latin typeface="+mj-lt"/>
              </a:rPr>
              <a:t>2</a:t>
            </a:r>
            <a:r>
              <a:rPr lang="en-US" sz="1800" smtClean="0">
                <a:latin typeface="+mj-lt"/>
              </a:rPr>
              <a:t>. Theo </a:t>
            </a:r>
            <a:r>
              <a:rPr lang="en-US" sz="1800">
                <a:latin typeface="+mj-lt"/>
              </a:rPr>
              <a:t>em, kế toán đã ghi nhầm số liệu của kho nào? </a:t>
            </a:r>
          </a:p>
        </p:txBody>
      </p:sp>
      <p:pic>
        <p:nvPicPr>
          <p:cNvPr id="7" name="Picture 6"/>
          <p:cNvPicPr>
            <a:picLocks noChangeAspect="1"/>
          </p:cNvPicPr>
          <p:nvPr/>
        </p:nvPicPr>
        <p:blipFill>
          <a:blip r:embed="rId3"/>
          <a:stretch>
            <a:fillRect/>
          </a:stretch>
        </p:blipFill>
        <p:spPr>
          <a:xfrm>
            <a:off x="4717659" y="1054699"/>
            <a:ext cx="4008268" cy="2919845"/>
          </a:xfrm>
          <a:prstGeom prst="rect">
            <a:avLst/>
          </a:prstGeom>
        </p:spPr>
      </p:pic>
      <p:sp>
        <p:nvSpPr>
          <p:cNvPr id="15" name="Rectangle 14"/>
          <p:cNvSpPr/>
          <p:nvPr/>
        </p:nvSpPr>
        <p:spPr>
          <a:xfrm>
            <a:off x="716144" y="973752"/>
            <a:ext cx="4147169" cy="3000821"/>
          </a:xfrm>
          <a:prstGeom prst="rect">
            <a:avLst/>
          </a:prstGeom>
        </p:spPr>
        <p:txBody>
          <a:bodyPr wrap="square">
            <a:spAutoFit/>
          </a:bodyPr>
          <a:lstStyle/>
          <a:p>
            <a:pPr algn="just">
              <a:lnSpc>
                <a:spcPct val="150000"/>
              </a:lnSpc>
            </a:pPr>
            <a:r>
              <a:rPr lang="vi-VN" sz="1800">
                <a:latin typeface="+mn-lt"/>
              </a:rPr>
              <a:t>Một công ty kinh doanh vật liệu xây dựng có bốn kho hàng, mỗi kho hàng có 50 tấn hàng. Kế toán của công ty lập </a:t>
            </a:r>
            <a:r>
              <a:rPr lang="vi-VN" sz="1800">
                <a:latin typeface="+mn-lt"/>
              </a:rPr>
              <a:t>biểu </a:t>
            </a:r>
            <a:r>
              <a:rPr lang="vi-VN" sz="1800" smtClean="0">
                <a:latin typeface="+mn-lt"/>
              </a:rPr>
              <a:t>đồ</a:t>
            </a:r>
            <a:r>
              <a:rPr lang="en-US" sz="1800" smtClean="0">
                <a:latin typeface="+mn-lt"/>
              </a:rPr>
              <a:t> cột kép ở</a:t>
            </a:r>
            <a:r>
              <a:rPr lang="vi-VN" sz="1800">
                <a:latin typeface="+mn-lt"/>
              </a:rPr>
              <a:t> </a:t>
            </a:r>
            <a:r>
              <a:rPr lang="vi-VN" sz="1800" i="1">
                <a:latin typeface="+mn-lt"/>
              </a:rPr>
              <a:t>Hình 2</a:t>
            </a:r>
            <a:r>
              <a:rPr lang="vi-VN" sz="1800">
                <a:latin typeface="+mn-lt"/>
              </a:rPr>
              <a:t> biểu diễn số lượng vật liệu đã xuất bán và số lượng vật liệu còn tồn lại trong mỗi kho sau tuần lễ kinh doanh đầu tiên.</a:t>
            </a:r>
            <a:endParaRPr lang="en-US" sz="1800">
              <a:latin typeface="+mn-lt"/>
            </a:endParaRPr>
          </a:p>
        </p:txBody>
      </p:sp>
    </p:spTree>
    <p:extLst>
      <p:ext uri="{BB962C8B-B14F-4D97-AF65-F5344CB8AC3E}">
        <p14:creationId xmlns:p14="http://schemas.microsoft.com/office/powerpoint/2010/main" val="14213675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10"/>
        <p:cNvGrpSpPr/>
        <p:nvPr/>
      </p:nvGrpSpPr>
      <p:grpSpPr>
        <a:xfrm>
          <a:off x="0" y="0"/>
          <a:ext cx="0" cy="0"/>
          <a:chOff x="0" y="0"/>
          <a:chExt cx="0" cy="0"/>
        </a:xfrm>
      </p:grpSpPr>
      <p:sp>
        <p:nvSpPr>
          <p:cNvPr id="6" name="Rectangle 5"/>
          <p:cNvSpPr/>
          <p:nvPr/>
        </p:nvSpPr>
        <p:spPr>
          <a:xfrm>
            <a:off x="4148973" y="675655"/>
            <a:ext cx="813044"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2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965505" y="1394311"/>
                <a:ext cx="7179980" cy="2920030"/>
              </a:xfrm>
              <a:prstGeom prst="rect">
                <a:avLst/>
              </a:prstGeom>
            </p:spPr>
            <p:txBody>
              <a:bodyPr wrap="square">
                <a:spAutoFit/>
              </a:bodyPr>
              <a:lstStyle/>
              <a:p>
                <a:pPr algn="just">
                  <a:lnSpc>
                    <a:spcPct val="175000"/>
                  </a:lnSpc>
                </a:pPr>
                <a:r>
                  <a:rPr lang="fr-FR" sz="2100">
                    <a:latin typeface="+mn-lt"/>
                    <a:ea typeface="Calibri" panose="020F0502020204030204" pitchFamily="34" charset="0"/>
                    <a:cs typeface="Times New Roman" panose="02020603050405020304" pitchFamily="18" charset="0"/>
                  </a:rPr>
                  <a:t>Ta thấy : </a:t>
                </a:r>
                <a:endParaRPr lang="en-US" sz="2100">
                  <a:effectLst/>
                  <a:latin typeface="+mn-lt"/>
                  <a:ea typeface="Arial" panose="020B0604020202020204" pitchFamily="34" charset="0"/>
                  <a:cs typeface="Times New Roman" panose="02020603050405020304" pitchFamily="18" charset="0"/>
                </a:endParaRPr>
              </a:p>
              <a:p>
                <a:pPr algn="just">
                  <a:lnSpc>
                    <a:spcPct val="175000"/>
                  </a:lnSpc>
                </a:pPr>
                <a:r>
                  <a:rPr lang="fr-FR" sz="2100">
                    <a:effectLst/>
                    <a:latin typeface="+mn-lt"/>
                    <a:ea typeface="Calibri" panose="020F0502020204030204" pitchFamily="34" charset="0"/>
                    <a:cs typeface="Times New Roman" panose="02020603050405020304" pitchFamily="18" charset="0"/>
                  </a:rPr>
                  <a:t>Tổng số hàng đã xuất bán và số hàng còn tồn tại lại trong kho </a:t>
                </a:r>
                <a:r>
                  <a:rPr lang="fr-FR" sz="2100">
                    <a:effectLst/>
                    <a:latin typeface="+mn-lt"/>
                    <a:ea typeface="Calibri" panose="020F0502020204030204" pitchFamily="34" charset="0"/>
                    <a:cs typeface="Times New Roman" panose="02020603050405020304" pitchFamily="18" charset="0"/>
                  </a:rPr>
                  <a:t>4 </a:t>
                </a:r>
                <a:r>
                  <a:rPr lang="fr-FR" sz="2100" smtClean="0">
                    <a:effectLst/>
                    <a:latin typeface="+mn-lt"/>
                    <a:ea typeface="Calibri" panose="020F0502020204030204" pitchFamily="34" charset="0"/>
                    <a:cs typeface="Times New Roman" panose="02020603050405020304" pitchFamily="18" charset="0"/>
                  </a:rPr>
                  <a:t>là: </a:t>
                </a:r>
                <a14:m>
                  <m:oMath xmlns:m="http://schemas.openxmlformats.org/officeDocument/2006/math">
                    <m:r>
                      <a:rPr lang="fr-FR" sz="2100" i="1">
                        <a:effectLst/>
                        <a:latin typeface="+mn-lt"/>
                        <a:ea typeface="Calibri" panose="020F0502020204030204" pitchFamily="34" charset="0"/>
                        <a:cs typeface="Times New Roman" panose="02020603050405020304" pitchFamily="18" charset="0"/>
                      </a:rPr>
                      <m:t>30+15=45</m:t>
                    </m:r>
                  </m:oMath>
                </a14:m>
                <a:r>
                  <a:rPr lang="fr-FR" sz="2100">
                    <a:effectLst/>
                    <a:latin typeface="+mn-lt"/>
                    <a:ea typeface="Calibri" panose="020F0502020204030204" pitchFamily="34" charset="0"/>
                    <a:cs typeface="Times New Roman" panose="02020603050405020304" pitchFamily="18" charset="0"/>
                  </a:rPr>
                  <a:t> (tấn)</a:t>
                </a:r>
                <a:endParaRPr lang="en-US" sz="2100">
                  <a:effectLst/>
                  <a:latin typeface="+mn-lt"/>
                  <a:ea typeface="Arial" panose="020B0604020202020204" pitchFamily="34" charset="0"/>
                  <a:cs typeface="Times New Roman" panose="02020603050405020304" pitchFamily="18" charset="0"/>
                </a:endParaRPr>
              </a:p>
              <a:p>
                <a:pPr algn="just">
                  <a:lnSpc>
                    <a:spcPct val="175000"/>
                  </a:lnSpc>
                </a:pPr>
                <a:r>
                  <a:rPr lang="fr-FR" sz="2100">
                    <a:effectLst/>
                    <a:latin typeface="+mn-lt"/>
                    <a:ea typeface="Calibri" panose="020F0502020204030204" pitchFamily="34" charset="0"/>
                    <a:cs typeface="Times New Roman" panose="02020603050405020304" pitchFamily="18" charset="0"/>
                  </a:rPr>
                  <a:t>Mà mỗi kho có </a:t>
                </a:r>
                <a14:m>
                  <m:oMath xmlns:m="http://schemas.openxmlformats.org/officeDocument/2006/math">
                    <m:r>
                      <a:rPr lang="fr-FR" sz="2100" i="1">
                        <a:effectLst/>
                        <a:latin typeface="+mn-lt"/>
                        <a:ea typeface="Calibri" panose="020F0502020204030204" pitchFamily="34" charset="0"/>
                        <a:cs typeface="Times New Roman" panose="02020603050405020304" pitchFamily="18" charset="0"/>
                      </a:rPr>
                      <m:t>50</m:t>
                    </m:r>
                  </m:oMath>
                </a14:m>
                <a:r>
                  <a:rPr lang="fr-FR" sz="2100">
                    <a:effectLst/>
                    <a:latin typeface="+mn-lt"/>
                    <a:ea typeface="Calibri" panose="020F0502020204030204" pitchFamily="34" charset="0"/>
                    <a:cs typeface="Times New Roman" panose="02020603050405020304" pitchFamily="18" charset="0"/>
                  </a:rPr>
                  <a:t> tấn hàng.</a:t>
                </a:r>
                <a:endParaRPr lang="en-US" sz="2100">
                  <a:effectLst/>
                  <a:latin typeface="+mn-lt"/>
                  <a:ea typeface="Arial" panose="020B0604020202020204" pitchFamily="34" charset="0"/>
                  <a:cs typeface="Times New Roman" panose="02020603050405020304" pitchFamily="18" charset="0"/>
                </a:endParaRPr>
              </a:p>
              <a:p>
                <a:pPr algn="just">
                  <a:lnSpc>
                    <a:spcPct val="175000"/>
                  </a:lnSpc>
                </a:pPr>
                <a:r>
                  <a:rPr lang="fr-FR" sz="2100">
                    <a:effectLst/>
                    <a:latin typeface="+mn-lt"/>
                    <a:ea typeface="Calibri" panose="020F0502020204030204" pitchFamily="34" charset="0"/>
                    <a:cs typeface="Times New Roman" panose="02020603050405020304" pitchFamily="18" charset="0"/>
                  </a:rPr>
                  <a:t>Vậy kế toán đã ghi nhầm số liệu của kho </a:t>
                </a:r>
                <a14:m>
                  <m:oMath xmlns:m="http://schemas.openxmlformats.org/officeDocument/2006/math">
                    <m:r>
                      <a:rPr lang="fr-FR" sz="2100" i="1">
                        <a:effectLst/>
                        <a:latin typeface="+mn-lt"/>
                        <a:ea typeface="Calibri" panose="020F0502020204030204" pitchFamily="34" charset="0"/>
                        <a:cs typeface="Times New Roman" panose="02020603050405020304" pitchFamily="18" charset="0"/>
                      </a:rPr>
                      <m:t>4</m:t>
                    </m:r>
                  </m:oMath>
                </a14:m>
                <a:r>
                  <a:rPr lang="fr-FR" sz="2100">
                    <a:effectLst/>
                    <a:latin typeface="+mn-lt"/>
                    <a:ea typeface="Calibri" panose="020F0502020204030204" pitchFamily="34" charset="0"/>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965505" y="1394311"/>
                <a:ext cx="7179980" cy="2920030"/>
              </a:xfrm>
              <a:prstGeom prst="rect">
                <a:avLst/>
              </a:prstGeom>
              <a:blipFill>
                <a:blip r:embed="rId3"/>
                <a:stretch>
                  <a:fillRect l="-1019" r="-1019" b="-209"/>
                </a:stretch>
              </a:blipFill>
            </p:spPr>
            <p:txBody>
              <a:bodyPr/>
              <a:lstStyle/>
              <a:p>
                <a:r>
                  <a:rPr lang="en-US">
                    <a:noFill/>
                  </a:rPr>
                  <a:t> </a:t>
                </a:r>
              </a:p>
            </p:txBody>
          </p:sp>
        </mc:Fallback>
      </mc:AlternateContent>
    </p:spTree>
    <p:extLst>
      <p:ext uri="{BB962C8B-B14F-4D97-AF65-F5344CB8AC3E}">
        <p14:creationId xmlns:p14="http://schemas.microsoft.com/office/powerpoint/2010/main" val="396308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29"/>
        <p:cNvGrpSpPr/>
        <p:nvPr/>
      </p:nvGrpSpPr>
      <p:grpSpPr>
        <a:xfrm>
          <a:off x="0" y="0"/>
          <a:ext cx="0" cy="0"/>
          <a:chOff x="0" y="0"/>
          <a:chExt cx="0" cy="0"/>
        </a:xfrm>
      </p:grpSpPr>
      <p:sp>
        <p:nvSpPr>
          <p:cNvPr id="8" name="Title 2"/>
          <p:cNvSpPr>
            <a:spLocks noGrp="1"/>
          </p:cNvSpPr>
          <p:nvPr>
            <p:ph type="title"/>
          </p:nvPr>
        </p:nvSpPr>
        <p:spPr>
          <a:xfrm>
            <a:off x="2110944" y="633381"/>
            <a:ext cx="4911329" cy="375900"/>
          </a:xfrm>
        </p:spPr>
        <p:txBody>
          <a:bodyPr/>
          <a:lstStyle/>
          <a:p>
            <a:r>
              <a:rPr lang="vi-VN" sz="3200" b="1">
                <a:latin typeface="+mn-lt"/>
              </a:rPr>
              <a:t>HƯỚNG DẪN VỀ NHÀ</a:t>
            </a:r>
          </a:p>
        </p:txBody>
      </p:sp>
      <p:grpSp>
        <p:nvGrpSpPr>
          <p:cNvPr id="9" name="Group 8"/>
          <p:cNvGrpSpPr/>
          <p:nvPr/>
        </p:nvGrpSpPr>
        <p:grpSpPr>
          <a:xfrm>
            <a:off x="565994" y="1671428"/>
            <a:ext cx="2160010" cy="1953934"/>
            <a:chOff x="918432" y="3568797"/>
            <a:chExt cx="5422223" cy="4239967"/>
          </a:xfrm>
          <a:solidFill>
            <a:schemeClr val="accent4">
              <a:lumMod val="40000"/>
              <a:lumOff val="60000"/>
            </a:schemeClr>
          </a:solidFill>
        </p:grpSpPr>
        <p:grpSp>
          <p:nvGrpSpPr>
            <p:cNvPr id="10" name="Group 3"/>
            <p:cNvGrpSpPr/>
            <p:nvPr/>
          </p:nvGrpSpPr>
          <p:grpSpPr>
            <a:xfrm>
              <a:off x="918432" y="3568797"/>
              <a:ext cx="5422223" cy="4239967"/>
              <a:chOff x="-3810" y="0"/>
              <a:chExt cx="3189543" cy="3100688"/>
            </a:xfrm>
            <a:grpFill/>
          </p:grpSpPr>
          <p:sp>
            <p:nvSpPr>
              <p:cNvPr id="12"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p:spPr>
            <p:style>
              <a:lnRef idx="2">
                <a:schemeClr val="accent4">
                  <a:shade val="50000"/>
                </a:schemeClr>
              </a:lnRef>
              <a:fillRef idx="1">
                <a:schemeClr val="accent4"/>
              </a:fillRef>
              <a:effectRef idx="0">
                <a:schemeClr val="accent4"/>
              </a:effectRef>
              <a:fontRef idx="minor">
                <a:schemeClr val="lt1"/>
              </a:fontRef>
            </p:style>
          </p:sp>
          <p:sp>
            <p:nvSpPr>
              <p:cNvPr id="13"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sp>
        </p:grpSp>
        <p:sp>
          <p:nvSpPr>
            <p:cNvPr id="11" name="Rectangle 10"/>
            <p:cNvSpPr/>
            <p:nvPr/>
          </p:nvSpPr>
          <p:spPr>
            <a:xfrm>
              <a:off x="1320048" y="4119036"/>
              <a:ext cx="4616826" cy="3139488"/>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457200">
                <a:lnSpc>
                  <a:spcPct val="150000"/>
                </a:lnSpc>
                <a:defRPr/>
              </a:pPr>
              <a:r>
                <a:rPr lang="pt-BR" sz="2000">
                  <a:solidFill>
                    <a:prstClr val="black"/>
                  </a:solidFill>
                  <a:ea typeface="Calibri" panose="020F0502020204030204" pitchFamily="34" charset="0"/>
                  <a:cs typeface="Times New Roman" panose="02020603050405020304" pitchFamily="18" charset="0"/>
                </a:rPr>
                <a:t>Ghi </a:t>
              </a:r>
              <a:r>
                <a:rPr lang="pt-BR" sz="2000" dirty="0">
                  <a:solidFill>
                    <a:prstClr val="black"/>
                  </a:solidFill>
                  <a:ea typeface="Calibri" panose="020F0502020204030204" pitchFamily="34" charset="0"/>
                  <a:cs typeface="Times New Roman" panose="02020603050405020304" pitchFamily="18" charset="0"/>
                </a:rPr>
                <a:t>nhớ </a:t>
              </a:r>
            </a:p>
            <a:p>
              <a:pPr algn="ctr" defTabSz="457200">
                <a:lnSpc>
                  <a:spcPct val="150000"/>
                </a:lnSpc>
                <a:defRPr/>
              </a:pPr>
              <a:r>
                <a:rPr lang="pt-BR" sz="2000" dirty="0">
                  <a:solidFill>
                    <a:prstClr val="black"/>
                  </a:solidFill>
                  <a:ea typeface="Calibri" panose="020F0502020204030204" pitchFamily="34" charset="0"/>
                  <a:cs typeface="Times New Roman" panose="02020603050405020304" pitchFamily="18" charset="0"/>
                </a:rPr>
                <a:t>kiến </a:t>
              </a:r>
              <a:r>
                <a:rPr lang="pt-BR" sz="2000">
                  <a:solidFill>
                    <a:prstClr val="black"/>
                  </a:solidFill>
                  <a:ea typeface="Calibri" panose="020F0502020204030204" pitchFamily="34" charset="0"/>
                  <a:cs typeface="Times New Roman" panose="02020603050405020304" pitchFamily="18" charset="0"/>
                </a:rPr>
                <a:t>thức </a:t>
              </a:r>
              <a:endParaRPr lang="pt-BR" sz="2000" smtClean="0">
                <a:solidFill>
                  <a:prstClr val="black"/>
                </a:solidFill>
                <a:ea typeface="Calibri" panose="020F0502020204030204" pitchFamily="34" charset="0"/>
                <a:cs typeface="Times New Roman" panose="02020603050405020304" pitchFamily="18" charset="0"/>
              </a:endParaRPr>
            </a:p>
            <a:p>
              <a:pPr algn="ctr" defTabSz="457200">
                <a:lnSpc>
                  <a:spcPct val="150000"/>
                </a:lnSpc>
                <a:defRPr/>
              </a:pPr>
              <a:r>
                <a:rPr lang="pt-BR" sz="2000" smtClean="0">
                  <a:solidFill>
                    <a:prstClr val="black"/>
                  </a:solidFill>
                  <a:ea typeface="Calibri" panose="020F0502020204030204" pitchFamily="34" charset="0"/>
                  <a:cs typeface="Times New Roman" panose="02020603050405020304" pitchFamily="18" charset="0"/>
                </a:rPr>
                <a:t>trong bài </a:t>
              </a:r>
              <a:endParaRPr lang="pt-BR" sz="2000" dirty="0">
                <a:solidFill>
                  <a:prstClr val="black"/>
                </a:solidFill>
                <a:ea typeface="Calibri" panose="020F0502020204030204" pitchFamily="34" charset="0"/>
                <a:cs typeface="Times New Roman" panose="02020603050405020304" pitchFamily="18" charset="0"/>
              </a:endParaRPr>
            </a:p>
          </p:txBody>
        </p:sp>
      </p:grpSp>
      <p:grpSp>
        <p:nvGrpSpPr>
          <p:cNvPr id="14" name="Group 13"/>
          <p:cNvGrpSpPr/>
          <p:nvPr/>
        </p:nvGrpSpPr>
        <p:grpSpPr>
          <a:xfrm>
            <a:off x="3167022" y="1671428"/>
            <a:ext cx="2144107" cy="1984166"/>
            <a:chOff x="6840639" y="3523900"/>
            <a:chExt cx="5422223" cy="5031128"/>
          </a:xfrm>
          <a:solidFill>
            <a:schemeClr val="accent4">
              <a:lumMod val="40000"/>
              <a:lumOff val="60000"/>
            </a:schemeClr>
          </a:solidFill>
        </p:grpSpPr>
        <p:grpSp>
          <p:nvGrpSpPr>
            <p:cNvPr id="15" name="Group 3"/>
            <p:cNvGrpSpPr/>
            <p:nvPr/>
          </p:nvGrpSpPr>
          <p:grpSpPr>
            <a:xfrm>
              <a:off x="6840639" y="3523900"/>
              <a:ext cx="5422223" cy="5031128"/>
              <a:chOff x="-3810" y="-21403"/>
              <a:chExt cx="3189543" cy="3679265"/>
            </a:xfrm>
            <a:grpFill/>
          </p:grpSpPr>
          <p:sp>
            <p:nvSpPr>
              <p:cNvPr id="17" name="Freeform 4"/>
              <p:cNvSpPr/>
              <p:nvPr/>
            </p:nvSpPr>
            <p:spPr>
              <a:xfrm>
                <a:off x="10160" y="-21403"/>
                <a:ext cx="3160333" cy="3679265"/>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p:spPr>
            <p:style>
              <a:lnRef idx="2">
                <a:schemeClr val="accent4">
                  <a:shade val="50000"/>
                </a:schemeClr>
              </a:lnRef>
              <a:fillRef idx="1">
                <a:schemeClr val="accent4"/>
              </a:fillRef>
              <a:effectRef idx="0">
                <a:schemeClr val="accent4"/>
              </a:effectRef>
              <a:fontRef idx="minor">
                <a:schemeClr val="lt1"/>
              </a:fontRef>
            </p:style>
          </p:sp>
          <p:sp>
            <p:nvSpPr>
              <p:cNvPr id="18"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sp>
        </p:grpSp>
        <p:sp>
          <p:nvSpPr>
            <p:cNvPr id="16" name="Rectangle 15"/>
            <p:cNvSpPr/>
            <p:nvPr/>
          </p:nvSpPr>
          <p:spPr>
            <a:xfrm>
              <a:off x="7370565" y="4280366"/>
              <a:ext cx="4360209" cy="3668544"/>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457200">
                <a:lnSpc>
                  <a:spcPct val="150000"/>
                </a:lnSpc>
                <a:spcBef>
                  <a:spcPts val="300"/>
                </a:spcBef>
                <a:spcAft>
                  <a:spcPts val="300"/>
                </a:spcAft>
                <a:defRPr/>
              </a:pPr>
              <a:r>
                <a:rPr lang="pt-BR" sz="2000">
                  <a:solidFill>
                    <a:prstClr val="black"/>
                  </a:solidFill>
                  <a:ea typeface="Calibri" panose="020F0502020204030204" pitchFamily="34" charset="0"/>
                  <a:cs typeface="Times New Roman" panose="02020603050405020304" pitchFamily="18" charset="0"/>
                </a:rPr>
                <a:t>Hoàn thành các bài tập trong </a:t>
              </a:r>
              <a:r>
                <a:rPr lang="pt-BR" sz="2000" smtClean="0">
                  <a:solidFill>
                    <a:prstClr val="black"/>
                  </a:solidFill>
                  <a:ea typeface="Calibri" panose="020F0502020204030204" pitchFamily="34" charset="0"/>
                  <a:cs typeface="Times New Roman" panose="02020603050405020304" pitchFamily="18" charset="0"/>
                </a:rPr>
                <a:t>SBT </a:t>
              </a:r>
              <a:endParaRPr lang="pt-BR" sz="2000">
                <a:solidFill>
                  <a:prstClr val="black"/>
                </a:solidFill>
                <a:ea typeface="Calibri" panose="020F0502020204030204" pitchFamily="34" charset="0"/>
                <a:cs typeface="Times New Roman" panose="02020603050405020304" pitchFamily="18" charset="0"/>
              </a:endParaRPr>
            </a:p>
          </p:txBody>
        </p:sp>
      </p:grpSp>
      <p:grpSp>
        <p:nvGrpSpPr>
          <p:cNvPr id="19" name="Group 18"/>
          <p:cNvGrpSpPr/>
          <p:nvPr/>
        </p:nvGrpSpPr>
        <p:grpSpPr>
          <a:xfrm>
            <a:off x="5751293" y="1652738"/>
            <a:ext cx="2850533" cy="2395888"/>
            <a:chOff x="12644694" y="3479846"/>
            <a:chExt cx="5497600" cy="5633975"/>
          </a:xfrm>
          <a:solidFill>
            <a:schemeClr val="accent4">
              <a:lumMod val="40000"/>
              <a:lumOff val="60000"/>
            </a:schemeClr>
          </a:solidFill>
        </p:grpSpPr>
        <p:grpSp>
          <p:nvGrpSpPr>
            <p:cNvPr id="20" name="Group 3"/>
            <p:cNvGrpSpPr/>
            <p:nvPr/>
          </p:nvGrpSpPr>
          <p:grpSpPr>
            <a:xfrm>
              <a:off x="12644694" y="3479846"/>
              <a:ext cx="5422223" cy="4709752"/>
              <a:chOff x="-3810" y="0"/>
              <a:chExt cx="3189543" cy="3444242"/>
            </a:xfrm>
            <a:grpFill/>
          </p:grpSpPr>
          <p:sp>
            <p:nvSpPr>
              <p:cNvPr id="22"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p:spPr>
            <p:style>
              <a:lnRef idx="2">
                <a:schemeClr val="accent4">
                  <a:shade val="50000"/>
                </a:schemeClr>
              </a:lnRef>
              <a:fillRef idx="1">
                <a:schemeClr val="accent4"/>
              </a:fillRef>
              <a:effectRef idx="0">
                <a:schemeClr val="accent4"/>
              </a:effectRef>
              <a:fontRef idx="minor">
                <a:schemeClr val="lt1"/>
              </a:fontRef>
            </p:style>
          </p:sp>
          <p:sp>
            <p:nvSpPr>
              <p:cNvPr id="23"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p:spPr>
            <p:style>
              <a:lnRef idx="2">
                <a:schemeClr val="accent4">
                  <a:shade val="50000"/>
                </a:schemeClr>
              </a:lnRef>
              <a:fillRef idx="1">
                <a:schemeClr val="accent4"/>
              </a:fillRef>
              <a:effectRef idx="0">
                <a:schemeClr val="accent4"/>
              </a:effectRef>
              <a:fontRef idx="minor">
                <a:schemeClr val="lt1"/>
              </a:fontRef>
            </p:style>
          </p:sp>
        </p:grpSp>
        <p:sp>
          <p:nvSpPr>
            <p:cNvPr id="21" name="Rectangle 20"/>
            <p:cNvSpPr/>
            <p:nvPr/>
          </p:nvSpPr>
          <p:spPr>
            <a:xfrm>
              <a:off x="12682261" y="3500585"/>
              <a:ext cx="5460033" cy="5613236"/>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defTabSz="457200">
                <a:lnSpc>
                  <a:spcPct val="150000"/>
                </a:lnSpc>
                <a:defRPr/>
              </a:pPr>
              <a:r>
                <a:rPr lang="vi-VN" sz="2000">
                  <a:solidFill>
                    <a:prstClr val="black"/>
                  </a:solidFill>
                  <a:ea typeface="Calibri" panose="020F0502020204030204" pitchFamily="34" charset="0"/>
                  <a:cs typeface="Times New Roman" panose="02020603050405020304" pitchFamily="18" charset="0"/>
                </a:rPr>
                <a:t>Chuẩn </a:t>
              </a:r>
              <a:r>
                <a:rPr lang="vi-VN" sz="2000" dirty="0">
                  <a:solidFill>
                    <a:prstClr val="black"/>
                  </a:solidFill>
                  <a:ea typeface="Calibri" panose="020F0502020204030204" pitchFamily="34" charset="0"/>
                  <a:cs typeface="Times New Roman" panose="02020603050405020304" pitchFamily="18" charset="0"/>
                </a:rPr>
                <a:t>bị trước </a:t>
              </a:r>
              <a:endParaRPr lang="en-US" sz="2000" dirty="0">
                <a:solidFill>
                  <a:prstClr val="black"/>
                </a:solidFill>
                <a:ea typeface="Calibri" panose="020F0502020204030204" pitchFamily="34" charset="0"/>
                <a:cs typeface="Times New Roman" panose="02020603050405020304" pitchFamily="18" charset="0"/>
              </a:endParaRPr>
            </a:p>
            <a:p>
              <a:pPr algn="ctr" defTabSz="457200">
                <a:lnSpc>
                  <a:spcPct val="150000"/>
                </a:lnSpc>
              </a:pPr>
              <a:r>
                <a:rPr lang="en-US" sz="2000" b="1" i="1" smtClean="0">
                  <a:solidFill>
                    <a:prstClr val="black"/>
                  </a:solidFill>
                  <a:ea typeface="Calibri" panose="020F0502020204030204" pitchFamily="34" charset="0"/>
                  <a:cs typeface="Times New Roman" panose="02020603050405020304" pitchFamily="18" charset="0"/>
                </a:rPr>
                <a:t>Bài 2. </a:t>
              </a:r>
              <a:r>
                <a:rPr lang="vi-VN" sz="2000" b="1" i="1" smtClean="0">
                  <a:solidFill>
                    <a:prstClr val="black"/>
                  </a:solidFill>
                  <a:ea typeface="Calibri" panose="020F0502020204030204" pitchFamily="34" charset="0"/>
                  <a:cs typeface="Times New Roman" panose="02020603050405020304" pitchFamily="18" charset="0"/>
                </a:rPr>
                <a:t>Mô </a:t>
              </a:r>
              <a:r>
                <a:rPr lang="vi-VN" sz="2000" b="1" i="1">
                  <a:solidFill>
                    <a:prstClr val="black"/>
                  </a:solidFill>
                  <a:ea typeface="Calibri" panose="020F0502020204030204" pitchFamily="34" charset="0"/>
                  <a:cs typeface="Times New Roman" panose="02020603050405020304" pitchFamily="18" charset="0"/>
                </a:rPr>
                <a:t>tả và biểu diễn dữ liệu trên các bảng, biểu đồ</a:t>
              </a:r>
              <a:endParaRPr lang="pt-BR" sz="2000" b="1" i="1" dirty="0">
                <a:solidFill>
                  <a:prstClr val="black"/>
                </a:solidFill>
                <a:ea typeface="Calibri" panose="020F0502020204030204" pitchFamily="34"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grpSp>
        <p:nvGrpSpPr>
          <p:cNvPr id="2820" name="Google Shape;2820;p52"/>
          <p:cNvGrpSpPr/>
          <p:nvPr/>
        </p:nvGrpSpPr>
        <p:grpSpPr>
          <a:xfrm>
            <a:off x="2174440" y="2960002"/>
            <a:ext cx="4914756" cy="1839912"/>
            <a:chOff x="2153045" y="2821088"/>
            <a:chExt cx="4914756" cy="1839912"/>
          </a:xfrm>
        </p:grpSpPr>
        <p:sp>
          <p:nvSpPr>
            <p:cNvPr id="2821" name="Google Shape;2821;p52"/>
            <p:cNvSpPr/>
            <p:nvPr/>
          </p:nvSpPr>
          <p:spPr>
            <a:xfrm>
              <a:off x="2684350" y="3399700"/>
              <a:ext cx="213600" cy="213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2"/>
            <p:cNvSpPr/>
            <p:nvPr/>
          </p:nvSpPr>
          <p:spPr>
            <a:xfrm>
              <a:off x="5989850" y="4051775"/>
              <a:ext cx="256200" cy="2562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2"/>
            <p:cNvSpPr/>
            <p:nvPr/>
          </p:nvSpPr>
          <p:spPr>
            <a:xfrm>
              <a:off x="2897950" y="4547000"/>
              <a:ext cx="1580400" cy="114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2"/>
            <p:cNvSpPr/>
            <p:nvPr/>
          </p:nvSpPr>
          <p:spPr>
            <a:xfrm>
              <a:off x="4665638" y="4547000"/>
              <a:ext cx="1580400" cy="114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5" name="Google Shape;2825;p52"/>
            <p:cNvGrpSpPr/>
            <p:nvPr/>
          </p:nvGrpSpPr>
          <p:grpSpPr>
            <a:xfrm>
              <a:off x="4712739" y="2885001"/>
              <a:ext cx="1486225" cy="1718984"/>
              <a:chOff x="3809440" y="119922"/>
              <a:chExt cx="720803" cy="833689"/>
            </a:xfrm>
          </p:grpSpPr>
          <p:sp>
            <p:nvSpPr>
              <p:cNvPr id="2826" name="Google Shape;2826;p52"/>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2"/>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2"/>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2"/>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2"/>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2"/>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2"/>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2"/>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2"/>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2"/>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2"/>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2"/>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2"/>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2"/>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2"/>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2"/>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2"/>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2"/>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2"/>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2"/>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2"/>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2"/>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2"/>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2"/>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2"/>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2"/>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2"/>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2"/>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2"/>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2"/>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2"/>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2"/>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2"/>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2"/>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2"/>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2"/>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2"/>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2"/>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2"/>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2"/>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2"/>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2"/>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2"/>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2"/>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2"/>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52"/>
            <p:cNvGrpSpPr/>
            <p:nvPr/>
          </p:nvGrpSpPr>
          <p:grpSpPr>
            <a:xfrm>
              <a:off x="2955268" y="2821088"/>
              <a:ext cx="1465781" cy="1782848"/>
              <a:chOff x="2903598" y="83200"/>
              <a:chExt cx="710888" cy="864663"/>
            </a:xfrm>
          </p:grpSpPr>
          <p:sp>
            <p:nvSpPr>
              <p:cNvPr id="2872" name="Google Shape;2872;p52"/>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2"/>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2"/>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2"/>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2"/>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2"/>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2"/>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2"/>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2"/>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2"/>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2"/>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2"/>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2"/>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2"/>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2"/>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2"/>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2"/>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2"/>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2"/>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2"/>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2"/>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2"/>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2"/>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2"/>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2"/>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2"/>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2"/>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2"/>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2"/>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2"/>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2"/>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2"/>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2"/>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2"/>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2"/>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2"/>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2"/>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2"/>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2"/>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2"/>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2"/>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2"/>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2"/>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2"/>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2"/>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2"/>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2"/>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FD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2"/>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FD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2"/>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2"/>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2"/>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2"/>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F97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2"/>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2"/>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6" name="Google Shape;2926;p52"/>
            <p:cNvGrpSpPr/>
            <p:nvPr/>
          </p:nvGrpSpPr>
          <p:grpSpPr>
            <a:xfrm>
              <a:off x="6490684" y="3576466"/>
              <a:ext cx="577117" cy="523110"/>
              <a:chOff x="5752459" y="1744741"/>
              <a:chExt cx="577117" cy="523110"/>
            </a:xfrm>
          </p:grpSpPr>
          <p:sp>
            <p:nvSpPr>
              <p:cNvPr id="2927" name="Google Shape;2927;p52"/>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2"/>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9" name="Google Shape;2929;p52"/>
              <p:cNvGrpSpPr/>
              <p:nvPr/>
            </p:nvGrpSpPr>
            <p:grpSpPr>
              <a:xfrm>
                <a:off x="5876129" y="1859008"/>
                <a:ext cx="343285" cy="332191"/>
                <a:chOff x="5876129" y="1859008"/>
                <a:chExt cx="343285" cy="332191"/>
              </a:xfrm>
            </p:grpSpPr>
            <p:sp>
              <p:nvSpPr>
                <p:cNvPr id="2930" name="Google Shape;2930;p52"/>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2"/>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2"/>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2"/>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34" name="Google Shape;2934;p52"/>
            <p:cNvGrpSpPr/>
            <p:nvPr/>
          </p:nvGrpSpPr>
          <p:grpSpPr>
            <a:xfrm>
              <a:off x="6246236" y="2821117"/>
              <a:ext cx="437112" cy="523115"/>
              <a:chOff x="4512263" y="939351"/>
              <a:chExt cx="673517" cy="806032"/>
            </a:xfrm>
          </p:grpSpPr>
          <p:sp>
            <p:nvSpPr>
              <p:cNvPr id="2935" name="Google Shape;2935;p52"/>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2"/>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2"/>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2"/>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2"/>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2"/>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2"/>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2"/>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2"/>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4" name="Google Shape;2944;p52"/>
            <p:cNvGrpSpPr/>
            <p:nvPr/>
          </p:nvGrpSpPr>
          <p:grpSpPr>
            <a:xfrm>
              <a:off x="4346399" y="4049300"/>
              <a:ext cx="366356" cy="261153"/>
              <a:chOff x="5497632" y="1159795"/>
              <a:chExt cx="679822" cy="484604"/>
            </a:xfrm>
          </p:grpSpPr>
          <p:sp>
            <p:nvSpPr>
              <p:cNvPr id="2945" name="Google Shape;2945;p52"/>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2"/>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2"/>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2"/>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9" name="Google Shape;2949;p52"/>
            <p:cNvGrpSpPr/>
            <p:nvPr/>
          </p:nvGrpSpPr>
          <p:grpSpPr>
            <a:xfrm>
              <a:off x="2153045" y="3705970"/>
              <a:ext cx="510541" cy="514371"/>
              <a:chOff x="2235848" y="1207369"/>
              <a:chExt cx="793012" cy="798961"/>
            </a:xfrm>
          </p:grpSpPr>
          <p:sp>
            <p:nvSpPr>
              <p:cNvPr id="2950" name="Google Shape;2950;p52"/>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2"/>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2" name="Google Shape;2952;p52"/>
              <p:cNvGrpSpPr/>
              <p:nvPr/>
            </p:nvGrpSpPr>
            <p:grpSpPr>
              <a:xfrm>
                <a:off x="2291377" y="1249060"/>
                <a:ext cx="678668" cy="431239"/>
                <a:chOff x="2291377" y="1249060"/>
                <a:chExt cx="678668" cy="431239"/>
              </a:xfrm>
            </p:grpSpPr>
            <p:sp>
              <p:nvSpPr>
                <p:cNvPr id="2953" name="Google Shape;2953;p52"/>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2"/>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2"/>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2"/>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2"/>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2"/>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2"/>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2"/>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2"/>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2"/>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2"/>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2"/>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2"/>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2"/>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2"/>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2"/>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2"/>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2"/>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2"/>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2"/>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2"/>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2"/>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2"/>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76" name="Google Shape;2976;p52"/>
            <p:cNvGrpSpPr/>
            <p:nvPr/>
          </p:nvGrpSpPr>
          <p:grpSpPr>
            <a:xfrm>
              <a:off x="2317987" y="2920670"/>
              <a:ext cx="366369" cy="324010"/>
              <a:chOff x="4967212" y="3076095"/>
              <a:chExt cx="366369" cy="324010"/>
            </a:xfrm>
          </p:grpSpPr>
          <p:sp>
            <p:nvSpPr>
              <p:cNvPr id="2977" name="Google Shape;2977;p5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1" name="Rectangle 170"/>
          <p:cNvSpPr/>
          <p:nvPr/>
        </p:nvSpPr>
        <p:spPr>
          <a:xfrm>
            <a:off x="542136" y="350306"/>
            <a:ext cx="8213177" cy="2031325"/>
          </a:xfrm>
          <a:prstGeom prst="rect">
            <a:avLst/>
          </a:prstGeom>
        </p:spPr>
        <p:txBody>
          <a:bodyPr wrap="square">
            <a:spAutoFit/>
          </a:bodyPr>
          <a:lstStyle/>
          <a:p>
            <a:pPr lvl="0" algn="ctr">
              <a:lnSpc>
                <a:spcPct val="150000"/>
              </a:lnSpc>
              <a:buClrTx/>
              <a:defRPr/>
            </a:pPr>
            <a:r>
              <a:rPr lang="vi-VN" sz="4300" b="1">
                <a:solidFill>
                  <a:schemeClr val="bg1">
                    <a:lumMod val="25000"/>
                  </a:schemeClr>
                </a:solidFill>
                <a:sym typeface="Pangolin"/>
              </a:rPr>
              <a:t>CẢM ƠN CÁC EM </a:t>
            </a:r>
          </a:p>
          <a:p>
            <a:pPr lvl="0" algn="ctr">
              <a:lnSpc>
                <a:spcPct val="150000"/>
              </a:lnSpc>
              <a:buClrTx/>
              <a:defRPr/>
            </a:pPr>
            <a:r>
              <a:rPr lang="vi-VN" sz="4300" b="1">
                <a:solidFill>
                  <a:schemeClr val="bg1">
                    <a:lumMod val="25000"/>
                  </a:schemeClr>
                </a:solidFill>
                <a:sym typeface="Pangolin"/>
              </a:rPr>
              <a:t>ĐÃ THEO DÕI </a:t>
            </a:r>
            <a:r>
              <a:rPr lang="en-US" sz="4300" b="1" smtClean="0">
                <a:solidFill>
                  <a:schemeClr val="bg1">
                    <a:lumMod val="25000"/>
                  </a:schemeClr>
                </a:solidFill>
                <a:sym typeface="Pangolin"/>
              </a:rPr>
              <a:t>TIẾT</a:t>
            </a:r>
            <a:r>
              <a:rPr lang="vi-VN" sz="4300" b="1" smtClean="0">
                <a:solidFill>
                  <a:schemeClr val="bg1">
                    <a:lumMod val="25000"/>
                  </a:schemeClr>
                </a:solidFill>
                <a:sym typeface="Pangolin"/>
              </a:rPr>
              <a:t> </a:t>
            </a:r>
            <a:r>
              <a:rPr lang="vi-VN" sz="4300" b="1">
                <a:solidFill>
                  <a:schemeClr val="bg1">
                    <a:lumMod val="25000"/>
                  </a:schemeClr>
                </a:solidFill>
                <a:sym typeface="Pangolin"/>
              </a:rPr>
              <a:t>HỌC!</a:t>
            </a:r>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1"/>
          <p:cNvSpPr txBox="1">
            <a:spLocks noGrp="1"/>
          </p:cNvSpPr>
          <p:nvPr>
            <p:ph type="title"/>
          </p:nvPr>
        </p:nvSpPr>
        <p:spPr>
          <a:xfrm>
            <a:off x="3009027" y="1995303"/>
            <a:ext cx="5830106" cy="1707600"/>
          </a:xfrm>
          <a:prstGeom prst="rect">
            <a:avLst/>
          </a:prstGeom>
        </p:spPr>
        <p:txBody>
          <a:bodyPr spcFirstLastPara="1" wrap="square" lIns="91425" tIns="91425" rIns="91425" bIns="91425" anchor="b" anchorCtr="0">
            <a:noAutofit/>
          </a:bodyPr>
          <a:lstStyle/>
          <a:p>
            <a:pPr lvl="0">
              <a:lnSpc>
                <a:spcPct val="150000"/>
              </a:lnSpc>
            </a:pPr>
            <a:r>
              <a:rPr lang="en-US" sz="6000" b="1" smtClean="0">
                <a:latin typeface="+mn-lt"/>
              </a:rPr>
              <a:t>THU THẬP </a:t>
            </a:r>
            <a:br>
              <a:rPr lang="en-US" sz="6000" b="1" smtClean="0">
                <a:latin typeface="+mn-lt"/>
              </a:rPr>
            </a:br>
            <a:r>
              <a:rPr lang="en-US" sz="6000" b="1" smtClean="0">
                <a:latin typeface="+mn-lt"/>
              </a:rPr>
              <a:t>DỮ LIỆU</a:t>
            </a:r>
            <a:endParaRPr sz="6000" b="1">
              <a:latin typeface="+mn-lt"/>
            </a:endParaRPr>
          </a:p>
        </p:txBody>
      </p:sp>
      <p:sp>
        <p:nvSpPr>
          <p:cNvPr id="2130" name="Google Shape;2130;p41"/>
          <p:cNvSpPr txBox="1">
            <a:spLocks noGrp="1"/>
          </p:cNvSpPr>
          <p:nvPr>
            <p:ph type="title" idx="2"/>
          </p:nvPr>
        </p:nvSpPr>
        <p:spPr>
          <a:xfrm>
            <a:off x="1383416" y="595325"/>
            <a:ext cx="1334056"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I</a:t>
            </a:r>
            <a:endParaRPr b="1">
              <a:latin typeface="+mj-lt"/>
            </a:endParaRPr>
          </a:p>
        </p:txBody>
      </p:sp>
      <p:grpSp>
        <p:nvGrpSpPr>
          <p:cNvPr id="2132" name="Google Shape;2132;p41"/>
          <p:cNvGrpSpPr/>
          <p:nvPr/>
        </p:nvGrpSpPr>
        <p:grpSpPr>
          <a:xfrm>
            <a:off x="599249" y="2362874"/>
            <a:ext cx="2519197" cy="2473098"/>
            <a:chOff x="713213" y="1009588"/>
            <a:chExt cx="3434987" cy="3673912"/>
          </a:xfrm>
        </p:grpSpPr>
        <p:sp>
          <p:nvSpPr>
            <p:cNvPr id="2133" name="Google Shape;2133;p41"/>
            <p:cNvSpPr/>
            <p:nvPr/>
          </p:nvSpPr>
          <p:spPr>
            <a:xfrm>
              <a:off x="1438238"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41"/>
            <p:cNvGrpSpPr/>
            <p:nvPr/>
          </p:nvGrpSpPr>
          <p:grpSpPr>
            <a:xfrm>
              <a:off x="1490863" y="2174662"/>
              <a:ext cx="2100349" cy="2429370"/>
              <a:chOff x="3809440" y="119922"/>
              <a:chExt cx="720803" cy="833689"/>
            </a:xfrm>
          </p:grpSpPr>
          <p:sp>
            <p:nvSpPr>
              <p:cNvPr id="2135" name="Google Shape;2135;p41"/>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1"/>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1"/>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1"/>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1"/>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1"/>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1"/>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1"/>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1"/>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1"/>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1"/>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1"/>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1"/>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1"/>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1"/>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1"/>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1"/>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1"/>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1"/>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1"/>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1"/>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1"/>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1"/>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1"/>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1"/>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1"/>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1"/>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1"/>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1"/>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1"/>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1"/>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1"/>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41"/>
            <p:cNvGrpSpPr/>
            <p:nvPr/>
          </p:nvGrpSpPr>
          <p:grpSpPr>
            <a:xfrm>
              <a:off x="837631" y="3518371"/>
              <a:ext cx="1050211" cy="1085637"/>
              <a:chOff x="4774220" y="148489"/>
              <a:chExt cx="710707" cy="734680"/>
            </a:xfrm>
          </p:grpSpPr>
          <p:sp>
            <p:nvSpPr>
              <p:cNvPr id="2181" name="Google Shape;2181;p41"/>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1"/>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1"/>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1"/>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1"/>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1"/>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1"/>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1"/>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1"/>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1"/>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1"/>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1"/>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1"/>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1"/>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1"/>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1"/>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1"/>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1"/>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1"/>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1"/>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1"/>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1"/>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1"/>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41"/>
            <p:cNvGrpSpPr/>
            <p:nvPr/>
          </p:nvGrpSpPr>
          <p:grpSpPr>
            <a:xfrm>
              <a:off x="713213" y="2556901"/>
              <a:ext cx="673517" cy="806032"/>
              <a:chOff x="4512263" y="939351"/>
              <a:chExt cx="673517" cy="806032"/>
            </a:xfrm>
          </p:grpSpPr>
          <p:sp>
            <p:nvSpPr>
              <p:cNvPr id="2205" name="Google Shape;2205;p41"/>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1"/>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1"/>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1"/>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1"/>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1"/>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1"/>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1"/>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1"/>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4" name="Google Shape;2214;p41"/>
            <p:cNvSpPr/>
            <p:nvPr/>
          </p:nvSpPr>
          <p:spPr>
            <a:xfrm>
              <a:off x="3643850" y="2256875"/>
              <a:ext cx="264300" cy="2643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1"/>
            <p:cNvSpPr/>
            <p:nvPr/>
          </p:nvSpPr>
          <p:spPr>
            <a:xfrm>
              <a:off x="3883900" y="4053238"/>
              <a:ext cx="264300" cy="2643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6" name="Google Shape;2216;p41"/>
            <p:cNvGrpSpPr/>
            <p:nvPr/>
          </p:nvGrpSpPr>
          <p:grpSpPr>
            <a:xfrm>
              <a:off x="2735162" y="1009588"/>
              <a:ext cx="503009" cy="806019"/>
              <a:chOff x="5029670" y="1742067"/>
              <a:chExt cx="554708" cy="888861"/>
            </a:xfrm>
          </p:grpSpPr>
          <p:sp>
            <p:nvSpPr>
              <p:cNvPr id="2217" name="Google Shape;2217;p41"/>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1"/>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1"/>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1"/>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1"/>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1"/>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1"/>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1"/>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41"/>
            <p:cNvGrpSpPr/>
            <p:nvPr/>
          </p:nvGrpSpPr>
          <p:grpSpPr>
            <a:xfrm>
              <a:off x="3091657" y="3690897"/>
              <a:ext cx="973341" cy="740586"/>
              <a:chOff x="3321334" y="1134860"/>
              <a:chExt cx="739958" cy="563012"/>
            </a:xfrm>
          </p:grpSpPr>
          <p:sp>
            <p:nvSpPr>
              <p:cNvPr id="2226" name="Google Shape;2226;p41"/>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1"/>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8" name="Google Shape;2228;p41"/>
              <p:cNvGrpSpPr/>
              <p:nvPr/>
            </p:nvGrpSpPr>
            <p:grpSpPr>
              <a:xfrm>
                <a:off x="3401954" y="1228537"/>
                <a:ext cx="641456" cy="452252"/>
                <a:chOff x="3401954" y="1228537"/>
                <a:chExt cx="641456" cy="452252"/>
              </a:xfrm>
            </p:grpSpPr>
            <p:sp>
              <p:nvSpPr>
                <p:cNvPr id="2229" name="Google Shape;2229;p41"/>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1"/>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1"/>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1"/>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1"/>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1"/>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1"/>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1"/>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1"/>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1"/>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1"/>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1"/>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1"/>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1"/>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1"/>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1"/>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1"/>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1"/>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1"/>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1"/>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1"/>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1"/>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1"/>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1"/>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1"/>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1"/>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1"/>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1"/>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1"/>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1"/>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1"/>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1"/>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1"/>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1"/>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1"/>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1"/>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1"/>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1"/>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1"/>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1"/>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1"/>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1"/>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1"/>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1"/>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1"/>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1"/>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1"/>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1"/>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1"/>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1"/>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1"/>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1"/>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1"/>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1"/>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1"/>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1"/>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112" name="Title 21"/>
          <p:cNvSpPr>
            <a:spLocks noGrp="1"/>
          </p:cNvSpPr>
          <p:nvPr>
            <p:ph type="title" idx="4294967295"/>
          </p:nvPr>
        </p:nvSpPr>
        <p:spPr>
          <a:xfrm>
            <a:off x="690805" y="416583"/>
            <a:ext cx="970877" cy="447600"/>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nl-NL" sz="2100" b="1" kern="1200" smtClean="0">
                <a:solidFill>
                  <a:srgbClr val="000000"/>
                </a:solidFill>
                <a:latin typeface="Arial" panose="020B0604020202020204" pitchFamily="34" charset="0"/>
                <a:ea typeface="+mn-ea"/>
                <a:cs typeface="Arial" panose="020B0604020202020204" pitchFamily="34" charset="0"/>
                <a:sym typeface="Arial"/>
              </a:rPr>
              <a:t>HĐ 1</a:t>
            </a:r>
            <a:endParaRPr lang="en-US" sz="2100" b="1" kern="1200" dirty="0">
              <a:solidFill>
                <a:srgbClr val="000000"/>
              </a:solidFill>
              <a:latin typeface="Arial" panose="020B0604020202020204" pitchFamily="34" charset="0"/>
              <a:ea typeface="+mn-ea"/>
              <a:cs typeface="Arial" panose="020B0604020202020204" pitchFamily="34" charset="0"/>
              <a:sym typeface="Arial"/>
            </a:endParaRPr>
          </a:p>
        </p:txBody>
      </p:sp>
      <p:grpSp>
        <p:nvGrpSpPr>
          <p:cNvPr id="117" name="Google Shape;4008;p73"/>
          <p:cNvGrpSpPr/>
          <p:nvPr/>
        </p:nvGrpSpPr>
        <p:grpSpPr>
          <a:xfrm rot="5748631">
            <a:off x="110667" y="4204924"/>
            <a:ext cx="754454" cy="427336"/>
            <a:chOff x="2999225" y="2256775"/>
            <a:chExt cx="4013054" cy="2273064"/>
          </a:xfrm>
        </p:grpSpPr>
        <p:sp>
          <p:nvSpPr>
            <p:cNvPr id="118" name="Google Shape;4009;p73"/>
            <p:cNvSpPr/>
            <p:nvPr/>
          </p:nvSpPr>
          <p:spPr>
            <a:xfrm>
              <a:off x="2999225" y="2389280"/>
              <a:ext cx="3447970" cy="2140559"/>
            </a:xfrm>
            <a:custGeom>
              <a:avLst/>
              <a:gdLst/>
              <a:ahLst/>
              <a:cxnLst/>
              <a:rect l="l" t="t" r="r" b="b"/>
              <a:pathLst>
                <a:path w="33021" h="20500" extrusionOk="0">
                  <a:moveTo>
                    <a:pt x="29996" y="0"/>
                  </a:moveTo>
                  <a:lnTo>
                    <a:pt x="1422" y="16111"/>
                  </a:lnTo>
                  <a:cubicBezTo>
                    <a:pt x="452" y="16659"/>
                    <a:pt x="0" y="17815"/>
                    <a:pt x="343" y="18875"/>
                  </a:cubicBezTo>
                  <a:cubicBezTo>
                    <a:pt x="668" y="19882"/>
                    <a:pt x="1597" y="20499"/>
                    <a:pt x="2576" y="20499"/>
                  </a:cubicBezTo>
                  <a:cubicBezTo>
                    <a:pt x="2936" y="20499"/>
                    <a:pt x="3304" y="20416"/>
                    <a:pt x="3650" y="20237"/>
                  </a:cubicBezTo>
                  <a:lnTo>
                    <a:pt x="33021" y="5066"/>
                  </a:lnTo>
                  <a:lnTo>
                    <a:pt x="29917" y="5005"/>
                  </a:lnTo>
                  <a:lnTo>
                    <a:pt x="31350" y="2542"/>
                  </a:lnTo>
                  <a:lnTo>
                    <a:pt x="28724" y="2617"/>
                  </a:lnTo>
                  <a:lnTo>
                    <a:pt x="2999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4010;p73"/>
            <p:cNvSpPr/>
            <p:nvPr/>
          </p:nvSpPr>
          <p:spPr>
            <a:xfrm>
              <a:off x="3560152" y="2918151"/>
              <a:ext cx="2887039" cy="1491291"/>
            </a:xfrm>
            <a:custGeom>
              <a:avLst/>
              <a:gdLst/>
              <a:ahLst/>
              <a:cxnLst/>
              <a:rect l="l" t="t" r="r" b="b"/>
              <a:pathLst>
                <a:path w="27649" h="14282" extrusionOk="0">
                  <a:moveTo>
                    <a:pt x="1" y="14282"/>
                  </a:moveTo>
                  <a:cubicBezTo>
                    <a:pt x="1" y="14282"/>
                    <a:pt x="1" y="14282"/>
                    <a:pt x="1" y="14282"/>
                  </a:cubicBezTo>
                  <a:lnTo>
                    <a:pt x="27649" y="1"/>
                  </a:lnTo>
                  <a:lnTo>
                    <a:pt x="1" y="14282"/>
                  </a:lnTo>
                  <a:close/>
                </a:path>
              </a:pathLst>
            </a:custGeom>
            <a:solidFill>
              <a:srgbClr val="E7B4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4011;p73"/>
            <p:cNvSpPr/>
            <p:nvPr/>
          </p:nvSpPr>
          <p:spPr>
            <a:xfrm>
              <a:off x="2999225" y="3617848"/>
              <a:ext cx="1241420" cy="911982"/>
            </a:xfrm>
            <a:custGeom>
              <a:avLst/>
              <a:gdLst/>
              <a:ahLst/>
              <a:cxnLst/>
              <a:rect l="l" t="t" r="r" b="b"/>
              <a:pathLst>
                <a:path w="11889" h="8734" extrusionOk="0">
                  <a:moveTo>
                    <a:pt x="9131" y="1"/>
                  </a:moveTo>
                  <a:lnTo>
                    <a:pt x="1422" y="4345"/>
                  </a:lnTo>
                  <a:cubicBezTo>
                    <a:pt x="452" y="4893"/>
                    <a:pt x="0" y="6049"/>
                    <a:pt x="343" y="7109"/>
                  </a:cubicBezTo>
                  <a:cubicBezTo>
                    <a:pt x="668" y="8116"/>
                    <a:pt x="1597" y="8733"/>
                    <a:pt x="2576" y="8733"/>
                  </a:cubicBezTo>
                  <a:cubicBezTo>
                    <a:pt x="2936" y="8733"/>
                    <a:pt x="3304" y="8650"/>
                    <a:pt x="3650" y="8471"/>
                  </a:cubicBezTo>
                  <a:lnTo>
                    <a:pt x="11889" y="4215"/>
                  </a:lnTo>
                  <a:cubicBezTo>
                    <a:pt x="10915" y="3890"/>
                    <a:pt x="10063" y="3198"/>
                    <a:pt x="9559" y="2212"/>
                  </a:cubicBezTo>
                  <a:cubicBezTo>
                    <a:pt x="9198" y="1507"/>
                    <a:pt x="9064" y="741"/>
                    <a:pt x="91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4012;p73"/>
            <p:cNvSpPr/>
            <p:nvPr/>
          </p:nvSpPr>
          <p:spPr>
            <a:xfrm>
              <a:off x="2999225" y="3930994"/>
              <a:ext cx="674328" cy="598834"/>
            </a:xfrm>
            <a:custGeom>
              <a:avLst/>
              <a:gdLst/>
              <a:ahLst/>
              <a:cxnLst/>
              <a:rect l="l" t="t" r="r" b="b"/>
              <a:pathLst>
                <a:path w="6458" h="5735" extrusionOk="0">
                  <a:moveTo>
                    <a:pt x="3811" y="0"/>
                  </a:moveTo>
                  <a:lnTo>
                    <a:pt x="1422" y="1346"/>
                  </a:lnTo>
                  <a:cubicBezTo>
                    <a:pt x="452" y="1894"/>
                    <a:pt x="0" y="3050"/>
                    <a:pt x="343" y="4110"/>
                  </a:cubicBezTo>
                  <a:cubicBezTo>
                    <a:pt x="668" y="5117"/>
                    <a:pt x="1597" y="5734"/>
                    <a:pt x="2576" y="5734"/>
                  </a:cubicBezTo>
                  <a:cubicBezTo>
                    <a:pt x="2936" y="5734"/>
                    <a:pt x="3304" y="5651"/>
                    <a:pt x="3650" y="5472"/>
                  </a:cubicBezTo>
                  <a:lnTo>
                    <a:pt x="6457" y="4022"/>
                  </a:lnTo>
                  <a:cubicBezTo>
                    <a:pt x="5480" y="3872"/>
                    <a:pt x="4583" y="3283"/>
                    <a:pt x="4082" y="2342"/>
                  </a:cubicBezTo>
                  <a:cubicBezTo>
                    <a:pt x="3685" y="1594"/>
                    <a:pt x="3612" y="762"/>
                    <a:pt x="38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4013;p73"/>
            <p:cNvSpPr/>
            <p:nvPr/>
          </p:nvSpPr>
          <p:spPr>
            <a:xfrm>
              <a:off x="5998390" y="2303971"/>
              <a:ext cx="809027" cy="614288"/>
            </a:xfrm>
            <a:custGeom>
              <a:avLst/>
              <a:gdLst/>
              <a:ahLst/>
              <a:cxnLst/>
              <a:rect l="l" t="t" r="r" b="b"/>
              <a:pathLst>
                <a:path w="7748" h="5883" extrusionOk="0">
                  <a:moveTo>
                    <a:pt x="6712" y="0"/>
                  </a:moveTo>
                  <a:lnTo>
                    <a:pt x="1273" y="817"/>
                  </a:lnTo>
                  <a:lnTo>
                    <a:pt x="1" y="3434"/>
                  </a:lnTo>
                  <a:lnTo>
                    <a:pt x="2627" y="3359"/>
                  </a:lnTo>
                  <a:lnTo>
                    <a:pt x="1194" y="5822"/>
                  </a:lnTo>
                  <a:lnTo>
                    <a:pt x="4298" y="5883"/>
                  </a:lnTo>
                  <a:lnTo>
                    <a:pt x="7748" y="1844"/>
                  </a:lnTo>
                  <a:cubicBezTo>
                    <a:pt x="6973" y="1120"/>
                    <a:pt x="6748" y="465"/>
                    <a:pt x="67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4014;p73"/>
            <p:cNvSpPr/>
            <p:nvPr/>
          </p:nvSpPr>
          <p:spPr>
            <a:xfrm>
              <a:off x="2999225" y="3992287"/>
              <a:ext cx="536915" cy="537541"/>
            </a:xfrm>
            <a:custGeom>
              <a:avLst/>
              <a:gdLst/>
              <a:ahLst/>
              <a:cxnLst/>
              <a:rect l="l" t="t" r="r" b="b"/>
              <a:pathLst>
                <a:path w="5142" h="5148" extrusionOk="0">
                  <a:moveTo>
                    <a:pt x="2770" y="0"/>
                  </a:moveTo>
                  <a:lnTo>
                    <a:pt x="1422" y="759"/>
                  </a:lnTo>
                  <a:cubicBezTo>
                    <a:pt x="452" y="1307"/>
                    <a:pt x="0" y="2463"/>
                    <a:pt x="343" y="3523"/>
                  </a:cubicBezTo>
                  <a:cubicBezTo>
                    <a:pt x="668" y="4530"/>
                    <a:pt x="1597" y="5147"/>
                    <a:pt x="2576" y="5147"/>
                  </a:cubicBezTo>
                  <a:cubicBezTo>
                    <a:pt x="2936" y="5147"/>
                    <a:pt x="3304" y="5064"/>
                    <a:pt x="3650" y="4885"/>
                  </a:cubicBezTo>
                  <a:lnTo>
                    <a:pt x="5141" y="4113"/>
                  </a:lnTo>
                  <a:cubicBezTo>
                    <a:pt x="4329" y="3749"/>
                    <a:pt x="3629" y="3115"/>
                    <a:pt x="3192" y="2261"/>
                  </a:cubicBezTo>
                  <a:cubicBezTo>
                    <a:pt x="2823" y="1539"/>
                    <a:pt x="2692" y="756"/>
                    <a:pt x="27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4015;p73"/>
            <p:cNvSpPr/>
            <p:nvPr/>
          </p:nvSpPr>
          <p:spPr>
            <a:xfrm>
              <a:off x="6699131" y="2256775"/>
              <a:ext cx="313148" cy="239847"/>
            </a:xfrm>
            <a:custGeom>
              <a:avLst/>
              <a:gdLst/>
              <a:ahLst/>
              <a:cxnLst/>
              <a:rect l="l" t="t" r="r" b="b"/>
              <a:pathLst>
                <a:path w="2999" h="2297" extrusionOk="0">
                  <a:moveTo>
                    <a:pt x="2999" y="1"/>
                  </a:moveTo>
                  <a:lnTo>
                    <a:pt x="1" y="452"/>
                  </a:lnTo>
                  <a:cubicBezTo>
                    <a:pt x="37" y="917"/>
                    <a:pt x="262" y="1572"/>
                    <a:pt x="1037" y="2296"/>
                  </a:cubicBezTo>
                  <a:lnTo>
                    <a:pt x="299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Rectangle 112"/>
          <p:cNvSpPr/>
          <p:nvPr/>
        </p:nvSpPr>
        <p:spPr>
          <a:xfrm>
            <a:off x="596187" y="359939"/>
            <a:ext cx="7968438" cy="1505027"/>
          </a:xfrm>
          <a:prstGeom prst="rect">
            <a:avLst/>
          </a:prstGeom>
        </p:spPr>
        <p:txBody>
          <a:bodyPr wrap="square">
            <a:spAutoFit/>
          </a:bodyPr>
          <a:lstStyle/>
          <a:p>
            <a:pPr lvl="0" algn="just">
              <a:lnSpc>
                <a:spcPct val="170000"/>
              </a:lnSpc>
            </a:pPr>
            <a:r>
              <a:rPr lang="en-US" sz="1800" smtClean="0">
                <a:ea typeface="Arial" panose="020B0604020202020204" pitchFamily="34" charset="0"/>
                <a:cs typeface="Times New Roman" panose="02020603050405020304" pitchFamily="18" charset="0"/>
              </a:rPr>
              <a:t>                 </a:t>
            </a:r>
            <a:r>
              <a:rPr lang="vi-VN" sz="1800" smtClean="0">
                <a:ea typeface="Arial" panose="020B0604020202020204" pitchFamily="34" charset="0"/>
                <a:cs typeface="Times New Roman" panose="02020603050405020304" pitchFamily="18" charset="0"/>
              </a:rPr>
              <a:t>Các </a:t>
            </a:r>
            <a:r>
              <a:rPr lang="vi-VN" sz="1800">
                <a:ea typeface="Arial" panose="020B0604020202020204" pitchFamily="34" charset="0"/>
                <a:cs typeface="Times New Roman" panose="02020603050405020304" pitchFamily="18" charset="0"/>
              </a:rPr>
              <a:t>bạn học sinh lớp 8A muốn thu thập thông tin về số lượng huy chương đạt được của Đoàn thể thao Việt Nam tại SEA Games 30. Theo em, các bạn lớp 8A có thể thu thập những thông tin đó bằng cách nào?</a:t>
            </a:r>
            <a:endParaRPr lang="vi-VN" sz="1800">
              <a:ea typeface="Arial" panose="020B0604020202020204" pitchFamily="34" charset="0"/>
              <a:cs typeface="Times New Roman" panose="02020603050405020304" pitchFamily="18" charset="0"/>
            </a:endParaRPr>
          </a:p>
        </p:txBody>
      </p:sp>
      <p:grpSp>
        <p:nvGrpSpPr>
          <p:cNvPr id="10" name="Group 9"/>
          <p:cNvGrpSpPr/>
          <p:nvPr/>
        </p:nvGrpSpPr>
        <p:grpSpPr>
          <a:xfrm>
            <a:off x="876326" y="1889242"/>
            <a:ext cx="7676375" cy="3000821"/>
            <a:chOff x="1088183" y="2368367"/>
            <a:chExt cx="7676375" cy="3000821"/>
          </a:xfrm>
        </p:grpSpPr>
        <p:sp>
          <p:nvSpPr>
            <p:cNvPr id="5" name="Rectangle 4"/>
            <p:cNvSpPr/>
            <p:nvPr/>
          </p:nvSpPr>
          <p:spPr>
            <a:xfrm>
              <a:off x="1393924" y="2368367"/>
              <a:ext cx="7370634" cy="3000821"/>
            </a:xfrm>
            <a:prstGeom prst="rect">
              <a:avLst/>
            </a:prstGeom>
          </p:spPr>
          <p:txBody>
            <a:bodyPr wrap="square">
              <a:spAutoFit/>
            </a:bodyPr>
            <a:lstStyle/>
            <a:p>
              <a:pPr algn="just">
                <a:lnSpc>
                  <a:spcPct val="150000"/>
                </a:lnSpc>
              </a:pPr>
              <a:r>
                <a:rPr lang="vi-VN" sz="1800" smtClean="0">
                  <a:latin typeface="+mn-lt"/>
                  <a:ea typeface="Dotum" panose="020B0600000101010101" pitchFamily="34" charset="-127"/>
                  <a:cs typeface="Times New Roman" panose="02020603050405020304" pitchFamily="18" charset="0"/>
                </a:rPr>
                <a:t>Các </a:t>
              </a:r>
              <a:r>
                <a:rPr lang="vi-VN" sz="1800">
                  <a:latin typeface="+mn-lt"/>
                  <a:ea typeface="Dotum" panose="020B0600000101010101" pitchFamily="34" charset="-127"/>
                  <a:cs typeface="Times New Roman" panose="02020603050405020304" pitchFamily="18" charset="0"/>
                </a:rPr>
                <a:t>bạn HS lớp 8A có thể </a:t>
              </a:r>
              <a:r>
                <a:rPr lang="vi-VN" sz="1800">
                  <a:latin typeface="+mn-lt"/>
                  <a:ea typeface="Dotum" panose="020B0600000101010101" pitchFamily="34" charset="-127"/>
                  <a:cs typeface="Times New Roman" panose="02020603050405020304" pitchFamily="18" charset="0"/>
                </a:rPr>
                <a:t>thu </a:t>
              </a:r>
              <a:r>
                <a:rPr lang="vi-VN" sz="1800" smtClean="0">
                  <a:latin typeface="+mn-lt"/>
                  <a:ea typeface="Dotum" panose="020B0600000101010101" pitchFamily="34" charset="-127"/>
                  <a:cs typeface="Times New Roman" panose="02020603050405020304" pitchFamily="18" charset="0"/>
                </a:rPr>
                <a:t>thậ</a:t>
              </a:r>
              <a:r>
                <a:rPr lang="en-US" sz="1800" smtClean="0">
                  <a:latin typeface="+mn-lt"/>
                  <a:ea typeface="Dotum" panose="020B0600000101010101" pitchFamily="34" charset="-127"/>
                  <a:cs typeface="Times New Roman" panose="02020603050405020304" pitchFamily="18" charset="0"/>
                </a:rPr>
                <a:t>p</a:t>
              </a:r>
              <a:r>
                <a:rPr lang="vi-VN" sz="1800" smtClean="0">
                  <a:latin typeface="+mn-lt"/>
                  <a:ea typeface="Dotum" panose="020B0600000101010101" pitchFamily="34" charset="-127"/>
                  <a:cs typeface="Times New Roman" panose="02020603050405020304" pitchFamily="18" charset="0"/>
                </a:rPr>
                <a:t> </a:t>
              </a:r>
              <a:r>
                <a:rPr lang="vi-VN" sz="1800">
                  <a:latin typeface="+mn-lt"/>
                  <a:ea typeface="Dotum" panose="020B0600000101010101" pitchFamily="34" charset="-127"/>
                  <a:cs typeface="Times New Roman" panose="02020603050405020304" pitchFamily="18" charset="0"/>
                </a:rPr>
                <a:t>thông tin về số lượng huy chương đạt được của Đoàn </a:t>
              </a:r>
              <a:r>
                <a:rPr lang="vi-VN" sz="1800">
                  <a:latin typeface="+mn-lt"/>
                  <a:ea typeface="Dotum" panose="020B0600000101010101" pitchFamily="34" charset="-127"/>
                  <a:cs typeface="Times New Roman" panose="02020603050405020304" pitchFamily="18" charset="0"/>
                </a:rPr>
                <a:t>thể </a:t>
              </a:r>
              <a:r>
                <a:rPr lang="vi-VN" sz="1800" smtClean="0">
                  <a:latin typeface="+mn-lt"/>
                  <a:ea typeface="Dotum" panose="020B0600000101010101" pitchFamily="34" charset="-127"/>
                  <a:cs typeface="Times New Roman" panose="02020603050405020304" pitchFamily="18" charset="0"/>
                </a:rPr>
                <a:t>th</a:t>
              </a:r>
              <a:r>
                <a:rPr lang="en-US" sz="1800" smtClean="0">
                  <a:latin typeface="+mn-lt"/>
                  <a:ea typeface="Dotum" panose="020B0600000101010101" pitchFamily="34" charset="-127"/>
                  <a:cs typeface="Times New Roman" panose="02020603050405020304" pitchFamily="18" charset="0"/>
                </a:rPr>
                <a:t>a</a:t>
              </a:r>
              <a:r>
                <a:rPr lang="vi-VN" sz="1800" smtClean="0">
                  <a:latin typeface="+mn-lt"/>
                  <a:ea typeface="Dotum" panose="020B0600000101010101" pitchFamily="34" charset="-127"/>
                  <a:cs typeface="Times New Roman" panose="02020603050405020304" pitchFamily="18" charset="0"/>
                </a:rPr>
                <a:t>o </a:t>
              </a:r>
              <a:r>
                <a:rPr lang="vi-VN" sz="1800">
                  <a:latin typeface="+mn-lt"/>
                  <a:ea typeface="Dotum" panose="020B0600000101010101" pitchFamily="34" charset="-127"/>
                  <a:cs typeface="Times New Roman" panose="02020603050405020304" pitchFamily="18" charset="0"/>
                </a:rPr>
                <a:t>Việt Nam tại SEA Games 30 từ trang web </a:t>
              </a:r>
              <a:r>
                <a:rPr lang="vi-VN" sz="1800" i="1">
                  <a:solidFill>
                    <a:schemeClr val="bg1">
                      <a:lumMod val="25000"/>
                    </a:schemeClr>
                  </a:solidFill>
                  <a:latin typeface="+mn-lt"/>
                  <a:ea typeface="Dotum" panose="020B0600000101010101" pitchFamily="34" charset="-127"/>
                  <a:cs typeface="Times New Roman" panose="02020603050405020304" pitchFamily="18" charset="0"/>
                </a:rPr>
                <a:t>https://baogiaothong.vn/, </a:t>
              </a:r>
              <a:r>
                <a:rPr lang="vi-VN" sz="1800">
                  <a:latin typeface="+mn-lt"/>
                  <a:ea typeface="Dotum" panose="020B0600000101010101" pitchFamily="34" charset="-127"/>
                  <a:cs typeface="Times New Roman" panose="02020603050405020304" pitchFamily="18" charset="0"/>
                </a:rPr>
                <a:t>kết quả thu được như sau:</a:t>
              </a:r>
            </a:p>
            <a:p>
              <a:pPr marL="285750" indent="-285750" algn="just">
                <a:lnSpc>
                  <a:spcPct val="150000"/>
                </a:lnSpc>
                <a:buFontTx/>
                <a:buChar char="-"/>
              </a:pPr>
              <a:r>
                <a:rPr lang="vi-VN" sz="1800" smtClean="0">
                  <a:latin typeface="+mn-lt"/>
                  <a:ea typeface="Dotum" panose="020B0600000101010101" pitchFamily="34" charset="-127"/>
                  <a:cs typeface="Times New Roman" panose="02020603050405020304" pitchFamily="18" charset="0"/>
                </a:rPr>
                <a:t>Các </a:t>
              </a:r>
              <a:r>
                <a:rPr lang="vi-VN" sz="1800">
                  <a:latin typeface="+mn-lt"/>
                  <a:ea typeface="Dotum" panose="020B0600000101010101" pitchFamily="34" charset="-127"/>
                  <a:cs typeface="Times New Roman" panose="02020603050405020304" pitchFamily="18" charset="0"/>
                </a:rPr>
                <a:t>loại huy chương: Huy chương Vàng, huy chương Bạc, huy </a:t>
              </a:r>
              <a:r>
                <a:rPr lang="vi-VN" sz="1800">
                  <a:latin typeface="+mn-lt"/>
                  <a:ea typeface="Dotum" panose="020B0600000101010101" pitchFamily="34" charset="-127"/>
                  <a:cs typeface="Times New Roman" panose="02020603050405020304" pitchFamily="18" charset="0"/>
                </a:rPr>
                <a:t>chương </a:t>
              </a:r>
              <a:r>
                <a:rPr lang="vi-VN" sz="1800" smtClean="0">
                  <a:latin typeface="+mn-lt"/>
                  <a:ea typeface="Dotum" panose="020B0600000101010101" pitchFamily="34" charset="-127"/>
                  <a:cs typeface="Times New Roman" panose="02020603050405020304" pitchFamily="18" charset="0"/>
                </a:rPr>
                <a:t>Đồng;</a:t>
              </a:r>
              <a:endParaRPr lang="en-US" sz="1800">
                <a:latin typeface="+mn-lt"/>
                <a:ea typeface="Dotum" panose="020B0600000101010101" pitchFamily="34" charset="-127"/>
                <a:cs typeface="Times New Roman" panose="02020603050405020304" pitchFamily="18" charset="0"/>
              </a:endParaRPr>
            </a:p>
            <a:p>
              <a:pPr marL="285750" indent="-285750" algn="just">
                <a:lnSpc>
                  <a:spcPct val="150000"/>
                </a:lnSpc>
                <a:buFontTx/>
                <a:buChar char="-"/>
              </a:pPr>
              <a:r>
                <a:rPr lang="vi-VN" sz="1800" smtClean="0">
                  <a:latin typeface="+mn-lt"/>
                  <a:ea typeface="Dotum" panose="020B0600000101010101" pitchFamily="34" charset="-127"/>
                  <a:cs typeface="Times New Roman" panose="02020603050405020304" pitchFamily="18" charset="0"/>
                </a:rPr>
                <a:t>Số </a:t>
              </a:r>
              <a:r>
                <a:rPr lang="vi-VN" sz="1800">
                  <a:latin typeface="+mn-lt"/>
                  <a:ea typeface="Dotum" panose="020B0600000101010101" pitchFamily="34" charset="-127"/>
                  <a:cs typeface="Times New Roman" panose="02020603050405020304" pitchFamily="18" charset="0"/>
                </a:rPr>
                <a:t>lượng huy chương mỗi loại đó lần lượt là</a:t>
              </a:r>
              <a:r>
                <a:rPr lang="vi-VN" sz="1800">
                  <a:latin typeface="+mn-lt"/>
                  <a:ea typeface="Dotum" panose="020B0600000101010101" pitchFamily="34" charset="-127"/>
                  <a:cs typeface="Times New Roman" panose="02020603050405020304" pitchFamily="18" charset="0"/>
                </a:rPr>
                <a:t>: </a:t>
              </a:r>
              <a:r>
                <a:rPr lang="vi-VN" sz="1800" smtClean="0">
                  <a:latin typeface="+mn-lt"/>
                  <a:ea typeface="Dotum" panose="020B0600000101010101" pitchFamily="34" charset="-127"/>
                  <a:cs typeface="Times New Roman" panose="02020603050405020304" pitchFamily="18" charset="0"/>
                </a:rPr>
                <a:t>98,85,105.</a:t>
              </a:r>
              <a:endParaRPr lang="en-US" sz="1800" smtClean="0">
                <a:latin typeface="+mn-lt"/>
                <a:ea typeface="Dotum" panose="020B0600000101010101" pitchFamily="34" charset="-127"/>
                <a:cs typeface="Times New Roman" panose="02020603050405020304" pitchFamily="18" charset="0"/>
              </a:endParaRPr>
            </a:p>
            <a:p>
              <a:pPr marL="285750" indent="-285750" algn="just">
                <a:lnSpc>
                  <a:spcPct val="150000"/>
                </a:lnSpc>
                <a:buFontTx/>
                <a:buChar char="-"/>
              </a:pPr>
              <a:r>
                <a:rPr lang="vi-VN" sz="1800" smtClean="0">
                  <a:latin typeface="+mn-lt"/>
                  <a:ea typeface="Dotum" panose="020B0600000101010101" pitchFamily="34" charset="-127"/>
                  <a:cs typeface="Times New Roman" panose="02020603050405020304" pitchFamily="18" charset="0"/>
                </a:rPr>
                <a:t>Tổng </a:t>
              </a:r>
              <a:r>
                <a:rPr lang="vi-VN" sz="1800">
                  <a:latin typeface="+mn-lt"/>
                  <a:ea typeface="Dotum" panose="020B0600000101010101" pitchFamily="34" charset="-127"/>
                  <a:cs typeface="Times New Roman" panose="02020603050405020304" pitchFamily="18" charset="0"/>
                </a:rPr>
                <a:t>số huy chương: 288.</a:t>
              </a:r>
            </a:p>
          </p:txBody>
        </p:sp>
        <p:sp>
          <p:nvSpPr>
            <p:cNvPr id="116" name="Right Arrow 115"/>
            <p:cNvSpPr/>
            <p:nvPr/>
          </p:nvSpPr>
          <p:spPr>
            <a:xfrm>
              <a:off x="1088183" y="2533832"/>
              <a:ext cx="247964" cy="2031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anim calcmode="lin" valueType="num">
                                      <p:cBhvr>
                                        <p:cTn id="13" dur="500" fill="hold"/>
                                        <p:tgtEl>
                                          <p:spTgt spid="113"/>
                                        </p:tgtEl>
                                        <p:attrNameLst>
                                          <p:attrName>ppt_x</p:attrName>
                                        </p:attrNameLst>
                                      </p:cBhvr>
                                      <p:tavLst>
                                        <p:tav tm="0">
                                          <p:val>
                                            <p:strVal val="#ppt_x"/>
                                          </p:val>
                                        </p:tav>
                                        <p:tav tm="100000">
                                          <p:val>
                                            <p:strVal val="#ppt_x"/>
                                          </p:val>
                                        </p:tav>
                                      </p:tavLst>
                                    </p:anim>
                                    <p:anim calcmode="lin" valueType="num">
                                      <p:cBhvr>
                                        <p:cTn id="14" dur="5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2540" name="Google Shape;2540;p49"/>
          <p:cNvSpPr txBox="1">
            <a:spLocks noGrp="1"/>
          </p:cNvSpPr>
          <p:nvPr>
            <p:ph type="title"/>
          </p:nvPr>
        </p:nvSpPr>
        <p:spPr>
          <a:xfrm>
            <a:off x="3032659" y="324212"/>
            <a:ext cx="3125797" cy="661800"/>
          </a:xfrm>
          <a:prstGeom prst="rect">
            <a:avLst/>
          </a:prstGeom>
        </p:spPr>
        <p:txBody>
          <a:bodyPr spcFirstLastPara="1" wrap="square" lIns="91425" tIns="91425" rIns="91425" bIns="91425" anchor="t" anchorCtr="0">
            <a:noAutofit/>
          </a:bodyPr>
          <a:lstStyle/>
          <a:p>
            <a:pPr lvl="0" algn="ctr"/>
            <a:r>
              <a:rPr lang="en-US" b="1" smtClean="0">
                <a:solidFill>
                  <a:srgbClr val="C00000"/>
                </a:solidFill>
                <a:latin typeface="+mn-lt"/>
              </a:rPr>
              <a:t>Ghi nhớ</a:t>
            </a:r>
            <a:endParaRPr b="1">
              <a:solidFill>
                <a:srgbClr val="C00000"/>
              </a:solidFill>
              <a:latin typeface="+mn-lt"/>
            </a:endParaRPr>
          </a:p>
        </p:txBody>
      </p:sp>
      <p:sp>
        <p:nvSpPr>
          <p:cNvPr id="5" name="Rectangle 4"/>
          <p:cNvSpPr/>
          <p:nvPr/>
        </p:nvSpPr>
        <p:spPr>
          <a:xfrm>
            <a:off x="901022" y="1138845"/>
            <a:ext cx="7389073" cy="27084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300"/>
              </a:spcBef>
              <a:spcAft>
                <a:spcPts val="300"/>
              </a:spcAft>
              <a:buClr>
                <a:schemeClr val="bg1">
                  <a:lumMod val="25000"/>
                </a:schemeClr>
              </a:buClr>
            </a:pPr>
            <a:r>
              <a:rPr lang="vi-VN" sz="2200" b="1" i="1">
                <a:ea typeface="Dotum" panose="020B0600000101010101" pitchFamily="34" charset="-127"/>
                <a:cs typeface="Times New Roman" panose="02020603050405020304" pitchFamily="18" charset="0"/>
              </a:rPr>
              <a:t>Các cách thu thập dữ liệu</a:t>
            </a:r>
          </a:p>
          <a:p>
            <a:pPr algn="just">
              <a:lnSpc>
                <a:spcPct val="150000"/>
              </a:lnSpc>
              <a:spcBef>
                <a:spcPts val="300"/>
              </a:spcBef>
              <a:spcAft>
                <a:spcPts val="300"/>
              </a:spcAft>
              <a:buClr>
                <a:schemeClr val="bg1">
                  <a:lumMod val="25000"/>
                </a:schemeClr>
              </a:buClr>
            </a:pPr>
            <a:r>
              <a:rPr lang="en-US" sz="2200" smtClean="0">
                <a:ea typeface="Dotum" panose="020B0600000101010101" pitchFamily="34" charset="-127"/>
                <a:cs typeface="Times New Roman" panose="02020603050405020304" pitchFamily="18" charset="0"/>
              </a:rPr>
              <a:t>	</a:t>
            </a:r>
            <a:r>
              <a:rPr lang="vi-VN" sz="2200" smtClean="0">
                <a:ea typeface="Dotum" panose="020B0600000101010101" pitchFamily="34" charset="-127"/>
                <a:cs typeface="Times New Roman" panose="02020603050405020304" pitchFamily="18" charset="0"/>
              </a:rPr>
              <a:t>Có </a:t>
            </a:r>
            <a:r>
              <a:rPr lang="vi-VN" sz="2200">
                <a:ea typeface="Dotum" panose="020B0600000101010101" pitchFamily="34" charset="-127"/>
                <a:cs typeface="Times New Roman" panose="02020603050405020304" pitchFamily="18" charset="0"/>
              </a:rPr>
              <a:t>nhiều cách để thu thập dữ liệu, chẳng hạn: quan sát, lập phiếu điều tra (phiếu hỏi), tiến hành phỏng vấn,… hoặc thu thập từ những nguồn có sẵn như sách</a:t>
            </a:r>
            <a:r>
              <a:rPr lang="vi-VN" sz="2200">
                <a:ea typeface="Dotum" panose="020B0600000101010101" pitchFamily="34" charset="-127"/>
                <a:cs typeface="Times New Roman" panose="02020603050405020304" pitchFamily="18" charset="0"/>
              </a:rPr>
              <a:t>, </a:t>
            </a:r>
            <a:r>
              <a:rPr lang="vi-VN" sz="2200" smtClean="0">
                <a:ea typeface="Dotum" panose="020B0600000101010101" pitchFamily="34" charset="-127"/>
                <a:cs typeface="Times New Roman" panose="02020603050405020304" pitchFamily="18" charset="0"/>
              </a:rPr>
              <a:t>bá</a:t>
            </a:r>
            <a:r>
              <a:rPr lang="en-US" sz="2200" smtClean="0">
                <a:ea typeface="Dotum" panose="020B0600000101010101" pitchFamily="34" charset="-127"/>
                <a:cs typeface="Times New Roman" panose="02020603050405020304" pitchFamily="18" charset="0"/>
              </a:rPr>
              <a:t>o</a:t>
            </a:r>
            <a:r>
              <a:rPr lang="vi-VN" sz="2200" smtClean="0">
                <a:ea typeface="Dotum" panose="020B0600000101010101" pitchFamily="34" charset="-127"/>
                <a:cs typeface="Times New Roman" panose="02020603050405020304" pitchFamily="18" charset="0"/>
              </a:rPr>
              <a:t>, </a:t>
            </a:r>
            <a:r>
              <a:rPr lang="vi-VN" sz="2200">
                <a:ea typeface="Dotum" panose="020B0600000101010101" pitchFamily="34" charset="-127"/>
                <a:cs typeface="Times New Roman" panose="02020603050405020304" pitchFamily="18" charset="0"/>
              </a:rPr>
              <a:t>trang web, các phương tiện thông tin đại chúng.</a:t>
            </a:r>
          </a:p>
        </p:txBody>
      </p:sp>
      <p:grpSp>
        <p:nvGrpSpPr>
          <p:cNvPr id="117" name="Google Shape;2541;p49"/>
          <p:cNvGrpSpPr/>
          <p:nvPr/>
        </p:nvGrpSpPr>
        <p:grpSpPr>
          <a:xfrm>
            <a:off x="589676" y="3832529"/>
            <a:ext cx="883074" cy="1138829"/>
            <a:chOff x="546875" y="741591"/>
            <a:chExt cx="2797859" cy="3941909"/>
          </a:xfrm>
        </p:grpSpPr>
        <p:sp>
          <p:nvSpPr>
            <p:cNvPr id="118" name="Google Shape;2542;p49"/>
            <p:cNvSpPr/>
            <p:nvPr/>
          </p:nvSpPr>
          <p:spPr>
            <a:xfrm>
              <a:off x="991425"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9" name="Google Shape;2543;p49"/>
            <p:cNvGrpSpPr/>
            <p:nvPr/>
          </p:nvGrpSpPr>
          <p:grpSpPr>
            <a:xfrm>
              <a:off x="2340577" y="3565980"/>
              <a:ext cx="1004157" cy="1038029"/>
              <a:chOff x="4774220" y="148489"/>
              <a:chExt cx="710707" cy="734680"/>
            </a:xfrm>
          </p:grpSpPr>
          <p:sp>
            <p:nvSpPr>
              <p:cNvPr id="200" name="Google Shape;2544;p49"/>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545;p49"/>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546;p49"/>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547;p49"/>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548;p49"/>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549;p49"/>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550;p49"/>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551;p49"/>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552;p49"/>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553;p49"/>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554;p49"/>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555;p49"/>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556;p49"/>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557;p49"/>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558;p49"/>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559;p49"/>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560;p49"/>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561;p49"/>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562;p49"/>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563;p49"/>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564;p49"/>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565;p49"/>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566;p49"/>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0" name="Google Shape;2567;p49"/>
            <p:cNvSpPr/>
            <p:nvPr/>
          </p:nvSpPr>
          <p:spPr>
            <a:xfrm>
              <a:off x="546875" y="1304800"/>
              <a:ext cx="332700" cy="332700"/>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2568;p49"/>
            <p:cNvSpPr/>
            <p:nvPr/>
          </p:nvSpPr>
          <p:spPr>
            <a:xfrm>
              <a:off x="905950" y="2986450"/>
              <a:ext cx="332700" cy="3327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2" name="Google Shape;2569;p49"/>
            <p:cNvGrpSpPr/>
            <p:nvPr/>
          </p:nvGrpSpPr>
          <p:grpSpPr>
            <a:xfrm>
              <a:off x="1086619" y="2152826"/>
              <a:ext cx="2015226" cy="2451232"/>
              <a:chOff x="2903598" y="83200"/>
              <a:chExt cx="710888" cy="864663"/>
            </a:xfrm>
          </p:grpSpPr>
          <p:sp>
            <p:nvSpPr>
              <p:cNvPr id="146" name="Google Shape;2570;p49"/>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571;p49"/>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572;p49"/>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573;p49"/>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574;p49"/>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575;p49"/>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576;p49"/>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2577;p49"/>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2578;p49"/>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579;p49"/>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2580;p49"/>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581;p49"/>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582;p49"/>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583;p49"/>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584;p49"/>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585;p49"/>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586;p49"/>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587;p49"/>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588;p49"/>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589;p49"/>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590;p49"/>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591;p49"/>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592;p49"/>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593;p49"/>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594;p49"/>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595;p49"/>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596;p49"/>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597;p49"/>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598;p49"/>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599;p49"/>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2600;p49"/>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601;p49"/>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602;p49"/>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2603;p49"/>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2604;p49"/>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2605;p49"/>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2606;p49"/>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2607;p49"/>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2608;p49"/>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2609;p49"/>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2610;p49"/>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8555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611;p49"/>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2612;p49"/>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2613;p49"/>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2614;p49"/>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2615;p49"/>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2616;p49"/>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2617;p49"/>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618;p49"/>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619;p49"/>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FFDDDC">
                  <a:alpha val="28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2620;p49"/>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FFDDDC">
                  <a:alpha val="28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621;p49"/>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F973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622;p49"/>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FFDD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623;p49"/>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3" name="Google Shape;2624;p49"/>
            <p:cNvGrpSpPr/>
            <p:nvPr/>
          </p:nvGrpSpPr>
          <p:grpSpPr>
            <a:xfrm>
              <a:off x="1099221" y="741591"/>
              <a:ext cx="577117" cy="523110"/>
              <a:chOff x="5752459" y="1744741"/>
              <a:chExt cx="577117" cy="523110"/>
            </a:xfrm>
          </p:grpSpPr>
          <p:sp>
            <p:nvSpPr>
              <p:cNvPr id="139" name="Google Shape;2625;p49"/>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626;p49"/>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 name="Google Shape;2627;p49"/>
              <p:cNvGrpSpPr/>
              <p:nvPr/>
            </p:nvGrpSpPr>
            <p:grpSpPr>
              <a:xfrm>
                <a:off x="5876129" y="1859008"/>
                <a:ext cx="343285" cy="332191"/>
                <a:chOff x="5876129" y="1859008"/>
                <a:chExt cx="343285" cy="332191"/>
              </a:xfrm>
            </p:grpSpPr>
            <p:sp>
              <p:nvSpPr>
                <p:cNvPr id="142" name="Google Shape;2628;p49"/>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629;p49"/>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630;p49"/>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631;p49"/>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4" name="Google Shape;2632;p49"/>
            <p:cNvGrpSpPr/>
            <p:nvPr/>
          </p:nvGrpSpPr>
          <p:grpSpPr>
            <a:xfrm>
              <a:off x="713218" y="2133261"/>
              <a:ext cx="449707" cy="538188"/>
              <a:chOff x="4512263" y="939351"/>
              <a:chExt cx="673517" cy="806032"/>
            </a:xfrm>
          </p:grpSpPr>
          <p:sp>
            <p:nvSpPr>
              <p:cNvPr id="130" name="Google Shape;2633;p4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634;p4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635;p4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636;p4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637;p4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638;p4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639;p4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640;p4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641;p4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 name="Google Shape;2642;p49"/>
            <p:cNvGrpSpPr/>
            <p:nvPr/>
          </p:nvGrpSpPr>
          <p:grpSpPr>
            <a:xfrm>
              <a:off x="1162923" y="1548478"/>
              <a:ext cx="449702" cy="320566"/>
              <a:chOff x="5497632" y="1159795"/>
              <a:chExt cx="679822" cy="484604"/>
            </a:xfrm>
          </p:grpSpPr>
          <p:sp>
            <p:nvSpPr>
              <p:cNvPr id="126" name="Google Shape;2643;p49"/>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644;p49"/>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645;p49"/>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646;p49"/>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17488918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40"/>
                                        </p:tgtEl>
                                        <p:attrNameLst>
                                          <p:attrName>style.visibility</p:attrName>
                                        </p:attrNameLst>
                                      </p:cBhvr>
                                      <p:to>
                                        <p:strVal val="visible"/>
                                      </p:to>
                                    </p:set>
                                    <p:animEffect transition="in" filter="fade">
                                      <p:cBhvr>
                                        <p:cTn id="7" dur="500"/>
                                        <p:tgtEl>
                                          <p:spTgt spid="2540"/>
                                        </p:tgtEl>
                                      </p:cBhvr>
                                    </p:animEffect>
                                    <p:anim calcmode="lin" valueType="num">
                                      <p:cBhvr>
                                        <p:cTn id="8" dur="500" fill="hold"/>
                                        <p:tgtEl>
                                          <p:spTgt spid="2540"/>
                                        </p:tgtEl>
                                        <p:attrNameLst>
                                          <p:attrName>ppt_x</p:attrName>
                                        </p:attrNameLst>
                                      </p:cBhvr>
                                      <p:tavLst>
                                        <p:tav tm="0">
                                          <p:val>
                                            <p:strVal val="#ppt_x"/>
                                          </p:val>
                                        </p:tav>
                                        <p:tav tm="100000">
                                          <p:val>
                                            <p:strVal val="#ppt_x"/>
                                          </p:val>
                                        </p:tav>
                                      </p:tavLst>
                                    </p:anim>
                                    <p:anim calcmode="lin" valueType="num">
                                      <p:cBhvr>
                                        <p:cTn id="9" dur="500" fill="hold"/>
                                        <p:tgtEl>
                                          <p:spTgt spid="25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6"/>
        <p:cNvGrpSpPr/>
        <p:nvPr/>
      </p:nvGrpSpPr>
      <p:grpSpPr>
        <a:xfrm>
          <a:off x="0" y="0"/>
          <a:ext cx="0" cy="0"/>
          <a:chOff x="0" y="0"/>
          <a:chExt cx="0" cy="0"/>
        </a:xfrm>
      </p:grpSpPr>
      <p:sp>
        <p:nvSpPr>
          <p:cNvPr id="34" name="TextBox 33"/>
          <p:cNvSpPr txBox="1"/>
          <p:nvPr/>
        </p:nvSpPr>
        <p:spPr>
          <a:xfrm>
            <a:off x="594177" y="516746"/>
            <a:ext cx="7829632" cy="1477328"/>
          </a:xfrm>
          <a:prstGeom prst="rect">
            <a:avLst/>
          </a:prstGeom>
          <a:noFill/>
        </p:spPr>
        <p:txBody>
          <a:bodyPr wrap="square" rtlCol="0">
            <a:spAutoFit/>
          </a:bodyPr>
          <a:lstStyle/>
          <a:p>
            <a:pPr lvl="0" algn="just">
              <a:lnSpc>
                <a:spcPct val="150000"/>
              </a:lnSpc>
              <a:buClr>
                <a:srgbClr val="2D1549"/>
              </a:buClr>
              <a:buSzPts val="1100"/>
              <a:defRPr/>
            </a:pPr>
            <a:r>
              <a:rPr lang="en-US" sz="2000" b="1">
                <a:solidFill>
                  <a:srgbClr val="FFFFFF"/>
                </a:solidFill>
                <a:highlight>
                  <a:srgbClr val="CE4D8E"/>
                </a:highlight>
                <a:cs typeface="Poppins SemiBold"/>
                <a:sym typeface="Poppins SemiBold"/>
              </a:rPr>
              <a:t>Ví </a:t>
            </a:r>
            <a:r>
              <a:rPr lang="en-US" sz="2000" b="1">
                <a:solidFill>
                  <a:srgbClr val="FFFFFF"/>
                </a:solidFill>
                <a:highlight>
                  <a:srgbClr val="CE4D8E"/>
                </a:highlight>
                <a:cs typeface="Poppins SemiBold"/>
                <a:sym typeface="Poppins SemiBold"/>
              </a:rPr>
              <a:t>dụ </a:t>
            </a:r>
            <a:r>
              <a:rPr lang="en-US" sz="2000" b="1" smtClean="0">
                <a:solidFill>
                  <a:srgbClr val="FFFFFF"/>
                </a:solidFill>
                <a:highlight>
                  <a:srgbClr val="CE4D8E"/>
                </a:highlight>
                <a:cs typeface="Poppins SemiBold"/>
                <a:sym typeface="Poppins SemiBold"/>
              </a:rPr>
              <a:t>1:</a:t>
            </a:r>
            <a:r>
              <a:rPr lang="en-US" sz="2000" kern="1200" smtClean="0">
                <a:latin typeface="Arial" panose="020B0604020202020204" pitchFamily="34" charset="0"/>
                <a:ea typeface="+mn-ea"/>
                <a:cs typeface="Arial" panose="020B0604020202020204" pitchFamily="34" charset="0"/>
              </a:rPr>
              <a:t> L</a:t>
            </a:r>
            <a:r>
              <a:rPr lang="vi-VN" sz="2000" kern="1200" smtClean="0">
                <a:latin typeface="Arial" panose="020B0604020202020204" pitchFamily="34" charset="0"/>
                <a:ea typeface="+mn-ea"/>
                <a:cs typeface="Arial" panose="020B0604020202020204" pitchFamily="34" charset="0"/>
              </a:rPr>
              <a:t>ớp </a:t>
            </a:r>
            <a:r>
              <a:rPr lang="vi-VN" sz="2000" kern="1200">
                <a:latin typeface="Arial" panose="020B0604020202020204" pitchFamily="34" charset="0"/>
                <a:ea typeface="+mn-ea"/>
                <a:cs typeface="Arial" panose="020B0604020202020204" pitchFamily="34" charset="0"/>
              </a:rPr>
              <a:t>trưởng lớp 8C muốn thu thập thông tin về các </a:t>
            </a:r>
            <a:r>
              <a:rPr lang="vi-VN" sz="2000" kern="1200">
                <a:latin typeface="Arial" panose="020B0604020202020204" pitchFamily="34" charset="0"/>
                <a:ea typeface="+mn-ea"/>
                <a:cs typeface="Arial" panose="020B0604020202020204" pitchFamily="34" charset="0"/>
              </a:rPr>
              <a:t>môn </a:t>
            </a:r>
            <a:r>
              <a:rPr lang="en-US" sz="2000" kern="1200" smtClean="0">
                <a:latin typeface="Arial" panose="020B0604020202020204" pitchFamily="34" charset="0"/>
                <a:ea typeface="+mn-ea"/>
                <a:cs typeface="Arial" panose="020B0604020202020204" pitchFamily="34" charset="0"/>
              </a:rPr>
              <a:t>  </a:t>
            </a:r>
            <a:r>
              <a:rPr lang="vi-VN" sz="2000" kern="1200" smtClean="0">
                <a:latin typeface="Arial" panose="020B0604020202020204" pitchFamily="34" charset="0"/>
                <a:ea typeface="+mn-ea"/>
                <a:cs typeface="Arial" panose="020B0604020202020204" pitchFamily="34" charset="0"/>
              </a:rPr>
              <a:t>thể </a:t>
            </a:r>
            <a:r>
              <a:rPr lang="vi-VN" sz="2000" kern="1200">
                <a:latin typeface="Arial" panose="020B0604020202020204" pitchFamily="34" charset="0"/>
                <a:ea typeface="+mn-ea"/>
                <a:cs typeface="Arial" panose="020B0604020202020204" pitchFamily="34" charset="0"/>
              </a:rPr>
              <a:t>thao được ưa thích của các bạn trong lớp. Theo em, bạn lớp trưởng có thể thu thập những thông tin </a:t>
            </a:r>
            <a:r>
              <a:rPr lang="vi-VN" sz="2000" kern="1200">
                <a:latin typeface="Arial" panose="020B0604020202020204" pitchFamily="34" charset="0"/>
                <a:ea typeface="+mn-ea"/>
                <a:cs typeface="Arial" panose="020B0604020202020204" pitchFamily="34" charset="0"/>
              </a:rPr>
              <a:t>đó </a:t>
            </a:r>
            <a:r>
              <a:rPr lang="vi-VN" sz="2000" kern="1200" smtClean="0">
                <a:latin typeface="Arial" panose="020B0604020202020204" pitchFamily="34" charset="0"/>
                <a:ea typeface="+mn-ea"/>
                <a:cs typeface="Arial" panose="020B0604020202020204" pitchFamily="34" charset="0"/>
              </a:rPr>
              <a:t>bằng</a:t>
            </a:r>
            <a:r>
              <a:rPr lang="en-US" sz="2000" kern="1200" smtClean="0">
                <a:latin typeface="Arial" panose="020B0604020202020204" pitchFamily="34" charset="0"/>
                <a:ea typeface="+mn-ea"/>
                <a:cs typeface="Arial" panose="020B0604020202020204" pitchFamily="34" charset="0"/>
              </a:rPr>
              <a:t> </a:t>
            </a:r>
            <a:r>
              <a:rPr lang="vi-VN" sz="2000" kern="1200" smtClean="0">
                <a:latin typeface="Arial" panose="020B0604020202020204" pitchFamily="34" charset="0"/>
                <a:ea typeface="+mn-ea"/>
                <a:cs typeface="Arial" panose="020B0604020202020204" pitchFamily="34" charset="0"/>
              </a:rPr>
              <a:t>cách </a:t>
            </a:r>
            <a:r>
              <a:rPr lang="vi-VN" sz="2000" kern="1200">
                <a:latin typeface="Arial" panose="020B0604020202020204" pitchFamily="34" charset="0"/>
                <a:ea typeface="+mn-ea"/>
                <a:cs typeface="Arial" panose="020B0604020202020204" pitchFamily="34" charset="0"/>
              </a:rPr>
              <a:t>nào?</a:t>
            </a:r>
          </a:p>
        </p:txBody>
      </p:sp>
      <p:sp>
        <p:nvSpPr>
          <p:cNvPr id="40" name="TextBox 39"/>
          <p:cNvSpPr txBox="1"/>
          <p:nvPr/>
        </p:nvSpPr>
        <p:spPr>
          <a:xfrm>
            <a:off x="594177" y="2653778"/>
            <a:ext cx="4498356" cy="1477328"/>
          </a:xfrm>
          <a:prstGeom prst="rect">
            <a:avLst/>
          </a:prstGeom>
          <a:noFill/>
        </p:spPr>
        <p:txBody>
          <a:bodyPr wrap="square" rtlCol="0">
            <a:spAutoFit/>
          </a:bodyPr>
          <a:lstStyle/>
          <a:p>
            <a:pPr algn="just" defTabSz="457200">
              <a:lnSpc>
                <a:spcPct val="150000"/>
              </a:lnSpc>
              <a:buClrTx/>
              <a:defRPr/>
            </a:pPr>
            <a:r>
              <a:rPr lang="vi-VN" sz="2000" kern="1200">
                <a:latin typeface="Arial" panose="020B0604020202020204" pitchFamily="34" charset="0"/>
                <a:ea typeface="+mn-ea"/>
                <a:cs typeface="Arial" panose="020B0604020202020204" pitchFamily="34" charset="0"/>
              </a:rPr>
              <a:t>Bạn lớp trưởng lớp 8C có thể thu thập những thông tin đó bằng cách lập phiếu hỏi theo mẫu sau (Bảng 1):</a:t>
            </a:r>
          </a:p>
        </p:txBody>
      </p:sp>
      <p:sp>
        <p:nvSpPr>
          <p:cNvPr id="42" name="Rectangle 41"/>
          <p:cNvSpPr/>
          <p:nvPr/>
        </p:nvSpPr>
        <p:spPr>
          <a:xfrm>
            <a:off x="4175408" y="209662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5092533" y="2763841"/>
            <a:ext cx="3466614" cy="1716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500"/>
                                        <p:tgtEl>
                                          <p:spTgt spid="40"/>
                                        </p:tgtEl>
                                      </p:cBhvr>
                                    </p:animEffect>
                                  </p:childTnLst>
                                </p:cTn>
                              </p:par>
                              <p:par>
                                <p:cTn id="18" presetID="22" presetClass="entr" presetSubtype="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32" name="TextBox 31"/>
          <p:cNvSpPr txBox="1"/>
          <p:nvPr/>
        </p:nvSpPr>
        <p:spPr>
          <a:xfrm>
            <a:off x="3606555" y="328836"/>
            <a:ext cx="1918032" cy="60016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defTabSz="457200">
              <a:lnSpc>
                <a:spcPct val="150000"/>
              </a:lnSpc>
              <a:buClrTx/>
              <a:defRPr/>
            </a:pPr>
            <a:r>
              <a:rPr lang="en-US" sz="2200" b="1" kern="1200" smtClean="0">
                <a:solidFill>
                  <a:schemeClr val="tx1"/>
                </a:solidFill>
                <a:latin typeface="Arial" panose="020B0604020202020204" pitchFamily="34" charset="0"/>
                <a:ea typeface="+mn-ea"/>
                <a:cs typeface="Arial" panose="020B0604020202020204" pitchFamily="34" charset="0"/>
              </a:rPr>
              <a:t>Luyện tập 1</a:t>
            </a:r>
            <a:endParaRPr lang="en-US" sz="2200" b="1" kern="1200">
              <a:solidFill>
                <a:schemeClr val="tx1"/>
              </a:solidFill>
              <a:latin typeface="Arial" panose="020B0604020202020204" pitchFamily="34" charset="0"/>
              <a:ea typeface="+mn-ea"/>
              <a:cs typeface="Arial" panose="020B0604020202020204" pitchFamily="34" charset="0"/>
            </a:endParaRPr>
          </a:p>
        </p:txBody>
      </p:sp>
      <p:sp>
        <p:nvSpPr>
          <p:cNvPr id="33" name="Rectangle 1"/>
          <p:cNvSpPr>
            <a:spLocks noChangeArrowheads="1"/>
          </p:cNvSpPr>
          <p:nvPr/>
        </p:nvSpPr>
        <p:spPr bwMode="auto">
          <a:xfrm>
            <a:off x="802103" y="941374"/>
            <a:ext cx="7526938"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600"/>
              </a:spcBef>
              <a:spcAft>
                <a:spcPts val="600"/>
              </a:spcAft>
              <a:buClrTx/>
            </a:pPr>
            <a:r>
              <a:rPr lang="vi-VN" altLang="en-US" sz="1800">
                <a:solidFill>
                  <a:srgbClr val="000000"/>
                </a:solidFill>
                <a:ea typeface="Open Sans"/>
              </a:rPr>
              <a:t>Một cửa hàng bán kem muốn tìm hiểu về các loại kem yêu thích của 40 khách hàng trong sáng Chủ nhật. Theo em, cửa hàng có thể thu thập những thông tin đó bằng cách nào?</a:t>
            </a:r>
            <a:endParaRPr kumimoji="0" lang="en-US" altLang="en-US" sz="1800" b="0" i="0" u="none" strike="noStrike" cap="none" normalizeH="0" baseline="0" smtClean="0">
              <a:ln>
                <a:noFill/>
              </a:ln>
              <a:solidFill>
                <a:schemeClr val="tx1"/>
              </a:solidFill>
              <a:effectLst/>
            </a:endParaRPr>
          </a:p>
        </p:txBody>
      </p:sp>
      <p:sp>
        <p:nvSpPr>
          <p:cNvPr id="17" name="Rectangle 16"/>
          <p:cNvSpPr/>
          <p:nvPr/>
        </p:nvSpPr>
        <p:spPr>
          <a:xfrm>
            <a:off x="802103" y="2728665"/>
            <a:ext cx="7526938" cy="2169825"/>
          </a:xfrm>
          <a:prstGeom prst="rect">
            <a:avLst/>
          </a:prstGeom>
        </p:spPr>
        <p:txBody>
          <a:bodyPr wrap="square">
            <a:spAutoFit/>
          </a:bodyPr>
          <a:lstStyle/>
          <a:p>
            <a:pPr algn="just">
              <a:lnSpc>
                <a:spcPct val="150000"/>
              </a:lnSpc>
            </a:pPr>
            <a:r>
              <a:rPr lang="vi-VN" sz="1800" smtClean="0">
                <a:latin typeface="+mn-lt"/>
                <a:ea typeface="Dotum" panose="020B0600000101010101" pitchFamily="34" charset="-127"/>
                <a:cs typeface="Times New Roman" panose="02020603050405020304" pitchFamily="18" charset="0"/>
              </a:rPr>
              <a:t>Có </a:t>
            </a:r>
            <a:r>
              <a:rPr lang="vi-VN" sz="1800">
                <a:latin typeface="+mn-lt"/>
                <a:ea typeface="Dotum" panose="020B0600000101010101" pitchFamily="34" charset="-127"/>
                <a:cs typeface="Times New Roman" panose="02020603050405020304" pitchFamily="18" charset="0"/>
              </a:rPr>
              <a:t>thể thực hiện bằng phương án lập phiếu điều tra (phiếu hỏi).</a:t>
            </a:r>
          </a:p>
          <a:p>
            <a:pPr marL="285750" indent="-285750" algn="just">
              <a:lnSpc>
                <a:spcPct val="150000"/>
              </a:lnSpc>
              <a:buFont typeface="Arial" panose="020B0604020202020204" pitchFamily="34" charset="0"/>
              <a:buChar char="•"/>
            </a:pPr>
            <a:r>
              <a:rPr lang="vi-VN" sz="1800" smtClean="0">
                <a:latin typeface="+mn-lt"/>
                <a:ea typeface="Dotum" panose="020B0600000101010101" pitchFamily="34" charset="-127"/>
                <a:cs typeface="Times New Roman" panose="02020603050405020304" pitchFamily="18" charset="0"/>
              </a:rPr>
              <a:t>Ghi </a:t>
            </a:r>
            <a:r>
              <a:rPr lang="vi-VN" sz="1800">
                <a:latin typeface="+mn-lt"/>
                <a:ea typeface="Dotum" panose="020B0600000101010101" pitchFamily="34" charset="-127"/>
                <a:cs typeface="Times New Roman" panose="02020603050405020304" pitchFamily="18" charset="0"/>
              </a:rPr>
              <a:t>tên các loại kem vào phiếu cùng với ghi chú </a:t>
            </a:r>
            <a:r>
              <a:rPr lang="vi-VN" sz="1800">
                <a:latin typeface="+mn-lt"/>
                <a:ea typeface="Dotum" panose="020B0600000101010101" pitchFamily="34" charset="-127"/>
                <a:cs typeface="Times New Roman" panose="02020603050405020304" pitchFamily="18" charset="0"/>
              </a:rPr>
              <a:t>nhắc </a:t>
            </a:r>
            <a:r>
              <a:rPr lang="vi-VN" sz="1800" smtClean="0">
                <a:latin typeface="+mn-lt"/>
                <a:ea typeface="Dotum" panose="020B0600000101010101" pitchFamily="34" charset="-127"/>
                <a:cs typeface="Times New Roman" panose="02020603050405020304" pitchFamily="18" charset="0"/>
              </a:rPr>
              <a:t>khác</a:t>
            </a:r>
            <a:r>
              <a:rPr lang="en-US" sz="1800" smtClean="0">
                <a:latin typeface="+mn-lt"/>
                <a:ea typeface="Dotum" panose="020B0600000101010101" pitchFamily="34" charset="-127"/>
                <a:cs typeface="Times New Roman" panose="02020603050405020304" pitchFamily="18" charset="0"/>
              </a:rPr>
              <a:t>h</a:t>
            </a:r>
            <a:r>
              <a:rPr lang="vi-VN" sz="1800" smtClean="0">
                <a:latin typeface="+mn-lt"/>
                <a:ea typeface="Dotum" panose="020B0600000101010101" pitchFamily="34" charset="-127"/>
                <a:cs typeface="Times New Roman" panose="02020603050405020304" pitchFamily="18" charset="0"/>
              </a:rPr>
              <a:t> </a:t>
            </a:r>
            <a:r>
              <a:rPr lang="vi-VN" sz="1800">
                <a:latin typeface="+mn-lt"/>
                <a:ea typeface="Dotum" panose="020B0600000101010101" pitchFamily="34" charset="-127"/>
                <a:cs typeface="Times New Roman" panose="02020603050405020304" pitchFamily="18" charset="0"/>
              </a:rPr>
              <a:t>hàng đánh dấu các loại kem yêu thích </a:t>
            </a:r>
            <a:r>
              <a:rPr lang="vi-VN" sz="1800">
                <a:latin typeface="+mn-lt"/>
                <a:ea typeface="Dotum" panose="020B0600000101010101" pitchFamily="34" charset="-127"/>
                <a:cs typeface="Times New Roman" panose="02020603050405020304" pitchFamily="18" charset="0"/>
              </a:rPr>
              <a:t>vào </a:t>
            </a:r>
            <a:r>
              <a:rPr lang="vi-VN" sz="1800" smtClean="0">
                <a:latin typeface="+mn-lt"/>
                <a:ea typeface="Dotum" panose="020B0600000101010101" pitchFamily="34" charset="-127"/>
                <a:cs typeface="Times New Roman" panose="02020603050405020304" pitchFamily="18" charset="0"/>
              </a:rPr>
              <a:t>phiếu.</a:t>
            </a:r>
            <a:endParaRPr lang="en-US" sz="1800" smtClean="0">
              <a:latin typeface="+mn-lt"/>
              <a:ea typeface="Dotum" panose="020B0600000101010101" pitchFamily="34"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vi-VN" sz="1800" smtClean="0">
                <a:latin typeface="+mn-lt"/>
                <a:ea typeface="Dotum" panose="020B0600000101010101" pitchFamily="34" charset="-127"/>
                <a:cs typeface="Times New Roman" panose="02020603050405020304" pitchFamily="18" charset="0"/>
              </a:rPr>
              <a:t>In </a:t>
            </a:r>
            <a:r>
              <a:rPr lang="vi-VN" sz="1800">
                <a:latin typeface="+mn-lt"/>
                <a:ea typeface="Dotum" panose="020B0600000101010101" pitchFamily="34" charset="-127"/>
                <a:cs typeface="Times New Roman" panose="02020603050405020304" pitchFamily="18" charset="0"/>
              </a:rPr>
              <a:t>ra 40 phiếu và phát cho 40 khách hàng để khách hàng đánh dấu và thu lại 40 phiếu đã được đánh giá đó.</a:t>
            </a:r>
          </a:p>
        </p:txBody>
      </p:sp>
      <p:sp>
        <p:nvSpPr>
          <p:cNvPr id="55" name="Rectangle 54"/>
          <p:cNvSpPr/>
          <p:nvPr/>
        </p:nvSpPr>
        <p:spPr>
          <a:xfrm>
            <a:off x="4086914" y="2306275"/>
            <a:ext cx="957313" cy="384721"/>
          </a:xfrm>
          <a:prstGeom prst="rect">
            <a:avLst/>
          </a:prstGeom>
        </p:spPr>
        <p:txBody>
          <a:bodyPr wrap="none">
            <a:spAutoFit/>
          </a:bodyPr>
          <a:lstStyle/>
          <a:p>
            <a:pPr lvl="0" algn="ctr">
              <a:buClrTx/>
              <a:defRPr/>
            </a:pPr>
            <a:r>
              <a:rPr lang="en-US" sz="1850" b="1" i="1" u="sng" kern="1200">
                <a:solidFill>
                  <a:srgbClr val="C00000"/>
                </a:solidFill>
                <a:latin typeface="Arial" panose="020B0604020202020204" pitchFamily="34" charset="0"/>
                <a:ea typeface="+mn-ea"/>
              </a:rPr>
              <a:t>Gợi ý: </a:t>
            </a:r>
            <a:endParaRPr kumimoji="0" lang="en-US" sz="1850" b="1" i="1" u="sng" strike="noStrike" kern="1200" cap="none" spc="0" normalizeH="0" baseline="0" noProof="0" dirty="0">
              <a:ln>
                <a:noFill/>
              </a:ln>
              <a:solidFill>
                <a:srgbClr val="C00000"/>
              </a:solidFill>
              <a:effectLst/>
              <a:uLnTx/>
              <a:uFillTx/>
              <a:latin typeface="Calibri"/>
              <a:ea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randombar(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wipe(up)">
                                      <p:cBhvr>
                                        <p:cTn id="27" dur="500"/>
                                        <p:tgtEl>
                                          <p:spTgt spid="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wipe(up)">
                                      <p:cBhvr>
                                        <p:cTn id="32"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55" grpId="0"/>
    </p:bldLst>
  </p:timing>
</p:sld>
</file>

<file path=ppt/theme/theme1.xml><?xml version="1.0" encoding="utf-8"?>
<a:theme xmlns:a="http://schemas.openxmlformats.org/drawingml/2006/main" name="Addition and Subtraction with Multi-digit Numbers - Mathematics - 4th Grade by Slidesgo">
  <a:themeElements>
    <a:clrScheme name="Simple Light">
      <a:dk1>
        <a:srgbClr val="070185"/>
      </a:dk1>
      <a:lt1>
        <a:srgbClr val="BFDBF7"/>
      </a:lt1>
      <a:dk2>
        <a:srgbClr val="512299"/>
      </a:dk2>
      <a:lt2>
        <a:srgbClr val="181015"/>
      </a:lt2>
      <a:accent1>
        <a:srgbClr val="FFFFFF"/>
      </a:accent1>
      <a:accent2>
        <a:srgbClr val="E719C2"/>
      </a:accent2>
      <a:accent3>
        <a:srgbClr val="E797D0"/>
      </a:accent3>
      <a:accent4>
        <a:srgbClr val="AA6FCF"/>
      </a:accent4>
      <a:accent5>
        <a:srgbClr val="FFCA38"/>
      </a:accent5>
      <a:accent6>
        <a:srgbClr val="F4FF5C"/>
      </a:accent6>
      <a:hlink>
        <a:srgbClr val="070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4379</TotalTime>
  <Words>2831</Words>
  <Application>Microsoft Office PowerPoint</Application>
  <PresentationFormat>On-screen Show (16:9)</PresentationFormat>
  <Paragraphs>266</Paragraphs>
  <Slides>45</Slides>
  <Notes>41</Notes>
  <HiddenSlides>0</HiddenSlides>
  <MMClips>10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45</vt:i4>
      </vt:variant>
    </vt:vector>
  </HeadingPairs>
  <TitlesOfParts>
    <vt:vector size="62" baseType="lpstr">
      <vt:lpstr>Figtree</vt:lpstr>
      <vt:lpstr>Figtree Light</vt:lpstr>
      <vt:lpstr>Open Sans</vt:lpstr>
      <vt:lpstr>Calibri</vt:lpstr>
      <vt:lpstr>Poppins SemiBold</vt:lpstr>
      <vt:lpstr>Pangolin</vt:lpstr>
      <vt:lpstr>Dotum</vt:lpstr>
      <vt:lpstr>Arial</vt:lpstr>
      <vt:lpstr>Maven Pro</vt:lpstr>
      <vt:lpstr>Cambria Math</vt:lpstr>
      <vt:lpstr>Maven Pro SemiBold</vt:lpstr>
      <vt:lpstr>Times New Roman</vt:lpstr>
      <vt:lpstr>Nunito Light</vt:lpstr>
      <vt:lpstr>DM Sans</vt:lpstr>
      <vt:lpstr>Maven Pro ExtraBold</vt:lpstr>
      <vt:lpstr>Anaheim</vt:lpstr>
      <vt:lpstr>Addition and Subtraction with Multi-digit Numbers - Mathematics - 4th Grade by Slidesgo</vt:lpstr>
      <vt:lpstr>CHÀO MỪNG  TẤT CẢ CÁC EM  ĐẾN VỚI TIẾT HỌC!</vt:lpstr>
      <vt:lpstr>KHỞI ĐỘNG</vt:lpstr>
      <vt:lpstr>PowerPoint Presentation</vt:lpstr>
      <vt:lpstr>I</vt:lpstr>
      <vt:lpstr>THU THẬP  DỮ LIỆU</vt:lpstr>
      <vt:lpstr>HĐ 1</vt:lpstr>
      <vt:lpstr>Ghi nhớ</vt:lpstr>
      <vt:lpstr>PowerPoint Presentation</vt:lpstr>
      <vt:lpstr>PowerPoint Presentation</vt:lpstr>
      <vt:lpstr>PHÂN LOẠI VÀ  TỔ CHỨC DỮ LIỆU</vt:lpstr>
      <vt:lpstr>HĐ 2</vt:lpstr>
      <vt:lpstr>PowerPoint Presentation</vt:lpstr>
      <vt:lpstr>Ghi nhớ</vt:lpstr>
      <vt:lpstr>PowerPoint Presentation</vt:lpstr>
      <vt:lpstr>PowerPoint Presentation</vt:lpstr>
      <vt:lpstr>PowerPoint Presentation</vt:lpstr>
      <vt:lpstr>PowerPoint Presentation</vt:lpstr>
      <vt:lpstr>TÍNH HỢP LÝ CỦA DỮ LIỆU</vt:lpstr>
      <vt:lpstr>HĐ 3</vt:lpstr>
      <vt:lpstr>PowerPoint Presentation</vt:lpstr>
      <vt:lpstr>PowerPoint Presentation</vt:lpstr>
      <vt:lpstr>PowerPoint Presentation</vt:lpstr>
      <vt:lpstr>HĐ 4</vt:lpstr>
      <vt:lpstr>Ghi nhớ</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TẤT CẢ CÁC EM  ĐẾN VỚI TIẾT HỌC!</dc:title>
  <dc:creator>Hà Ngân</dc:creator>
  <cp:lastModifiedBy>Admin</cp:lastModifiedBy>
  <cp:revision>90</cp:revision>
  <dcterms:modified xsi:type="dcterms:W3CDTF">2023-11-22T07:47:51Z</dcterms:modified>
</cp:coreProperties>
</file>