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39"/>
  </p:notesMasterIdLst>
  <p:sldIdLst>
    <p:sldId id="256" r:id="rId3"/>
    <p:sldId id="257" r:id="rId4"/>
    <p:sldId id="30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07" r:id="rId16"/>
    <p:sldId id="269" r:id="rId17"/>
    <p:sldId id="268" r:id="rId18"/>
    <p:sldId id="308" r:id="rId19"/>
    <p:sldId id="274" r:id="rId20"/>
    <p:sldId id="271" r:id="rId21"/>
    <p:sldId id="309" r:id="rId22"/>
    <p:sldId id="272" r:id="rId23"/>
    <p:sldId id="275" r:id="rId24"/>
    <p:sldId id="276" r:id="rId25"/>
    <p:sldId id="281" r:id="rId26"/>
    <p:sldId id="277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270" r:id="rId37"/>
    <p:sldId id="279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  <p:embeddedFont>
      <p:font typeface="Josefin Slab SemiBold" pitchFamily="2" charset="0"/>
      <p:bold r:id="rId47"/>
      <p:boldItalic r:id="rId48"/>
    </p:embeddedFont>
    <p:embeddedFont>
      <p:font typeface="Lato" panose="020F0502020204030203" pitchFamily="34" charset="0"/>
      <p:regular r:id="rId49"/>
      <p:bold r:id="rId50"/>
      <p:italic r:id="rId51"/>
      <p:boldItalic r:id="rId52"/>
    </p:embeddedFont>
    <p:embeddedFont>
      <p:font typeface="Montserrat" panose="00000500000000000000" pitchFamily="2" charset="0"/>
      <p:regular r:id="rId53"/>
      <p:bold r:id="rId54"/>
      <p:italic r:id="rId55"/>
      <p:boldItalic r:id="rId56"/>
    </p:embeddedFont>
    <p:embeddedFont>
      <p:font typeface="Montserrat Black" panose="00000A00000000000000" pitchFamily="2" charset="0"/>
      <p:bold r:id="rId57"/>
      <p:boldItalic r:id="rId58"/>
    </p:embeddedFont>
    <p:embeddedFont>
      <p:font typeface="Montserrat ExtraBold" panose="00000900000000000000" pitchFamily="2" charset="0"/>
      <p:bold r:id="rId59"/>
      <p:boldItalic r:id="rId60"/>
    </p:embeddedFont>
    <p:embeddedFont>
      <p:font typeface="Roboto Condensed Light" panose="02000000000000000000" pitchFamily="2" charset="0"/>
      <p:regular r:id="rId61"/>
      <p:bold r:id="rId62"/>
      <p:italic r:id="rId63"/>
      <p:boldItalic r:id="rId64"/>
    </p:embeddedFont>
    <p:embeddedFont>
      <p:font typeface="Staatliches" pitchFamily="2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01" y="82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633c9ab0c4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633c9ab0c4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633c9ab0c4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633c9ab0c4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image" Target="../media/image8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80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Relationship Id="rId9" Type="http://schemas.openxmlformats.org/officeDocument/2006/relationships/image" Target="../media/image9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0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Relationship Id="rId9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sv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sv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0.png"/><Relationship Id="rId9" Type="http://schemas.openxmlformats.org/officeDocument/2006/relationships/image" Target="../media/image13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7" Type="http://schemas.openxmlformats.org/officeDocument/2006/relationships/image" Target="../media/image138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4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6.png"/><Relationship Id="rId5" Type="http://schemas.openxmlformats.org/officeDocument/2006/relationships/audio" Target="../media/audio4.wav"/><Relationship Id="rId15" Type="http://schemas.openxmlformats.org/officeDocument/2006/relationships/image" Target="../media/image160.png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Relationship Id="rId14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9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102DA-29F7-788C-88B3-6C895B537BFF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B969381C-819A-0087-598E-BBBCABF9A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56" y="2456085"/>
            <a:ext cx="1895849" cy="268741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414BA58-0EEC-9A74-715E-062B5A614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65816" y="3586095"/>
            <a:ext cx="1406122" cy="14591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648C78F-4A8A-611D-00CD-F68AFAD26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93417" y="271443"/>
            <a:ext cx="1406122" cy="1285962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B9FDF89-481A-62FC-56C1-A34BD2E67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8633" y="98222"/>
            <a:ext cx="1613366" cy="1267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/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Do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9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lấp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bởi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thế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blipFill>
                <a:blip r:embed="rId3"/>
                <a:stretch>
                  <a:fillRect l="-698" b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0A457F1-123C-3B0E-09DE-799FB338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463617"/>
            <a:ext cx="8186928" cy="1236004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B0E6207A-22FA-567C-5FEB-BE831FD4B4A5}"/>
              </a:ext>
            </a:extLst>
          </p:cNvPr>
          <p:cNvSpPr/>
          <p:nvPr/>
        </p:nvSpPr>
        <p:spPr>
          <a:xfrm>
            <a:off x="3304032" y="978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Nhận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xét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	</a:t>
                </a:r>
                <a:r>
                  <a:rPr lang="en-US" sz="1800" dirty="0" err="1"/>
                  <a:t>Đọc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blipFill>
                <a:blip r:embed="rId4"/>
                <a:stretch>
                  <a:fillRect l="-584" r="-657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1284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blipFill>
                <a:blip r:embed="rId4"/>
                <a:stretch>
                  <a:fillRect l="-9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15170" y="1863141"/>
            <a:ext cx="1865535" cy="300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id="{379E6C36-DD26-CD8B-2772-72FCEE83A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14" y="1163010"/>
            <a:ext cx="3777352" cy="3777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97334" y="1663997"/>
            <a:ext cx="3871751" cy="2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blipFill>
                <a:blip r:embed="rId3"/>
                <a:stretch>
                  <a:fillRect l="-709" r="-1655" b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BF4FF083-FDA1-B5B4-90AE-49E3E37C5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4699" y="3743631"/>
            <a:ext cx="1555410" cy="139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Cách</a:t>
            </a:r>
            <a:r>
              <a:rPr lang="en-US" sz="2200" b="1" dirty="0"/>
              <a:t>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617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614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617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blipFill>
                <a:blip r:embed="rId4"/>
                <a:stretch>
                  <a:fillRect l="-121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326572" y="2649609"/>
            <a:ext cx="8534399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8" y="3590445"/>
            <a:ext cx="2089311" cy="155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(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blipFill>
                <a:blip r:embed="rId2"/>
                <a:stretch>
                  <a:fillRect l="-617" r="-1235" b="-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9842" y="2512673"/>
            <a:ext cx="2934158" cy="29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234567891011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234467891011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3219199199919999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32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234567891011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234467891011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3219199199919999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24057" y="1500864"/>
            <a:ext cx="1352845" cy="341314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32771" y="3439283"/>
            <a:ext cx="2253172" cy="170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375375375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375375375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…&gt;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)&gt;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)=−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272727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272727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…&gt;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272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272727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272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,(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)&lt;−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DC31BE61-87B3-C2FF-8D84-886DD844EF24}"/>
              </a:ext>
            </a:extLst>
          </p:cNvPr>
          <p:cNvSpPr/>
          <p:nvPr/>
        </p:nvSpPr>
        <p:spPr>
          <a:xfrm>
            <a:off x="3346027" y="2000715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C1C85311-948D-7E67-C405-082CBFCB015B}"/>
              </a:ext>
            </a:extLst>
          </p:cNvPr>
          <p:cNvSpPr/>
          <p:nvPr/>
        </p:nvSpPr>
        <p:spPr>
          <a:xfrm>
            <a:off x="-63363" y="1"/>
            <a:ext cx="4022691" cy="20007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solidFill>
                  <a:srgbClr val="F8F8F8"/>
                </a:solidFill>
              </a:rPr>
              <a:t>Chúng</a:t>
            </a:r>
            <a:r>
              <a:rPr lang="vi-VN" sz="2400" dirty="0">
                <a:solidFill>
                  <a:srgbClr val="F8F8F8"/>
                </a:solidFill>
              </a:rPr>
              <a:t> ta </a:t>
            </a:r>
            <a:r>
              <a:rPr lang="vi-VN" sz="2400" dirty="0" err="1">
                <a:solidFill>
                  <a:srgbClr val="F8F8F8"/>
                </a:solidFill>
              </a:rPr>
              <a:t>đã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được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học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những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tập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hợp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số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nào</a:t>
            </a:r>
            <a:r>
              <a:rPr lang="vi-VN" sz="2400" dirty="0">
                <a:solidFill>
                  <a:srgbClr val="F8F8F8"/>
                </a:solidFill>
              </a:rPr>
              <a:t>?</a:t>
            </a:r>
            <a:endParaRPr lang="en-US" sz="2400" dirty="0">
              <a:solidFill>
                <a:srgbClr val="F8F8F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/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16C2DC9-1CBB-66CD-C8E4-A3F0FA79E8ED}"/>
              </a:ext>
            </a:extLst>
          </p:cNvPr>
          <p:cNvCxnSpPr/>
          <p:nvPr/>
        </p:nvCxnSpPr>
        <p:spPr>
          <a:xfrm flipH="1" flipV="1">
            <a:off x="4675452" y="1728902"/>
            <a:ext cx="1131146" cy="1374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184900" y="1775440"/>
            <a:ext cx="1191260" cy="10734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3A535A30-B7DD-7B2A-B1EF-277D55A8D80C}"/>
              </a:ext>
            </a:extLst>
          </p:cNvPr>
          <p:cNvCxnSpPr>
            <a:cxnSpLocks/>
          </p:cNvCxnSpPr>
          <p:nvPr/>
        </p:nvCxnSpPr>
        <p:spPr>
          <a:xfrm flipV="1">
            <a:off x="3394701" y="3415075"/>
            <a:ext cx="625273" cy="8304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25E6C01-1CA3-5624-1B81-22E48ED53187}"/>
              </a:ext>
            </a:extLst>
          </p:cNvPr>
          <p:cNvSpPr txBox="1"/>
          <p:nvPr/>
        </p:nvSpPr>
        <p:spPr>
          <a:xfrm>
            <a:off x="1730300" y="3762743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864FB7AD-4AF2-0452-1580-C82E83483CC4}"/>
              </a:ext>
            </a:extLst>
          </p:cNvPr>
          <p:cNvCxnSpPr>
            <a:cxnSpLocks/>
          </p:cNvCxnSpPr>
          <p:nvPr/>
        </p:nvCxnSpPr>
        <p:spPr>
          <a:xfrm flipH="1">
            <a:off x="2924338" y="2746838"/>
            <a:ext cx="1372812" cy="288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603343" y="2343311"/>
            <a:ext cx="26238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6" grpId="0" animBg="1"/>
      <p:bldP spid="10" grpId="0" animBg="1"/>
      <p:bldP spid="13" grpId="0" animBg="1"/>
      <p:bldP spid="17" grpId="0"/>
      <p:bldP spid="21" grpId="0"/>
      <p:bldP spid="25" grpId="0"/>
      <p:bldP spid="31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203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5FC96-EB7C-7057-36FC-DBC45F56027B}"/>
              </a:ext>
            </a:extLst>
          </p:cNvPr>
          <p:cNvSpPr txBox="1"/>
          <p:nvPr/>
        </p:nvSpPr>
        <p:spPr>
          <a:xfrm>
            <a:off x="58058" y="288133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Minh </a:t>
            </a:r>
            <a:r>
              <a:rPr lang="en-US" sz="2200" b="1" dirty="0" err="1"/>
              <a:t>hoạ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trục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1253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r="-346"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r="-22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blipFill>
                <a:blip r:embed="rId7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r="-3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8910B48-9CFF-1592-816C-6B7AD7CEC340}"/>
              </a:ext>
            </a:extLst>
          </p:cNvPr>
          <p:cNvSpPr txBox="1"/>
          <p:nvPr/>
        </p:nvSpPr>
        <p:spPr>
          <a:xfrm>
            <a:off x="435428" y="3754917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165B2D5E-FD3C-442E-2388-AF6EAFBB4319}"/>
              </a:ext>
            </a:extLst>
          </p:cNvPr>
          <p:cNvSpPr txBox="1"/>
          <p:nvPr/>
        </p:nvSpPr>
        <p:spPr>
          <a:xfrm>
            <a:off x="4865915" y="3817300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1767" y="95744"/>
            <a:ext cx="819152" cy="81915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37D33DE-46BA-F4C7-6DBE-A7630C97CB38}"/>
              </a:ext>
            </a:extLst>
          </p:cNvPr>
          <p:cNvSpPr txBox="1"/>
          <p:nvPr/>
        </p:nvSpPr>
        <p:spPr>
          <a:xfrm>
            <a:off x="2031095" y="333828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blipFill>
                <a:blip r:embed="rId5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       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blipFill>
                <a:blip r:embed="rId6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−1,(81)&gt;−1,812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blipFill>
                <a:blip r:embed="rId8"/>
                <a:stretch>
                  <a:fillRect l="-2138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57845FF-D5BD-2537-C9E2-223DAAE010E0}"/>
              </a:ext>
            </a:extLst>
          </p:cNvPr>
          <p:cNvSpPr txBox="1"/>
          <p:nvPr/>
        </p:nvSpPr>
        <p:spPr>
          <a:xfrm>
            <a:off x="4858501" y="1943381"/>
            <a:ext cx="358155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blipFill>
                <a:blip r:embed="rId11"/>
                <a:stretch>
                  <a:fillRect l="-143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1,8181…&lt;1,812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blipFill>
                <a:blip r:embed="rId12"/>
                <a:stretch>
                  <a:fillRect l="-200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−1,8181…&gt;−1,812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blipFill>
                <a:blip r:embed="rId14"/>
                <a:stretch>
                  <a:fillRect l="-199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:a16="http://schemas.microsoft.com/office/drawing/2014/main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497664" y="612707"/>
            <a:ext cx="8191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074058"/>
            <a:ext cx="831673" cy="83167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5EFE5CD-1A5D-1230-CA1E-2A4B13862459}"/>
              </a:ext>
            </a:extLst>
          </p:cNvPr>
          <p:cNvSpPr txBox="1"/>
          <p:nvPr/>
        </p:nvSpPr>
        <p:spPr>
          <a:xfrm>
            <a:off x="1030515" y="1305228"/>
            <a:ext cx="283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59653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715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49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4791EEB7-2ABF-56E8-CAC8-0EF6807AFC11}"/>
              </a:ext>
            </a:extLst>
          </p:cNvPr>
          <p:cNvSpPr/>
          <p:nvPr/>
        </p:nvSpPr>
        <p:spPr>
          <a:xfrm>
            <a:off x="3795487" y="1305228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3E4AF69C-E757-FDE8-C30E-C30669D07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897321" y="1945109"/>
            <a:ext cx="950210" cy="3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43" y="87086"/>
            <a:ext cx="856343" cy="8563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1F69C4-FB08-905D-DFB3-D1306A6AB7D8}"/>
              </a:ext>
            </a:extLst>
          </p:cNvPr>
          <p:cNvSpPr txBox="1"/>
          <p:nvPr/>
        </p:nvSpPr>
        <p:spPr>
          <a:xfrm>
            <a:off x="1233714" y="253216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tăng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blipFill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id="{757ECD86-FD1E-0B8A-AC91-3B308D971E16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blipFill>
                <a:blip r:embed="rId5"/>
                <a:stretch>
                  <a:fillRect l="-748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AF80C6-C7D7-8A3D-9411-CBB852663FD1}"/>
              </a:ext>
            </a:extLst>
          </p:cNvPr>
          <p:cNvSpPr txBox="1"/>
          <p:nvPr/>
        </p:nvSpPr>
        <p:spPr>
          <a:xfrm>
            <a:off x="1116148" y="245397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giảm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blipFill>
                <a:blip r:embed="rId2"/>
                <a:stretch>
                  <a:fillRect l="-5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8">
            <a:extLst>
              <a:ext uri="{FF2B5EF4-FFF2-40B4-BE49-F238E27FC236}">
                <a16:creationId xmlns:a16="http://schemas.microsoft.com/office/drawing/2014/main" id="{4E700BF9-90BC-28D1-6216-7D4E0FDE4999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r>
                  <a:rPr lang="en-US" sz="18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j-lt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2,065; 2,056…; 1,3737…. ; 1,371… ; 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blipFill>
                <a:blip r:embed="rId3"/>
                <a:stretch>
                  <a:fillRect l="-645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>
            <a:extLst>
              <a:ext uri="{FF2B5EF4-FFF2-40B4-BE49-F238E27FC236}">
                <a16:creationId xmlns:a16="http://schemas.microsoft.com/office/drawing/2014/main" id="{E1584347-DE29-5D73-69B7-0461A5CC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0400" y="1071613"/>
            <a:ext cx="1548644" cy="24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blipFill>
                <a:blip r:embed="rId2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4082807" y="3813387"/>
            <a:ext cx="110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(3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nguyên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vô tỉ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Phân số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Cả ba loại số trên đều là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nguyên đều là số hữu tỉ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thực đều là số vô tỉ.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Số 0 là số hữu tỉ cũng là số thực.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11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29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&lt;−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11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/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/>
                        </m:ctrlPr>
                      </m:radPr>
                      <m:deg/>
                      <m:e>
                        <m:r>
                          <a:rPr lang="en-US" sz="1800" i="1"/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/>
                        </m:ctrlPr>
                      </m:radPr>
                      <m:deg/>
                      <m:e>
                        <m:r>
                          <a:rPr lang="en-US" sz="1800" i="1"/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/>
                        </m:ctrlPr>
                      </m:radPr>
                      <m:deg/>
                      <m:e>
                        <m:r>
                          <a:rPr lang="en-US" sz="1800" i="1"/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/>
                        </m:ctrlPr>
                      </m:fPr>
                      <m:num>
                        <m:r>
                          <a:rPr lang="en-US" sz="1800" i="1"/>
                          <m:t>−</m:t>
                        </m:r>
                        <m:r>
                          <a:rPr lang="en-US" sz="1800" i="1"/>
                          <m:t>1</m:t>
                        </m:r>
                      </m:num>
                      <m:den>
                        <m:r>
                          <a:rPr lang="en-US" sz="1800" i="1"/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/>
                        </m:ctrlPr>
                      </m:fPr>
                      <m:num>
                        <m:r>
                          <a:rPr lang="en-US" sz="1800" i="1"/>
                          <m:t>2</m:t>
                        </m:r>
                      </m:num>
                      <m:den>
                        <m:r>
                          <a:rPr lang="en-US" sz="1800" i="1"/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SBT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97B3174A-9456-9E17-CF2F-4A8E40352795}"/>
              </a:ext>
            </a:extLst>
          </p:cNvPr>
          <p:cNvSpPr txBox="1"/>
          <p:nvPr/>
        </p:nvSpPr>
        <p:spPr>
          <a:xfrm>
            <a:off x="874282" y="161882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5848E8B-0EA9-F9DF-8A17-28605FE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28" y="110836"/>
            <a:ext cx="895981" cy="122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A0078469-015B-A2F3-D7EB-63AD152AB624}"/>
              </a:ext>
            </a:extLst>
          </p:cNvPr>
          <p:cNvSpPr/>
          <p:nvPr/>
        </p:nvSpPr>
        <p:spPr>
          <a:xfrm>
            <a:off x="778932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D7274ADE-0F15-46C8-146D-5D2A596140D3}"/>
              </a:ext>
            </a:extLst>
          </p:cNvPr>
          <p:cNvSpPr/>
          <p:nvPr/>
        </p:nvSpPr>
        <p:spPr>
          <a:xfrm>
            <a:off x="4724399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diễn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trục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DAC0356B-5747-2BF8-169B-0876D7041A86}"/>
              </a:ext>
            </a:extLst>
          </p:cNvPr>
          <p:cNvSpPr/>
          <p:nvPr/>
        </p:nvSpPr>
        <p:spPr>
          <a:xfrm>
            <a:off x="778931" y="336973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2E3673AF-547E-5004-50B0-F099258B8C13}"/>
              </a:ext>
            </a:extLst>
          </p:cNvPr>
          <p:cNvSpPr/>
          <p:nvPr/>
        </p:nvSpPr>
        <p:spPr>
          <a:xfrm>
            <a:off x="4724399" y="3369732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So </a:t>
            </a:r>
            <a:r>
              <a:rPr lang="en-US" sz="2800" dirty="0" err="1">
                <a:solidFill>
                  <a:srgbClr val="000000"/>
                </a:solidFill>
              </a:rPr>
              <a:t>sánh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Tập</a:t>
            </a:r>
            <a:r>
              <a:rPr lang="en-US" sz="2200" b="1" dirty="0"/>
              <a:t> </a:t>
            </a:r>
            <a:r>
              <a:rPr lang="en-US" sz="2200" b="1" dirty="0" err="1"/>
              <a:t>hợp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B9B0D5E-1CB0-1DB8-5320-E158BD0426A6}"/>
              </a:ext>
            </a:extLst>
          </p:cNvPr>
          <p:cNvSpPr/>
          <p:nvPr/>
        </p:nvSpPr>
        <p:spPr>
          <a:xfrm>
            <a:off x="68367" y="1121569"/>
            <a:ext cx="873126" cy="5762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52C44B8-E791-8A53-1D4E-5ACDC8CC2304}"/>
              </a:ext>
            </a:extLst>
          </p:cNvPr>
          <p:cNvSpPr txBox="1"/>
          <p:nvPr/>
        </p:nvSpPr>
        <p:spPr>
          <a:xfrm>
            <a:off x="460587" y="2216447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B07F0AD-0436-5D21-BCD7-225426CC699F}"/>
              </a:ext>
            </a:extLst>
          </p:cNvPr>
          <p:cNvSpPr txBox="1"/>
          <p:nvPr/>
        </p:nvSpPr>
        <p:spPr>
          <a:xfrm>
            <a:off x="460586" y="3073825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/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/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blipFill>
                <a:blip r:embed="rId4"/>
                <a:stretch>
                  <a:fillRect l="-680" r="-27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/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Khái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niệm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blipFill>
                <a:blip r:embed="rId5"/>
                <a:stretch>
                  <a:fillRect l="-1587" r="-1746" b="-4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24989194-65EE-BF33-BC1D-17890A2EF80C}"/>
              </a:ext>
            </a:extLst>
          </p:cNvPr>
          <p:cNvCxnSpPr>
            <a:cxnSpLocks/>
          </p:cNvCxnSpPr>
          <p:nvPr/>
        </p:nvCxnSpPr>
        <p:spPr>
          <a:xfrm>
            <a:off x="4802293" y="1429173"/>
            <a:ext cx="47414" cy="35763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1FBEF4B-EA59-2E96-25BC-7033FF430AF7}"/>
              </a:ext>
            </a:extLst>
          </p:cNvPr>
          <p:cNvSpPr txBox="1"/>
          <p:nvPr/>
        </p:nvSpPr>
        <p:spPr>
          <a:xfrm>
            <a:off x="5012480" y="344591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Ví</a:t>
            </a:r>
            <a:r>
              <a:rPr lang="en-US" sz="2000" i="1" dirty="0"/>
              <a:t> </a:t>
            </a:r>
            <a:r>
              <a:rPr lang="en-US" sz="2000" i="1" dirty="0" err="1"/>
              <a:t>dụ</a:t>
            </a:r>
            <a:r>
              <a:rPr lang="en-US" sz="2000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/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135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0286B693-B9E7-0A26-D9A5-61372D5C1CA2}"/>
              </a:ext>
            </a:extLst>
          </p:cNvPr>
          <p:cNvSpPr txBox="1"/>
          <p:nvPr/>
        </p:nvSpPr>
        <p:spPr>
          <a:xfrm>
            <a:off x="5028993" y="4107090"/>
            <a:ext cx="190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BAEACD4-431C-B2B7-C86B-649422761F8B}"/>
              </a:ext>
            </a:extLst>
          </p:cNvPr>
          <p:cNvSpPr/>
          <p:nvPr/>
        </p:nvSpPr>
        <p:spPr>
          <a:xfrm>
            <a:off x="74825" y="689056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5CE17-CC82-1262-E364-156E3D674E8C}"/>
              </a:ext>
            </a:extLst>
          </p:cNvPr>
          <p:cNvSpPr txBox="1"/>
          <p:nvPr/>
        </p:nvSpPr>
        <p:spPr>
          <a:xfrm>
            <a:off x="1036322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FA9CA87-64F9-8139-72BF-4099874FC487}"/>
              </a:ext>
            </a:extLst>
          </p:cNvPr>
          <p:cNvSpPr txBox="1"/>
          <p:nvPr/>
        </p:nvSpPr>
        <p:spPr>
          <a:xfrm>
            <a:off x="3763563" y="1674566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0924CAA-4591-6399-0CF6-A0E5D1C93DDE}"/>
              </a:ext>
            </a:extLst>
          </p:cNvPr>
          <p:cNvSpPr txBox="1"/>
          <p:nvPr/>
        </p:nvSpPr>
        <p:spPr>
          <a:xfrm>
            <a:off x="535093" y="2203323"/>
            <a:ext cx="8317654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C61C7F-0F77-3E6B-8C62-1B46212E4E77}"/>
              </a:ext>
            </a:extLst>
          </p:cNvPr>
          <p:cNvSpPr txBox="1"/>
          <p:nvPr/>
        </p:nvSpPr>
        <p:spPr>
          <a:xfrm>
            <a:off x="535093" y="3443910"/>
            <a:ext cx="831765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2" name="Google Shape;1892;p43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1893" name="Google Shape;1893;p43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98" name="Google Shape;189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34F4EE2-9CC9-9D56-8147-1D5B00C28241}"/>
              </a:ext>
            </a:extLst>
          </p:cNvPr>
          <p:cNvSpPr/>
          <p:nvPr/>
        </p:nvSpPr>
        <p:spPr>
          <a:xfrm>
            <a:off x="3203787" y="71120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DD67DB5-6357-94C4-44D8-4623A12F4F4B}"/>
              </a:ext>
            </a:extLst>
          </p:cNvPr>
          <p:cNvSpPr/>
          <p:nvPr/>
        </p:nvSpPr>
        <p:spPr>
          <a:xfrm>
            <a:off x="890694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hữu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16E2027-475D-5256-E465-530004E7ECCC}"/>
              </a:ext>
            </a:extLst>
          </p:cNvPr>
          <p:cNvSpPr/>
          <p:nvPr/>
        </p:nvSpPr>
        <p:spPr>
          <a:xfrm>
            <a:off x="5536150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vô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7142DA-659A-59C0-EF30-9EF049937763}"/>
              </a:ext>
            </a:extLst>
          </p:cNvPr>
          <p:cNvSpPr txBox="1"/>
          <p:nvPr/>
        </p:nvSpPr>
        <p:spPr>
          <a:xfrm>
            <a:off x="47166" y="3547495"/>
            <a:ext cx="422342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699764F-1EFD-B001-09AA-998CCF00E68B}"/>
              </a:ext>
            </a:extLst>
          </p:cNvPr>
          <p:cNvSpPr txBox="1"/>
          <p:nvPr/>
        </p:nvSpPr>
        <p:spPr>
          <a:xfrm>
            <a:off x="4724566" y="3507257"/>
            <a:ext cx="41096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69A6718-8BDD-0293-61F2-66C8214DBF5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950721" y="1300480"/>
            <a:ext cx="231309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D3CF47D8-1F88-2A82-E22F-7880A23A916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263814" y="1300480"/>
            <a:ext cx="233236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33123C2-BF2B-65F5-BC96-EEF5DEF60E6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0721" y="2709305"/>
            <a:ext cx="0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B302613A-85D7-712E-F2EC-7172F881C630}"/>
              </a:ext>
            </a:extLst>
          </p:cNvPr>
          <p:cNvCxnSpPr>
            <a:cxnSpLocks/>
          </p:cNvCxnSpPr>
          <p:nvPr/>
        </p:nvCxnSpPr>
        <p:spPr>
          <a:xfrm>
            <a:off x="6596176" y="2720101"/>
            <a:ext cx="0" cy="787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F01D1B3-7230-935D-C117-D0877835735D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78C3B11-904A-C318-9D20-3582802DFBE9}"/>
              </a:ext>
            </a:extLst>
          </p:cNvPr>
          <p:cNvSpPr txBox="1"/>
          <p:nvPr/>
        </p:nvSpPr>
        <p:spPr>
          <a:xfrm>
            <a:off x="1018309" y="707778"/>
            <a:ext cx="467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trục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/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2519BBC8-4950-7517-67A6-753D6E2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5540" y="264591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A44125FE-8EE6-458A-7F60-A124973FD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019" y="26333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id="{FF64DA31-DBF8-E4FB-E1F0-B9B7EAD4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010" y="2726283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808968B-AC32-FCAA-9C16-C236FE31B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8059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3AA01680-1612-EFBC-92C6-181C4EBE4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667" y="26483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045BC042-986D-C948-6274-C8FA8BD2B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721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957BD2D6-1803-3548-8110-FE3729DB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2393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1" name="Line 10">
            <a:extLst>
              <a:ext uri="{FF2B5EF4-FFF2-40B4-BE49-F238E27FC236}">
                <a16:creationId xmlns:a16="http://schemas.microsoft.com/office/drawing/2014/main" id="{53208B88-22C8-A98B-E6B9-8B47F3E20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33" y="26528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2" name="Line 11">
            <a:extLst>
              <a:ext uri="{FF2B5EF4-FFF2-40B4-BE49-F238E27FC236}">
                <a16:creationId xmlns:a16="http://schemas.microsoft.com/office/drawing/2014/main" id="{BF2A7AD8-3377-7EE4-A7E6-4A7336FA7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972" y="26477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3" name="Line 11">
            <a:extLst>
              <a:ext uri="{FF2B5EF4-FFF2-40B4-BE49-F238E27FC236}">
                <a16:creationId xmlns:a16="http://schemas.microsoft.com/office/drawing/2014/main" id="{4DBE4A48-0957-0AED-9593-BFDE08AF1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853" y="26574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4" name="Line 11">
            <a:extLst>
              <a:ext uri="{FF2B5EF4-FFF2-40B4-BE49-F238E27FC236}">
                <a16:creationId xmlns:a16="http://schemas.microsoft.com/office/drawing/2014/main" id="{90582A4A-E287-5F3E-6B31-497142D30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793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5" name="Line 11">
            <a:extLst>
              <a:ext uri="{FF2B5EF4-FFF2-40B4-BE49-F238E27FC236}">
                <a16:creationId xmlns:a16="http://schemas.microsoft.com/office/drawing/2014/main" id="{00A7F3F2-693F-CE03-81E8-A587642E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89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6" name="Line 11">
            <a:extLst>
              <a:ext uri="{FF2B5EF4-FFF2-40B4-BE49-F238E27FC236}">
                <a16:creationId xmlns:a16="http://schemas.microsoft.com/office/drawing/2014/main" id="{7D2C79BB-10AA-ED08-ED5F-6F4FB4EDC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572" y="263383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8" name="Line 10">
            <a:extLst>
              <a:ext uri="{FF2B5EF4-FFF2-40B4-BE49-F238E27FC236}">
                <a16:creationId xmlns:a16="http://schemas.microsoft.com/office/drawing/2014/main" id="{A48A5F37-8F89-34F4-6B3E-DDA5E614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041" y="26600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/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blipFill>
                <a:blip r:embed="rId4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/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/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/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blipFill>
                <a:blip r:embed="rId7"/>
                <a:stretch>
                  <a:fillRect l="-1493" r="-1194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/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2857" r="-257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/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blipFill>
                <a:blip r:embed="rId9"/>
                <a:stretch>
                  <a:fillRect l="-8791" r="-879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/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blipFill>
                <a:blip r:embed="rId10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6" name="Oval 140">
            <a:extLst>
              <a:ext uri="{FF2B5EF4-FFF2-40B4-BE49-F238E27FC236}">
                <a16:creationId xmlns:a16="http://schemas.microsoft.com/office/drawing/2014/main" id="{79A5D49B-7849-E6B1-50AA-D5D736949409}"/>
              </a:ext>
            </a:extLst>
          </p:cNvPr>
          <p:cNvSpPr/>
          <p:nvPr/>
        </p:nvSpPr>
        <p:spPr>
          <a:xfrm>
            <a:off x="6808298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7" name="Oval 140">
            <a:extLst>
              <a:ext uri="{FF2B5EF4-FFF2-40B4-BE49-F238E27FC236}">
                <a16:creationId xmlns:a16="http://schemas.microsoft.com/office/drawing/2014/main" id="{6B597594-24D0-2F85-BFDF-D1F76CF4EBF9}"/>
              </a:ext>
            </a:extLst>
          </p:cNvPr>
          <p:cNvSpPr/>
          <p:nvPr/>
        </p:nvSpPr>
        <p:spPr>
          <a:xfrm>
            <a:off x="5898789" y="269435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8" name="Oval 140">
            <a:extLst>
              <a:ext uri="{FF2B5EF4-FFF2-40B4-BE49-F238E27FC236}">
                <a16:creationId xmlns:a16="http://schemas.microsoft.com/office/drawing/2014/main" id="{BED6375A-119D-B44C-216F-FECF75C16330}"/>
              </a:ext>
            </a:extLst>
          </p:cNvPr>
          <p:cNvSpPr/>
          <p:nvPr/>
        </p:nvSpPr>
        <p:spPr>
          <a:xfrm>
            <a:off x="5448515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9" name="Oval 140">
            <a:extLst>
              <a:ext uri="{FF2B5EF4-FFF2-40B4-BE49-F238E27FC236}">
                <a16:creationId xmlns:a16="http://schemas.microsoft.com/office/drawing/2014/main" id="{8017982D-1400-DABF-8910-0C3FE2064C3E}"/>
              </a:ext>
            </a:extLst>
          </p:cNvPr>
          <p:cNvSpPr/>
          <p:nvPr/>
        </p:nvSpPr>
        <p:spPr>
          <a:xfrm>
            <a:off x="2697555" y="267639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0" name="TextBox 8">
            <a:extLst>
              <a:ext uri="{FF2B5EF4-FFF2-40B4-BE49-F238E27FC236}">
                <a16:creationId xmlns:a16="http://schemas.microsoft.com/office/drawing/2014/main" id="{9FEBB438-F39D-F946-5E6D-72A7D9940693}"/>
              </a:ext>
            </a:extLst>
          </p:cNvPr>
          <p:cNvSpPr txBox="1"/>
          <p:nvPr/>
        </p:nvSpPr>
        <p:spPr>
          <a:xfrm>
            <a:off x="3902108" y="1606485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8A4C0065-2F65-8681-882E-36EC85601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89892" y="4523759"/>
            <a:ext cx="2757716" cy="177998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B7AB9781-D682-5F8C-4D9F-3FAA4C9EC7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53858" y="3529720"/>
            <a:ext cx="1340898" cy="326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8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8" grpId="0" animBg="1"/>
      <p:bldP spid="1869" grpId="0"/>
      <p:bldP spid="1870" grpId="0"/>
      <p:bldP spid="1871" grpId="0"/>
      <p:bldP spid="1872" grpId="0"/>
      <p:bldP spid="1873" grpId="0"/>
      <p:bldP spid="1874" grpId="0"/>
      <p:bldP spid="1875" grpId="0"/>
      <p:bldP spid="1876" grpId="0" animBg="1"/>
      <p:bldP spid="1877" grpId="0" animBg="1"/>
      <p:bldP spid="1878" grpId="0" animBg="1"/>
      <p:bldP spid="1879" grpId="0" animBg="1"/>
      <p:bldP spid="18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301794" y="-491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B320498-883A-D174-0EF2-2430371A2555}"/>
              </a:ext>
            </a:extLst>
          </p:cNvPr>
          <p:cNvSpPr/>
          <p:nvPr/>
        </p:nvSpPr>
        <p:spPr>
          <a:xfrm>
            <a:off x="201414" y="192608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/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Biễu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blipFill>
                <a:blip r:embed="rId3"/>
                <a:stretch>
                  <a:fillRect l="-1700" t="-1429" r="-1546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id="{48AF4B0F-A793-E63E-BF41-ED86411D30D2}"/>
              </a:ext>
            </a:extLst>
          </p:cNvPr>
          <p:cNvSpPr txBox="1"/>
          <p:nvPr/>
        </p:nvSpPr>
        <p:spPr>
          <a:xfrm>
            <a:off x="3938600" y="100381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/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Để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, ta </a:t>
                </a:r>
                <a:r>
                  <a:rPr lang="en-US" sz="1800" dirty="0" err="1"/>
                  <a:t>làm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như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blipFill>
                <a:blip r:embed="rId4"/>
                <a:stretch>
                  <a:fillRect l="-988" r="-768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/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Vẽ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cạnh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đoạn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hai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mút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1.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chéo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dài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bằng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blipFill>
                <a:blip r:embed="rId5"/>
                <a:stretch>
                  <a:fillRect l="-93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/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Vẽ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tròn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tâm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O</a:t>
                </a:r>
                <a:r>
                  <a:rPr lang="en-US" sz="1800" dirty="0"/>
                  <a:t>), bánh </a:t>
                </a:r>
                <a:r>
                  <a:rPr lang="en-US" sz="1800" dirty="0" err="1"/>
                  <a:t>kính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, </a:t>
                </a:r>
                <a:r>
                  <a:rPr lang="en-US" sz="1800" dirty="0" err="1"/>
                  <a:t>cắt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A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0.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blipFill>
                <a:blip r:embed="rId6"/>
                <a:stretch>
                  <a:fillRect l="-977" b="-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9">
            <a:extLst>
              <a:ext uri="{FF2B5EF4-FFF2-40B4-BE49-F238E27FC236}">
                <a16:creationId xmlns:a16="http://schemas.microsoft.com/office/drawing/2014/main" id="{C74487AD-FE2B-27C2-2A82-17E8C499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566" y="3258714"/>
            <a:ext cx="31934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/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10">
            <a:extLst>
              <a:ext uri="{FF2B5EF4-FFF2-40B4-BE49-F238E27FC236}">
                <a16:creationId xmlns:a16="http://schemas.microsoft.com/office/drawing/2014/main" id="{9E63512A-9CE7-5457-5060-374E5396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2493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A5C8387B-99AD-9827-EC1C-294D13C36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676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0688446-FFB7-794D-BF00-F1DF55887B29}"/>
              </a:ext>
            </a:extLst>
          </p:cNvPr>
          <p:cNvCxnSpPr>
            <a:cxnSpLocks/>
          </p:cNvCxnSpPr>
          <p:nvPr/>
        </p:nvCxnSpPr>
        <p:spPr>
          <a:xfrm flipV="1">
            <a:off x="6522493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65BF4E3-7D7F-A4BE-FC59-AB10AF367AB2}"/>
              </a:ext>
            </a:extLst>
          </p:cNvPr>
          <p:cNvCxnSpPr>
            <a:cxnSpLocks/>
          </p:cNvCxnSpPr>
          <p:nvPr/>
        </p:nvCxnSpPr>
        <p:spPr>
          <a:xfrm flipV="1">
            <a:off x="7457676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696E6C23-7C5E-5D0B-FAE7-122561093A52}"/>
              </a:ext>
            </a:extLst>
          </p:cNvPr>
          <p:cNvCxnSpPr>
            <a:cxnSpLocks/>
          </p:cNvCxnSpPr>
          <p:nvPr/>
        </p:nvCxnSpPr>
        <p:spPr>
          <a:xfrm>
            <a:off x="6522493" y="2446047"/>
            <a:ext cx="9351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D3A18AF0-3FB2-AD82-2FC7-977391146BDA}"/>
              </a:ext>
            </a:extLst>
          </p:cNvPr>
          <p:cNvCxnSpPr>
            <a:cxnSpLocks/>
          </p:cNvCxnSpPr>
          <p:nvPr/>
        </p:nvCxnSpPr>
        <p:spPr>
          <a:xfrm flipV="1">
            <a:off x="6511768" y="2446047"/>
            <a:ext cx="945907" cy="8214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ng 40">
            <a:extLst>
              <a:ext uri="{FF2B5EF4-FFF2-40B4-BE49-F238E27FC236}">
                <a16:creationId xmlns:a16="http://schemas.microsoft.com/office/drawing/2014/main" id="{6810AFEA-9213-F409-EDB8-820A02CEE8BD}"/>
              </a:ext>
            </a:extLst>
          </p:cNvPr>
          <p:cNvSpPr/>
          <p:nvPr/>
        </p:nvSpPr>
        <p:spPr>
          <a:xfrm>
            <a:off x="6130851" y="2252986"/>
            <a:ext cx="1627911" cy="1664960"/>
          </a:xfrm>
          <a:prstGeom prst="arc">
            <a:avLst>
              <a:gd name="adj1" fmla="val 16200000"/>
              <a:gd name="adj2" fmla="val 2273921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/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/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blipFill>
                <a:blip r:embed="rId9"/>
                <a:stretch>
                  <a:fillRect r="-14516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140">
            <a:extLst>
              <a:ext uri="{FF2B5EF4-FFF2-40B4-BE49-F238E27FC236}">
                <a16:creationId xmlns:a16="http://schemas.microsoft.com/office/drawing/2014/main" id="{39699F15-01E5-0F90-DB14-B8285A523608}"/>
              </a:ext>
            </a:extLst>
          </p:cNvPr>
          <p:cNvSpPr/>
          <p:nvPr/>
        </p:nvSpPr>
        <p:spPr>
          <a:xfrm>
            <a:off x="6466048" y="320503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140">
            <a:extLst>
              <a:ext uri="{FF2B5EF4-FFF2-40B4-BE49-F238E27FC236}">
                <a16:creationId xmlns:a16="http://schemas.microsoft.com/office/drawing/2014/main" id="{80A0394D-C2BF-A539-9381-EBF4BAEDFA4A}"/>
              </a:ext>
            </a:extLst>
          </p:cNvPr>
          <p:cNvSpPr/>
          <p:nvPr/>
        </p:nvSpPr>
        <p:spPr>
          <a:xfrm>
            <a:off x="7693920" y="321299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20" name="Hộp Văn bản 1919">
            <a:extLst>
              <a:ext uri="{FF2B5EF4-FFF2-40B4-BE49-F238E27FC236}">
                <a16:creationId xmlns:a16="http://schemas.microsoft.com/office/drawing/2014/main" id="{A52938B2-294C-F5AC-FFCC-E9916110C046}"/>
              </a:ext>
            </a:extLst>
          </p:cNvPr>
          <p:cNvSpPr txBox="1"/>
          <p:nvPr/>
        </p:nvSpPr>
        <p:spPr>
          <a:xfrm>
            <a:off x="6156176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1921" name="Hộp Văn bản 1920">
            <a:extLst>
              <a:ext uri="{FF2B5EF4-FFF2-40B4-BE49-F238E27FC236}">
                <a16:creationId xmlns:a16="http://schemas.microsoft.com/office/drawing/2014/main" id="{24ED134C-0A87-C23F-CBF3-F59D6BA24133}"/>
              </a:ext>
            </a:extLst>
          </p:cNvPr>
          <p:cNvSpPr txBox="1"/>
          <p:nvPr/>
        </p:nvSpPr>
        <p:spPr>
          <a:xfrm>
            <a:off x="7733855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41" grpId="0" animBg="1"/>
      <p:bldP spid="42" grpId="0"/>
      <p:bldP spid="43" grpId="0"/>
      <p:bldP spid="62" grpId="0" animBg="1"/>
      <p:bldP spid="63" grpId="0" animBg="1"/>
      <p:bldP spid="1920" grpId="0"/>
      <p:bldP spid="1921" grpId="0"/>
    </p:bld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2349</Words>
  <PresentationFormat>Trình chiếu Trên màn hình (16:9)</PresentationFormat>
  <Paragraphs>271</Paragraphs>
  <Slides>36</Slides>
  <Notes>24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36</vt:i4>
      </vt:variant>
    </vt:vector>
  </HeadingPairs>
  <TitlesOfParts>
    <vt:vector size="51" baseType="lpstr">
      <vt:lpstr>Montserrat Black</vt:lpstr>
      <vt:lpstr>Montserrat</vt:lpstr>
      <vt:lpstr>Arial</vt:lpstr>
      <vt:lpstr>Roboto Condensed Light</vt:lpstr>
      <vt:lpstr>Staatliches</vt:lpstr>
      <vt:lpstr>Lato</vt:lpstr>
      <vt:lpstr>Calibri Light</vt:lpstr>
      <vt:lpstr>Times New Roman</vt:lpstr>
      <vt:lpstr>Cambria Math</vt:lpstr>
      <vt:lpstr>Wingdings</vt:lpstr>
      <vt:lpstr>Montserrat ExtraBold</vt:lpstr>
      <vt:lpstr>Calibri</vt:lpstr>
      <vt:lpstr>Josefin Slab SemiBold</vt:lpstr>
      <vt:lpstr>Freesia Pitch Deck by Slidesgo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2022-08-08T07:45:54Z</dcterms:modified>
</cp:coreProperties>
</file>