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372" r:id="rId4"/>
    <p:sldId id="265" r:id="rId5"/>
    <p:sldId id="370" r:id="rId6"/>
    <p:sldId id="375" r:id="rId7"/>
    <p:sldId id="379" r:id="rId8"/>
    <p:sldId id="384" r:id="rId9"/>
    <p:sldId id="385" r:id="rId10"/>
    <p:sldId id="386" r:id="rId11"/>
    <p:sldId id="387" r:id="rId12"/>
    <p:sldId id="388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40C64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EE84-3ADF-4612-B3EC-439577BA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C457-B4BC-4713-9CDF-ACACCB206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BC14-B206-49AB-A555-11119367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1D2E-3666-40B5-8D40-3A7D2226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C6640-3662-448C-9A67-73D1D61A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5537-92BF-4066-926C-6BDC5C3E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8F319-29CA-40CA-B575-4A3D35CB4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A7BE-E10E-4EEB-8B94-1D41A9A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7128-83AA-47EC-8C61-9E3808EA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A0E6-15CE-421F-A3E8-267048A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08DEB-10AC-4FFD-A60C-E7A8CDEDA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C1E6A-9321-4315-96E4-6B19A61EF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4CB4-AC84-4707-AF01-308D5549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72FD-066F-411B-8F2B-B526D4C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EDF1-E4A0-4787-B2AB-40343F95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0922-57B3-4DC6-8900-EDD0C8B6D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B4EB-EA07-4E4A-9F8C-1E53FCC1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0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A706-717D-449C-B620-1931FBE95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3776-2151-42E4-A9B6-E77054FA9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44C7-4746-4BF3-929E-AD8C7F50E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0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75AF-C36B-450B-9053-F063262F4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B85B-35A5-44D0-AAAE-30DB50FFC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D422-B55C-46ED-B779-7B9C7C66B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B024-FE02-4DE4-9EFB-53040073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9A5F-6BCC-4AD1-BB74-CE73C0DC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AA26-F7F4-458A-B5DD-F5535CB8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D553-C83C-48E2-84D1-2B29909C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D2C0-C502-4953-9B54-527264AC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2D34-5D90-48EE-BEB5-66AB477F7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EB43-A818-4AAB-A032-3F9158553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A3C-F932-41E2-8D90-ADF25DFE2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84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FA76-1619-45EE-9C3E-E8BDCBBC8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7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BC25-88A6-4792-997D-B31FA080F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235D-1F79-4FF8-98FC-8C1FE7CFF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8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4E1-B782-4EBB-A91B-5602A11AF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5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A948311B-8207-446F-82A3-72864B94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B26B0E-E835-46A1-B76C-3E91B5F7D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9EA428EF-1B19-4095-953B-382C0ABD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2033-16FC-4751-BA12-1F23ABEE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A3BA-65E3-40B0-AEA6-93CF750D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BD0C-3DE2-4887-BC2C-608B9789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D846-F725-4B94-84B4-C5EC44CA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4130-1743-4D4C-B6A4-9E5EF51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B15A37-33B3-46E7-9E9B-24D09963B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3BD1E7-E84C-40B2-A8A9-91EC313A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F97B4-B2D4-4BC8-8E64-99992DB9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7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ED6E63-78DB-405E-9F67-F0B0749E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8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8BE0E6-7D67-4BE7-9E93-E6180A90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6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5BDA40-DE8C-486F-9998-6E75FF11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2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E6ED05-91E5-41E6-B0FB-C5F643B42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2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ECE18A-91F9-41FE-BE77-EFC405FE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4964FE-E814-4347-AC2C-27274FF6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8D25-0AE4-45B7-9563-ED7617C3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01FD-70F2-4B75-B737-96FBD68D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6CF35-F7BB-4612-9D06-C3B0980F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958E-BE48-4080-9E27-F546100A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DFE5-1294-4A62-AF0C-2FF34B11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304F4-4BC5-4082-875A-2838E41B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72D2-2750-482A-9DD1-1908EB58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6C6A-B9EA-452D-8F9E-199D1161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73169-0B37-480B-B715-DCEE700E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330C9-C6D6-4FF4-B29B-9C5567135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A24CC-A4E8-4453-B855-DE2726007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B16B-85A2-46FE-BF5F-F12B48F0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4009E-F78F-4A98-87A7-1D19891A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D67B0-D836-415C-810D-DF3B90B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97EF-53E5-4AAB-A769-9DFE1A38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813E0-C9F8-450A-B0D4-6395AE2F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9017C-7352-4F64-9F6B-B72637A8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B595E-A588-47DE-B4D4-7A21A44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AE308-B31A-4CE4-8D10-E1B01EAB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7446-D77A-4ABA-9EA8-5FA7607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BA0B-3A1F-4EF7-8FF3-B0C37CD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1F0-F216-4084-9F4B-35A4330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C8D3-AD23-479C-AD4E-B0317DBD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BF539-A7A1-4E4D-8A1B-664293C6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FBCB-F0E9-4B06-87EE-C186862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EE95-977B-48BA-98A9-C3BED807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45072-3611-42D2-811B-48B3C9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B6E-8B4D-4625-9D1D-2D17BF69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E07C-D59F-4EA8-8AE6-532946874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9DBF7-3BEF-4094-96FE-7E9CA6CC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94F3-B53D-498E-AF6D-D3CF7064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C8C8-1DBB-4369-BA2C-B1A9E28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3EEE-71B3-4340-AADC-C6F55B21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320CF-DBF6-43AC-B27C-B54FAEF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C1C2-EEF5-41FC-B985-4AB7D581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C9BF-FA97-4F89-A7DE-FB72E25A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EAEE-93F7-41FB-AC5D-48CD97E7DE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133B-F78E-49D2-B343-EDAE92019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9D77-9A1C-47DC-80D3-8F40A2FF5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85AA3-95A1-4AD9-AE9B-2BD93F57D9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55597-22B7-429B-AE38-0596142B45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7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065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31126"/>
              </p:ext>
            </p:extLst>
          </p:nvPr>
        </p:nvGraphicFramePr>
        <p:xfrm>
          <a:off x="304800" y="0"/>
          <a:ext cx="11582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42" imgH="3428869" progId="PowerPoint.Slide.8">
                  <p:embed/>
                </p:oleObj>
              </mc:Choice>
              <mc:Fallback>
                <p:oleObj name="Slide" r:id="rId2" imgW="4572042" imgH="342886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11582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3149600" y="685802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0663" name="Text Box 14"/>
          <p:cNvSpPr txBox="1">
            <a:spLocks noChangeArrowheads="1"/>
          </p:cNvSpPr>
          <p:nvPr/>
        </p:nvSpPr>
        <p:spPr bwMode="auto">
          <a:xfrm>
            <a:off x="726831" y="783009"/>
            <a:ext cx="109610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HỮU ÍCH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797212"/>
            <a:ext cx="1147689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23, 24- </a:t>
            </a:r>
            <a:r>
              <a:rPr lang="vi-VN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QUA SỬ DỤNG 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911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sản phẩm từ vật liệu đã qua sử dụng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5" y="1243398"/>
            <a:ext cx="397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659591"/>
            <a:ext cx="3657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83" y="2102048"/>
            <a:ext cx="373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590" y="2859126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67547"/>
              </p:ext>
            </p:extLst>
          </p:nvPr>
        </p:nvGraphicFramePr>
        <p:xfrm>
          <a:off x="6072552" y="2230814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28146"/>
              </p:ext>
            </p:extLst>
          </p:nvPr>
        </p:nvGraphicFramePr>
        <p:xfrm>
          <a:off x="9721166" y="2782521"/>
          <a:ext cx="20828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65077"/>
              </p:ext>
            </p:extLst>
          </p:nvPr>
        </p:nvGraphicFramePr>
        <p:xfrm>
          <a:off x="1633416" y="538545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14496"/>
              </p:ext>
            </p:extLst>
          </p:nvPr>
        </p:nvGraphicFramePr>
        <p:xfrm>
          <a:off x="6260122" y="4994032"/>
          <a:ext cx="33996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72530"/>
              </p:ext>
            </p:extLst>
          </p:nvPr>
        </p:nvGraphicFramePr>
        <p:xfrm>
          <a:off x="10257700" y="4974975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9" y="1289538"/>
            <a:ext cx="4572000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1" y="1289539"/>
            <a:ext cx="2438401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4056184"/>
            <a:ext cx="3200400" cy="246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8" y="4056184"/>
            <a:ext cx="3259015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7" y="4056184"/>
            <a:ext cx="3071446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28516"/>
              </p:ext>
            </p:extLst>
          </p:nvPr>
        </p:nvGraphicFramePr>
        <p:xfrm>
          <a:off x="4560278" y="4103052"/>
          <a:ext cx="269630" cy="457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0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80903"/>
              </p:ext>
            </p:extLst>
          </p:nvPr>
        </p:nvGraphicFramePr>
        <p:xfrm>
          <a:off x="8581294" y="4053840"/>
          <a:ext cx="281354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41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42777"/>
              </p:ext>
            </p:extLst>
          </p:nvPr>
        </p:nvGraphicFramePr>
        <p:xfrm>
          <a:off x="4220309" y="1176862"/>
          <a:ext cx="328245" cy="511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261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11806"/>
              </p:ext>
            </p:extLst>
          </p:nvPr>
        </p:nvGraphicFramePr>
        <p:xfrm>
          <a:off x="9308123" y="1247201"/>
          <a:ext cx="339970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57746"/>
              </p:ext>
            </p:extLst>
          </p:nvPr>
        </p:nvGraphicFramePr>
        <p:xfrm>
          <a:off x="707301" y="4025552"/>
          <a:ext cx="283307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990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564x/df/70/e3/df70e3a6517ebfdebf5629472c6fcf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1857" l="1421" r="98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974"/>
          <a:stretch/>
        </p:blipFill>
        <p:spPr bwMode="auto">
          <a:xfrm>
            <a:off x="4185947" y="914400"/>
            <a:ext cx="682654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5289" y="202439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3618" y="3335558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080" y="5204065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45" y="751191"/>
            <a:ext cx="3352800" cy="924438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33400" y="304800"/>
            <a:ext cx="3352800" cy="1981200"/>
          </a:xfrm>
          <a:prstGeom prst="cloud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5" y="1246559"/>
            <a:ext cx="6054720" cy="851876"/>
          </a:xfrm>
        </p:spPr>
        <p:txBody>
          <a:bodyPr>
            <a:noAutofit/>
          </a:bodyPr>
          <a:lstStyle/>
          <a:p>
            <a:pPr algn="ctr"/>
            <a:r>
              <a:rPr lang="vi-VN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09" y="2119034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 được một số cách thức tạo hình và trang trí sản phẩm từ vật liệu đã qua sử dụng.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6708" y="2820564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và trang trí sản phẩm ứng dụng từ vật liệu đã qua sử dụng.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1583" y="3501163"/>
            <a:ext cx="8381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được ý nghĩa của việc tận dụng vật liệu đã qua sử dụng trong học tập và trong cuộc sống.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1267732"/>
            <a:ext cx="7971692" cy="652584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sản phẩm từ vật liệu đã qua sử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9338" y="1947869"/>
            <a:ext cx="5193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 sát  hình sau và cho biết: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692" y="3901087"/>
            <a:ext cx="8030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tạo hình và giá trị sử dụng của sản phẩm</a:t>
            </a: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9104" y="3021862"/>
            <a:ext cx="7912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điều chỉnh và trang trí vật liệu đã qua sử dụng thành sản phẩm mới?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9104" y="2464917"/>
            <a:ext cx="6115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tạo nên sản phẩm?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171" y="857813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</a:t>
            </a:r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sz="32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 phá sản phẩm từ vật liệu đã qua sử dụng</a:t>
            </a:r>
            <a:endParaRPr kumimoji="0" lang="en-US" sz="3200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88" y="1702038"/>
            <a:ext cx="3833445" cy="23270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8" y="1702039"/>
            <a:ext cx="3634154" cy="23270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88" y="4333853"/>
            <a:ext cx="3833446" cy="23094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8" y="4345577"/>
            <a:ext cx="3634154" cy="23094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920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55" y="1545329"/>
            <a:ext cx="8369945" cy="949573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ra sản phẩm từ vật liệu đã qua sử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815" y="4100953"/>
            <a:ext cx="7323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thêm tính thẩm mĩ và hấp dẫn.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6815" y="3292066"/>
            <a:ext cx="769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ghép hình khối của vật liệu đã qua sử dụng cho phù hợp với với mục đích của sản phẩm mới .</a:t>
            </a:r>
            <a:endParaRPr lang="en-US" sz="24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6815" y="2494902"/>
            <a:ext cx="757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vật liệu đã qua sử dụng có hình khối phù hợp với việc tạo dáng và trang trí sản phẩm ứng dụng.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6" y="-1"/>
            <a:ext cx="11430001" cy="2872151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.Cách tạo hình sản phẩm từ vật liệu đã qua sử dụng</a:t>
            </a:r>
            <a:r>
              <a:rPr lang="vi-VN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br>
              <a:rPr lang="en-US" altLang="en-US" sz="1800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 chọn vật liệu có hình khối phù hợp .</a:t>
            </a:r>
            <a:b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 ghép hình khối của vật liệu cho phù hợp với mục đích sản phẩm mới.</a:t>
            </a:r>
            <a:b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 dirty="0">
                <a:solidFill>
                  <a:srgbClr val="009900"/>
                </a:solidFill>
                <a:latin typeface="Times New Roman" pitchFamily="18" charset="0"/>
              </a:rPr>
              <a:t> 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3.Trang trí sản phẩm thêm tính thẩm mĩ và hấp dẫn.</a:t>
            </a:r>
            <a:b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2572628"/>
            <a:ext cx="4736123" cy="184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5" y="4747846"/>
            <a:ext cx="4736123" cy="180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5" y="2567354"/>
            <a:ext cx="4736123" cy="398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1180"/>
              </p:ext>
            </p:extLst>
          </p:nvPr>
        </p:nvGraphicFramePr>
        <p:xfrm>
          <a:off x="894869" y="3978660"/>
          <a:ext cx="31261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79776"/>
              </p:ext>
            </p:extLst>
          </p:nvPr>
        </p:nvGraphicFramePr>
        <p:xfrm>
          <a:off x="2579076" y="4013846"/>
          <a:ext cx="33997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26236"/>
              </p:ext>
            </p:extLst>
          </p:nvPr>
        </p:nvGraphicFramePr>
        <p:xfrm>
          <a:off x="3997568" y="3990383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62075"/>
              </p:ext>
            </p:extLst>
          </p:nvPr>
        </p:nvGraphicFramePr>
        <p:xfrm>
          <a:off x="2348522" y="6135692"/>
          <a:ext cx="27744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44512"/>
              </p:ext>
            </p:extLst>
          </p:nvPr>
        </p:nvGraphicFramePr>
        <p:xfrm>
          <a:off x="3751383" y="6170861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35819"/>
              </p:ext>
            </p:extLst>
          </p:nvPr>
        </p:nvGraphicFramePr>
        <p:xfrm>
          <a:off x="5251937" y="6175716"/>
          <a:ext cx="304801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r>
                        <a:rPr lang="vi-VN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1359878" y="4202137"/>
            <a:ext cx="1148860" cy="132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94892" y="4202136"/>
            <a:ext cx="844062" cy="13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31477" y="6400800"/>
            <a:ext cx="902676" cy="10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79635" y="6400800"/>
            <a:ext cx="1066796" cy="117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2815" y="6494584"/>
            <a:ext cx="3358662" cy="46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V="1">
            <a:off x="5685692" y="6400799"/>
            <a:ext cx="855785" cy="128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35296"/>
              </p:ext>
            </p:extLst>
          </p:nvPr>
        </p:nvGraphicFramePr>
        <p:xfrm>
          <a:off x="6670431" y="6117099"/>
          <a:ext cx="4630615" cy="365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3">
                <a:tc>
                  <a:txBody>
                    <a:bodyPr/>
                    <a:lstStyle/>
                    <a:p>
                      <a:pPr algn="ctr"/>
                      <a:r>
                        <a:rPr lang="vi-VN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vi-VN" baseline="0">
                          <a:solidFill>
                            <a:schemeClr val="tx1"/>
                          </a:solidFill>
                        </a:rPr>
                        <a:t> phẩm hoàn thiện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480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93" y="949641"/>
            <a:ext cx="8276490" cy="949573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III.Cách tạo ra sản phẩm từ vật liệu đã qua sử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065" y="3357528"/>
            <a:ext cx="8067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3.Trang trí sản phẩm thêm tính thẩm mĩ và hấp dẫn.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2593" y="2602594"/>
            <a:ext cx="796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Cắt ghép hình khối của vật liệu đã qua sử dụng cho phù hợp với với mục đích của sản phẩm mới 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039" y="1899214"/>
            <a:ext cx="7937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Lựa chọn vật liệu đã qua sử dụng có hình khối phù hợp với việc tạo dáng và trang trí sản phẩm ứng dụng.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065" y="3819193"/>
            <a:ext cx="337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9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 phẩm từ vật liệu đã qua sử dụng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1165697"/>
            <a:ext cx="3763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1.Tập hợp vật liệu tìm được  tạo kho vật liệu chung.</a:t>
            </a:r>
            <a:endParaRPr lang="en-US" sz="2000" b="1" i="1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847159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các v</a:t>
            </a:r>
            <a:r>
              <a:rPr lang="vi-VN" sz="2000" b="1" i="1">
                <a:cs typeface="Times New Roman" panose="02020603050405020304" pitchFamily="18" charset="0"/>
              </a:rPr>
              <a:t>ật liệu</a:t>
            </a:r>
            <a:r>
              <a:rPr lang="en-US" sz="2000" b="1" i="1">
                <a:cs typeface="Times New Roman" panose="02020603050405020304" pitchFamily="18" charset="0"/>
              </a:rPr>
              <a:t>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tìm ý tưởng sáng tạo sản phẩm mới.</a:t>
            </a:r>
            <a:r>
              <a:rPr lang="vi-VN" sz="2000" b="1" i="1">
                <a:cs typeface="Times New Roman" panose="02020603050405020304" pitchFamily="18" charset="0"/>
              </a:rPr>
              <a:t> </a:t>
            </a:r>
            <a:endParaRPr lang="en-US" sz="2000" b="1" i="1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18" y="2512353"/>
            <a:ext cx="388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3.Chọn vật liệu cần thiết  cho việc tạo sản phẩm mới.</a:t>
            </a:r>
            <a:endParaRPr lang="en-US" sz="2000" b="1" i="1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8" y="3180564"/>
            <a:ext cx="365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4.Thực hiện theo ý thích.</a:t>
            </a:r>
            <a:endParaRPr lang="en-US" sz="2000" b="1" i="1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0" y="1289538"/>
            <a:ext cx="3732453" cy="229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6" y="1289538"/>
            <a:ext cx="3317628" cy="2214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3856892"/>
            <a:ext cx="3563815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3856892"/>
            <a:ext cx="3732453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7" y="3856892"/>
            <a:ext cx="3317627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4287"/>
              </p:ext>
            </p:extLst>
          </p:nvPr>
        </p:nvGraphicFramePr>
        <p:xfrm>
          <a:off x="4419600" y="2931176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80707"/>
              </p:ext>
            </p:extLst>
          </p:nvPr>
        </p:nvGraphicFramePr>
        <p:xfrm>
          <a:off x="8440616" y="3017374"/>
          <a:ext cx="293077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0746"/>
              </p:ext>
            </p:extLst>
          </p:nvPr>
        </p:nvGraphicFramePr>
        <p:xfrm>
          <a:off x="531447" y="580748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75998"/>
              </p:ext>
            </p:extLst>
          </p:nvPr>
        </p:nvGraphicFramePr>
        <p:xfrm>
          <a:off x="4360984" y="5832228"/>
          <a:ext cx="32824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5529"/>
              </p:ext>
            </p:extLst>
          </p:nvPr>
        </p:nvGraphicFramePr>
        <p:xfrm>
          <a:off x="8405450" y="5819204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531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65" y="1071903"/>
            <a:ext cx="6658708" cy="949573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026" y="2901369"/>
            <a:ext cx="631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9026" y="2500107"/>
            <a:ext cx="769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8497" y="2136694"/>
            <a:ext cx="743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59" y="3349523"/>
            <a:ext cx="5796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2060" y="3792317"/>
            <a:ext cx="428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sử dụng của sản phẩm.</a:t>
            </a:r>
            <a:endParaRPr lang="en-US" sz="24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649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Office Theme</vt:lpstr>
      <vt:lpstr>Default Design</vt:lpstr>
      <vt:lpstr>Flow</vt:lpstr>
      <vt:lpstr>Slide</vt:lpstr>
      <vt:lpstr>PowerPoint Presentation</vt:lpstr>
      <vt:lpstr>Yêu cầu cần đạt:</vt:lpstr>
      <vt:lpstr>I. Khám phá sản phẩm từ vật liệu đã qua sử dụng</vt:lpstr>
      <vt:lpstr>PowerPoint Presentation</vt:lpstr>
      <vt:lpstr>II. Cách tạo ra sản phẩm từ vật liệu đã qua sử dụng</vt:lpstr>
      <vt:lpstr>II.Cách tạo hình sản phẩm từ vật liệu đã qua sử dụng            1. Lựa chọn vật liệu có hình khối phù hợp .   2. Cắt ghép hình khối của vật liệu cho phù hợp với mục đích sản phẩm mới.   3.Trang trí sản phẩm thêm tính thẩm mĩ và hấp dẫn. </vt:lpstr>
      <vt:lpstr>III.Cách tạo ra sản phẩm từ vật liệu đã qua sử dụng</vt:lpstr>
      <vt:lpstr>PowerPoint Presentation</vt:lpstr>
      <vt:lpstr>IV. Trưng bày sản phẩm và chia sẻ</vt:lpstr>
      <vt:lpstr>PowerPoint Presentation</vt:lpstr>
      <vt:lpstr>     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thuthuy08031985@gmail.com</cp:lastModifiedBy>
  <cp:revision>135</cp:revision>
  <dcterms:created xsi:type="dcterms:W3CDTF">2021-03-10T14:33:55Z</dcterms:created>
  <dcterms:modified xsi:type="dcterms:W3CDTF">2025-02-15T03:33:04Z</dcterms:modified>
</cp:coreProperties>
</file>